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7556500" cx="10693400"/>
  <p:notesSz cx="6858000" cy="9144000"/>
  <p:embeddedFontLst>
    <p:embeddedFont>
      <p:font typeface="Inter"/>
      <p:regular r:id="rId11"/>
      <p:bold r:id="rId12"/>
      <p:italic r:id="rId13"/>
      <p:boldItalic r:id="rId14"/>
    </p:embeddedFont>
    <p:embeddedFont>
      <p:font typeface="DM Sans"/>
      <p:bold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Inter-regular.fntdata"/><Relationship Id="rId10" Type="http://schemas.openxmlformats.org/officeDocument/2006/relationships/slide" Target="slides/slide5.xml"/><Relationship Id="rId13" Type="http://schemas.openxmlformats.org/officeDocument/2006/relationships/font" Target="fonts/Inter-italic.fntdata"/><Relationship Id="rId12" Type="http://schemas.openxmlformats.org/officeDocument/2006/relationships/font" Target="fonts/Inter-bold.fntdata"/><Relationship Id="rId15" Type="http://schemas.openxmlformats.org/officeDocument/2006/relationships/font" Target="fonts/DMSans-bold.fntdata"/><Relationship Id="rId14" Type="http://schemas.openxmlformats.org/officeDocument/2006/relationships/font" Target="fonts/Inter-boldItalic.fntdata"/><Relationship Id="rId16" Type="http://schemas.openxmlformats.org/officeDocument/2006/relationships/font" Target="fonts/DM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11" name="Google Shape;21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16" name="Google Shape;216;p1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7" name="Google Shape;217;p1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18" name="Google Shape;2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23" name="Google Shape;223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1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25" name="Google Shape;225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30" name="Google Shape;230;p1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36" name="Google Shape;236;p1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oogle Shape;13;p3"/>
          <p:cNvCxnSpPr/>
          <p:nvPr/>
        </p:nvCxnSpPr>
        <p:spPr>
          <a:xfrm flipH="1" rot="10800000">
            <a:off x="7180883" y="1344888"/>
            <a:ext cx="5100" cy="2599500"/>
          </a:xfrm>
          <a:prstGeom prst="straightConnector1">
            <a:avLst/>
          </a:prstGeom>
          <a:noFill/>
          <a:ln cap="flat" cmpd="sng" w="38100">
            <a:solidFill>
              <a:srgbClr val="EDEDED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4" name="Google Shape;14;p3"/>
          <p:cNvCxnSpPr/>
          <p:nvPr/>
        </p:nvCxnSpPr>
        <p:spPr>
          <a:xfrm>
            <a:off x="93457" y="1348663"/>
            <a:ext cx="7089900" cy="11100"/>
          </a:xfrm>
          <a:prstGeom prst="straightConnector1">
            <a:avLst/>
          </a:prstGeom>
          <a:noFill/>
          <a:ln cap="flat" cmpd="sng" w="38100">
            <a:solidFill>
              <a:srgbClr val="EDEDED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5" name="Google Shape;15;p3"/>
          <p:cNvCxnSpPr/>
          <p:nvPr/>
        </p:nvCxnSpPr>
        <p:spPr>
          <a:xfrm rot="10800000">
            <a:off x="755989" y="6207737"/>
            <a:ext cx="4139400" cy="3600"/>
          </a:xfrm>
          <a:prstGeom prst="straightConnector1">
            <a:avLst/>
          </a:prstGeom>
          <a:noFill/>
          <a:ln cap="flat" cmpd="sng" w="38100">
            <a:solidFill>
              <a:srgbClr val="EDEDED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16" name="Google Shape;16;p3"/>
          <p:cNvGrpSpPr/>
          <p:nvPr/>
        </p:nvGrpSpPr>
        <p:grpSpPr>
          <a:xfrm>
            <a:off x="543705" y="81769"/>
            <a:ext cx="5311677" cy="2400930"/>
            <a:chOff x="0" y="-47625"/>
            <a:chExt cx="1903554" cy="860425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1903554" cy="812800"/>
            </a:xfrm>
            <a:custGeom>
              <a:rect b="b" l="l" r="r" t="t"/>
              <a:pathLst>
                <a:path extrusionOk="0" h="812800" w="1903554">
                  <a:moveTo>
                    <a:pt x="53929" y="0"/>
                  </a:moveTo>
                  <a:lnTo>
                    <a:pt x="1849624" y="0"/>
                  </a:lnTo>
                  <a:cubicBezTo>
                    <a:pt x="1863927" y="0"/>
                    <a:pt x="1877644" y="5682"/>
                    <a:pt x="1887758" y="15796"/>
                  </a:cubicBezTo>
                  <a:cubicBezTo>
                    <a:pt x="1897872" y="25909"/>
                    <a:pt x="1903554" y="39626"/>
                    <a:pt x="1903554" y="53929"/>
                  </a:cubicBezTo>
                  <a:lnTo>
                    <a:pt x="1903554" y="758871"/>
                  </a:lnTo>
                  <a:cubicBezTo>
                    <a:pt x="1903554" y="788655"/>
                    <a:pt x="1879409" y="812800"/>
                    <a:pt x="1849624" y="812800"/>
                  </a:cubicBezTo>
                  <a:lnTo>
                    <a:pt x="53929" y="812800"/>
                  </a:lnTo>
                  <a:cubicBezTo>
                    <a:pt x="39626" y="812800"/>
                    <a:pt x="25909" y="807118"/>
                    <a:pt x="15796" y="797004"/>
                  </a:cubicBezTo>
                  <a:cubicBezTo>
                    <a:pt x="5682" y="786891"/>
                    <a:pt x="0" y="773174"/>
                    <a:pt x="0" y="758871"/>
                  </a:cubicBezTo>
                  <a:lnTo>
                    <a:pt x="0" y="53929"/>
                  </a:lnTo>
                  <a:cubicBezTo>
                    <a:pt x="0" y="39626"/>
                    <a:pt x="5682" y="25909"/>
                    <a:pt x="15796" y="15796"/>
                  </a:cubicBezTo>
                  <a:cubicBezTo>
                    <a:pt x="25909" y="5682"/>
                    <a:pt x="39626" y="0"/>
                    <a:pt x="53929" y="0"/>
                  </a:cubicBezTo>
                  <a:close/>
                </a:path>
              </a:pathLst>
            </a:custGeom>
            <a:solidFill>
              <a:srgbClr val="8C52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3"/>
            <p:cNvSpPr txBox="1"/>
            <p:nvPr/>
          </p:nvSpPr>
          <p:spPr>
            <a:xfrm>
              <a:off x="0" y="-47625"/>
              <a:ext cx="19035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3"/>
          <p:cNvGrpSpPr/>
          <p:nvPr/>
        </p:nvGrpSpPr>
        <p:grpSpPr>
          <a:xfrm>
            <a:off x="2451889" y="2514520"/>
            <a:ext cx="5311677" cy="2400930"/>
            <a:chOff x="0" y="-47625"/>
            <a:chExt cx="1903554" cy="860425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1903554" cy="812800"/>
            </a:xfrm>
            <a:custGeom>
              <a:rect b="b" l="l" r="r" t="t"/>
              <a:pathLst>
                <a:path extrusionOk="0" h="812800" w="1903554">
                  <a:moveTo>
                    <a:pt x="53929" y="0"/>
                  </a:moveTo>
                  <a:lnTo>
                    <a:pt x="1849624" y="0"/>
                  </a:lnTo>
                  <a:cubicBezTo>
                    <a:pt x="1863927" y="0"/>
                    <a:pt x="1877644" y="5682"/>
                    <a:pt x="1887758" y="15796"/>
                  </a:cubicBezTo>
                  <a:cubicBezTo>
                    <a:pt x="1897872" y="25909"/>
                    <a:pt x="1903554" y="39626"/>
                    <a:pt x="1903554" y="53929"/>
                  </a:cubicBezTo>
                  <a:lnTo>
                    <a:pt x="1903554" y="758871"/>
                  </a:lnTo>
                  <a:cubicBezTo>
                    <a:pt x="1903554" y="788655"/>
                    <a:pt x="1879409" y="812800"/>
                    <a:pt x="1849624" y="812800"/>
                  </a:cubicBezTo>
                  <a:lnTo>
                    <a:pt x="53929" y="812800"/>
                  </a:lnTo>
                  <a:cubicBezTo>
                    <a:pt x="39626" y="812800"/>
                    <a:pt x="25909" y="807118"/>
                    <a:pt x="15796" y="797004"/>
                  </a:cubicBezTo>
                  <a:cubicBezTo>
                    <a:pt x="5682" y="786891"/>
                    <a:pt x="0" y="773174"/>
                    <a:pt x="0" y="758871"/>
                  </a:cubicBezTo>
                  <a:lnTo>
                    <a:pt x="0" y="53929"/>
                  </a:lnTo>
                  <a:cubicBezTo>
                    <a:pt x="0" y="39626"/>
                    <a:pt x="5682" y="25909"/>
                    <a:pt x="15796" y="15796"/>
                  </a:cubicBezTo>
                  <a:cubicBezTo>
                    <a:pt x="25909" y="5682"/>
                    <a:pt x="39626" y="0"/>
                    <a:pt x="53929" y="0"/>
                  </a:cubicBez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3"/>
            <p:cNvSpPr txBox="1"/>
            <p:nvPr/>
          </p:nvSpPr>
          <p:spPr>
            <a:xfrm>
              <a:off x="0" y="-47625"/>
              <a:ext cx="19035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4895390" y="4944445"/>
            <a:ext cx="5311677" cy="2400930"/>
            <a:chOff x="0" y="-47625"/>
            <a:chExt cx="1903554" cy="860425"/>
          </a:xfrm>
        </p:grpSpPr>
        <p:sp>
          <p:nvSpPr>
            <p:cNvPr id="23" name="Google Shape;23;p3"/>
            <p:cNvSpPr/>
            <p:nvPr/>
          </p:nvSpPr>
          <p:spPr>
            <a:xfrm>
              <a:off x="0" y="0"/>
              <a:ext cx="1903554" cy="812800"/>
            </a:xfrm>
            <a:custGeom>
              <a:rect b="b" l="l" r="r" t="t"/>
              <a:pathLst>
                <a:path extrusionOk="0" h="812800" w="1903554">
                  <a:moveTo>
                    <a:pt x="53929" y="0"/>
                  </a:moveTo>
                  <a:lnTo>
                    <a:pt x="1849624" y="0"/>
                  </a:lnTo>
                  <a:cubicBezTo>
                    <a:pt x="1863927" y="0"/>
                    <a:pt x="1877644" y="5682"/>
                    <a:pt x="1887758" y="15796"/>
                  </a:cubicBezTo>
                  <a:cubicBezTo>
                    <a:pt x="1897872" y="25909"/>
                    <a:pt x="1903554" y="39626"/>
                    <a:pt x="1903554" y="53929"/>
                  </a:cubicBezTo>
                  <a:lnTo>
                    <a:pt x="1903554" y="758871"/>
                  </a:lnTo>
                  <a:cubicBezTo>
                    <a:pt x="1903554" y="788655"/>
                    <a:pt x="1879409" y="812800"/>
                    <a:pt x="1849624" y="812800"/>
                  </a:cubicBezTo>
                  <a:lnTo>
                    <a:pt x="53929" y="812800"/>
                  </a:lnTo>
                  <a:cubicBezTo>
                    <a:pt x="39626" y="812800"/>
                    <a:pt x="25909" y="807118"/>
                    <a:pt x="15796" y="797004"/>
                  </a:cubicBezTo>
                  <a:cubicBezTo>
                    <a:pt x="5682" y="786891"/>
                    <a:pt x="0" y="773174"/>
                    <a:pt x="0" y="758871"/>
                  </a:cubicBezTo>
                  <a:lnTo>
                    <a:pt x="0" y="53929"/>
                  </a:lnTo>
                  <a:cubicBezTo>
                    <a:pt x="0" y="39626"/>
                    <a:pt x="5682" y="25909"/>
                    <a:pt x="15796" y="15796"/>
                  </a:cubicBezTo>
                  <a:cubicBezTo>
                    <a:pt x="25909" y="5682"/>
                    <a:pt x="39626" y="0"/>
                    <a:pt x="53929" y="0"/>
                  </a:cubicBezTo>
                  <a:close/>
                </a:path>
              </a:pathLst>
            </a:custGeom>
            <a:solidFill>
              <a:srgbClr val="EAA1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 txBox="1"/>
            <p:nvPr/>
          </p:nvSpPr>
          <p:spPr>
            <a:xfrm>
              <a:off x="0" y="-47625"/>
              <a:ext cx="19035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25;p3"/>
          <p:cNvSpPr/>
          <p:nvPr/>
        </p:nvSpPr>
        <p:spPr>
          <a:xfrm>
            <a:off x="5107684" y="5271694"/>
            <a:ext cx="1875737" cy="1873392"/>
          </a:xfrm>
          <a:custGeom>
            <a:rect b="b" l="l" r="r" t="t"/>
            <a:pathLst>
              <a:path extrusionOk="0" h="1873392" w="1875737">
                <a:moveTo>
                  <a:pt x="0" y="0"/>
                </a:moveTo>
                <a:lnTo>
                  <a:pt x="1875737" y="0"/>
                </a:lnTo>
                <a:lnTo>
                  <a:pt x="1875737" y="1873392"/>
                </a:lnTo>
                <a:lnTo>
                  <a:pt x="0" y="18733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756000" y="411966"/>
            <a:ext cx="1875737" cy="1873392"/>
          </a:xfrm>
          <a:custGeom>
            <a:rect b="b" l="l" r="r" t="t"/>
            <a:pathLst>
              <a:path extrusionOk="0" h="1873392" w="1875737">
                <a:moveTo>
                  <a:pt x="0" y="0"/>
                </a:moveTo>
                <a:lnTo>
                  <a:pt x="1875737" y="0"/>
                </a:lnTo>
                <a:lnTo>
                  <a:pt x="1875737" y="1873392"/>
                </a:lnTo>
                <a:lnTo>
                  <a:pt x="0" y="18733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5620454" y="2843304"/>
            <a:ext cx="1875737" cy="1873392"/>
          </a:xfrm>
          <a:custGeom>
            <a:rect b="b" l="l" r="r" t="t"/>
            <a:pathLst>
              <a:path extrusionOk="0" h="1873392" w="1875737">
                <a:moveTo>
                  <a:pt x="0" y="0"/>
                </a:moveTo>
                <a:lnTo>
                  <a:pt x="1875737" y="0"/>
                </a:lnTo>
                <a:lnTo>
                  <a:pt x="1875737" y="1873392"/>
                </a:lnTo>
                <a:lnTo>
                  <a:pt x="0" y="18733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5855295" y="3202332"/>
            <a:ext cx="1399976" cy="1158162"/>
          </a:xfrm>
          <a:custGeom>
            <a:rect b="b" l="l" r="r" t="t"/>
            <a:pathLst>
              <a:path extrusionOk="0" h="1158162" w="1399976">
                <a:moveTo>
                  <a:pt x="0" y="0"/>
                </a:moveTo>
                <a:lnTo>
                  <a:pt x="1399976" y="0"/>
                </a:lnTo>
                <a:lnTo>
                  <a:pt x="1399976" y="1158162"/>
                </a:lnTo>
                <a:lnTo>
                  <a:pt x="0" y="11581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5397787" y="5424868"/>
            <a:ext cx="1295531" cy="1572941"/>
          </a:xfrm>
          <a:custGeom>
            <a:rect b="b" l="l" r="r" t="t"/>
            <a:pathLst>
              <a:path extrusionOk="0" h="1572941" w="1295531">
                <a:moveTo>
                  <a:pt x="0" y="0"/>
                </a:moveTo>
                <a:lnTo>
                  <a:pt x="1295531" y="0"/>
                </a:lnTo>
                <a:lnTo>
                  <a:pt x="1295531" y="1572941"/>
                </a:lnTo>
                <a:lnTo>
                  <a:pt x="0" y="15729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991945" y="695235"/>
            <a:ext cx="1403847" cy="1306854"/>
          </a:xfrm>
          <a:custGeom>
            <a:rect b="b" l="l" r="r" t="t"/>
            <a:pathLst>
              <a:path extrusionOk="0" h="1306854" w="1403847">
                <a:moveTo>
                  <a:pt x="0" y="0"/>
                </a:moveTo>
                <a:lnTo>
                  <a:pt x="1403847" y="0"/>
                </a:lnTo>
                <a:lnTo>
                  <a:pt x="1403847" y="1306854"/>
                </a:lnTo>
                <a:lnTo>
                  <a:pt x="0" y="13068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" name="Google Shape;31;p3"/>
          <p:cNvCxnSpPr/>
          <p:nvPr/>
        </p:nvCxnSpPr>
        <p:spPr>
          <a:xfrm flipH="1" rot="10800000">
            <a:off x="750872" y="3616765"/>
            <a:ext cx="5100" cy="2599500"/>
          </a:xfrm>
          <a:prstGeom prst="straightConnector1">
            <a:avLst/>
          </a:prstGeom>
          <a:noFill/>
          <a:ln cap="flat" cmpd="sng" w="38100">
            <a:solidFill>
              <a:srgbClr val="EDEDED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2" name="Google Shape;32;p3"/>
          <p:cNvCxnSpPr/>
          <p:nvPr/>
        </p:nvCxnSpPr>
        <p:spPr>
          <a:xfrm flipH="1">
            <a:off x="735888" y="3652398"/>
            <a:ext cx="1716000" cy="5400"/>
          </a:xfrm>
          <a:prstGeom prst="straightConnector1">
            <a:avLst/>
          </a:prstGeom>
          <a:noFill/>
          <a:ln cap="flat" cmpd="sng" w="38100">
            <a:solidFill>
              <a:srgbClr val="EDEDED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3" name="Google Shape;33;p3"/>
          <p:cNvSpPr txBox="1"/>
          <p:nvPr>
            <p:ph idx="1" type="subTitle"/>
          </p:nvPr>
        </p:nvSpPr>
        <p:spPr>
          <a:xfrm>
            <a:off x="7243150" y="5416100"/>
            <a:ext cx="2434500" cy="5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3300"/>
              <a:buNone/>
              <a:defRPr b="1" sz="3300"/>
            </a:lvl1pPr>
            <a:lvl2pPr lvl="1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2" type="body"/>
          </p:nvPr>
        </p:nvSpPr>
        <p:spPr>
          <a:xfrm>
            <a:off x="7243150" y="6211525"/>
            <a:ext cx="2482800" cy="86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35" name="Google Shape;35;p3"/>
          <p:cNvSpPr txBox="1"/>
          <p:nvPr>
            <p:ph idx="3" type="subTitle"/>
          </p:nvPr>
        </p:nvSpPr>
        <p:spPr>
          <a:xfrm>
            <a:off x="2914975" y="495250"/>
            <a:ext cx="2434500" cy="5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3300"/>
              <a:buNone/>
              <a:defRPr b="1" sz="3300"/>
            </a:lvl1pPr>
            <a:lvl2pPr lvl="1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4" type="body"/>
          </p:nvPr>
        </p:nvSpPr>
        <p:spPr>
          <a:xfrm>
            <a:off x="2914975" y="1290675"/>
            <a:ext cx="2482800" cy="86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37" name="Google Shape;37;p3"/>
          <p:cNvSpPr txBox="1"/>
          <p:nvPr>
            <p:ph idx="5" type="subTitle"/>
          </p:nvPr>
        </p:nvSpPr>
        <p:spPr>
          <a:xfrm>
            <a:off x="2843075" y="2952238"/>
            <a:ext cx="2434500" cy="5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r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 algn="r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 algn="r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 algn="r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 algn="r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 algn="r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 algn="r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 algn="r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8" name="Google Shape;38;p3"/>
          <p:cNvSpPr txBox="1"/>
          <p:nvPr>
            <p:ph idx="6" type="body"/>
          </p:nvPr>
        </p:nvSpPr>
        <p:spPr>
          <a:xfrm>
            <a:off x="2794775" y="3747663"/>
            <a:ext cx="2482800" cy="86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r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algn="r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algn="r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r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algn="r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algn="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39" name="Google Shape;39;p3"/>
          <p:cNvSpPr txBox="1"/>
          <p:nvPr>
            <p:ph type="title"/>
          </p:nvPr>
        </p:nvSpPr>
        <p:spPr>
          <a:xfrm rot="-5400000">
            <a:off x="7677025" y="1125625"/>
            <a:ext cx="3639600" cy="173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4"/>
          <p:cNvCxnSpPr/>
          <p:nvPr/>
        </p:nvCxnSpPr>
        <p:spPr>
          <a:xfrm>
            <a:off x="354941" y="2389789"/>
            <a:ext cx="0" cy="1636500"/>
          </a:xfrm>
          <a:prstGeom prst="straightConnector1">
            <a:avLst/>
          </a:prstGeom>
          <a:noFill/>
          <a:ln cap="flat" cmpd="sng" w="95250">
            <a:solidFill>
              <a:srgbClr val="713AA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" name="Google Shape;42;p4"/>
          <p:cNvCxnSpPr/>
          <p:nvPr/>
        </p:nvCxnSpPr>
        <p:spPr>
          <a:xfrm>
            <a:off x="354941" y="2437414"/>
            <a:ext cx="1636500" cy="0"/>
          </a:xfrm>
          <a:prstGeom prst="straightConnector1">
            <a:avLst/>
          </a:prstGeom>
          <a:noFill/>
          <a:ln cap="flat" cmpd="sng" w="95250">
            <a:solidFill>
              <a:srgbClr val="713AA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" name="Google Shape;43;p4"/>
          <p:cNvCxnSpPr/>
          <p:nvPr/>
        </p:nvCxnSpPr>
        <p:spPr>
          <a:xfrm>
            <a:off x="3041677" y="2389789"/>
            <a:ext cx="0" cy="1636500"/>
          </a:xfrm>
          <a:prstGeom prst="straightConnector1">
            <a:avLst/>
          </a:prstGeom>
          <a:noFill/>
          <a:ln cap="flat" cmpd="sng" w="95250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" name="Google Shape;44;p4"/>
          <p:cNvCxnSpPr/>
          <p:nvPr/>
        </p:nvCxnSpPr>
        <p:spPr>
          <a:xfrm>
            <a:off x="3041677" y="2437414"/>
            <a:ext cx="1636500" cy="0"/>
          </a:xfrm>
          <a:prstGeom prst="straightConnector1">
            <a:avLst/>
          </a:prstGeom>
          <a:noFill/>
          <a:ln cap="flat" cmpd="sng" w="95250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" name="Google Shape;45;p4"/>
          <p:cNvCxnSpPr/>
          <p:nvPr/>
        </p:nvCxnSpPr>
        <p:spPr>
          <a:xfrm>
            <a:off x="5728413" y="2389789"/>
            <a:ext cx="0" cy="1636500"/>
          </a:xfrm>
          <a:prstGeom prst="straightConnector1">
            <a:avLst/>
          </a:prstGeom>
          <a:noFill/>
          <a:ln cap="flat" cmpd="sng" w="95250">
            <a:solidFill>
              <a:srgbClr val="CB6CE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" name="Google Shape;46;p4"/>
          <p:cNvCxnSpPr/>
          <p:nvPr/>
        </p:nvCxnSpPr>
        <p:spPr>
          <a:xfrm>
            <a:off x="5728413" y="2437414"/>
            <a:ext cx="1636500" cy="0"/>
          </a:xfrm>
          <a:prstGeom prst="straightConnector1">
            <a:avLst/>
          </a:prstGeom>
          <a:noFill/>
          <a:ln cap="flat" cmpd="sng" w="95250">
            <a:solidFill>
              <a:srgbClr val="CB6CE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" name="Google Shape;47;p4"/>
          <p:cNvCxnSpPr/>
          <p:nvPr/>
        </p:nvCxnSpPr>
        <p:spPr>
          <a:xfrm>
            <a:off x="8415150" y="2389789"/>
            <a:ext cx="0" cy="1636500"/>
          </a:xfrm>
          <a:prstGeom prst="straightConnector1">
            <a:avLst/>
          </a:prstGeom>
          <a:noFill/>
          <a:ln cap="flat" cmpd="sng" w="95250">
            <a:solidFill>
              <a:srgbClr val="EAA1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" name="Google Shape;48;p4"/>
          <p:cNvCxnSpPr/>
          <p:nvPr/>
        </p:nvCxnSpPr>
        <p:spPr>
          <a:xfrm>
            <a:off x="8415150" y="2437414"/>
            <a:ext cx="1636500" cy="0"/>
          </a:xfrm>
          <a:prstGeom prst="straightConnector1">
            <a:avLst/>
          </a:prstGeom>
          <a:noFill/>
          <a:ln cap="flat" cmpd="sng" w="95250">
            <a:solidFill>
              <a:srgbClr val="EAA1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" name="Google Shape;49;p4"/>
          <p:cNvCxnSpPr/>
          <p:nvPr/>
        </p:nvCxnSpPr>
        <p:spPr>
          <a:xfrm rot="10800000">
            <a:off x="5139963" y="4687805"/>
            <a:ext cx="0" cy="1636500"/>
          </a:xfrm>
          <a:prstGeom prst="straightConnector1">
            <a:avLst/>
          </a:prstGeom>
          <a:noFill/>
          <a:ln cap="flat" cmpd="sng" w="95250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" name="Google Shape;50;p4"/>
          <p:cNvCxnSpPr/>
          <p:nvPr/>
        </p:nvCxnSpPr>
        <p:spPr>
          <a:xfrm rot="10800000">
            <a:off x="3503463" y="6276681"/>
            <a:ext cx="1636500" cy="0"/>
          </a:xfrm>
          <a:prstGeom prst="straightConnector1">
            <a:avLst/>
          </a:prstGeom>
          <a:noFill/>
          <a:ln cap="flat" cmpd="sng" w="95250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" name="Google Shape;51;p4"/>
          <p:cNvCxnSpPr/>
          <p:nvPr/>
        </p:nvCxnSpPr>
        <p:spPr>
          <a:xfrm rot="10800000">
            <a:off x="7813291" y="4687805"/>
            <a:ext cx="0" cy="1636500"/>
          </a:xfrm>
          <a:prstGeom prst="straightConnector1">
            <a:avLst/>
          </a:prstGeom>
          <a:noFill/>
          <a:ln cap="flat" cmpd="sng" w="95250">
            <a:solidFill>
              <a:srgbClr val="CB6CE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" name="Google Shape;52;p4"/>
          <p:cNvCxnSpPr/>
          <p:nvPr/>
        </p:nvCxnSpPr>
        <p:spPr>
          <a:xfrm rot="10800000">
            <a:off x="6176791" y="6276681"/>
            <a:ext cx="1636500" cy="0"/>
          </a:xfrm>
          <a:prstGeom prst="straightConnector1">
            <a:avLst/>
          </a:prstGeom>
          <a:noFill/>
          <a:ln cap="flat" cmpd="sng" w="95250">
            <a:solidFill>
              <a:srgbClr val="CB6CE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" name="Google Shape;53;p4"/>
          <p:cNvCxnSpPr/>
          <p:nvPr/>
        </p:nvCxnSpPr>
        <p:spPr>
          <a:xfrm rot="10800000">
            <a:off x="10487981" y="4687805"/>
            <a:ext cx="0" cy="1636500"/>
          </a:xfrm>
          <a:prstGeom prst="straightConnector1">
            <a:avLst/>
          </a:prstGeom>
          <a:noFill/>
          <a:ln cap="flat" cmpd="sng" w="95250">
            <a:solidFill>
              <a:srgbClr val="EAA1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" name="Google Shape;54;p4"/>
          <p:cNvCxnSpPr/>
          <p:nvPr/>
        </p:nvCxnSpPr>
        <p:spPr>
          <a:xfrm rot="10800000">
            <a:off x="8851480" y="6276681"/>
            <a:ext cx="1636500" cy="0"/>
          </a:xfrm>
          <a:prstGeom prst="straightConnector1">
            <a:avLst/>
          </a:prstGeom>
          <a:noFill/>
          <a:ln cap="flat" cmpd="sng" w="95250">
            <a:solidFill>
              <a:srgbClr val="EAA1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" name="Google Shape;55;p4"/>
          <p:cNvCxnSpPr/>
          <p:nvPr/>
        </p:nvCxnSpPr>
        <p:spPr>
          <a:xfrm rot="10800000">
            <a:off x="2471227" y="4687805"/>
            <a:ext cx="0" cy="1636500"/>
          </a:xfrm>
          <a:prstGeom prst="straightConnector1">
            <a:avLst/>
          </a:prstGeom>
          <a:noFill/>
          <a:ln cap="flat" cmpd="sng" w="95250">
            <a:solidFill>
              <a:srgbClr val="713AA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4"/>
          <p:cNvCxnSpPr/>
          <p:nvPr/>
        </p:nvCxnSpPr>
        <p:spPr>
          <a:xfrm rot="10800000">
            <a:off x="834727" y="6276681"/>
            <a:ext cx="1636500" cy="0"/>
          </a:xfrm>
          <a:prstGeom prst="straightConnector1">
            <a:avLst/>
          </a:prstGeom>
          <a:noFill/>
          <a:ln cap="flat" cmpd="sng" w="95250">
            <a:solidFill>
              <a:srgbClr val="713AA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7" name="Google Shape;57;p4"/>
          <p:cNvGrpSpPr/>
          <p:nvPr/>
        </p:nvGrpSpPr>
        <p:grpSpPr>
          <a:xfrm>
            <a:off x="8802000" y="-935029"/>
            <a:ext cx="2268037" cy="2400930"/>
            <a:chOff x="0" y="-47625"/>
            <a:chExt cx="812800" cy="860425"/>
          </a:xfrm>
        </p:grpSpPr>
        <p:sp>
          <p:nvSpPr>
            <p:cNvPr id="58" name="Google Shape;58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713AA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4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oogle Shape;60;p4"/>
          <p:cNvGrpSpPr/>
          <p:nvPr/>
        </p:nvGrpSpPr>
        <p:grpSpPr>
          <a:xfrm>
            <a:off x="8362399" y="623107"/>
            <a:ext cx="1065654" cy="1198175"/>
            <a:chOff x="0" y="-47625"/>
            <a:chExt cx="381900" cy="429392"/>
          </a:xfrm>
        </p:grpSpPr>
        <p:sp>
          <p:nvSpPr>
            <p:cNvPr id="61" name="Google Shape;61;p4"/>
            <p:cNvSpPr/>
            <p:nvPr/>
          </p:nvSpPr>
          <p:spPr>
            <a:xfrm>
              <a:off x="0" y="0"/>
              <a:ext cx="381767" cy="381767"/>
            </a:xfrm>
            <a:custGeom>
              <a:rect b="b" l="l" r="r" t="t"/>
              <a:pathLst>
                <a:path extrusionOk="0" h="381767" w="381767">
                  <a:moveTo>
                    <a:pt x="0" y="0"/>
                  </a:moveTo>
                  <a:lnTo>
                    <a:pt x="381767" y="0"/>
                  </a:lnTo>
                  <a:lnTo>
                    <a:pt x="381767" y="381767"/>
                  </a:lnTo>
                  <a:lnTo>
                    <a:pt x="0" y="3817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CB6CE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"/>
            <p:cNvSpPr txBox="1"/>
            <p:nvPr/>
          </p:nvSpPr>
          <p:spPr>
            <a:xfrm>
              <a:off x="0" y="-47625"/>
              <a:ext cx="3819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63;p4"/>
          <p:cNvGrpSpPr/>
          <p:nvPr/>
        </p:nvGrpSpPr>
        <p:grpSpPr>
          <a:xfrm>
            <a:off x="-309264" y="6671107"/>
            <a:ext cx="1065654" cy="1198175"/>
            <a:chOff x="0" y="-47625"/>
            <a:chExt cx="381900" cy="429392"/>
          </a:xfrm>
        </p:grpSpPr>
        <p:sp>
          <p:nvSpPr>
            <p:cNvPr id="64" name="Google Shape;64;p4"/>
            <p:cNvSpPr/>
            <p:nvPr/>
          </p:nvSpPr>
          <p:spPr>
            <a:xfrm>
              <a:off x="0" y="0"/>
              <a:ext cx="381767" cy="381767"/>
            </a:xfrm>
            <a:custGeom>
              <a:rect b="b" l="l" r="r" t="t"/>
              <a:pathLst>
                <a:path extrusionOk="0" h="381767" w="381767">
                  <a:moveTo>
                    <a:pt x="0" y="0"/>
                  </a:moveTo>
                  <a:lnTo>
                    <a:pt x="381767" y="0"/>
                  </a:lnTo>
                  <a:lnTo>
                    <a:pt x="381767" y="381767"/>
                  </a:lnTo>
                  <a:lnTo>
                    <a:pt x="0" y="3817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8C52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4"/>
            <p:cNvSpPr txBox="1"/>
            <p:nvPr/>
          </p:nvSpPr>
          <p:spPr>
            <a:xfrm>
              <a:off x="0" y="-47625"/>
              <a:ext cx="3819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66;p4"/>
          <p:cNvGrpSpPr/>
          <p:nvPr/>
        </p:nvGrpSpPr>
        <p:grpSpPr>
          <a:xfrm>
            <a:off x="7894294" y="198971"/>
            <a:ext cx="704861" cy="837957"/>
            <a:chOff x="0" y="-47625"/>
            <a:chExt cx="252602" cy="300300"/>
          </a:xfrm>
        </p:grpSpPr>
        <p:sp>
          <p:nvSpPr>
            <p:cNvPr id="67" name="Google Shape;67;p4"/>
            <p:cNvSpPr/>
            <p:nvPr/>
          </p:nvSpPr>
          <p:spPr>
            <a:xfrm>
              <a:off x="0" y="0"/>
              <a:ext cx="252602" cy="252602"/>
            </a:xfrm>
            <a:custGeom>
              <a:rect b="b" l="l" r="r" t="t"/>
              <a:pathLst>
                <a:path extrusionOk="0" h="252602" w="252602">
                  <a:moveTo>
                    <a:pt x="0" y="0"/>
                  </a:moveTo>
                  <a:lnTo>
                    <a:pt x="252602" y="0"/>
                  </a:lnTo>
                  <a:lnTo>
                    <a:pt x="252602" y="252602"/>
                  </a:lnTo>
                  <a:lnTo>
                    <a:pt x="0" y="2526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8C52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 txBox="1"/>
            <p:nvPr/>
          </p:nvSpPr>
          <p:spPr>
            <a:xfrm>
              <a:off x="0" y="-47625"/>
              <a:ext cx="252600" cy="3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69;p4"/>
          <p:cNvGrpSpPr/>
          <p:nvPr/>
        </p:nvGrpSpPr>
        <p:grpSpPr>
          <a:xfrm>
            <a:off x="354941" y="6410488"/>
            <a:ext cx="702344" cy="835446"/>
            <a:chOff x="0" y="-47625"/>
            <a:chExt cx="251700" cy="299400"/>
          </a:xfrm>
        </p:grpSpPr>
        <p:sp>
          <p:nvSpPr>
            <p:cNvPr id="70" name="Google Shape;70;p4"/>
            <p:cNvSpPr/>
            <p:nvPr/>
          </p:nvSpPr>
          <p:spPr>
            <a:xfrm>
              <a:off x="0" y="0"/>
              <a:ext cx="251686" cy="251686"/>
            </a:xfrm>
            <a:custGeom>
              <a:rect b="b" l="l" r="r" t="t"/>
              <a:pathLst>
                <a:path extrusionOk="0" h="251686" w="251686">
                  <a:moveTo>
                    <a:pt x="0" y="0"/>
                  </a:moveTo>
                  <a:lnTo>
                    <a:pt x="251686" y="0"/>
                  </a:lnTo>
                  <a:lnTo>
                    <a:pt x="251686" y="251686"/>
                  </a:lnTo>
                  <a:lnTo>
                    <a:pt x="0" y="2516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EAA1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 txBox="1"/>
            <p:nvPr/>
          </p:nvSpPr>
          <p:spPr>
            <a:xfrm>
              <a:off x="0" y="-47625"/>
              <a:ext cx="251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4"/>
          <p:cNvSpPr txBox="1"/>
          <p:nvPr>
            <p:ph idx="1" type="body"/>
          </p:nvPr>
        </p:nvSpPr>
        <p:spPr>
          <a:xfrm>
            <a:off x="566425" y="4702625"/>
            <a:ext cx="1687200" cy="136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>
              <a:spcBef>
                <a:spcPts val="64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23850" lvl="1" marL="914400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73" name="Google Shape;73;p4"/>
          <p:cNvSpPr txBox="1"/>
          <p:nvPr>
            <p:ph idx="2" type="subTitle"/>
          </p:nvPr>
        </p:nvSpPr>
        <p:spPr>
          <a:xfrm>
            <a:off x="590550" y="2677925"/>
            <a:ext cx="1636500" cy="134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713AA1"/>
              </a:buClr>
              <a:buSzPts val="3300"/>
              <a:buNone/>
              <a:defRPr b="1" sz="3300">
                <a:solidFill>
                  <a:srgbClr val="713AA1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rgbClr val="713AA1"/>
              </a:buClr>
              <a:buSzPts val="1500"/>
              <a:buNone/>
              <a:defRPr>
                <a:solidFill>
                  <a:srgbClr val="713AA1"/>
                </a:solidFill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rgbClr val="713AA1"/>
              </a:buClr>
              <a:buSzPts val="1500"/>
              <a:buNone/>
              <a:defRPr>
                <a:solidFill>
                  <a:srgbClr val="713AA1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rgbClr val="713AA1"/>
              </a:buClr>
              <a:buSzPts val="1500"/>
              <a:buNone/>
              <a:defRPr>
                <a:solidFill>
                  <a:srgbClr val="713AA1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rgbClr val="713AA1"/>
              </a:buClr>
              <a:buSzPts val="1500"/>
              <a:buNone/>
              <a:defRPr>
                <a:solidFill>
                  <a:srgbClr val="713AA1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rgbClr val="713AA1"/>
              </a:buClr>
              <a:buSzPts val="1500"/>
              <a:buNone/>
              <a:defRPr>
                <a:solidFill>
                  <a:srgbClr val="713AA1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rgbClr val="713AA1"/>
              </a:buClr>
              <a:buSzPts val="1500"/>
              <a:buNone/>
              <a:defRPr>
                <a:solidFill>
                  <a:srgbClr val="713AA1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rgbClr val="713AA1"/>
              </a:buClr>
              <a:buSzPts val="1500"/>
              <a:buNone/>
              <a:defRPr>
                <a:solidFill>
                  <a:srgbClr val="713AA1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rgbClr val="713AA1"/>
              </a:buClr>
              <a:buSzPts val="1500"/>
              <a:buNone/>
              <a:defRPr>
                <a:solidFill>
                  <a:srgbClr val="713AA1"/>
                </a:solidFill>
              </a:defRPr>
            </a:lvl9pPr>
          </a:lstStyle>
          <a:p/>
        </p:txBody>
      </p:sp>
      <p:sp>
        <p:nvSpPr>
          <p:cNvPr id="74" name="Google Shape;74;p4"/>
          <p:cNvSpPr txBox="1"/>
          <p:nvPr>
            <p:ph idx="3" type="body"/>
          </p:nvPr>
        </p:nvSpPr>
        <p:spPr>
          <a:xfrm>
            <a:off x="3247225" y="4702625"/>
            <a:ext cx="1687200" cy="136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>
              <a:spcBef>
                <a:spcPts val="64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23850" lvl="1" marL="914400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75" name="Google Shape;75;p4"/>
          <p:cNvSpPr txBox="1"/>
          <p:nvPr>
            <p:ph idx="4" type="subTitle"/>
          </p:nvPr>
        </p:nvSpPr>
        <p:spPr>
          <a:xfrm>
            <a:off x="3271350" y="2677925"/>
            <a:ext cx="1636500" cy="134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8C52FF"/>
              </a:buClr>
              <a:buSzPts val="3300"/>
              <a:buNone/>
              <a:defRPr b="1" sz="3300">
                <a:solidFill>
                  <a:srgbClr val="8C52FF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rgbClr val="8C52FF"/>
              </a:buClr>
              <a:buSzPts val="1500"/>
              <a:buNone/>
              <a:defRPr>
                <a:solidFill>
                  <a:srgbClr val="8C52FF"/>
                </a:solidFill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rgbClr val="8C52FF"/>
              </a:buClr>
              <a:buSzPts val="1500"/>
              <a:buNone/>
              <a:defRPr>
                <a:solidFill>
                  <a:srgbClr val="8C52FF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rgbClr val="8C52FF"/>
              </a:buClr>
              <a:buSzPts val="1500"/>
              <a:buNone/>
              <a:defRPr>
                <a:solidFill>
                  <a:srgbClr val="8C52FF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rgbClr val="8C52FF"/>
              </a:buClr>
              <a:buSzPts val="1500"/>
              <a:buNone/>
              <a:defRPr>
                <a:solidFill>
                  <a:srgbClr val="8C52FF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rgbClr val="8C52FF"/>
              </a:buClr>
              <a:buSzPts val="1500"/>
              <a:buNone/>
              <a:defRPr>
                <a:solidFill>
                  <a:srgbClr val="8C52FF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rgbClr val="8C52FF"/>
              </a:buClr>
              <a:buSzPts val="1500"/>
              <a:buNone/>
              <a:defRPr>
                <a:solidFill>
                  <a:srgbClr val="8C52FF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rgbClr val="8C52FF"/>
              </a:buClr>
              <a:buSzPts val="1500"/>
              <a:buNone/>
              <a:defRPr>
                <a:solidFill>
                  <a:srgbClr val="8C52FF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rgbClr val="8C52FF"/>
              </a:buClr>
              <a:buSzPts val="1500"/>
              <a:buNone/>
              <a:defRPr>
                <a:solidFill>
                  <a:srgbClr val="8C52FF"/>
                </a:solidFill>
              </a:defRPr>
            </a:lvl9pPr>
          </a:lstStyle>
          <a:p/>
        </p:txBody>
      </p:sp>
      <p:sp>
        <p:nvSpPr>
          <p:cNvPr id="76" name="Google Shape;76;p4"/>
          <p:cNvSpPr txBox="1"/>
          <p:nvPr>
            <p:ph idx="5" type="body"/>
          </p:nvPr>
        </p:nvSpPr>
        <p:spPr>
          <a:xfrm>
            <a:off x="5927263" y="4702625"/>
            <a:ext cx="1687200" cy="136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>
              <a:spcBef>
                <a:spcPts val="64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23850" lvl="1" marL="914400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77" name="Google Shape;77;p4"/>
          <p:cNvSpPr txBox="1"/>
          <p:nvPr>
            <p:ph idx="6" type="subTitle"/>
          </p:nvPr>
        </p:nvSpPr>
        <p:spPr>
          <a:xfrm>
            <a:off x="5951388" y="2677925"/>
            <a:ext cx="1636500" cy="134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CB6CE6"/>
              </a:buClr>
              <a:buSzPts val="3300"/>
              <a:buNone/>
              <a:defRPr b="1" sz="3300">
                <a:solidFill>
                  <a:srgbClr val="CB6CE6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rgbClr val="CB6CE6"/>
              </a:buClr>
              <a:buSzPts val="1500"/>
              <a:buNone/>
              <a:defRPr>
                <a:solidFill>
                  <a:srgbClr val="CB6CE6"/>
                </a:solidFill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rgbClr val="CB6CE6"/>
              </a:buClr>
              <a:buSzPts val="1500"/>
              <a:buNone/>
              <a:defRPr>
                <a:solidFill>
                  <a:srgbClr val="CB6CE6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rgbClr val="CB6CE6"/>
              </a:buClr>
              <a:buSzPts val="1500"/>
              <a:buNone/>
              <a:defRPr>
                <a:solidFill>
                  <a:srgbClr val="CB6CE6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rgbClr val="CB6CE6"/>
              </a:buClr>
              <a:buSzPts val="1500"/>
              <a:buNone/>
              <a:defRPr>
                <a:solidFill>
                  <a:srgbClr val="CB6CE6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rgbClr val="CB6CE6"/>
              </a:buClr>
              <a:buSzPts val="1500"/>
              <a:buNone/>
              <a:defRPr>
                <a:solidFill>
                  <a:srgbClr val="CB6CE6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rgbClr val="CB6CE6"/>
              </a:buClr>
              <a:buSzPts val="1500"/>
              <a:buNone/>
              <a:defRPr>
                <a:solidFill>
                  <a:srgbClr val="CB6CE6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rgbClr val="CB6CE6"/>
              </a:buClr>
              <a:buSzPts val="1500"/>
              <a:buNone/>
              <a:defRPr>
                <a:solidFill>
                  <a:srgbClr val="CB6CE6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rgbClr val="CB6CE6"/>
              </a:buClr>
              <a:buSzPts val="1500"/>
              <a:buNone/>
              <a:defRPr>
                <a:solidFill>
                  <a:srgbClr val="CB6CE6"/>
                </a:solidFill>
              </a:defRPr>
            </a:lvl9pPr>
          </a:lstStyle>
          <a:p/>
        </p:txBody>
      </p:sp>
      <p:sp>
        <p:nvSpPr>
          <p:cNvPr id="78" name="Google Shape;78;p4"/>
          <p:cNvSpPr txBox="1"/>
          <p:nvPr>
            <p:ph idx="7" type="body"/>
          </p:nvPr>
        </p:nvSpPr>
        <p:spPr>
          <a:xfrm>
            <a:off x="8607950" y="4702625"/>
            <a:ext cx="1687200" cy="136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>
              <a:spcBef>
                <a:spcPts val="64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23850" lvl="1" marL="914400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79" name="Google Shape;79;p4"/>
          <p:cNvSpPr txBox="1"/>
          <p:nvPr>
            <p:ph idx="8" type="subTitle"/>
          </p:nvPr>
        </p:nvSpPr>
        <p:spPr>
          <a:xfrm>
            <a:off x="8632075" y="2677925"/>
            <a:ext cx="1636500" cy="134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EAA1FF"/>
              </a:buClr>
              <a:buSzPts val="3300"/>
              <a:buNone/>
              <a:defRPr b="1" sz="3300">
                <a:solidFill>
                  <a:srgbClr val="EAA1FF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rgbClr val="EAA1FF"/>
              </a:buClr>
              <a:buSzPts val="1500"/>
              <a:buNone/>
              <a:defRPr>
                <a:solidFill>
                  <a:srgbClr val="EAA1FF"/>
                </a:solidFill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rgbClr val="EAA1FF"/>
              </a:buClr>
              <a:buSzPts val="1500"/>
              <a:buNone/>
              <a:defRPr>
                <a:solidFill>
                  <a:srgbClr val="EAA1FF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rgbClr val="EAA1FF"/>
              </a:buClr>
              <a:buSzPts val="1500"/>
              <a:buNone/>
              <a:defRPr>
                <a:solidFill>
                  <a:srgbClr val="EAA1FF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rgbClr val="EAA1FF"/>
              </a:buClr>
              <a:buSzPts val="1500"/>
              <a:buNone/>
              <a:defRPr>
                <a:solidFill>
                  <a:srgbClr val="EAA1FF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rgbClr val="EAA1FF"/>
              </a:buClr>
              <a:buSzPts val="1500"/>
              <a:buNone/>
              <a:defRPr>
                <a:solidFill>
                  <a:srgbClr val="EAA1FF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rgbClr val="EAA1FF"/>
              </a:buClr>
              <a:buSzPts val="1500"/>
              <a:buNone/>
              <a:defRPr>
                <a:solidFill>
                  <a:srgbClr val="EAA1FF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rgbClr val="EAA1FF"/>
              </a:buClr>
              <a:buSzPts val="1500"/>
              <a:buNone/>
              <a:defRPr>
                <a:solidFill>
                  <a:srgbClr val="EAA1FF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rgbClr val="EAA1FF"/>
              </a:buClr>
              <a:buSzPts val="1500"/>
              <a:buNone/>
              <a:defRPr>
                <a:solidFill>
                  <a:srgbClr val="EAA1FF"/>
                </a:solidFill>
              </a:defRPr>
            </a:lvl9pPr>
          </a:lstStyle>
          <a:p/>
        </p:txBody>
      </p:sp>
      <p:sp>
        <p:nvSpPr>
          <p:cNvPr id="80" name="Google Shape;80;p4"/>
          <p:cNvSpPr txBox="1"/>
          <p:nvPr>
            <p:ph idx="9" type="subTitle"/>
          </p:nvPr>
        </p:nvSpPr>
        <p:spPr>
          <a:xfrm>
            <a:off x="325400" y="339850"/>
            <a:ext cx="6375300" cy="112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5"/>
          <p:cNvGrpSpPr/>
          <p:nvPr/>
        </p:nvGrpSpPr>
        <p:grpSpPr>
          <a:xfrm>
            <a:off x="2595377" y="3866975"/>
            <a:ext cx="7797107" cy="1251587"/>
            <a:chOff x="0" y="0"/>
            <a:chExt cx="3835083" cy="615605"/>
          </a:xfrm>
        </p:grpSpPr>
        <p:sp>
          <p:nvSpPr>
            <p:cNvPr id="83" name="Google Shape;83;p5"/>
            <p:cNvSpPr/>
            <p:nvPr/>
          </p:nvSpPr>
          <p:spPr>
            <a:xfrm>
              <a:off x="0" y="0"/>
              <a:ext cx="3835083" cy="615605"/>
            </a:xfrm>
            <a:custGeom>
              <a:rect b="b" l="l" r="r" t="t"/>
              <a:pathLst>
                <a:path extrusionOk="0" h="615605" w="3835083">
                  <a:moveTo>
                    <a:pt x="3835083" y="307802"/>
                  </a:moveTo>
                  <a:lnTo>
                    <a:pt x="3428683" y="0"/>
                  </a:lnTo>
                  <a:lnTo>
                    <a:pt x="3428683" y="203200"/>
                  </a:lnTo>
                  <a:lnTo>
                    <a:pt x="0" y="203200"/>
                  </a:lnTo>
                  <a:lnTo>
                    <a:pt x="0" y="412405"/>
                  </a:lnTo>
                  <a:lnTo>
                    <a:pt x="3428683" y="412405"/>
                  </a:lnTo>
                  <a:lnTo>
                    <a:pt x="3428683" y="615605"/>
                  </a:lnTo>
                  <a:lnTo>
                    <a:pt x="3835083" y="307802"/>
                  </a:ln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FF914D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5"/>
            <p:cNvSpPr txBox="1"/>
            <p:nvPr/>
          </p:nvSpPr>
          <p:spPr>
            <a:xfrm>
              <a:off x="0" y="184150"/>
              <a:ext cx="3733500" cy="22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5" name="Google Shape;85;p5"/>
          <p:cNvCxnSpPr/>
          <p:nvPr/>
        </p:nvCxnSpPr>
        <p:spPr>
          <a:xfrm>
            <a:off x="1283919" y="2289108"/>
            <a:ext cx="1530300" cy="15303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86" name="Google Shape;86;p5"/>
          <p:cNvGrpSpPr/>
          <p:nvPr/>
        </p:nvGrpSpPr>
        <p:grpSpPr>
          <a:xfrm>
            <a:off x="358244" y="1845767"/>
            <a:ext cx="2268037" cy="530927"/>
            <a:chOff x="0" y="-19050"/>
            <a:chExt cx="812800" cy="190269"/>
          </a:xfrm>
        </p:grpSpPr>
        <p:sp>
          <p:nvSpPr>
            <p:cNvPr id="87" name="Google Shape;87;p5"/>
            <p:cNvSpPr/>
            <p:nvPr/>
          </p:nvSpPr>
          <p:spPr>
            <a:xfrm>
              <a:off x="0" y="0"/>
              <a:ext cx="812800" cy="171219"/>
            </a:xfrm>
            <a:custGeom>
              <a:rect b="b" l="l" r="r" t="t"/>
              <a:pathLst>
                <a:path extrusionOk="0" h="17121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1219"/>
                  </a:lnTo>
                  <a:lnTo>
                    <a:pt x="0" y="171219"/>
                  </a:lnTo>
                  <a:close/>
                </a:path>
              </a:pathLst>
            </a:custGeom>
            <a:solidFill>
              <a:srgbClr val="8C52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5"/>
            <p:cNvSpPr txBox="1"/>
            <p:nvPr/>
          </p:nvSpPr>
          <p:spPr>
            <a:xfrm>
              <a:off x="0" y="-19050"/>
              <a:ext cx="812700" cy="19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89;p5"/>
          <p:cNvGrpSpPr/>
          <p:nvPr/>
        </p:nvGrpSpPr>
        <p:grpSpPr>
          <a:xfrm>
            <a:off x="668752" y="2599755"/>
            <a:ext cx="2268037" cy="498924"/>
            <a:chOff x="0" y="-19050"/>
            <a:chExt cx="812800" cy="178800"/>
          </a:xfrm>
        </p:grpSpPr>
        <p:sp>
          <p:nvSpPr>
            <p:cNvPr id="90" name="Google Shape;90;p5"/>
            <p:cNvSpPr/>
            <p:nvPr/>
          </p:nvSpPr>
          <p:spPr>
            <a:xfrm>
              <a:off x="0" y="0"/>
              <a:ext cx="812800" cy="159639"/>
            </a:xfrm>
            <a:custGeom>
              <a:rect b="b" l="l" r="r" t="t"/>
              <a:pathLst>
                <a:path extrusionOk="0" h="15963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59639"/>
                  </a:lnTo>
                  <a:lnTo>
                    <a:pt x="0" y="159639"/>
                  </a:lnTo>
                  <a:close/>
                </a:path>
              </a:pathLst>
            </a:custGeom>
            <a:solidFill>
              <a:srgbClr val="8C52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 txBox="1"/>
            <p:nvPr/>
          </p:nvSpPr>
          <p:spPr>
            <a:xfrm>
              <a:off x="0" y="-19050"/>
              <a:ext cx="812700" cy="17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5"/>
          <p:cNvGrpSpPr/>
          <p:nvPr/>
        </p:nvGrpSpPr>
        <p:grpSpPr>
          <a:xfrm>
            <a:off x="1265644" y="3953936"/>
            <a:ext cx="2292924" cy="1179272"/>
            <a:chOff x="0" y="-9525"/>
            <a:chExt cx="808706" cy="415925"/>
          </a:xfrm>
        </p:grpSpPr>
        <p:sp>
          <p:nvSpPr>
            <p:cNvPr id="93" name="Google Shape;93;p5"/>
            <p:cNvSpPr/>
            <p:nvPr/>
          </p:nvSpPr>
          <p:spPr>
            <a:xfrm>
              <a:off x="0" y="0"/>
              <a:ext cx="808706" cy="406400"/>
            </a:xfrm>
            <a:custGeom>
              <a:rect b="b" l="l" r="r" t="t"/>
              <a:pathLst>
                <a:path extrusionOk="0" h="406400" w="808706">
                  <a:moveTo>
                    <a:pt x="0" y="0"/>
                  </a:moveTo>
                  <a:lnTo>
                    <a:pt x="605506" y="0"/>
                  </a:lnTo>
                  <a:lnTo>
                    <a:pt x="808706" y="203200"/>
                  </a:lnTo>
                  <a:lnTo>
                    <a:pt x="60550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8C52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 txBox="1"/>
            <p:nvPr/>
          </p:nvSpPr>
          <p:spPr>
            <a:xfrm>
              <a:off x="177800" y="-9525"/>
              <a:ext cx="5547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575" lIns="27575" spcFirstLastPara="1" rIns="27575" wrap="square" tIns="27575">
              <a:noAutofit/>
            </a:bodyPr>
            <a:lstStyle/>
            <a:p>
              <a:pPr indent="0" lvl="0" marL="0" marR="0" rtl="0" algn="ctr">
                <a:lnSpc>
                  <a:spcPct val="8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5"/>
          <p:cNvGrpSpPr/>
          <p:nvPr/>
        </p:nvGrpSpPr>
        <p:grpSpPr>
          <a:xfrm>
            <a:off x="1113244" y="3801536"/>
            <a:ext cx="2292924" cy="1179272"/>
            <a:chOff x="0" y="-9525"/>
            <a:chExt cx="808706" cy="415925"/>
          </a:xfrm>
        </p:grpSpPr>
        <p:sp>
          <p:nvSpPr>
            <p:cNvPr id="96" name="Google Shape;96;p5"/>
            <p:cNvSpPr/>
            <p:nvPr/>
          </p:nvSpPr>
          <p:spPr>
            <a:xfrm>
              <a:off x="0" y="0"/>
              <a:ext cx="808706" cy="406400"/>
            </a:xfrm>
            <a:custGeom>
              <a:rect b="b" l="l" r="r" t="t"/>
              <a:pathLst>
                <a:path extrusionOk="0" h="406400" w="808706">
                  <a:moveTo>
                    <a:pt x="0" y="0"/>
                  </a:moveTo>
                  <a:lnTo>
                    <a:pt x="605506" y="0"/>
                  </a:lnTo>
                  <a:lnTo>
                    <a:pt x="808706" y="203200"/>
                  </a:lnTo>
                  <a:lnTo>
                    <a:pt x="60550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52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 txBox="1"/>
            <p:nvPr/>
          </p:nvSpPr>
          <p:spPr>
            <a:xfrm>
              <a:off x="177800" y="-9525"/>
              <a:ext cx="5547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575" lIns="27575" spcFirstLastPara="1" rIns="27575" wrap="square" tIns="27575">
              <a:noAutofit/>
            </a:bodyPr>
            <a:lstStyle/>
            <a:p>
              <a:pPr indent="0" lvl="0" marL="0" marR="0" rtl="0" algn="ctr">
                <a:lnSpc>
                  <a:spcPct val="8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5"/>
          <p:cNvGrpSpPr/>
          <p:nvPr/>
        </p:nvGrpSpPr>
        <p:grpSpPr>
          <a:xfrm>
            <a:off x="1060712" y="3571385"/>
            <a:ext cx="939353" cy="939353"/>
            <a:chOff x="0" y="0"/>
            <a:chExt cx="812800" cy="812800"/>
          </a:xfrm>
        </p:grpSpPr>
        <p:sp>
          <p:nvSpPr>
            <p:cNvPr id="99" name="Google Shape;99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cap="sq" cmpd="sng" w="19050">
              <a:solidFill>
                <a:srgbClr val="8C52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5"/>
            <p:cNvSpPr txBox="1"/>
            <p:nvPr/>
          </p:nvSpPr>
          <p:spPr>
            <a:xfrm>
              <a:off x="76200" y="66675"/>
              <a:ext cx="660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575" lIns="27575" spcFirstLastPara="1" rIns="27575" wrap="square" tIns="27575">
              <a:noAutofit/>
            </a:bodyPr>
            <a:lstStyle/>
            <a:p>
              <a:pPr indent="0" lvl="0" marL="0" marR="0" rtl="0" algn="ctr">
                <a:lnSpc>
                  <a:spcPct val="8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5"/>
          <p:cNvGrpSpPr/>
          <p:nvPr/>
        </p:nvGrpSpPr>
        <p:grpSpPr>
          <a:xfrm>
            <a:off x="3935471" y="3939285"/>
            <a:ext cx="2292924" cy="1179272"/>
            <a:chOff x="0" y="-9525"/>
            <a:chExt cx="808706" cy="415925"/>
          </a:xfrm>
        </p:grpSpPr>
        <p:sp>
          <p:nvSpPr>
            <p:cNvPr id="102" name="Google Shape;102;p5"/>
            <p:cNvSpPr/>
            <p:nvPr/>
          </p:nvSpPr>
          <p:spPr>
            <a:xfrm>
              <a:off x="0" y="0"/>
              <a:ext cx="808706" cy="406400"/>
            </a:xfrm>
            <a:custGeom>
              <a:rect b="b" l="l" r="r" t="t"/>
              <a:pathLst>
                <a:path extrusionOk="0" h="406400" w="808706">
                  <a:moveTo>
                    <a:pt x="0" y="0"/>
                  </a:moveTo>
                  <a:lnTo>
                    <a:pt x="605506" y="0"/>
                  </a:lnTo>
                  <a:lnTo>
                    <a:pt x="808706" y="203200"/>
                  </a:lnTo>
                  <a:lnTo>
                    <a:pt x="60550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CB6CE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 txBox="1"/>
            <p:nvPr/>
          </p:nvSpPr>
          <p:spPr>
            <a:xfrm>
              <a:off x="177800" y="-9525"/>
              <a:ext cx="5547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575" lIns="27575" spcFirstLastPara="1" rIns="27575" wrap="square" tIns="27575">
              <a:noAutofit/>
            </a:bodyPr>
            <a:lstStyle/>
            <a:p>
              <a:pPr indent="0" lvl="0" marL="0" marR="0" rtl="0" algn="ctr">
                <a:lnSpc>
                  <a:spcPct val="8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5"/>
          <p:cNvGrpSpPr/>
          <p:nvPr/>
        </p:nvGrpSpPr>
        <p:grpSpPr>
          <a:xfrm>
            <a:off x="3783071" y="3786885"/>
            <a:ext cx="2292924" cy="1179272"/>
            <a:chOff x="0" y="-9525"/>
            <a:chExt cx="808706" cy="415925"/>
          </a:xfrm>
        </p:grpSpPr>
        <p:sp>
          <p:nvSpPr>
            <p:cNvPr id="105" name="Google Shape;105;p5"/>
            <p:cNvSpPr/>
            <p:nvPr/>
          </p:nvSpPr>
          <p:spPr>
            <a:xfrm>
              <a:off x="0" y="0"/>
              <a:ext cx="808706" cy="406400"/>
            </a:xfrm>
            <a:custGeom>
              <a:rect b="b" l="l" r="r" t="t"/>
              <a:pathLst>
                <a:path extrusionOk="0" h="406400" w="808706">
                  <a:moveTo>
                    <a:pt x="0" y="0"/>
                  </a:moveTo>
                  <a:lnTo>
                    <a:pt x="605506" y="0"/>
                  </a:lnTo>
                  <a:lnTo>
                    <a:pt x="808706" y="203200"/>
                  </a:lnTo>
                  <a:lnTo>
                    <a:pt x="60550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 txBox="1"/>
            <p:nvPr/>
          </p:nvSpPr>
          <p:spPr>
            <a:xfrm>
              <a:off x="177800" y="-9525"/>
              <a:ext cx="5547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575" lIns="27575" spcFirstLastPara="1" rIns="27575" wrap="square" tIns="27575">
              <a:noAutofit/>
            </a:bodyPr>
            <a:lstStyle/>
            <a:p>
              <a:pPr indent="0" lvl="0" marL="0" marR="0" rtl="0" algn="ctr">
                <a:lnSpc>
                  <a:spcPct val="8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5"/>
          <p:cNvGrpSpPr/>
          <p:nvPr/>
        </p:nvGrpSpPr>
        <p:grpSpPr>
          <a:xfrm>
            <a:off x="3730540" y="3556733"/>
            <a:ext cx="939353" cy="939353"/>
            <a:chOff x="0" y="0"/>
            <a:chExt cx="812800" cy="812800"/>
          </a:xfrm>
        </p:grpSpPr>
        <p:sp>
          <p:nvSpPr>
            <p:cNvPr id="108" name="Google Shape;108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cap="sq" cmpd="sng" w="19050">
              <a:solidFill>
                <a:srgbClr val="CB6CE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 txBox="1"/>
            <p:nvPr/>
          </p:nvSpPr>
          <p:spPr>
            <a:xfrm>
              <a:off x="76200" y="66675"/>
              <a:ext cx="660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575" lIns="27575" spcFirstLastPara="1" rIns="27575" wrap="square" tIns="27575">
              <a:noAutofit/>
            </a:bodyPr>
            <a:lstStyle/>
            <a:p>
              <a:pPr indent="0" lvl="0" marL="0" marR="0" rtl="0" algn="ctr">
                <a:lnSpc>
                  <a:spcPct val="8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5"/>
          <p:cNvGrpSpPr/>
          <p:nvPr/>
        </p:nvGrpSpPr>
        <p:grpSpPr>
          <a:xfrm>
            <a:off x="6605298" y="3924634"/>
            <a:ext cx="2292924" cy="1179272"/>
            <a:chOff x="0" y="-9525"/>
            <a:chExt cx="808706" cy="415925"/>
          </a:xfrm>
        </p:grpSpPr>
        <p:sp>
          <p:nvSpPr>
            <p:cNvPr id="111" name="Google Shape;111;p5"/>
            <p:cNvSpPr/>
            <p:nvPr/>
          </p:nvSpPr>
          <p:spPr>
            <a:xfrm>
              <a:off x="0" y="0"/>
              <a:ext cx="808706" cy="406400"/>
            </a:xfrm>
            <a:custGeom>
              <a:rect b="b" l="l" r="r" t="t"/>
              <a:pathLst>
                <a:path extrusionOk="0" h="406400" w="808706">
                  <a:moveTo>
                    <a:pt x="0" y="0"/>
                  </a:moveTo>
                  <a:lnTo>
                    <a:pt x="605506" y="0"/>
                  </a:lnTo>
                  <a:lnTo>
                    <a:pt x="808706" y="203200"/>
                  </a:lnTo>
                  <a:lnTo>
                    <a:pt x="60550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914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 txBox="1"/>
            <p:nvPr/>
          </p:nvSpPr>
          <p:spPr>
            <a:xfrm>
              <a:off x="177800" y="-9525"/>
              <a:ext cx="5547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575" lIns="27575" spcFirstLastPara="1" rIns="27575" wrap="square" tIns="27575">
              <a:noAutofit/>
            </a:bodyPr>
            <a:lstStyle/>
            <a:p>
              <a:pPr indent="0" lvl="0" marL="0" marR="0" rtl="0" algn="ctr">
                <a:lnSpc>
                  <a:spcPct val="8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5"/>
          <p:cNvGrpSpPr/>
          <p:nvPr/>
        </p:nvGrpSpPr>
        <p:grpSpPr>
          <a:xfrm>
            <a:off x="6452898" y="3772234"/>
            <a:ext cx="2292924" cy="1179272"/>
            <a:chOff x="0" y="-9525"/>
            <a:chExt cx="808706" cy="415925"/>
          </a:xfrm>
        </p:grpSpPr>
        <p:sp>
          <p:nvSpPr>
            <p:cNvPr id="114" name="Google Shape;114;p5"/>
            <p:cNvSpPr/>
            <p:nvPr/>
          </p:nvSpPr>
          <p:spPr>
            <a:xfrm>
              <a:off x="0" y="0"/>
              <a:ext cx="808706" cy="406400"/>
            </a:xfrm>
            <a:custGeom>
              <a:rect b="b" l="l" r="r" t="t"/>
              <a:pathLst>
                <a:path extrusionOk="0" h="406400" w="808706">
                  <a:moveTo>
                    <a:pt x="0" y="0"/>
                  </a:moveTo>
                  <a:lnTo>
                    <a:pt x="605506" y="0"/>
                  </a:lnTo>
                  <a:lnTo>
                    <a:pt x="808706" y="203200"/>
                  </a:lnTo>
                  <a:lnTo>
                    <a:pt x="60550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 txBox="1"/>
            <p:nvPr/>
          </p:nvSpPr>
          <p:spPr>
            <a:xfrm>
              <a:off x="177800" y="-9525"/>
              <a:ext cx="5547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575" lIns="27575" spcFirstLastPara="1" rIns="27575" wrap="square" tIns="27575">
              <a:noAutofit/>
            </a:bodyPr>
            <a:lstStyle/>
            <a:p>
              <a:pPr indent="0" lvl="0" marL="0" marR="0" rtl="0" algn="ctr">
                <a:lnSpc>
                  <a:spcPct val="8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5"/>
          <p:cNvGrpSpPr/>
          <p:nvPr/>
        </p:nvGrpSpPr>
        <p:grpSpPr>
          <a:xfrm>
            <a:off x="6400367" y="3542082"/>
            <a:ext cx="939353" cy="939353"/>
            <a:chOff x="0" y="0"/>
            <a:chExt cx="812800" cy="812800"/>
          </a:xfrm>
        </p:grpSpPr>
        <p:sp>
          <p:nvSpPr>
            <p:cNvPr id="117" name="Google Shape;117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cap="sq" cmpd="sng" w="19050">
              <a:solidFill>
                <a:srgbClr val="FF914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5"/>
            <p:cNvSpPr txBox="1"/>
            <p:nvPr/>
          </p:nvSpPr>
          <p:spPr>
            <a:xfrm>
              <a:off x="76200" y="66675"/>
              <a:ext cx="660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575" lIns="27575" spcFirstLastPara="1" rIns="27575" wrap="square" tIns="27575">
              <a:noAutofit/>
            </a:bodyPr>
            <a:lstStyle/>
            <a:p>
              <a:pPr indent="0" lvl="0" marL="0" marR="0" rtl="0" algn="ctr">
                <a:lnSpc>
                  <a:spcPct val="8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9" name="Google Shape;119;p5"/>
          <p:cNvCxnSpPr/>
          <p:nvPr/>
        </p:nvCxnSpPr>
        <p:spPr>
          <a:xfrm>
            <a:off x="3941815" y="2272726"/>
            <a:ext cx="1530300" cy="15303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120" name="Google Shape;120;p5"/>
          <p:cNvGrpSpPr/>
          <p:nvPr/>
        </p:nvGrpSpPr>
        <p:grpSpPr>
          <a:xfrm>
            <a:off x="3016140" y="1829385"/>
            <a:ext cx="2268037" cy="531571"/>
            <a:chOff x="0" y="-19050"/>
            <a:chExt cx="812800" cy="190500"/>
          </a:xfrm>
        </p:grpSpPr>
        <p:sp>
          <p:nvSpPr>
            <p:cNvPr id="121" name="Google Shape;121;p5"/>
            <p:cNvSpPr/>
            <p:nvPr/>
          </p:nvSpPr>
          <p:spPr>
            <a:xfrm>
              <a:off x="0" y="0"/>
              <a:ext cx="812800" cy="171381"/>
            </a:xfrm>
            <a:custGeom>
              <a:rect b="b" l="l" r="r" t="t"/>
              <a:pathLst>
                <a:path extrusionOk="0" h="171381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1381"/>
                  </a:lnTo>
                  <a:lnTo>
                    <a:pt x="0" y="171381"/>
                  </a:ln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5"/>
            <p:cNvSpPr txBox="1"/>
            <p:nvPr/>
          </p:nvSpPr>
          <p:spPr>
            <a:xfrm>
              <a:off x="0" y="-19050"/>
              <a:ext cx="8127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5"/>
          <p:cNvGrpSpPr/>
          <p:nvPr/>
        </p:nvGrpSpPr>
        <p:grpSpPr>
          <a:xfrm>
            <a:off x="3326648" y="2583373"/>
            <a:ext cx="2268037" cy="514996"/>
            <a:chOff x="0" y="-19050"/>
            <a:chExt cx="812800" cy="184560"/>
          </a:xfrm>
        </p:grpSpPr>
        <p:sp>
          <p:nvSpPr>
            <p:cNvPr id="124" name="Google Shape;124;p5"/>
            <p:cNvSpPr/>
            <p:nvPr/>
          </p:nvSpPr>
          <p:spPr>
            <a:xfrm>
              <a:off x="0" y="0"/>
              <a:ext cx="812800" cy="165510"/>
            </a:xfrm>
            <a:custGeom>
              <a:rect b="b" l="l" r="r" t="t"/>
              <a:pathLst>
                <a:path extrusionOk="0" h="16551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65510"/>
                  </a:lnTo>
                  <a:lnTo>
                    <a:pt x="0" y="165510"/>
                  </a:ln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5"/>
            <p:cNvSpPr txBox="1"/>
            <p:nvPr/>
          </p:nvSpPr>
          <p:spPr>
            <a:xfrm>
              <a:off x="0" y="-19050"/>
              <a:ext cx="812700" cy="1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6" name="Google Shape;126;p5"/>
          <p:cNvCxnSpPr/>
          <p:nvPr/>
        </p:nvCxnSpPr>
        <p:spPr>
          <a:xfrm>
            <a:off x="6599710" y="2256343"/>
            <a:ext cx="1530300" cy="15303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127" name="Google Shape;127;p5"/>
          <p:cNvGrpSpPr/>
          <p:nvPr/>
        </p:nvGrpSpPr>
        <p:grpSpPr>
          <a:xfrm>
            <a:off x="5674035" y="1813003"/>
            <a:ext cx="2268037" cy="547761"/>
            <a:chOff x="0" y="-19050"/>
            <a:chExt cx="812800" cy="196302"/>
          </a:xfrm>
        </p:grpSpPr>
        <p:sp>
          <p:nvSpPr>
            <p:cNvPr id="128" name="Google Shape;128;p5"/>
            <p:cNvSpPr/>
            <p:nvPr/>
          </p:nvSpPr>
          <p:spPr>
            <a:xfrm>
              <a:off x="0" y="0"/>
              <a:ext cx="812800" cy="177252"/>
            </a:xfrm>
            <a:custGeom>
              <a:rect b="b" l="l" r="r" t="t"/>
              <a:pathLst>
                <a:path extrusionOk="0" h="177252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7252"/>
                  </a:lnTo>
                  <a:lnTo>
                    <a:pt x="0" y="177252"/>
                  </a:ln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5"/>
            <p:cNvSpPr txBox="1"/>
            <p:nvPr/>
          </p:nvSpPr>
          <p:spPr>
            <a:xfrm>
              <a:off x="0" y="-19050"/>
              <a:ext cx="812700" cy="1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5"/>
          <p:cNvGrpSpPr/>
          <p:nvPr/>
        </p:nvGrpSpPr>
        <p:grpSpPr>
          <a:xfrm>
            <a:off x="5984544" y="2566991"/>
            <a:ext cx="2268037" cy="531571"/>
            <a:chOff x="0" y="-19050"/>
            <a:chExt cx="812800" cy="190500"/>
          </a:xfrm>
        </p:grpSpPr>
        <p:sp>
          <p:nvSpPr>
            <p:cNvPr id="131" name="Google Shape;131;p5"/>
            <p:cNvSpPr/>
            <p:nvPr/>
          </p:nvSpPr>
          <p:spPr>
            <a:xfrm>
              <a:off x="0" y="0"/>
              <a:ext cx="812800" cy="171381"/>
            </a:xfrm>
            <a:custGeom>
              <a:rect b="b" l="l" r="r" t="t"/>
              <a:pathLst>
                <a:path extrusionOk="0" h="171381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1381"/>
                  </a:lnTo>
                  <a:lnTo>
                    <a:pt x="0" y="171381"/>
                  </a:ln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0" y="-19050"/>
              <a:ext cx="8127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3" name="Google Shape;133;p5"/>
          <p:cNvCxnSpPr/>
          <p:nvPr/>
        </p:nvCxnSpPr>
        <p:spPr>
          <a:xfrm flipH="1" rot="10800000">
            <a:off x="1290654" y="4968954"/>
            <a:ext cx="1530300" cy="15303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134" name="Google Shape;134;p5"/>
          <p:cNvGrpSpPr/>
          <p:nvPr/>
        </p:nvGrpSpPr>
        <p:grpSpPr>
          <a:xfrm>
            <a:off x="553019" y="5518189"/>
            <a:ext cx="2268037" cy="531571"/>
            <a:chOff x="0" y="-19050"/>
            <a:chExt cx="812800" cy="190500"/>
          </a:xfrm>
        </p:grpSpPr>
        <p:sp>
          <p:nvSpPr>
            <p:cNvPr id="135" name="Google Shape;135;p5"/>
            <p:cNvSpPr/>
            <p:nvPr/>
          </p:nvSpPr>
          <p:spPr>
            <a:xfrm>
              <a:off x="0" y="0"/>
              <a:ext cx="812800" cy="171381"/>
            </a:xfrm>
            <a:custGeom>
              <a:rect b="b" l="l" r="r" t="t"/>
              <a:pathLst>
                <a:path extrusionOk="0" h="171381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1381"/>
                  </a:lnTo>
                  <a:lnTo>
                    <a:pt x="0" y="171381"/>
                  </a:lnTo>
                  <a:close/>
                </a:path>
              </a:pathLst>
            </a:custGeom>
            <a:solidFill>
              <a:srgbClr val="8C52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0" y="-19050"/>
              <a:ext cx="8127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5"/>
          <p:cNvGrpSpPr/>
          <p:nvPr/>
        </p:nvGrpSpPr>
        <p:grpSpPr>
          <a:xfrm>
            <a:off x="222818" y="6272629"/>
            <a:ext cx="2268037" cy="531571"/>
            <a:chOff x="0" y="-19050"/>
            <a:chExt cx="812800" cy="190500"/>
          </a:xfrm>
        </p:grpSpPr>
        <p:sp>
          <p:nvSpPr>
            <p:cNvPr id="138" name="Google Shape;138;p5"/>
            <p:cNvSpPr/>
            <p:nvPr/>
          </p:nvSpPr>
          <p:spPr>
            <a:xfrm>
              <a:off x="0" y="0"/>
              <a:ext cx="812800" cy="171381"/>
            </a:xfrm>
            <a:custGeom>
              <a:rect b="b" l="l" r="r" t="t"/>
              <a:pathLst>
                <a:path extrusionOk="0" h="171381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1381"/>
                  </a:lnTo>
                  <a:lnTo>
                    <a:pt x="0" y="171381"/>
                  </a:lnTo>
                  <a:close/>
                </a:path>
              </a:pathLst>
            </a:custGeom>
            <a:solidFill>
              <a:srgbClr val="8C52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5"/>
            <p:cNvSpPr txBox="1"/>
            <p:nvPr/>
          </p:nvSpPr>
          <p:spPr>
            <a:xfrm>
              <a:off x="0" y="-19050"/>
              <a:ext cx="8127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0" name="Google Shape;140;p5"/>
          <p:cNvCxnSpPr/>
          <p:nvPr/>
        </p:nvCxnSpPr>
        <p:spPr>
          <a:xfrm flipH="1" rot="10800000">
            <a:off x="3935080" y="4968954"/>
            <a:ext cx="1530300" cy="15303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141" name="Google Shape;141;p5"/>
          <p:cNvGrpSpPr/>
          <p:nvPr/>
        </p:nvGrpSpPr>
        <p:grpSpPr>
          <a:xfrm>
            <a:off x="3197444" y="5518189"/>
            <a:ext cx="2268037" cy="531571"/>
            <a:chOff x="0" y="-19050"/>
            <a:chExt cx="812800" cy="190500"/>
          </a:xfrm>
        </p:grpSpPr>
        <p:sp>
          <p:nvSpPr>
            <p:cNvPr id="142" name="Google Shape;142;p5"/>
            <p:cNvSpPr/>
            <p:nvPr/>
          </p:nvSpPr>
          <p:spPr>
            <a:xfrm>
              <a:off x="0" y="0"/>
              <a:ext cx="812800" cy="171381"/>
            </a:xfrm>
            <a:custGeom>
              <a:rect b="b" l="l" r="r" t="t"/>
              <a:pathLst>
                <a:path extrusionOk="0" h="171381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1381"/>
                  </a:lnTo>
                  <a:lnTo>
                    <a:pt x="0" y="171381"/>
                  </a:ln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0" y="-19050"/>
              <a:ext cx="8127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5"/>
          <p:cNvGrpSpPr/>
          <p:nvPr/>
        </p:nvGrpSpPr>
        <p:grpSpPr>
          <a:xfrm>
            <a:off x="2867243" y="6272629"/>
            <a:ext cx="2268037" cy="531571"/>
            <a:chOff x="0" y="-19050"/>
            <a:chExt cx="812800" cy="190500"/>
          </a:xfrm>
        </p:grpSpPr>
        <p:sp>
          <p:nvSpPr>
            <p:cNvPr id="145" name="Google Shape;145;p5"/>
            <p:cNvSpPr/>
            <p:nvPr/>
          </p:nvSpPr>
          <p:spPr>
            <a:xfrm>
              <a:off x="0" y="0"/>
              <a:ext cx="812800" cy="171381"/>
            </a:xfrm>
            <a:custGeom>
              <a:rect b="b" l="l" r="r" t="t"/>
              <a:pathLst>
                <a:path extrusionOk="0" h="171381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1381"/>
                  </a:lnTo>
                  <a:lnTo>
                    <a:pt x="0" y="171381"/>
                  </a:ln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0" y="-19050"/>
              <a:ext cx="8127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7" name="Google Shape;147;p5"/>
          <p:cNvCxnSpPr/>
          <p:nvPr/>
        </p:nvCxnSpPr>
        <p:spPr>
          <a:xfrm flipH="1" rot="10800000">
            <a:off x="6579505" y="4968954"/>
            <a:ext cx="1530300" cy="15303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148" name="Google Shape;148;p5"/>
          <p:cNvGrpSpPr/>
          <p:nvPr/>
        </p:nvGrpSpPr>
        <p:grpSpPr>
          <a:xfrm>
            <a:off x="5841869" y="5518189"/>
            <a:ext cx="2268037" cy="531571"/>
            <a:chOff x="0" y="-19050"/>
            <a:chExt cx="812800" cy="190500"/>
          </a:xfrm>
        </p:grpSpPr>
        <p:sp>
          <p:nvSpPr>
            <p:cNvPr id="149" name="Google Shape;149;p5"/>
            <p:cNvSpPr/>
            <p:nvPr/>
          </p:nvSpPr>
          <p:spPr>
            <a:xfrm>
              <a:off x="0" y="0"/>
              <a:ext cx="812800" cy="171381"/>
            </a:xfrm>
            <a:custGeom>
              <a:rect b="b" l="l" r="r" t="t"/>
              <a:pathLst>
                <a:path extrusionOk="0" h="171381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1381"/>
                  </a:lnTo>
                  <a:lnTo>
                    <a:pt x="0" y="171381"/>
                  </a:ln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"/>
            <p:cNvSpPr txBox="1"/>
            <p:nvPr/>
          </p:nvSpPr>
          <p:spPr>
            <a:xfrm>
              <a:off x="0" y="-19050"/>
              <a:ext cx="8127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5"/>
          <p:cNvGrpSpPr/>
          <p:nvPr/>
        </p:nvGrpSpPr>
        <p:grpSpPr>
          <a:xfrm>
            <a:off x="5511668" y="6272629"/>
            <a:ext cx="2268037" cy="531571"/>
            <a:chOff x="0" y="-19050"/>
            <a:chExt cx="812800" cy="190500"/>
          </a:xfrm>
        </p:grpSpPr>
        <p:sp>
          <p:nvSpPr>
            <p:cNvPr id="152" name="Google Shape;152;p5"/>
            <p:cNvSpPr/>
            <p:nvPr/>
          </p:nvSpPr>
          <p:spPr>
            <a:xfrm>
              <a:off x="0" y="0"/>
              <a:ext cx="812800" cy="171381"/>
            </a:xfrm>
            <a:custGeom>
              <a:rect b="b" l="l" r="r" t="t"/>
              <a:pathLst>
                <a:path extrusionOk="0" h="171381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1381"/>
                  </a:lnTo>
                  <a:lnTo>
                    <a:pt x="0" y="171381"/>
                  </a:ln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"/>
            <p:cNvSpPr txBox="1"/>
            <p:nvPr/>
          </p:nvSpPr>
          <p:spPr>
            <a:xfrm>
              <a:off x="0" y="-19050"/>
              <a:ext cx="8127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4" name="Google Shape;154;p5"/>
          <p:cNvCxnSpPr/>
          <p:nvPr/>
        </p:nvCxnSpPr>
        <p:spPr>
          <a:xfrm>
            <a:off x="2927710" y="1199410"/>
            <a:ext cx="74646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5" name="Google Shape;155;p5"/>
          <p:cNvSpPr txBox="1"/>
          <p:nvPr>
            <p:ph idx="1" type="body"/>
          </p:nvPr>
        </p:nvSpPr>
        <p:spPr>
          <a:xfrm>
            <a:off x="662850" y="5669175"/>
            <a:ext cx="2061000" cy="26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56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68300" lvl="2" marL="1371600">
              <a:spcBef>
                <a:spcPts val="480"/>
              </a:spcBef>
              <a:spcAft>
                <a:spcPts val="0"/>
              </a:spcAft>
              <a:buSzPts val="2200"/>
              <a:buChar char="•"/>
              <a:defRPr sz="2200"/>
            </a:lvl3pPr>
            <a:lvl4pPr indent="-368300" lvl="3" marL="1828800">
              <a:spcBef>
                <a:spcPts val="400"/>
              </a:spcBef>
              <a:spcAft>
                <a:spcPts val="0"/>
              </a:spcAft>
              <a:buSzPts val="2200"/>
              <a:buChar char="–"/>
              <a:defRPr sz="2200"/>
            </a:lvl4pPr>
            <a:lvl5pPr indent="-368300" lvl="4" marL="2286000">
              <a:spcBef>
                <a:spcPts val="400"/>
              </a:spcBef>
              <a:spcAft>
                <a:spcPts val="0"/>
              </a:spcAft>
              <a:buSzPts val="2200"/>
              <a:buChar char="»"/>
              <a:defRPr sz="2200"/>
            </a:lvl5pPr>
            <a:lvl6pPr indent="-368300" lvl="5" marL="27432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6pPr>
            <a:lvl7pPr indent="-368300" lvl="6" marL="32004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7pPr>
            <a:lvl8pPr indent="-368300" lvl="7" marL="36576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8pPr>
            <a:lvl9pPr indent="-368300" lvl="8" marL="41148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9pPr>
          </a:lstStyle>
          <a:p/>
        </p:txBody>
      </p:sp>
      <p:sp>
        <p:nvSpPr>
          <p:cNvPr id="156" name="Google Shape;156;p5"/>
          <p:cNvSpPr txBox="1"/>
          <p:nvPr>
            <p:ph idx="2" type="body"/>
          </p:nvPr>
        </p:nvSpPr>
        <p:spPr>
          <a:xfrm>
            <a:off x="326338" y="6434750"/>
            <a:ext cx="2061000" cy="26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56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68300" lvl="2" marL="1371600">
              <a:spcBef>
                <a:spcPts val="480"/>
              </a:spcBef>
              <a:spcAft>
                <a:spcPts val="0"/>
              </a:spcAft>
              <a:buSzPts val="2200"/>
              <a:buChar char="•"/>
              <a:defRPr sz="2200"/>
            </a:lvl3pPr>
            <a:lvl4pPr indent="-368300" lvl="3" marL="1828800">
              <a:spcBef>
                <a:spcPts val="400"/>
              </a:spcBef>
              <a:spcAft>
                <a:spcPts val="0"/>
              </a:spcAft>
              <a:buSzPts val="2200"/>
              <a:buChar char="–"/>
              <a:defRPr sz="2200"/>
            </a:lvl4pPr>
            <a:lvl5pPr indent="-368300" lvl="4" marL="2286000">
              <a:spcBef>
                <a:spcPts val="400"/>
              </a:spcBef>
              <a:spcAft>
                <a:spcPts val="0"/>
              </a:spcAft>
              <a:buSzPts val="2200"/>
              <a:buChar char="»"/>
              <a:defRPr sz="2200"/>
            </a:lvl5pPr>
            <a:lvl6pPr indent="-368300" lvl="5" marL="27432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6pPr>
            <a:lvl7pPr indent="-368300" lvl="6" marL="32004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7pPr>
            <a:lvl8pPr indent="-368300" lvl="7" marL="36576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8pPr>
            <a:lvl9pPr indent="-368300" lvl="8" marL="41148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9pPr>
          </a:lstStyle>
          <a:p/>
        </p:txBody>
      </p:sp>
      <p:sp>
        <p:nvSpPr>
          <p:cNvPr id="157" name="Google Shape;157;p5"/>
          <p:cNvSpPr txBox="1"/>
          <p:nvPr>
            <p:ph idx="3" type="body"/>
          </p:nvPr>
        </p:nvSpPr>
        <p:spPr>
          <a:xfrm>
            <a:off x="3304113" y="5654650"/>
            <a:ext cx="2061000" cy="26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56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68300" lvl="2" marL="1371600">
              <a:spcBef>
                <a:spcPts val="480"/>
              </a:spcBef>
              <a:spcAft>
                <a:spcPts val="0"/>
              </a:spcAft>
              <a:buSzPts val="2200"/>
              <a:buChar char="•"/>
              <a:defRPr sz="2200"/>
            </a:lvl3pPr>
            <a:lvl4pPr indent="-368300" lvl="3" marL="1828800">
              <a:spcBef>
                <a:spcPts val="400"/>
              </a:spcBef>
              <a:spcAft>
                <a:spcPts val="0"/>
              </a:spcAft>
              <a:buSzPts val="2200"/>
              <a:buChar char="–"/>
              <a:defRPr sz="2200"/>
            </a:lvl4pPr>
            <a:lvl5pPr indent="-368300" lvl="4" marL="2286000">
              <a:spcBef>
                <a:spcPts val="400"/>
              </a:spcBef>
              <a:spcAft>
                <a:spcPts val="0"/>
              </a:spcAft>
              <a:buSzPts val="2200"/>
              <a:buChar char="»"/>
              <a:defRPr sz="2200"/>
            </a:lvl5pPr>
            <a:lvl6pPr indent="-368300" lvl="5" marL="27432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6pPr>
            <a:lvl7pPr indent="-368300" lvl="6" marL="32004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7pPr>
            <a:lvl8pPr indent="-368300" lvl="7" marL="36576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8pPr>
            <a:lvl9pPr indent="-368300" lvl="8" marL="41148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9pPr>
          </a:lstStyle>
          <a:p/>
        </p:txBody>
      </p:sp>
      <p:sp>
        <p:nvSpPr>
          <p:cNvPr id="158" name="Google Shape;158;p5"/>
          <p:cNvSpPr txBox="1"/>
          <p:nvPr>
            <p:ph idx="4" type="body"/>
          </p:nvPr>
        </p:nvSpPr>
        <p:spPr>
          <a:xfrm>
            <a:off x="2967600" y="6420225"/>
            <a:ext cx="2061000" cy="26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56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68300" lvl="2" marL="1371600">
              <a:spcBef>
                <a:spcPts val="480"/>
              </a:spcBef>
              <a:spcAft>
                <a:spcPts val="0"/>
              </a:spcAft>
              <a:buSzPts val="2200"/>
              <a:buChar char="•"/>
              <a:defRPr sz="2200"/>
            </a:lvl3pPr>
            <a:lvl4pPr indent="-368300" lvl="3" marL="1828800">
              <a:spcBef>
                <a:spcPts val="400"/>
              </a:spcBef>
              <a:spcAft>
                <a:spcPts val="0"/>
              </a:spcAft>
              <a:buSzPts val="2200"/>
              <a:buChar char="–"/>
              <a:defRPr sz="2200"/>
            </a:lvl4pPr>
            <a:lvl5pPr indent="-368300" lvl="4" marL="2286000">
              <a:spcBef>
                <a:spcPts val="400"/>
              </a:spcBef>
              <a:spcAft>
                <a:spcPts val="0"/>
              </a:spcAft>
              <a:buSzPts val="2200"/>
              <a:buChar char="»"/>
              <a:defRPr sz="2200"/>
            </a:lvl5pPr>
            <a:lvl6pPr indent="-368300" lvl="5" marL="27432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6pPr>
            <a:lvl7pPr indent="-368300" lvl="6" marL="32004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7pPr>
            <a:lvl8pPr indent="-368300" lvl="7" marL="36576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8pPr>
            <a:lvl9pPr indent="-368300" lvl="8" marL="41148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9pPr>
          </a:lstStyle>
          <a:p/>
        </p:txBody>
      </p:sp>
      <p:sp>
        <p:nvSpPr>
          <p:cNvPr id="159" name="Google Shape;159;p5"/>
          <p:cNvSpPr txBox="1"/>
          <p:nvPr>
            <p:ph idx="5" type="body"/>
          </p:nvPr>
        </p:nvSpPr>
        <p:spPr>
          <a:xfrm>
            <a:off x="5951688" y="5654475"/>
            <a:ext cx="2061000" cy="26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56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68300" lvl="2" marL="1371600">
              <a:spcBef>
                <a:spcPts val="480"/>
              </a:spcBef>
              <a:spcAft>
                <a:spcPts val="0"/>
              </a:spcAft>
              <a:buSzPts val="2200"/>
              <a:buChar char="•"/>
              <a:defRPr sz="2200"/>
            </a:lvl3pPr>
            <a:lvl4pPr indent="-368300" lvl="3" marL="1828800">
              <a:spcBef>
                <a:spcPts val="400"/>
              </a:spcBef>
              <a:spcAft>
                <a:spcPts val="0"/>
              </a:spcAft>
              <a:buSzPts val="2200"/>
              <a:buChar char="–"/>
              <a:defRPr sz="2200"/>
            </a:lvl4pPr>
            <a:lvl5pPr indent="-368300" lvl="4" marL="2286000">
              <a:spcBef>
                <a:spcPts val="400"/>
              </a:spcBef>
              <a:spcAft>
                <a:spcPts val="0"/>
              </a:spcAft>
              <a:buSzPts val="2200"/>
              <a:buChar char="»"/>
              <a:defRPr sz="2200"/>
            </a:lvl5pPr>
            <a:lvl6pPr indent="-368300" lvl="5" marL="27432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6pPr>
            <a:lvl7pPr indent="-368300" lvl="6" marL="32004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7pPr>
            <a:lvl8pPr indent="-368300" lvl="7" marL="36576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8pPr>
            <a:lvl9pPr indent="-368300" lvl="8" marL="41148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9pPr>
          </a:lstStyle>
          <a:p/>
        </p:txBody>
      </p:sp>
      <p:sp>
        <p:nvSpPr>
          <p:cNvPr id="160" name="Google Shape;160;p5"/>
          <p:cNvSpPr txBox="1"/>
          <p:nvPr>
            <p:ph idx="6" type="body"/>
          </p:nvPr>
        </p:nvSpPr>
        <p:spPr>
          <a:xfrm>
            <a:off x="5615175" y="6420050"/>
            <a:ext cx="2061000" cy="26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56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68300" lvl="2" marL="1371600">
              <a:spcBef>
                <a:spcPts val="480"/>
              </a:spcBef>
              <a:spcAft>
                <a:spcPts val="0"/>
              </a:spcAft>
              <a:buSzPts val="2200"/>
              <a:buChar char="•"/>
              <a:defRPr sz="2200"/>
            </a:lvl3pPr>
            <a:lvl4pPr indent="-368300" lvl="3" marL="1828800">
              <a:spcBef>
                <a:spcPts val="400"/>
              </a:spcBef>
              <a:spcAft>
                <a:spcPts val="0"/>
              </a:spcAft>
              <a:buSzPts val="2200"/>
              <a:buChar char="–"/>
              <a:defRPr sz="2200"/>
            </a:lvl4pPr>
            <a:lvl5pPr indent="-368300" lvl="4" marL="2286000">
              <a:spcBef>
                <a:spcPts val="400"/>
              </a:spcBef>
              <a:spcAft>
                <a:spcPts val="0"/>
              </a:spcAft>
              <a:buSzPts val="2200"/>
              <a:buChar char="»"/>
              <a:defRPr sz="2200"/>
            </a:lvl5pPr>
            <a:lvl6pPr indent="-368300" lvl="5" marL="27432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6pPr>
            <a:lvl7pPr indent="-368300" lvl="6" marL="32004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7pPr>
            <a:lvl8pPr indent="-368300" lvl="7" marL="36576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8pPr>
            <a:lvl9pPr indent="-368300" lvl="8" marL="41148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9pPr>
          </a:lstStyle>
          <a:p/>
        </p:txBody>
      </p:sp>
      <p:sp>
        <p:nvSpPr>
          <p:cNvPr id="161" name="Google Shape;161;p5"/>
          <p:cNvSpPr txBox="1"/>
          <p:nvPr>
            <p:ph idx="7" type="body"/>
          </p:nvPr>
        </p:nvSpPr>
        <p:spPr>
          <a:xfrm>
            <a:off x="7339620" y="4245200"/>
            <a:ext cx="1207200" cy="26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56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68300" lvl="2" marL="1371600">
              <a:spcBef>
                <a:spcPts val="480"/>
              </a:spcBef>
              <a:spcAft>
                <a:spcPts val="0"/>
              </a:spcAft>
              <a:buSzPts val="2200"/>
              <a:buChar char="•"/>
              <a:defRPr sz="2200"/>
            </a:lvl3pPr>
            <a:lvl4pPr indent="-368300" lvl="3" marL="1828800">
              <a:spcBef>
                <a:spcPts val="400"/>
              </a:spcBef>
              <a:spcAft>
                <a:spcPts val="0"/>
              </a:spcAft>
              <a:buSzPts val="2200"/>
              <a:buChar char="–"/>
              <a:defRPr sz="2200"/>
            </a:lvl4pPr>
            <a:lvl5pPr indent="-368300" lvl="4" marL="2286000">
              <a:spcBef>
                <a:spcPts val="400"/>
              </a:spcBef>
              <a:spcAft>
                <a:spcPts val="0"/>
              </a:spcAft>
              <a:buSzPts val="2200"/>
              <a:buChar char="»"/>
              <a:defRPr sz="2200"/>
            </a:lvl5pPr>
            <a:lvl6pPr indent="-368300" lvl="5" marL="27432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6pPr>
            <a:lvl7pPr indent="-368300" lvl="6" marL="32004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7pPr>
            <a:lvl8pPr indent="-368300" lvl="7" marL="36576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8pPr>
            <a:lvl9pPr indent="-368300" lvl="8" marL="41148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9pPr>
          </a:lstStyle>
          <a:p/>
        </p:txBody>
      </p:sp>
      <p:sp>
        <p:nvSpPr>
          <p:cNvPr id="162" name="Google Shape;162;p5"/>
          <p:cNvSpPr txBox="1"/>
          <p:nvPr>
            <p:ph idx="8" type="body"/>
          </p:nvPr>
        </p:nvSpPr>
        <p:spPr>
          <a:xfrm>
            <a:off x="4618495" y="4245200"/>
            <a:ext cx="1207200" cy="26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56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68300" lvl="2" marL="1371600">
              <a:spcBef>
                <a:spcPts val="480"/>
              </a:spcBef>
              <a:spcAft>
                <a:spcPts val="0"/>
              </a:spcAft>
              <a:buSzPts val="2200"/>
              <a:buChar char="•"/>
              <a:defRPr sz="2200"/>
            </a:lvl3pPr>
            <a:lvl4pPr indent="-368300" lvl="3" marL="1828800">
              <a:spcBef>
                <a:spcPts val="400"/>
              </a:spcBef>
              <a:spcAft>
                <a:spcPts val="0"/>
              </a:spcAft>
              <a:buSzPts val="2200"/>
              <a:buChar char="–"/>
              <a:defRPr sz="2200"/>
            </a:lvl4pPr>
            <a:lvl5pPr indent="-368300" lvl="4" marL="2286000">
              <a:spcBef>
                <a:spcPts val="400"/>
              </a:spcBef>
              <a:spcAft>
                <a:spcPts val="0"/>
              </a:spcAft>
              <a:buSzPts val="2200"/>
              <a:buChar char="»"/>
              <a:defRPr sz="2200"/>
            </a:lvl5pPr>
            <a:lvl6pPr indent="-368300" lvl="5" marL="27432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6pPr>
            <a:lvl7pPr indent="-368300" lvl="6" marL="32004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7pPr>
            <a:lvl8pPr indent="-368300" lvl="7" marL="36576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8pPr>
            <a:lvl9pPr indent="-368300" lvl="8" marL="41148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9pPr>
          </a:lstStyle>
          <a:p/>
        </p:txBody>
      </p:sp>
      <p:sp>
        <p:nvSpPr>
          <p:cNvPr id="163" name="Google Shape;163;p5"/>
          <p:cNvSpPr txBox="1"/>
          <p:nvPr>
            <p:ph idx="9" type="body"/>
          </p:nvPr>
        </p:nvSpPr>
        <p:spPr>
          <a:xfrm>
            <a:off x="2000070" y="4245200"/>
            <a:ext cx="1207200" cy="26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56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68300" lvl="2" marL="1371600">
              <a:spcBef>
                <a:spcPts val="480"/>
              </a:spcBef>
              <a:spcAft>
                <a:spcPts val="0"/>
              </a:spcAft>
              <a:buSzPts val="2200"/>
              <a:buChar char="•"/>
              <a:defRPr sz="2200"/>
            </a:lvl3pPr>
            <a:lvl4pPr indent="-368300" lvl="3" marL="1828800">
              <a:spcBef>
                <a:spcPts val="400"/>
              </a:spcBef>
              <a:spcAft>
                <a:spcPts val="0"/>
              </a:spcAft>
              <a:buSzPts val="2200"/>
              <a:buChar char="–"/>
              <a:defRPr sz="2200"/>
            </a:lvl4pPr>
            <a:lvl5pPr indent="-368300" lvl="4" marL="2286000">
              <a:spcBef>
                <a:spcPts val="400"/>
              </a:spcBef>
              <a:spcAft>
                <a:spcPts val="0"/>
              </a:spcAft>
              <a:buSzPts val="2200"/>
              <a:buChar char="»"/>
              <a:defRPr sz="2200"/>
            </a:lvl5pPr>
            <a:lvl6pPr indent="-368300" lvl="5" marL="27432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6pPr>
            <a:lvl7pPr indent="-368300" lvl="6" marL="32004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7pPr>
            <a:lvl8pPr indent="-368300" lvl="7" marL="36576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8pPr>
            <a:lvl9pPr indent="-368300" lvl="8" marL="41148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9pPr>
          </a:lstStyle>
          <a:p/>
        </p:txBody>
      </p:sp>
      <p:sp>
        <p:nvSpPr>
          <p:cNvPr id="164" name="Google Shape;164;p5"/>
          <p:cNvSpPr txBox="1"/>
          <p:nvPr>
            <p:ph idx="13" type="subTitle"/>
          </p:nvPr>
        </p:nvSpPr>
        <p:spPr>
          <a:xfrm>
            <a:off x="1205038" y="3685513"/>
            <a:ext cx="650700" cy="69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8C52FF"/>
              </a:buClr>
              <a:buSzPts val="3800"/>
              <a:buNone/>
              <a:defRPr b="1" sz="3800">
                <a:solidFill>
                  <a:srgbClr val="8C52FF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5" name="Google Shape;165;p5"/>
          <p:cNvSpPr txBox="1"/>
          <p:nvPr>
            <p:ph idx="14" type="subTitle"/>
          </p:nvPr>
        </p:nvSpPr>
        <p:spPr>
          <a:xfrm>
            <a:off x="3874863" y="3685350"/>
            <a:ext cx="650700" cy="69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CB6CE6"/>
              </a:buClr>
              <a:buSzPts val="3800"/>
              <a:buNone/>
              <a:defRPr b="1" sz="3800">
                <a:solidFill>
                  <a:srgbClr val="CB6CE6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rgbClr val="CB6CE6"/>
              </a:buClr>
              <a:buSzPts val="1500"/>
              <a:buNone/>
              <a:defRPr>
                <a:solidFill>
                  <a:srgbClr val="CB6CE6"/>
                </a:solidFill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rgbClr val="CB6CE6"/>
              </a:buClr>
              <a:buSzPts val="1500"/>
              <a:buNone/>
              <a:defRPr>
                <a:solidFill>
                  <a:srgbClr val="CB6CE6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rgbClr val="CB6CE6"/>
              </a:buClr>
              <a:buSzPts val="1500"/>
              <a:buNone/>
              <a:defRPr>
                <a:solidFill>
                  <a:srgbClr val="CB6CE6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rgbClr val="CB6CE6"/>
              </a:buClr>
              <a:buSzPts val="1500"/>
              <a:buNone/>
              <a:defRPr>
                <a:solidFill>
                  <a:srgbClr val="CB6CE6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rgbClr val="CB6CE6"/>
              </a:buClr>
              <a:buSzPts val="1500"/>
              <a:buNone/>
              <a:defRPr>
                <a:solidFill>
                  <a:srgbClr val="CB6CE6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rgbClr val="CB6CE6"/>
              </a:buClr>
              <a:buSzPts val="1500"/>
              <a:buNone/>
              <a:defRPr>
                <a:solidFill>
                  <a:srgbClr val="CB6CE6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rgbClr val="CB6CE6"/>
              </a:buClr>
              <a:buSzPts val="1500"/>
              <a:buNone/>
              <a:defRPr>
                <a:solidFill>
                  <a:srgbClr val="CB6CE6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rgbClr val="CB6CE6"/>
              </a:buClr>
              <a:buSzPts val="1500"/>
              <a:buNone/>
              <a:defRPr>
                <a:solidFill>
                  <a:srgbClr val="CB6CE6"/>
                </a:solidFill>
              </a:defRPr>
            </a:lvl9pPr>
          </a:lstStyle>
          <a:p/>
        </p:txBody>
      </p:sp>
      <p:sp>
        <p:nvSpPr>
          <p:cNvPr id="166" name="Google Shape;166;p5"/>
          <p:cNvSpPr txBox="1"/>
          <p:nvPr>
            <p:ph idx="15" type="subTitle"/>
          </p:nvPr>
        </p:nvSpPr>
        <p:spPr>
          <a:xfrm>
            <a:off x="6544688" y="3685450"/>
            <a:ext cx="650700" cy="69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FF914D"/>
              </a:buClr>
              <a:buSzPts val="3800"/>
              <a:buNone/>
              <a:defRPr b="1" sz="3800">
                <a:solidFill>
                  <a:srgbClr val="FF914D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rgbClr val="FF914D"/>
              </a:buClr>
              <a:buSzPts val="1500"/>
              <a:buNone/>
              <a:defRPr>
                <a:solidFill>
                  <a:srgbClr val="FF914D"/>
                </a:solidFill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rgbClr val="FF914D"/>
              </a:buClr>
              <a:buSzPts val="1500"/>
              <a:buNone/>
              <a:defRPr>
                <a:solidFill>
                  <a:srgbClr val="FF914D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rgbClr val="FF914D"/>
              </a:buClr>
              <a:buSzPts val="1500"/>
              <a:buNone/>
              <a:defRPr>
                <a:solidFill>
                  <a:srgbClr val="FF914D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rgbClr val="FF914D"/>
              </a:buClr>
              <a:buSzPts val="1500"/>
              <a:buNone/>
              <a:defRPr>
                <a:solidFill>
                  <a:srgbClr val="FF914D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rgbClr val="FF914D"/>
              </a:buClr>
              <a:buSzPts val="1500"/>
              <a:buNone/>
              <a:defRPr>
                <a:solidFill>
                  <a:srgbClr val="FF914D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rgbClr val="FF914D"/>
              </a:buClr>
              <a:buSzPts val="1500"/>
              <a:buNone/>
              <a:defRPr>
                <a:solidFill>
                  <a:srgbClr val="FF914D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rgbClr val="FF914D"/>
              </a:buClr>
              <a:buSzPts val="1500"/>
              <a:buNone/>
              <a:defRPr>
                <a:solidFill>
                  <a:srgbClr val="FF914D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rgbClr val="FF914D"/>
              </a:buClr>
              <a:buSzPts val="1500"/>
              <a:buNone/>
              <a:defRPr>
                <a:solidFill>
                  <a:srgbClr val="FF914D"/>
                </a:solidFill>
              </a:defRPr>
            </a:lvl9pPr>
          </a:lstStyle>
          <a:p/>
        </p:txBody>
      </p:sp>
      <p:sp>
        <p:nvSpPr>
          <p:cNvPr id="167" name="Google Shape;167;p5"/>
          <p:cNvSpPr txBox="1"/>
          <p:nvPr>
            <p:ph idx="16" type="body"/>
          </p:nvPr>
        </p:nvSpPr>
        <p:spPr>
          <a:xfrm>
            <a:off x="753250" y="2720538"/>
            <a:ext cx="2061000" cy="26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56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68300" lvl="2" marL="1371600">
              <a:spcBef>
                <a:spcPts val="480"/>
              </a:spcBef>
              <a:spcAft>
                <a:spcPts val="0"/>
              </a:spcAft>
              <a:buSzPts val="2200"/>
              <a:buChar char="•"/>
              <a:defRPr sz="2200"/>
            </a:lvl3pPr>
            <a:lvl4pPr indent="-368300" lvl="3" marL="1828800">
              <a:spcBef>
                <a:spcPts val="400"/>
              </a:spcBef>
              <a:spcAft>
                <a:spcPts val="0"/>
              </a:spcAft>
              <a:buSzPts val="2200"/>
              <a:buChar char="–"/>
              <a:defRPr sz="2200"/>
            </a:lvl4pPr>
            <a:lvl5pPr indent="-368300" lvl="4" marL="2286000">
              <a:spcBef>
                <a:spcPts val="400"/>
              </a:spcBef>
              <a:spcAft>
                <a:spcPts val="0"/>
              </a:spcAft>
              <a:buSzPts val="2200"/>
              <a:buChar char="»"/>
              <a:defRPr sz="2200"/>
            </a:lvl5pPr>
            <a:lvl6pPr indent="-368300" lvl="5" marL="27432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6pPr>
            <a:lvl7pPr indent="-368300" lvl="6" marL="32004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7pPr>
            <a:lvl8pPr indent="-368300" lvl="7" marL="36576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8pPr>
            <a:lvl9pPr indent="-368300" lvl="8" marL="41148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9pPr>
          </a:lstStyle>
          <a:p/>
        </p:txBody>
      </p:sp>
      <p:sp>
        <p:nvSpPr>
          <p:cNvPr id="168" name="Google Shape;168;p5"/>
          <p:cNvSpPr txBox="1"/>
          <p:nvPr>
            <p:ph idx="17" type="body"/>
          </p:nvPr>
        </p:nvSpPr>
        <p:spPr>
          <a:xfrm>
            <a:off x="5777538" y="1978638"/>
            <a:ext cx="2061000" cy="26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56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68300" lvl="2" marL="1371600">
              <a:spcBef>
                <a:spcPts val="480"/>
              </a:spcBef>
              <a:spcAft>
                <a:spcPts val="0"/>
              </a:spcAft>
              <a:buSzPts val="2200"/>
              <a:buChar char="•"/>
              <a:defRPr sz="2200"/>
            </a:lvl3pPr>
            <a:lvl4pPr indent="-368300" lvl="3" marL="1828800">
              <a:spcBef>
                <a:spcPts val="400"/>
              </a:spcBef>
              <a:spcAft>
                <a:spcPts val="0"/>
              </a:spcAft>
              <a:buSzPts val="2200"/>
              <a:buChar char="–"/>
              <a:defRPr sz="2200"/>
            </a:lvl4pPr>
            <a:lvl5pPr indent="-368300" lvl="4" marL="2286000">
              <a:spcBef>
                <a:spcPts val="400"/>
              </a:spcBef>
              <a:spcAft>
                <a:spcPts val="0"/>
              </a:spcAft>
              <a:buSzPts val="2200"/>
              <a:buChar char="»"/>
              <a:defRPr sz="2200"/>
            </a:lvl5pPr>
            <a:lvl6pPr indent="-368300" lvl="5" marL="27432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6pPr>
            <a:lvl7pPr indent="-368300" lvl="6" marL="32004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7pPr>
            <a:lvl8pPr indent="-368300" lvl="7" marL="36576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8pPr>
            <a:lvl9pPr indent="-368300" lvl="8" marL="41148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9pPr>
          </a:lstStyle>
          <a:p/>
        </p:txBody>
      </p:sp>
      <p:sp>
        <p:nvSpPr>
          <p:cNvPr id="169" name="Google Shape;169;p5"/>
          <p:cNvSpPr txBox="1"/>
          <p:nvPr>
            <p:ph idx="18" type="body"/>
          </p:nvPr>
        </p:nvSpPr>
        <p:spPr>
          <a:xfrm>
            <a:off x="3430175" y="2716600"/>
            <a:ext cx="2061000" cy="26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56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68300" lvl="2" marL="1371600">
              <a:spcBef>
                <a:spcPts val="480"/>
              </a:spcBef>
              <a:spcAft>
                <a:spcPts val="0"/>
              </a:spcAft>
              <a:buSzPts val="2200"/>
              <a:buChar char="•"/>
              <a:defRPr sz="2200"/>
            </a:lvl3pPr>
            <a:lvl4pPr indent="-368300" lvl="3" marL="1828800">
              <a:spcBef>
                <a:spcPts val="400"/>
              </a:spcBef>
              <a:spcAft>
                <a:spcPts val="0"/>
              </a:spcAft>
              <a:buSzPts val="2200"/>
              <a:buChar char="–"/>
              <a:defRPr sz="2200"/>
            </a:lvl4pPr>
            <a:lvl5pPr indent="-368300" lvl="4" marL="2286000">
              <a:spcBef>
                <a:spcPts val="400"/>
              </a:spcBef>
              <a:spcAft>
                <a:spcPts val="0"/>
              </a:spcAft>
              <a:buSzPts val="2200"/>
              <a:buChar char="»"/>
              <a:defRPr sz="2200"/>
            </a:lvl5pPr>
            <a:lvl6pPr indent="-368300" lvl="5" marL="27432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6pPr>
            <a:lvl7pPr indent="-368300" lvl="6" marL="32004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7pPr>
            <a:lvl8pPr indent="-368300" lvl="7" marL="36576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8pPr>
            <a:lvl9pPr indent="-368300" lvl="8" marL="41148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9pPr>
          </a:lstStyle>
          <a:p/>
        </p:txBody>
      </p:sp>
      <p:sp>
        <p:nvSpPr>
          <p:cNvPr id="170" name="Google Shape;170;p5"/>
          <p:cNvSpPr txBox="1"/>
          <p:nvPr>
            <p:ph idx="19" type="body"/>
          </p:nvPr>
        </p:nvSpPr>
        <p:spPr>
          <a:xfrm>
            <a:off x="358250" y="1976313"/>
            <a:ext cx="2061000" cy="26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56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68300" lvl="2" marL="1371600">
              <a:spcBef>
                <a:spcPts val="480"/>
              </a:spcBef>
              <a:spcAft>
                <a:spcPts val="0"/>
              </a:spcAft>
              <a:buSzPts val="2200"/>
              <a:buChar char="•"/>
              <a:defRPr sz="2200"/>
            </a:lvl3pPr>
            <a:lvl4pPr indent="-368300" lvl="3" marL="1828800">
              <a:spcBef>
                <a:spcPts val="400"/>
              </a:spcBef>
              <a:spcAft>
                <a:spcPts val="0"/>
              </a:spcAft>
              <a:buSzPts val="2200"/>
              <a:buChar char="–"/>
              <a:defRPr sz="2200"/>
            </a:lvl4pPr>
            <a:lvl5pPr indent="-368300" lvl="4" marL="2286000">
              <a:spcBef>
                <a:spcPts val="400"/>
              </a:spcBef>
              <a:spcAft>
                <a:spcPts val="0"/>
              </a:spcAft>
              <a:buSzPts val="2200"/>
              <a:buChar char="»"/>
              <a:defRPr sz="2200"/>
            </a:lvl5pPr>
            <a:lvl6pPr indent="-368300" lvl="5" marL="27432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6pPr>
            <a:lvl7pPr indent="-368300" lvl="6" marL="32004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7pPr>
            <a:lvl8pPr indent="-368300" lvl="7" marL="36576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8pPr>
            <a:lvl9pPr indent="-368300" lvl="8" marL="41148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9pPr>
          </a:lstStyle>
          <a:p/>
        </p:txBody>
      </p:sp>
      <p:sp>
        <p:nvSpPr>
          <p:cNvPr id="171" name="Google Shape;171;p5"/>
          <p:cNvSpPr txBox="1"/>
          <p:nvPr>
            <p:ph idx="20" type="body"/>
          </p:nvPr>
        </p:nvSpPr>
        <p:spPr>
          <a:xfrm>
            <a:off x="3035175" y="1972375"/>
            <a:ext cx="2061000" cy="26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56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68300" lvl="2" marL="1371600">
              <a:spcBef>
                <a:spcPts val="480"/>
              </a:spcBef>
              <a:spcAft>
                <a:spcPts val="0"/>
              </a:spcAft>
              <a:buSzPts val="2200"/>
              <a:buChar char="•"/>
              <a:defRPr sz="2200"/>
            </a:lvl3pPr>
            <a:lvl4pPr indent="-368300" lvl="3" marL="1828800">
              <a:spcBef>
                <a:spcPts val="400"/>
              </a:spcBef>
              <a:spcAft>
                <a:spcPts val="0"/>
              </a:spcAft>
              <a:buSzPts val="2200"/>
              <a:buChar char="–"/>
              <a:defRPr sz="2200"/>
            </a:lvl4pPr>
            <a:lvl5pPr indent="-368300" lvl="4" marL="2286000">
              <a:spcBef>
                <a:spcPts val="400"/>
              </a:spcBef>
              <a:spcAft>
                <a:spcPts val="0"/>
              </a:spcAft>
              <a:buSzPts val="2200"/>
              <a:buChar char="»"/>
              <a:defRPr sz="2200"/>
            </a:lvl5pPr>
            <a:lvl6pPr indent="-368300" lvl="5" marL="27432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6pPr>
            <a:lvl7pPr indent="-368300" lvl="6" marL="32004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7pPr>
            <a:lvl8pPr indent="-368300" lvl="7" marL="36576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8pPr>
            <a:lvl9pPr indent="-368300" lvl="8" marL="41148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9pPr>
          </a:lstStyle>
          <a:p/>
        </p:txBody>
      </p:sp>
      <p:sp>
        <p:nvSpPr>
          <p:cNvPr id="172" name="Google Shape;172;p5"/>
          <p:cNvSpPr txBox="1"/>
          <p:nvPr>
            <p:ph idx="21" type="body"/>
          </p:nvPr>
        </p:nvSpPr>
        <p:spPr>
          <a:xfrm>
            <a:off x="6107063" y="2708263"/>
            <a:ext cx="2061000" cy="26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56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68300" lvl="2" marL="1371600">
              <a:spcBef>
                <a:spcPts val="480"/>
              </a:spcBef>
              <a:spcAft>
                <a:spcPts val="0"/>
              </a:spcAft>
              <a:buSzPts val="2200"/>
              <a:buChar char="•"/>
              <a:defRPr sz="2200"/>
            </a:lvl3pPr>
            <a:lvl4pPr indent="-368300" lvl="3" marL="1828800">
              <a:spcBef>
                <a:spcPts val="400"/>
              </a:spcBef>
              <a:spcAft>
                <a:spcPts val="0"/>
              </a:spcAft>
              <a:buSzPts val="2200"/>
              <a:buChar char="–"/>
              <a:defRPr sz="2200"/>
            </a:lvl4pPr>
            <a:lvl5pPr indent="-368300" lvl="4" marL="2286000">
              <a:spcBef>
                <a:spcPts val="400"/>
              </a:spcBef>
              <a:spcAft>
                <a:spcPts val="0"/>
              </a:spcAft>
              <a:buSzPts val="2200"/>
              <a:buChar char="»"/>
              <a:defRPr sz="2200"/>
            </a:lvl5pPr>
            <a:lvl6pPr indent="-368300" lvl="5" marL="27432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6pPr>
            <a:lvl7pPr indent="-368300" lvl="6" marL="32004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7pPr>
            <a:lvl8pPr indent="-368300" lvl="7" marL="36576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8pPr>
            <a:lvl9pPr indent="-368300" lvl="8" marL="4114800">
              <a:spcBef>
                <a:spcPts val="400"/>
              </a:spcBef>
              <a:spcAft>
                <a:spcPts val="0"/>
              </a:spcAft>
              <a:buSzPts val="2200"/>
              <a:buChar char="•"/>
              <a:defRPr sz="2200"/>
            </a:lvl9pPr>
          </a:lstStyle>
          <a:p/>
        </p:txBody>
      </p:sp>
      <p:sp>
        <p:nvSpPr>
          <p:cNvPr id="173" name="Google Shape;173;p5"/>
          <p:cNvSpPr txBox="1"/>
          <p:nvPr>
            <p:ph idx="22" type="subTitle"/>
          </p:nvPr>
        </p:nvSpPr>
        <p:spPr>
          <a:xfrm>
            <a:off x="289250" y="993075"/>
            <a:ext cx="2434500" cy="49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4" name="Google Shape;174;p5"/>
          <p:cNvSpPr txBox="1"/>
          <p:nvPr>
            <p:ph type="title"/>
          </p:nvPr>
        </p:nvSpPr>
        <p:spPr>
          <a:xfrm>
            <a:off x="277200" y="185600"/>
            <a:ext cx="5007000" cy="62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177" name="Google Shape;177;p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8" name="Google Shape;17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183" name="Google Shape;183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189" name="Google Shape;189;p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0" name="Google Shape;19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195" name="Google Shape;195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96" name="Google Shape;196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97" name="Google Shape;197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02" name="Google Shape;202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3" name="Google Shape;203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04" name="Google Shape;204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5" name="Google Shape;205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06" name="Google Shape;206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Inter"/>
              <a:buNone/>
              <a:defRPr b="1" i="0" sz="3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Inter"/>
              <a:buNone/>
              <a:defRPr b="1" sz="3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Inter"/>
              <a:buNone/>
              <a:defRPr b="1" sz="3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Inter"/>
              <a:buNone/>
              <a:defRPr b="1" sz="3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Inter"/>
              <a:buNone/>
              <a:defRPr b="1" sz="3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Inter"/>
              <a:buNone/>
              <a:defRPr b="1" sz="3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Inter"/>
              <a:buNone/>
              <a:defRPr b="1" sz="3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Inter"/>
              <a:buNone/>
              <a:defRPr b="1" sz="3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Inter"/>
              <a:buNone/>
              <a:defRPr b="1" sz="3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nter"/>
              <a:buChar char="•"/>
              <a:defRPr i="0" sz="2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2385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–"/>
              <a:defRPr i="0" sz="15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2385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•"/>
              <a:defRPr i="0" sz="15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–"/>
              <a:defRPr i="0" sz="15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238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»"/>
              <a:defRPr i="0" sz="15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238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•"/>
              <a:defRPr i="0" sz="15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238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•"/>
              <a:defRPr i="0" sz="15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238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•"/>
              <a:defRPr i="0" sz="15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238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•"/>
              <a:defRPr i="0" sz="15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40" Type="http://schemas.openxmlformats.org/officeDocument/2006/relationships/image" Target="../media/image41.png"/><Relationship Id="rId20" Type="http://schemas.openxmlformats.org/officeDocument/2006/relationships/image" Target="../media/image5.png"/><Relationship Id="rId41" Type="http://schemas.openxmlformats.org/officeDocument/2006/relationships/image" Target="../media/image42.png"/><Relationship Id="rId22" Type="http://schemas.openxmlformats.org/officeDocument/2006/relationships/image" Target="../media/image32.png"/><Relationship Id="rId21" Type="http://schemas.openxmlformats.org/officeDocument/2006/relationships/image" Target="../media/image18.png"/><Relationship Id="rId24" Type="http://schemas.openxmlformats.org/officeDocument/2006/relationships/image" Target="../media/image23.png"/><Relationship Id="rId23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22.png"/><Relationship Id="rId26" Type="http://schemas.openxmlformats.org/officeDocument/2006/relationships/image" Target="../media/image28.png"/><Relationship Id="rId25" Type="http://schemas.openxmlformats.org/officeDocument/2006/relationships/image" Target="../media/image21.png"/><Relationship Id="rId28" Type="http://schemas.openxmlformats.org/officeDocument/2006/relationships/image" Target="../media/image29.png"/><Relationship Id="rId27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7.png"/><Relationship Id="rId29" Type="http://schemas.openxmlformats.org/officeDocument/2006/relationships/image" Target="../media/image39.png"/><Relationship Id="rId7" Type="http://schemas.openxmlformats.org/officeDocument/2006/relationships/image" Target="../media/image14.png"/><Relationship Id="rId8" Type="http://schemas.openxmlformats.org/officeDocument/2006/relationships/image" Target="../media/image11.png"/><Relationship Id="rId31" Type="http://schemas.openxmlformats.org/officeDocument/2006/relationships/image" Target="../media/image36.png"/><Relationship Id="rId30" Type="http://schemas.openxmlformats.org/officeDocument/2006/relationships/image" Target="../media/image33.png"/><Relationship Id="rId11" Type="http://schemas.openxmlformats.org/officeDocument/2006/relationships/image" Target="../media/image6.png"/><Relationship Id="rId33" Type="http://schemas.openxmlformats.org/officeDocument/2006/relationships/image" Target="../media/image35.png"/><Relationship Id="rId10" Type="http://schemas.openxmlformats.org/officeDocument/2006/relationships/image" Target="../media/image20.png"/><Relationship Id="rId32" Type="http://schemas.openxmlformats.org/officeDocument/2006/relationships/image" Target="../media/image25.png"/><Relationship Id="rId13" Type="http://schemas.openxmlformats.org/officeDocument/2006/relationships/image" Target="../media/image19.png"/><Relationship Id="rId35" Type="http://schemas.openxmlformats.org/officeDocument/2006/relationships/image" Target="../media/image43.png"/><Relationship Id="rId12" Type="http://schemas.openxmlformats.org/officeDocument/2006/relationships/image" Target="../media/image26.png"/><Relationship Id="rId34" Type="http://schemas.openxmlformats.org/officeDocument/2006/relationships/image" Target="../media/image27.png"/><Relationship Id="rId15" Type="http://schemas.openxmlformats.org/officeDocument/2006/relationships/image" Target="../media/image10.png"/><Relationship Id="rId37" Type="http://schemas.openxmlformats.org/officeDocument/2006/relationships/image" Target="../media/image38.png"/><Relationship Id="rId14" Type="http://schemas.openxmlformats.org/officeDocument/2006/relationships/image" Target="../media/image9.png"/><Relationship Id="rId36" Type="http://schemas.openxmlformats.org/officeDocument/2006/relationships/image" Target="../media/image37.png"/><Relationship Id="rId17" Type="http://schemas.openxmlformats.org/officeDocument/2006/relationships/image" Target="../media/image17.png"/><Relationship Id="rId39" Type="http://schemas.openxmlformats.org/officeDocument/2006/relationships/image" Target="../media/image44.png"/><Relationship Id="rId16" Type="http://schemas.openxmlformats.org/officeDocument/2006/relationships/image" Target="../media/image15.png"/><Relationship Id="rId38" Type="http://schemas.openxmlformats.org/officeDocument/2006/relationships/image" Target="../media/image40.png"/><Relationship Id="rId19" Type="http://schemas.openxmlformats.org/officeDocument/2006/relationships/image" Target="../media/image24.png"/><Relationship Id="rId18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6"/>
          <p:cNvGrpSpPr/>
          <p:nvPr/>
        </p:nvGrpSpPr>
        <p:grpSpPr>
          <a:xfrm>
            <a:off x="2595377" y="3866975"/>
            <a:ext cx="7797003" cy="1251570"/>
            <a:chOff x="0" y="0"/>
            <a:chExt cx="3835083" cy="615605"/>
          </a:xfrm>
        </p:grpSpPr>
        <p:sp>
          <p:nvSpPr>
            <p:cNvPr id="245" name="Google Shape;245;p16"/>
            <p:cNvSpPr/>
            <p:nvPr/>
          </p:nvSpPr>
          <p:spPr>
            <a:xfrm>
              <a:off x="0" y="0"/>
              <a:ext cx="3835083" cy="615605"/>
            </a:xfrm>
            <a:custGeom>
              <a:rect b="b" l="l" r="r" t="t"/>
              <a:pathLst>
                <a:path extrusionOk="0" h="615605" w="3835083">
                  <a:moveTo>
                    <a:pt x="3835083" y="307802"/>
                  </a:moveTo>
                  <a:lnTo>
                    <a:pt x="3428683" y="0"/>
                  </a:lnTo>
                  <a:lnTo>
                    <a:pt x="3428683" y="203200"/>
                  </a:lnTo>
                  <a:lnTo>
                    <a:pt x="0" y="203200"/>
                  </a:lnTo>
                  <a:lnTo>
                    <a:pt x="0" y="412405"/>
                  </a:lnTo>
                  <a:lnTo>
                    <a:pt x="3428683" y="412405"/>
                  </a:lnTo>
                  <a:lnTo>
                    <a:pt x="3428683" y="615605"/>
                  </a:lnTo>
                  <a:lnTo>
                    <a:pt x="3835083" y="307802"/>
                  </a:ln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FF914D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6"/>
            <p:cNvSpPr txBox="1"/>
            <p:nvPr/>
          </p:nvSpPr>
          <p:spPr>
            <a:xfrm>
              <a:off x="0" y="184150"/>
              <a:ext cx="3733483" cy="228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7" name="Google Shape;247;p16"/>
          <p:cNvCxnSpPr/>
          <p:nvPr/>
        </p:nvCxnSpPr>
        <p:spPr>
          <a:xfrm>
            <a:off x="1283919" y="2289108"/>
            <a:ext cx="1530365" cy="1530365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248" name="Google Shape;248;p16"/>
          <p:cNvGrpSpPr/>
          <p:nvPr/>
        </p:nvGrpSpPr>
        <p:grpSpPr>
          <a:xfrm>
            <a:off x="358244" y="1845768"/>
            <a:ext cx="2268000" cy="530919"/>
            <a:chOff x="0" y="-19050"/>
            <a:chExt cx="812800" cy="190269"/>
          </a:xfrm>
        </p:grpSpPr>
        <p:sp>
          <p:nvSpPr>
            <p:cNvPr id="249" name="Google Shape;249;p16"/>
            <p:cNvSpPr/>
            <p:nvPr/>
          </p:nvSpPr>
          <p:spPr>
            <a:xfrm>
              <a:off x="0" y="0"/>
              <a:ext cx="812800" cy="171219"/>
            </a:xfrm>
            <a:custGeom>
              <a:rect b="b" l="l" r="r" t="t"/>
              <a:pathLst>
                <a:path extrusionOk="0" h="17121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1219"/>
                  </a:lnTo>
                  <a:lnTo>
                    <a:pt x="0" y="171219"/>
                  </a:lnTo>
                  <a:close/>
                </a:path>
              </a:pathLst>
            </a:custGeom>
            <a:solidFill>
              <a:srgbClr val="8C52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6"/>
            <p:cNvSpPr txBox="1"/>
            <p:nvPr/>
          </p:nvSpPr>
          <p:spPr>
            <a:xfrm>
              <a:off x="0" y="-19050"/>
              <a:ext cx="812800" cy="1902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16"/>
          <p:cNvSpPr txBox="1"/>
          <p:nvPr/>
        </p:nvSpPr>
        <p:spPr>
          <a:xfrm>
            <a:off x="509926" y="1932600"/>
            <a:ext cx="1970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MAIN POINT</a:t>
            </a:r>
            <a:endParaRPr/>
          </a:p>
        </p:txBody>
      </p:sp>
      <p:grpSp>
        <p:nvGrpSpPr>
          <p:cNvPr id="252" name="Google Shape;252;p16"/>
          <p:cNvGrpSpPr/>
          <p:nvPr/>
        </p:nvGrpSpPr>
        <p:grpSpPr>
          <a:xfrm>
            <a:off x="668752" y="2599756"/>
            <a:ext cx="2268000" cy="498606"/>
            <a:chOff x="0" y="-19050"/>
            <a:chExt cx="812800" cy="178689"/>
          </a:xfrm>
        </p:grpSpPr>
        <p:sp>
          <p:nvSpPr>
            <p:cNvPr id="253" name="Google Shape;253;p16"/>
            <p:cNvSpPr/>
            <p:nvPr/>
          </p:nvSpPr>
          <p:spPr>
            <a:xfrm>
              <a:off x="0" y="0"/>
              <a:ext cx="812800" cy="159639"/>
            </a:xfrm>
            <a:custGeom>
              <a:rect b="b" l="l" r="r" t="t"/>
              <a:pathLst>
                <a:path extrusionOk="0" h="15963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59639"/>
                  </a:lnTo>
                  <a:lnTo>
                    <a:pt x="0" y="159639"/>
                  </a:lnTo>
                  <a:close/>
                </a:path>
              </a:pathLst>
            </a:custGeom>
            <a:solidFill>
              <a:srgbClr val="8C52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6"/>
            <p:cNvSpPr txBox="1"/>
            <p:nvPr/>
          </p:nvSpPr>
          <p:spPr>
            <a:xfrm>
              <a:off x="0" y="-19050"/>
              <a:ext cx="812800" cy="1786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p16"/>
          <p:cNvSpPr txBox="1"/>
          <p:nvPr/>
        </p:nvSpPr>
        <p:spPr>
          <a:xfrm>
            <a:off x="820425" y="2686600"/>
            <a:ext cx="1970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MAIN POINT</a:t>
            </a:r>
            <a:endParaRPr/>
          </a:p>
        </p:txBody>
      </p:sp>
      <p:grpSp>
        <p:nvGrpSpPr>
          <p:cNvPr id="256" name="Google Shape;256;p16"/>
          <p:cNvGrpSpPr/>
          <p:nvPr/>
        </p:nvGrpSpPr>
        <p:grpSpPr>
          <a:xfrm>
            <a:off x="1265644" y="3953936"/>
            <a:ext cx="2292901" cy="1179260"/>
            <a:chOff x="0" y="-9525"/>
            <a:chExt cx="808706" cy="415925"/>
          </a:xfrm>
        </p:grpSpPr>
        <p:sp>
          <p:nvSpPr>
            <p:cNvPr id="257" name="Google Shape;257;p16"/>
            <p:cNvSpPr/>
            <p:nvPr/>
          </p:nvSpPr>
          <p:spPr>
            <a:xfrm>
              <a:off x="0" y="0"/>
              <a:ext cx="808706" cy="406400"/>
            </a:xfrm>
            <a:custGeom>
              <a:rect b="b" l="l" r="r" t="t"/>
              <a:pathLst>
                <a:path extrusionOk="0" h="406400" w="808706">
                  <a:moveTo>
                    <a:pt x="0" y="0"/>
                  </a:moveTo>
                  <a:lnTo>
                    <a:pt x="605506" y="0"/>
                  </a:lnTo>
                  <a:lnTo>
                    <a:pt x="808706" y="203200"/>
                  </a:lnTo>
                  <a:lnTo>
                    <a:pt x="60550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8C52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6"/>
            <p:cNvSpPr txBox="1"/>
            <p:nvPr/>
          </p:nvSpPr>
          <p:spPr>
            <a:xfrm>
              <a:off x="177800" y="-9525"/>
              <a:ext cx="554706" cy="415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575" lIns="27575" spcFirstLastPara="1" rIns="27575" wrap="square" tIns="27575">
              <a:noAutofit/>
            </a:bodyPr>
            <a:lstStyle/>
            <a:p>
              <a:pPr indent="0" lvl="0" marL="0" marR="0" rtl="0" algn="ctr">
                <a:lnSpc>
                  <a:spcPct val="8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16"/>
          <p:cNvGrpSpPr/>
          <p:nvPr/>
        </p:nvGrpSpPr>
        <p:grpSpPr>
          <a:xfrm>
            <a:off x="1113244" y="3801536"/>
            <a:ext cx="2292901" cy="1179260"/>
            <a:chOff x="0" y="-9525"/>
            <a:chExt cx="808706" cy="415925"/>
          </a:xfrm>
        </p:grpSpPr>
        <p:sp>
          <p:nvSpPr>
            <p:cNvPr id="260" name="Google Shape;260;p16"/>
            <p:cNvSpPr/>
            <p:nvPr/>
          </p:nvSpPr>
          <p:spPr>
            <a:xfrm>
              <a:off x="0" y="0"/>
              <a:ext cx="808706" cy="406400"/>
            </a:xfrm>
            <a:custGeom>
              <a:rect b="b" l="l" r="r" t="t"/>
              <a:pathLst>
                <a:path extrusionOk="0" h="406400" w="808706">
                  <a:moveTo>
                    <a:pt x="0" y="0"/>
                  </a:moveTo>
                  <a:lnTo>
                    <a:pt x="605506" y="0"/>
                  </a:lnTo>
                  <a:lnTo>
                    <a:pt x="808706" y="203200"/>
                  </a:lnTo>
                  <a:lnTo>
                    <a:pt x="60550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52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6"/>
            <p:cNvSpPr txBox="1"/>
            <p:nvPr/>
          </p:nvSpPr>
          <p:spPr>
            <a:xfrm>
              <a:off x="177800" y="-9525"/>
              <a:ext cx="554706" cy="415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575" lIns="27575" spcFirstLastPara="1" rIns="27575" wrap="square" tIns="27575">
              <a:noAutofit/>
            </a:bodyPr>
            <a:lstStyle/>
            <a:p>
              <a:pPr indent="0" lvl="0" marL="0" marR="0" rtl="0" algn="ctr">
                <a:lnSpc>
                  <a:spcPct val="8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p16"/>
          <p:cNvGrpSpPr/>
          <p:nvPr/>
        </p:nvGrpSpPr>
        <p:grpSpPr>
          <a:xfrm>
            <a:off x="1060712" y="3571385"/>
            <a:ext cx="939392" cy="939392"/>
            <a:chOff x="0" y="0"/>
            <a:chExt cx="812800" cy="812800"/>
          </a:xfrm>
        </p:grpSpPr>
        <p:sp>
          <p:nvSpPr>
            <p:cNvPr id="263" name="Google Shape;263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cap="sq" cmpd="sng" w="19050">
              <a:solidFill>
                <a:srgbClr val="8C52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6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575" lIns="27575" spcFirstLastPara="1" rIns="27575" wrap="square" tIns="27575">
              <a:noAutofit/>
            </a:bodyPr>
            <a:lstStyle/>
            <a:p>
              <a:pPr indent="0" lvl="0" marL="0" marR="0" rtl="0" algn="ctr">
                <a:lnSpc>
                  <a:spcPct val="8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" name="Google Shape;265;p16"/>
          <p:cNvSpPr txBox="1"/>
          <p:nvPr/>
        </p:nvSpPr>
        <p:spPr>
          <a:xfrm>
            <a:off x="2000104" y="4200476"/>
            <a:ext cx="996511" cy="370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CAUSE </a:t>
            </a:r>
            <a:endParaRPr/>
          </a:p>
        </p:txBody>
      </p:sp>
      <p:sp>
        <p:nvSpPr>
          <p:cNvPr id="266" name="Google Shape;266;p16"/>
          <p:cNvSpPr txBox="1"/>
          <p:nvPr/>
        </p:nvSpPr>
        <p:spPr>
          <a:xfrm>
            <a:off x="1166265" y="3705613"/>
            <a:ext cx="7284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59" u="none" strike="noStrike">
                <a:solidFill>
                  <a:srgbClr val="8C52FF"/>
                </a:solidFill>
                <a:latin typeface="Inter"/>
                <a:ea typeface="Inter"/>
                <a:cs typeface="Inter"/>
                <a:sym typeface="Inter"/>
              </a:rPr>
              <a:t>01.</a:t>
            </a:r>
            <a:endParaRPr/>
          </a:p>
        </p:txBody>
      </p:sp>
      <p:grpSp>
        <p:nvGrpSpPr>
          <p:cNvPr id="267" name="Google Shape;267;p16"/>
          <p:cNvGrpSpPr/>
          <p:nvPr/>
        </p:nvGrpSpPr>
        <p:grpSpPr>
          <a:xfrm>
            <a:off x="3935471" y="3939285"/>
            <a:ext cx="2292901" cy="1179260"/>
            <a:chOff x="0" y="-9525"/>
            <a:chExt cx="808706" cy="415925"/>
          </a:xfrm>
        </p:grpSpPr>
        <p:sp>
          <p:nvSpPr>
            <p:cNvPr id="268" name="Google Shape;268;p16"/>
            <p:cNvSpPr/>
            <p:nvPr/>
          </p:nvSpPr>
          <p:spPr>
            <a:xfrm>
              <a:off x="0" y="0"/>
              <a:ext cx="808706" cy="406400"/>
            </a:xfrm>
            <a:custGeom>
              <a:rect b="b" l="l" r="r" t="t"/>
              <a:pathLst>
                <a:path extrusionOk="0" h="406400" w="808706">
                  <a:moveTo>
                    <a:pt x="0" y="0"/>
                  </a:moveTo>
                  <a:lnTo>
                    <a:pt x="605506" y="0"/>
                  </a:lnTo>
                  <a:lnTo>
                    <a:pt x="808706" y="203200"/>
                  </a:lnTo>
                  <a:lnTo>
                    <a:pt x="60550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CB6CE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6"/>
            <p:cNvSpPr txBox="1"/>
            <p:nvPr/>
          </p:nvSpPr>
          <p:spPr>
            <a:xfrm>
              <a:off x="177800" y="-9525"/>
              <a:ext cx="554706" cy="415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575" lIns="27575" spcFirstLastPara="1" rIns="27575" wrap="square" tIns="27575">
              <a:noAutofit/>
            </a:bodyPr>
            <a:lstStyle/>
            <a:p>
              <a:pPr indent="0" lvl="0" marL="0" marR="0" rtl="0" algn="ctr">
                <a:lnSpc>
                  <a:spcPct val="8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16"/>
          <p:cNvGrpSpPr/>
          <p:nvPr/>
        </p:nvGrpSpPr>
        <p:grpSpPr>
          <a:xfrm>
            <a:off x="3783071" y="3786885"/>
            <a:ext cx="2292901" cy="1179260"/>
            <a:chOff x="0" y="-9525"/>
            <a:chExt cx="808706" cy="415925"/>
          </a:xfrm>
        </p:grpSpPr>
        <p:sp>
          <p:nvSpPr>
            <p:cNvPr id="271" name="Google Shape;271;p16"/>
            <p:cNvSpPr/>
            <p:nvPr/>
          </p:nvSpPr>
          <p:spPr>
            <a:xfrm>
              <a:off x="0" y="0"/>
              <a:ext cx="808706" cy="406400"/>
            </a:xfrm>
            <a:custGeom>
              <a:rect b="b" l="l" r="r" t="t"/>
              <a:pathLst>
                <a:path extrusionOk="0" h="406400" w="808706">
                  <a:moveTo>
                    <a:pt x="0" y="0"/>
                  </a:moveTo>
                  <a:lnTo>
                    <a:pt x="605506" y="0"/>
                  </a:lnTo>
                  <a:lnTo>
                    <a:pt x="808706" y="203200"/>
                  </a:lnTo>
                  <a:lnTo>
                    <a:pt x="60550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6"/>
            <p:cNvSpPr txBox="1"/>
            <p:nvPr/>
          </p:nvSpPr>
          <p:spPr>
            <a:xfrm>
              <a:off x="177800" y="-9525"/>
              <a:ext cx="554706" cy="415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575" lIns="27575" spcFirstLastPara="1" rIns="27575" wrap="square" tIns="27575">
              <a:noAutofit/>
            </a:bodyPr>
            <a:lstStyle/>
            <a:p>
              <a:pPr indent="0" lvl="0" marL="0" marR="0" rtl="0" algn="ctr">
                <a:lnSpc>
                  <a:spcPct val="8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16"/>
          <p:cNvGrpSpPr/>
          <p:nvPr/>
        </p:nvGrpSpPr>
        <p:grpSpPr>
          <a:xfrm>
            <a:off x="3730540" y="3556733"/>
            <a:ext cx="939392" cy="939392"/>
            <a:chOff x="0" y="0"/>
            <a:chExt cx="812800" cy="812800"/>
          </a:xfrm>
        </p:grpSpPr>
        <p:sp>
          <p:nvSpPr>
            <p:cNvPr id="274" name="Google Shape;274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cap="sq" cmpd="sng" w="19050">
              <a:solidFill>
                <a:srgbClr val="CB6CE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6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575" lIns="27575" spcFirstLastPara="1" rIns="27575" wrap="square" tIns="27575">
              <a:noAutofit/>
            </a:bodyPr>
            <a:lstStyle/>
            <a:p>
              <a:pPr indent="0" lvl="0" marL="0" marR="0" rtl="0" algn="ctr">
                <a:lnSpc>
                  <a:spcPct val="8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16"/>
          <p:cNvSpPr txBox="1"/>
          <p:nvPr/>
        </p:nvSpPr>
        <p:spPr>
          <a:xfrm>
            <a:off x="4669931" y="4185825"/>
            <a:ext cx="996511" cy="370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CAUSE </a:t>
            </a:r>
            <a:endParaRPr/>
          </a:p>
        </p:txBody>
      </p:sp>
      <p:sp>
        <p:nvSpPr>
          <p:cNvPr id="277" name="Google Shape;277;p16"/>
          <p:cNvSpPr txBox="1"/>
          <p:nvPr/>
        </p:nvSpPr>
        <p:spPr>
          <a:xfrm>
            <a:off x="3836092" y="3690962"/>
            <a:ext cx="8337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59" u="none" strike="noStrike">
                <a:solidFill>
                  <a:srgbClr val="CB6CE6"/>
                </a:solidFill>
                <a:latin typeface="Inter"/>
                <a:ea typeface="Inter"/>
                <a:cs typeface="Inter"/>
                <a:sym typeface="Inter"/>
              </a:rPr>
              <a:t>02.</a:t>
            </a:r>
            <a:endParaRPr/>
          </a:p>
        </p:txBody>
      </p:sp>
      <p:grpSp>
        <p:nvGrpSpPr>
          <p:cNvPr id="278" name="Google Shape;278;p16"/>
          <p:cNvGrpSpPr/>
          <p:nvPr/>
        </p:nvGrpSpPr>
        <p:grpSpPr>
          <a:xfrm>
            <a:off x="6605298" y="3924634"/>
            <a:ext cx="2292901" cy="1179260"/>
            <a:chOff x="0" y="-9525"/>
            <a:chExt cx="808706" cy="415925"/>
          </a:xfrm>
        </p:grpSpPr>
        <p:sp>
          <p:nvSpPr>
            <p:cNvPr id="279" name="Google Shape;279;p16"/>
            <p:cNvSpPr/>
            <p:nvPr/>
          </p:nvSpPr>
          <p:spPr>
            <a:xfrm>
              <a:off x="0" y="0"/>
              <a:ext cx="808706" cy="406400"/>
            </a:xfrm>
            <a:custGeom>
              <a:rect b="b" l="l" r="r" t="t"/>
              <a:pathLst>
                <a:path extrusionOk="0" h="406400" w="808706">
                  <a:moveTo>
                    <a:pt x="0" y="0"/>
                  </a:moveTo>
                  <a:lnTo>
                    <a:pt x="605506" y="0"/>
                  </a:lnTo>
                  <a:lnTo>
                    <a:pt x="808706" y="203200"/>
                  </a:lnTo>
                  <a:lnTo>
                    <a:pt x="60550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914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6"/>
            <p:cNvSpPr txBox="1"/>
            <p:nvPr/>
          </p:nvSpPr>
          <p:spPr>
            <a:xfrm>
              <a:off x="177800" y="-9525"/>
              <a:ext cx="554706" cy="415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575" lIns="27575" spcFirstLastPara="1" rIns="27575" wrap="square" tIns="27575">
              <a:noAutofit/>
            </a:bodyPr>
            <a:lstStyle/>
            <a:p>
              <a:pPr indent="0" lvl="0" marL="0" marR="0" rtl="0" algn="ctr">
                <a:lnSpc>
                  <a:spcPct val="8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16"/>
          <p:cNvGrpSpPr/>
          <p:nvPr/>
        </p:nvGrpSpPr>
        <p:grpSpPr>
          <a:xfrm>
            <a:off x="6452898" y="3772234"/>
            <a:ext cx="2292901" cy="1179260"/>
            <a:chOff x="0" y="-9525"/>
            <a:chExt cx="808706" cy="415925"/>
          </a:xfrm>
        </p:grpSpPr>
        <p:sp>
          <p:nvSpPr>
            <p:cNvPr id="282" name="Google Shape;282;p16"/>
            <p:cNvSpPr/>
            <p:nvPr/>
          </p:nvSpPr>
          <p:spPr>
            <a:xfrm>
              <a:off x="0" y="0"/>
              <a:ext cx="808706" cy="406400"/>
            </a:xfrm>
            <a:custGeom>
              <a:rect b="b" l="l" r="r" t="t"/>
              <a:pathLst>
                <a:path extrusionOk="0" h="406400" w="808706">
                  <a:moveTo>
                    <a:pt x="0" y="0"/>
                  </a:moveTo>
                  <a:lnTo>
                    <a:pt x="605506" y="0"/>
                  </a:lnTo>
                  <a:lnTo>
                    <a:pt x="808706" y="203200"/>
                  </a:lnTo>
                  <a:lnTo>
                    <a:pt x="60550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6"/>
            <p:cNvSpPr txBox="1"/>
            <p:nvPr/>
          </p:nvSpPr>
          <p:spPr>
            <a:xfrm>
              <a:off x="177800" y="-9525"/>
              <a:ext cx="554706" cy="415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575" lIns="27575" spcFirstLastPara="1" rIns="27575" wrap="square" tIns="27575">
              <a:noAutofit/>
            </a:bodyPr>
            <a:lstStyle/>
            <a:p>
              <a:pPr indent="0" lvl="0" marL="0" marR="0" rtl="0" algn="ctr">
                <a:lnSpc>
                  <a:spcPct val="8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16"/>
          <p:cNvGrpSpPr/>
          <p:nvPr/>
        </p:nvGrpSpPr>
        <p:grpSpPr>
          <a:xfrm>
            <a:off x="6400367" y="3542082"/>
            <a:ext cx="939392" cy="939392"/>
            <a:chOff x="0" y="0"/>
            <a:chExt cx="812800" cy="812800"/>
          </a:xfrm>
        </p:grpSpPr>
        <p:sp>
          <p:nvSpPr>
            <p:cNvPr id="285" name="Google Shape;285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cap="sq" cmpd="sng" w="19050">
              <a:solidFill>
                <a:srgbClr val="FF914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6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575" lIns="27575" spcFirstLastPara="1" rIns="27575" wrap="square" tIns="27575">
              <a:noAutofit/>
            </a:bodyPr>
            <a:lstStyle/>
            <a:p>
              <a:pPr indent="0" lvl="0" marL="0" marR="0" rtl="0" algn="ctr">
                <a:lnSpc>
                  <a:spcPct val="8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Google Shape;287;p16"/>
          <p:cNvSpPr txBox="1"/>
          <p:nvPr/>
        </p:nvSpPr>
        <p:spPr>
          <a:xfrm>
            <a:off x="7339758" y="4171173"/>
            <a:ext cx="996511" cy="370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CAUSE </a:t>
            </a:r>
            <a:endParaRPr/>
          </a:p>
        </p:txBody>
      </p:sp>
      <p:sp>
        <p:nvSpPr>
          <p:cNvPr id="288" name="Google Shape;288;p16"/>
          <p:cNvSpPr txBox="1"/>
          <p:nvPr/>
        </p:nvSpPr>
        <p:spPr>
          <a:xfrm>
            <a:off x="6505920" y="3676311"/>
            <a:ext cx="8337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59" u="none" strike="noStrike">
                <a:solidFill>
                  <a:srgbClr val="FF914D"/>
                </a:solidFill>
                <a:latin typeface="Inter"/>
                <a:ea typeface="Inter"/>
                <a:cs typeface="Inter"/>
                <a:sym typeface="Inter"/>
              </a:rPr>
              <a:t>03.</a:t>
            </a:r>
            <a:endParaRPr/>
          </a:p>
        </p:txBody>
      </p:sp>
      <p:cxnSp>
        <p:nvCxnSpPr>
          <p:cNvPr id="289" name="Google Shape;289;p16"/>
          <p:cNvCxnSpPr/>
          <p:nvPr/>
        </p:nvCxnSpPr>
        <p:spPr>
          <a:xfrm>
            <a:off x="3941815" y="2272726"/>
            <a:ext cx="1530365" cy="1530365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290" name="Google Shape;290;p16"/>
          <p:cNvGrpSpPr/>
          <p:nvPr/>
        </p:nvGrpSpPr>
        <p:grpSpPr>
          <a:xfrm>
            <a:off x="3016140" y="1829386"/>
            <a:ext cx="2268000" cy="531370"/>
            <a:chOff x="0" y="-19050"/>
            <a:chExt cx="812800" cy="190431"/>
          </a:xfrm>
        </p:grpSpPr>
        <p:sp>
          <p:nvSpPr>
            <p:cNvPr id="291" name="Google Shape;291;p16"/>
            <p:cNvSpPr/>
            <p:nvPr/>
          </p:nvSpPr>
          <p:spPr>
            <a:xfrm>
              <a:off x="0" y="0"/>
              <a:ext cx="812800" cy="171381"/>
            </a:xfrm>
            <a:custGeom>
              <a:rect b="b" l="l" r="r" t="t"/>
              <a:pathLst>
                <a:path extrusionOk="0" h="171381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1381"/>
                  </a:lnTo>
                  <a:lnTo>
                    <a:pt x="0" y="171381"/>
                  </a:ln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6"/>
            <p:cNvSpPr txBox="1"/>
            <p:nvPr/>
          </p:nvSpPr>
          <p:spPr>
            <a:xfrm>
              <a:off x="0" y="-19050"/>
              <a:ext cx="812800" cy="190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3" name="Google Shape;293;p16"/>
          <p:cNvSpPr txBox="1"/>
          <p:nvPr/>
        </p:nvSpPr>
        <p:spPr>
          <a:xfrm>
            <a:off x="3167827" y="1916225"/>
            <a:ext cx="1970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MAIN POINT</a:t>
            </a:r>
            <a:endParaRPr/>
          </a:p>
        </p:txBody>
      </p:sp>
      <p:grpSp>
        <p:nvGrpSpPr>
          <p:cNvPr id="294" name="Google Shape;294;p16"/>
          <p:cNvGrpSpPr/>
          <p:nvPr/>
        </p:nvGrpSpPr>
        <p:grpSpPr>
          <a:xfrm>
            <a:off x="3326648" y="2583374"/>
            <a:ext cx="2268000" cy="514988"/>
            <a:chOff x="0" y="-19050"/>
            <a:chExt cx="812800" cy="184560"/>
          </a:xfrm>
        </p:grpSpPr>
        <p:sp>
          <p:nvSpPr>
            <p:cNvPr id="295" name="Google Shape;295;p16"/>
            <p:cNvSpPr/>
            <p:nvPr/>
          </p:nvSpPr>
          <p:spPr>
            <a:xfrm>
              <a:off x="0" y="0"/>
              <a:ext cx="812800" cy="165510"/>
            </a:xfrm>
            <a:custGeom>
              <a:rect b="b" l="l" r="r" t="t"/>
              <a:pathLst>
                <a:path extrusionOk="0" h="16551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65510"/>
                  </a:lnTo>
                  <a:lnTo>
                    <a:pt x="0" y="165510"/>
                  </a:ln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6"/>
            <p:cNvSpPr txBox="1"/>
            <p:nvPr/>
          </p:nvSpPr>
          <p:spPr>
            <a:xfrm>
              <a:off x="0" y="-19050"/>
              <a:ext cx="812800" cy="184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7" name="Google Shape;297;p16"/>
          <p:cNvSpPr txBox="1"/>
          <p:nvPr/>
        </p:nvSpPr>
        <p:spPr>
          <a:xfrm>
            <a:off x="3478325" y="2670225"/>
            <a:ext cx="1970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MAIN POINT</a:t>
            </a:r>
            <a:endParaRPr/>
          </a:p>
        </p:txBody>
      </p:sp>
      <p:cxnSp>
        <p:nvCxnSpPr>
          <p:cNvPr id="298" name="Google Shape;298;p16"/>
          <p:cNvCxnSpPr/>
          <p:nvPr/>
        </p:nvCxnSpPr>
        <p:spPr>
          <a:xfrm>
            <a:off x="6599710" y="2256343"/>
            <a:ext cx="1530365" cy="1530365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299" name="Google Shape;299;p16"/>
          <p:cNvGrpSpPr/>
          <p:nvPr/>
        </p:nvGrpSpPr>
        <p:grpSpPr>
          <a:xfrm>
            <a:off x="5674035" y="1813004"/>
            <a:ext cx="2268000" cy="547753"/>
            <a:chOff x="0" y="-19050"/>
            <a:chExt cx="812800" cy="196302"/>
          </a:xfrm>
        </p:grpSpPr>
        <p:sp>
          <p:nvSpPr>
            <p:cNvPr id="300" name="Google Shape;300;p16"/>
            <p:cNvSpPr/>
            <p:nvPr/>
          </p:nvSpPr>
          <p:spPr>
            <a:xfrm>
              <a:off x="0" y="0"/>
              <a:ext cx="812800" cy="177252"/>
            </a:xfrm>
            <a:custGeom>
              <a:rect b="b" l="l" r="r" t="t"/>
              <a:pathLst>
                <a:path extrusionOk="0" h="177252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7252"/>
                  </a:lnTo>
                  <a:lnTo>
                    <a:pt x="0" y="177252"/>
                  </a:ln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6"/>
            <p:cNvSpPr txBox="1"/>
            <p:nvPr/>
          </p:nvSpPr>
          <p:spPr>
            <a:xfrm>
              <a:off x="0" y="-19050"/>
              <a:ext cx="812800" cy="196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16"/>
          <p:cNvSpPr txBox="1"/>
          <p:nvPr/>
        </p:nvSpPr>
        <p:spPr>
          <a:xfrm>
            <a:off x="5825698" y="1899850"/>
            <a:ext cx="1970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MAIN POINT</a:t>
            </a:r>
            <a:endParaRPr/>
          </a:p>
        </p:txBody>
      </p:sp>
      <p:grpSp>
        <p:nvGrpSpPr>
          <p:cNvPr id="303" name="Google Shape;303;p16"/>
          <p:cNvGrpSpPr/>
          <p:nvPr/>
        </p:nvGrpSpPr>
        <p:grpSpPr>
          <a:xfrm>
            <a:off x="5984544" y="2566992"/>
            <a:ext cx="2268000" cy="531370"/>
            <a:chOff x="0" y="-19050"/>
            <a:chExt cx="812800" cy="190431"/>
          </a:xfrm>
        </p:grpSpPr>
        <p:sp>
          <p:nvSpPr>
            <p:cNvPr id="304" name="Google Shape;304;p16"/>
            <p:cNvSpPr/>
            <p:nvPr/>
          </p:nvSpPr>
          <p:spPr>
            <a:xfrm>
              <a:off x="0" y="0"/>
              <a:ext cx="812800" cy="171381"/>
            </a:xfrm>
            <a:custGeom>
              <a:rect b="b" l="l" r="r" t="t"/>
              <a:pathLst>
                <a:path extrusionOk="0" h="171381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1381"/>
                  </a:lnTo>
                  <a:lnTo>
                    <a:pt x="0" y="171381"/>
                  </a:ln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6"/>
            <p:cNvSpPr txBox="1"/>
            <p:nvPr/>
          </p:nvSpPr>
          <p:spPr>
            <a:xfrm>
              <a:off x="0" y="-19050"/>
              <a:ext cx="812800" cy="190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6" name="Google Shape;306;p16"/>
          <p:cNvSpPr txBox="1"/>
          <p:nvPr/>
        </p:nvSpPr>
        <p:spPr>
          <a:xfrm>
            <a:off x="6136226" y="2653825"/>
            <a:ext cx="1970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MAIN POINT</a:t>
            </a:r>
            <a:endParaRPr/>
          </a:p>
        </p:txBody>
      </p:sp>
      <p:cxnSp>
        <p:nvCxnSpPr>
          <p:cNvPr id="307" name="Google Shape;307;p16"/>
          <p:cNvCxnSpPr/>
          <p:nvPr/>
        </p:nvCxnSpPr>
        <p:spPr>
          <a:xfrm flipH="1" rot="10800000">
            <a:off x="1290654" y="4968889"/>
            <a:ext cx="1530365" cy="1530365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308" name="Google Shape;308;p16"/>
          <p:cNvGrpSpPr/>
          <p:nvPr/>
        </p:nvGrpSpPr>
        <p:grpSpPr>
          <a:xfrm>
            <a:off x="553019" y="5518189"/>
            <a:ext cx="2268037" cy="531379"/>
            <a:chOff x="0" y="-19050"/>
            <a:chExt cx="812800" cy="190431"/>
          </a:xfrm>
        </p:grpSpPr>
        <p:sp>
          <p:nvSpPr>
            <p:cNvPr id="309" name="Google Shape;309;p16"/>
            <p:cNvSpPr/>
            <p:nvPr/>
          </p:nvSpPr>
          <p:spPr>
            <a:xfrm>
              <a:off x="0" y="0"/>
              <a:ext cx="812800" cy="171381"/>
            </a:xfrm>
            <a:custGeom>
              <a:rect b="b" l="l" r="r" t="t"/>
              <a:pathLst>
                <a:path extrusionOk="0" h="171381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1381"/>
                  </a:lnTo>
                  <a:lnTo>
                    <a:pt x="0" y="171381"/>
                  </a:lnTo>
                  <a:close/>
                </a:path>
              </a:pathLst>
            </a:custGeom>
            <a:solidFill>
              <a:srgbClr val="8C52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6"/>
            <p:cNvSpPr txBox="1"/>
            <p:nvPr/>
          </p:nvSpPr>
          <p:spPr>
            <a:xfrm>
              <a:off x="0" y="-19050"/>
              <a:ext cx="812800" cy="190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" name="Google Shape;311;p16"/>
          <p:cNvSpPr txBox="1"/>
          <p:nvPr/>
        </p:nvSpPr>
        <p:spPr>
          <a:xfrm>
            <a:off x="704701" y="5605025"/>
            <a:ext cx="1970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MAIN POINT</a:t>
            </a:r>
            <a:endParaRPr/>
          </a:p>
        </p:txBody>
      </p:sp>
      <p:grpSp>
        <p:nvGrpSpPr>
          <p:cNvPr id="312" name="Google Shape;312;p16"/>
          <p:cNvGrpSpPr/>
          <p:nvPr/>
        </p:nvGrpSpPr>
        <p:grpSpPr>
          <a:xfrm>
            <a:off x="222818" y="6272630"/>
            <a:ext cx="2268000" cy="531370"/>
            <a:chOff x="0" y="-19050"/>
            <a:chExt cx="812800" cy="190431"/>
          </a:xfrm>
        </p:grpSpPr>
        <p:sp>
          <p:nvSpPr>
            <p:cNvPr id="313" name="Google Shape;313;p16"/>
            <p:cNvSpPr/>
            <p:nvPr/>
          </p:nvSpPr>
          <p:spPr>
            <a:xfrm>
              <a:off x="0" y="0"/>
              <a:ext cx="812800" cy="171381"/>
            </a:xfrm>
            <a:custGeom>
              <a:rect b="b" l="l" r="r" t="t"/>
              <a:pathLst>
                <a:path extrusionOk="0" h="171381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1381"/>
                  </a:lnTo>
                  <a:lnTo>
                    <a:pt x="0" y="171381"/>
                  </a:lnTo>
                  <a:close/>
                </a:path>
              </a:pathLst>
            </a:custGeom>
            <a:solidFill>
              <a:srgbClr val="8C52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6"/>
            <p:cNvSpPr txBox="1"/>
            <p:nvPr/>
          </p:nvSpPr>
          <p:spPr>
            <a:xfrm>
              <a:off x="0" y="-19050"/>
              <a:ext cx="812800" cy="190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5" name="Google Shape;315;p16"/>
          <p:cNvSpPr txBox="1"/>
          <p:nvPr/>
        </p:nvSpPr>
        <p:spPr>
          <a:xfrm>
            <a:off x="374502" y="6359475"/>
            <a:ext cx="20685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MAIN POINT</a:t>
            </a:r>
            <a:endParaRPr/>
          </a:p>
        </p:txBody>
      </p:sp>
      <p:cxnSp>
        <p:nvCxnSpPr>
          <p:cNvPr id="316" name="Google Shape;316;p16"/>
          <p:cNvCxnSpPr/>
          <p:nvPr/>
        </p:nvCxnSpPr>
        <p:spPr>
          <a:xfrm flipH="1" rot="10800000">
            <a:off x="3935080" y="4968889"/>
            <a:ext cx="1530365" cy="1530365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317" name="Google Shape;317;p16"/>
          <p:cNvGrpSpPr/>
          <p:nvPr/>
        </p:nvGrpSpPr>
        <p:grpSpPr>
          <a:xfrm>
            <a:off x="3197444" y="5518190"/>
            <a:ext cx="2268000" cy="531370"/>
            <a:chOff x="0" y="-19050"/>
            <a:chExt cx="812800" cy="190431"/>
          </a:xfrm>
        </p:grpSpPr>
        <p:sp>
          <p:nvSpPr>
            <p:cNvPr id="318" name="Google Shape;318;p16"/>
            <p:cNvSpPr/>
            <p:nvPr/>
          </p:nvSpPr>
          <p:spPr>
            <a:xfrm>
              <a:off x="0" y="0"/>
              <a:ext cx="812800" cy="171381"/>
            </a:xfrm>
            <a:custGeom>
              <a:rect b="b" l="l" r="r" t="t"/>
              <a:pathLst>
                <a:path extrusionOk="0" h="171381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1381"/>
                  </a:lnTo>
                  <a:lnTo>
                    <a:pt x="0" y="171381"/>
                  </a:ln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6"/>
            <p:cNvSpPr txBox="1"/>
            <p:nvPr/>
          </p:nvSpPr>
          <p:spPr>
            <a:xfrm>
              <a:off x="0" y="-19050"/>
              <a:ext cx="812800" cy="190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" name="Google Shape;320;p16"/>
          <p:cNvSpPr txBox="1"/>
          <p:nvPr/>
        </p:nvSpPr>
        <p:spPr>
          <a:xfrm>
            <a:off x="3349126" y="5605025"/>
            <a:ext cx="1970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MAIN POINT</a:t>
            </a:r>
            <a:endParaRPr/>
          </a:p>
        </p:txBody>
      </p:sp>
      <p:grpSp>
        <p:nvGrpSpPr>
          <p:cNvPr id="321" name="Google Shape;321;p16"/>
          <p:cNvGrpSpPr/>
          <p:nvPr/>
        </p:nvGrpSpPr>
        <p:grpSpPr>
          <a:xfrm>
            <a:off x="2867243" y="6272630"/>
            <a:ext cx="2268000" cy="531370"/>
            <a:chOff x="0" y="-19050"/>
            <a:chExt cx="812800" cy="190431"/>
          </a:xfrm>
        </p:grpSpPr>
        <p:sp>
          <p:nvSpPr>
            <p:cNvPr id="322" name="Google Shape;322;p16"/>
            <p:cNvSpPr/>
            <p:nvPr/>
          </p:nvSpPr>
          <p:spPr>
            <a:xfrm>
              <a:off x="0" y="0"/>
              <a:ext cx="812800" cy="171381"/>
            </a:xfrm>
            <a:custGeom>
              <a:rect b="b" l="l" r="r" t="t"/>
              <a:pathLst>
                <a:path extrusionOk="0" h="171381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1381"/>
                  </a:lnTo>
                  <a:lnTo>
                    <a:pt x="0" y="171381"/>
                  </a:ln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6"/>
            <p:cNvSpPr txBox="1"/>
            <p:nvPr/>
          </p:nvSpPr>
          <p:spPr>
            <a:xfrm>
              <a:off x="0" y="-19050"/>
              <a:ext cx="812800" cy="190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4" name="Google Shape;324;p16"/>
          <p:cNvSpPr txBox="1"/>
          <p:nvPr/>
        </p:nvSpPr>
        <p:spPr>
          <a:xfrm>
            <a:off x="3018926" y="6359475"/>
            <a:ext cx="1970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MAIN POINT</a:t>
            </a:r>
            <a:endParaRPr/>
          </a:p>
        </p:txBody>
      </p:sp>
      <p:cxnSp>
        <p:nvCxnSpPr>
          <p:cNvPr id="325" name="Google Shape;325;p16"/>
          <p:cNvCxnSpPr/>
          <p:nvPr/>
        </p:nvCxnSpPr>
        <p:spPr>
          <a:xfrm flipH="1" rot="10800000">
            <a:off x="6579505" y="4968889"/>
            <a:ext cx="1530365" cy="1530365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326" name="Google Shape;326;p16"/>
          <p:cNvGrpSpPr/>
          <p:nvPr/>
        </p:nvGrpSpPr>
        <p:grpSpPr>
          <a:xfrm>
            <a:off x="5841869" y="5518190"/>
            <a:ext cx="2268000" cy="531370"/>
            <a:chOff x="0" y="-19050"/>
            <a:chExt cx="812800" cy="190431"/>
          </a:xfrm>
        </p:grpSpPr>
        <p:sp>
          <p:nvSpPr>
            <p:cNvPr id="327" name="Google Shape;327;p16"/>
            <p:cNvSpPr/>
            <p:nvPr/>
          </p:nvSpPr>
          <p:spPr>
            <a:xfrm>
              <a:off x="0" y="0"/>
              <a:ext cx="812800" cy="171381"/>
            </a:xfrm>
            <a:custGeom>
              <a:rect b="b" l="l" r="r" t="t"/>
              <a:pathLst>
                <a:path extrusionOk="0" h="171381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1381"/>
                  </a:lnTo>
                  <a:lnTo>
                    <a:pt x="0" y="171381"/>
                  </a:ln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6"/>
            <p:cNvSpPr txBox="1"/>
            <p:nvPr/>
          </p:nvSpPr>
          <p:spPr>
            <a:xfrm>
              <a:off x="0" y="-19050"/>
              <a:ext cx="812800" cy="190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16"/>
          <p:cNvSpPr txBox="1"/>
          <p:nvPr/>
        </p:nvSpPr>
        <p:spPr>
          <a:xfrm>
            <a:off x="5993551" y="5605025"/>
            <a:ext cx="1970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MAIN POINT</a:t>
            </a:r>
            <a:endParaRPr/>
          </a:p>
        </p:txBody>
      </p:sp>
      <p:grpSp>
        <p:nvGrpSpPr>
          <p:cNvPr id="330" name="Google Shape;330;p16"/>
          <p:cNvGrpSpPr/>
          <p:nvPr/>
        </p:nvGrpSpPr>
        <p:grpSpPr>
          <a:xfrm>
            <a:off x="5511668" y="6272630"/>
            <a:ext cx="2268000" cy="531370"/>
            <a:chOff x="0" y="-19050"/>
            <a:chExt cx="812800" cy="190431"/>
          </a:xfrm>
        </p:grpSpPr>
        <p:sp>
          <p:nvSpPr>
            <p:cNvPr id="331" name="Google Shape;331;p16"/>
            <p:cNvSpPr/>
            <p:nvPr/>
          </p:nvSpPr>
          <p:spPr>
            <a:xfrm>
              <a:off x="0" y="0"/>
              <a:ext cx="812800" cy="171381"/>
            </a:xfrm>
            <a:custGeom>
              <a:rect b="b" l="l" r="r" t="t"/>
              <a:pathLst>
                <a:path extrusionOk="0" h="171381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1381"/>
                  </a:lnTo>
                  <a:lnTo>
                    <a:pt x="0" y="171381"/>
                  </a:ln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6"/>
            <p:cNvSpPr txBox="1"/>
            <p:nvPr/>
          </p:nvSpPr>
          <p:spPr>
            <a:xfrm>
              <a:off x="0" y="-19050"/>
              <a:ext cx="812800" cy="190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3" name="Google Shape;333;p16"/>
          <p:cNvSpPr txBox="1"/>
          <p:nvPr/>
        </p:nvSpPr>
        <p:spPr>
          <a:xfrm>
            <a:off x="5663351" y="6359475"/>
            <a:ext cx="1970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MAIN POINT</a:t>
            </a:r>
            <a:endParaRPr/>
          </a:p>
        </p:txBody>
      </p:sp>
      <p:sp>
        <p:nvSpPr>
          <p:cNvPr id="334" name="Google Shape;334;p16"/>
          <p:cNvSpPr txBox="1"/>
          <p:nvPr/>
        </p:nvSpPr>
        <p:spPr>
          <a:xfrm>
            <a:off x="338039" y="375796"/>
            <a:ext cx="5805346" cy="505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5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ROOT CAUSE ANALYSIS </a:t>
            </a:r>
            <a:endParaRPr/>
          </a:p>
        </p:txBody>
      </p:sp>
      <p:sp>
        <p:nvSpPr>
          <p:cNvPr id="335" name="Google Shape;335;p16"/>
          <p:cNvSpPr txBox="1"/>
          <p:nvPr/>
        </p:nvSpPr>
        <p:spPr>
          <a:xfrm>
            <a:off x="358244" y="999385"/>
            <a:ext cx="2476245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7FDF2"/>
                </a:solidFill>
                <a:latin typeface="Inter"/>
                <a:ea typeface="Inter"/>
                <a:cs typeface="Inter"/>
                <a:sym typeface="Inter"/>
              </a:rPr>
              <a:t>infographics</a:t>
            </a:r>
            <a:endParaRPr/>
          </a:p>
        </p:txBody>
      </p:sp>
      <p:cxnSp>
        <p:nvCxnSpPr>
          <p:cNvPr id="336" name="Google Shape;336;p16"/>
          <p:cNvCxnSpPr/>
          <p:nvPr/>
        </p:nvCxnSpPr>
        <p:spPr>
          <a:xfrm>
            <a:off x="2927710" y="1199410"/>
            <a:ext cx="7464669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1" name="Google Shape;341;p17"/>
          <p:cNvCxnSpPr/>
          <p:nvPr/>
        </p:nvCxnSpPr>
        <p:spPr>
          <a:xfrm>
            <a:off x="354941" y="2389789"/>
            <a:ext cx="0" cy="1636464"/>
          </a:xfrm>
          <a:prstGeom prst="straightConnector1">
            <a:avLst/>
          </a:prstGeom>
          <a:noFill/>
          <a:ln cap="flat" cmpd="sng" w="95250">
            <a:solidFill>
              <a:srgbClr val="713AA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2" name="Google Shape;342;p17"/>
          <p:cNvCxnSpPr/>
          <p:nvPr/>
        </p:nvCxnSpPr>
        <p:spPr>
          <a:xfrm>
            <a:off x="354941" y="2437414"/>
            <a:ext cx="1636464" cy="0"/>
          </a:xfrm>
          <a:prstGeom prst="straightConnector1">
            <a:avLst/>
          </a:prstGeom>
          <a:noFill/>
          <a:ln cap="flat" cmpd="sng" w="95250">
            <a:solidFill>
              <a:srgbClr val="713AA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3" name="Google Shape;343;p17"/>
          <p:cNvCxnSpPr/>
          <p:nvPr/>
        </p:nvCxnSpPr>
        <p:spPr>
          <a:xfrm>
            <a:off x="3041677" y="2389789"/>
            <a:ext cx="0" cy="1636464"/>
          </a:xfrm>
          <a:prstGeom prst="straightConnector1">
            <a:avLst/>
          </a:prstGeom>
          <a:noFill/>
          <a:ln cap="flat" cmpd="sng" w="95250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4" name="Google Shape;344;p17"/>
          <p:cNvCxnSpPr/>
          <p:nvPr/>
        </p:nvCxnSpPr>
        <p:spPr>
          <a:xfrm>
            <a:off x="3041677" y="2437414"/>
            <a:ext cx="1636464" cy="0"/>
          </a:xfrm>
          <a:prstGeom prst="straightConnector1">
            <a:avLst/>
          </a:prstGeom>
          <a:noFill/>
          <a:ln cap="flat" cmpd="sng" w="95250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5" name="Google Shape;345;p17"/>
          <p:cNvCxnSpPr/>
          <p:nvPr/>
        </p:nvCxnSpPr>
        <p:spPr>
          <a:xfrm>
            <a:off x="5728413" y="2389789"/>
            <a:ext cx="0" cy="1636464"/>
          </a:xfrm>
          <a:prstGeom prst="straightConnector1">
            <a:avLst/>
          </a:prstGeom>
          <a:noFill/>
          <a:ln cap="flat" cmpd="sng" w="95250">
            <a:solidFill>
              <a:srgbClr val="CB6CE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6" name="Google Shape;346;p17"/>
          <p:cNvCxnSpPr/>
          <p:nvPr/>
        </p:nvCxnSpPr>
        <p:spPr>
          <a:xfrm>
            <a:off x="5728413" y="2437414"/>
            <a:ext cx="1636464" cy="0"/>
          </a:xfrm>
          <a:prstGeom prst="straightConnector1">
            <a:avLst/>
          </a:prstGeom>
          <a:noFill/>
          <a:ln cap="flat" cmpd="sng" w="95250">
            <a:solidFill>
              <a:srgbClr val="CB6CE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7" name="Google Shape;347;p17"/>
          <p:cNvCxnSpPr/>
          <p:nvPr/>
        </p:nvCxnSpPr>
        <p:spPr>
          <a:xfrm>
            <a:off x="8415150" y="2389789"/>
            <a:ext cx="0" cy="1636464"/>
          </a:xfrm>
          <a:prstGeom prst="straightConnector1">
            <a:avLst/>
          </a:prstGeom>
          <a:noFill/>
          <a:ln cap="flat" cmpd="sng" w="95250">
            <a:solidFill>
              <a:srgbClr val="EAA1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8" name="Google Shape;348;p17"/>
          <p:cNvCxnSpPr/>
          <p:nvPr/>
        </p:nvCxnSpPr>
        <p:spPr>
          <a:xfrm>
            <a:off x="8415150" y="2437414"/>
            <a:ext cx="1636464" cy="0"/>
          </a:xfrm>
          <a:prstGeom prst="straightConnector1">
            <a:avLst/>
          </a:prstGeom>
          <a:noFill/>
          <a:ln cap="flat" cmpd="sng" w="95250">
            <a:solidFill>
              <a:srgbClr val="EAA1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9" name="Google Shape;349;p17"/>
          <p:cNvCxnSpPr/>
          <p:nvPr/>
        </p:nvCxnSpPr>
        <p:spPr>
          <a:xfrm rot="10800000">
            <a:off x="5139963" y="4687841"/>
            <a:ext cx="0" cy="1636464"/>
          </a:xfrm>
          <a:prstGeom prst="straightConnector1">
            <a:avLst/>
          </a:prstGeom>
          <a:noFill/>
          <a:ln cap="flat" cmpd="sng" w="95250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0" name="Google Shape;350;p17"/>
          <p:cNvCxnSpPr/>
          <p:nvPr/>
        </p:nvCxnSpPr>
        <p:spPr>
          <a:xfrm rot="10800000">
            <a:off x="3503499" y="6276681"/>
            <a:ext cx="1636464" cy="0"/>
          </a:xfrm>
          <a:prstGeom prst="straightConnector1">
            <a:avLst/>
          </a:prstGeom>
          <a:noFill/>
          <a:ln cap="flat" cmpd="sng" w="95250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1" name="Google Shape;351;p17"/>
          <p:cNvCxnSpPr/>
          <p:nvPr/>
        </p:nvCxnSpPr>
        <p:spPr>
          <a:xfrm rot="10800000">
            <a:off x="7813291" y="4687841"/>
            <a:ext cx="0" cy="1636464"/>
          </a:xfrm>
          <a:prstGeom prst="straightConnector1">
            <a:avLst/>
          </a:prstGeom>
          <a:noFill/>
          <a:ln cap="flat" cmpd="sng" w="95250">
            <a:solidFill>
              <a:srgbClr val="CB6CE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2" name="Google Shape;352;p17"/>
          <p:cNvCxnSpPr/>
          <p:nvPr/>
        </p:nvCxnSpPr>
        <p:spPr>
          <a:xfrm rot="10800000">
            <a:off x="6176827" y="6276681"/>
            <a:ext cx="1636464" cy="0"/>
          </a:xfrm>
          <a:prstGeom prst="straightConnector1">
            <a:avLst/>
          </a:prstGeom>
          <a:noFill/>
          <a:ln cap="flat" cmpd="sng" w="95250">
            <a:solidFill>
              <a:srgbClr val="CB6CE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" name="Google Shape;353;p17"/>
          <p:cNvCxnSpPr/>
          <p:nvPr/>
        </p:nvCxnSpPr>
        <p:spPr>
          <a:xfrm rot="10800000">
            <a:off x="10487981" y="4687841"/>
            <a:ext cx="0" cy="1636464"/>
          </a:xfrm>
          <a:prstGeom prst="straightConnector1">
            <a:avLst/>
          </a:prstGeom>
          <a:noFill/>
          <a:ln cap="flat" cmpd="sng" w="95250">
            <a:solidFill>
              <a:srgbClr val="EAA1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4" name="Google Shape;354;p17"/>
          <p:cNvCxnSpPr/>
          <p:nvPr/>
        </p:nvCxnSpPr>
        <p:spPr>
          <a:xfrm rot="10800000">
            <a:off x="8851516" y="6276681"/>
            <a:ext cx="1636464" cy="0"/>
          </a:xfrm>
          <a:prstGeom prst="straightConnector1">
            <a:avLst/>
          </a:prstGeom>
          <a:noFill/>
          <a:ln cap="flat" cmpd="sng" w="95250">
            <a:solidFill>
              <a:srgbClr val="EAA1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5" name="Google Shape;355;p17"/>
          <p:cNvCxnSpPr/>
          <p:nvPr/>
        </p:nvCxnSpPr>
        <p:spPr>
          <a:xfrm rot="10800000">
            <a:off x="2471227" y="4687841"/>
            <a:ext cx="0" cy="1636464"/>
          </a:xfrm>
          <a:prstGeom prst="straightConnector1">
            <a:avLst/>
          </a:prstGeom>
          <a:noFill/>
          <a:ln cap="flat" cmpd="sng" w="95250">
            <a:solidFill>
              <a:srgbClr val="713AA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6" name="Google Shape;356;p17"/>
          <p:cNvCxnSpPr/>
          <p:nvPr/>
        </p:nvCxnSpPr>
        <p:spPr>
          <a:xfrm rot="10800000">
            <a:off x="834763" y="6276681"/>
            <a:ext cx="1636464" cy="0"/>
          </a:xfrm>
          <a:prstGeom prst="straightConnector1">
            <a:avLst/>
          </a:prstGeom>
          <a:noFill/>
          <a:ln cap="flat" cmpd="sng" w="95250">
            <a:solidFill>
              <a:srgbClr val="713AA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57" name="Google Shape;357;p17"/>
          <p:cNvGrpSpPr/>
          <p:nvPr/>
        </p:nvGrpSpPr>
        <p:grpSpPr>
          <a:xfrm>
            <a:off x="8802000" y="-935027"/>
            <a:ext cx="2268000" cy="2400891"/>
            <a:chOff x="0" y="-47625"/>
            <a:chExt cx="812800" cy="860425"/>
          </a:xfrm>
        </p:grpSpPr>
        <p:sp>
          <p:nvSpPr>
            <p:cNvPr id="358" name="Google Shape;358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713AA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Google Shape;360;p17"/>
          <p:cNvSpPr txBox="1"/>
          <p:nvPr/>
        </p:nvSpPr>
        <p:spPr>
          <a:xfrm>
            <a:off x="538935" y="2638582"/>
            <a:ext cx="1452470" cy="11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50">
                <a:solidFill>
                  <a:srgbClr val="713AA1"/>
                </a:solidFill>
                <a:latin typeface="Inter"/>
                <a:ea typeface="Inter"/>
                <a:cs typeface="Inter"/>
                <a:sym typeface="Inter"/>
              </a:rPr>
              <a:t>CAUSE 01.</a:t>
            </a:r>
            <a:endParaRPr/>
          </a:p>
        </p:txBody>
      </p:sp>
      <p:sp>
        <p:nvSpPr>
          <p:cNvPr id="361" name="Google Shape;361;p17"/>
          <p:cNvSpPr txBox="1"/>
          <p:nvPr/>
        </p:nvSpPr>
        <p:spPr>
          <a:xfrm>
            <a:off x="3225671" y="2638582"/>
            <a:ext cx="1452470" cy="11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50">
                <a:solidFill>
                  <a:srgbClr val="8C52FF"/>
                </a:solidFill>
                <a:latin typeface="Inter"/>
                <a:ea typeface="Inter"/>
                <a:cs typeface="Inter"/>
                <a:sym typeface="Inter"/>
              </a:rPr>
              <a:t>CAUSE 02.</a:t>
            </a:r>
            <a:endParaRPr/>
          </a:p>
        </p:txBody>
      </p:sp>
      <p:sp>
        <p:nvSpPr>
          <p:cNvPr id="362" name="Google Shape;362;p17"/>
          <p:cNvSpPr txBox="1"/>
          <p:nvPr/>
        </p:nvSpPr>
        <p:spPr>
          <a:xfrm>
            <a:off x="5912407" y="2638582"/>
            <a:ext cx="1452470" cy="11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50">
                <a:solidFill>
                  <a:srgbClr val="CB6CE6"/>
                </a:solidFill>
                <a:latin typeface="Inter"/>
                <a:ea typeface="Inter"/>
                <a:cs typeface="Inter"/>
                <a:sym typeface="Inter"/>
              </a:rPr>
              <a:t>CAUSE 03.</a:t>
            </a:r>
            <a:endParaRPr/>
          </a:p>
        </p:txBody>
      </p:sp>
      <p:sp>
        <p:nvSpPr>
          <p:cNvPr id="363" name="Google Shape;363;p17"/>
          <p:cNvSpPr txBox="1"/>
          <p:nvPr/>
        </p:nvSpPr>
        <p:spPr>
          <a:xfrm>
            <a:off x="8599144" y="2638582"/>
            <a:ext cx="1452470" cy="11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50">
                <a:solidFill>
                  <a:srgbClr val="EAA1FF"/>
                </a:solidFill>
                <a:latin typeface="Inter"/>
                <a:ea typeface="Inter"/>
                <a:cs typeface="Inter"/>
                <a:sym typeface="Inter"/>
              </a:rPr>
              <a:t>CAUSE 04.</a:t>
            </a:r>
            <a:endParaRPr/>
          </a:p>
        </p:txBody>
      </p:sp>
      <p:sp>
        <p:nvSpPr>
          <p:cNvPr id="364" name="Google Shape;364;p17"/>
          <p:cNvSpPr txBox="1"/>
          <p:nvPr/>
        </p:nvSpPr>
        <p:spPr>
          <a:xfrm>
            <a:off x="318941" y="4516168"/>
            <a:ext cx="2022286" cy="1419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1925" lvl="1" marL="3238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Inter"/>
              <a:buAutoNum type="arabicPeriod"/>
            </a:pPr>
            <a:r>
              <a:rPr b="0" i="0" lang="en-US" sz="15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161925" lvl="1" marL="3238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Inter"/>
              <a:buAutoNum type="arabicPeriod"/>
            </a:pPr>
            <a:r>
              <a:rPr b="0" i="0" lang="en-US" sz="15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161925" lvl="1" marL="3238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Inter"/>
              <a:buAutoNum type="arabicPeriod"/>
            </a:pPr>
            <a:r>
              <a:rPr b="0" i="0" lang="en-US" sz="15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161925" lvl="1" marL="3238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Inter"/>
              <a:buAutoNum type="arabicPeriod"/>
            </a:pPr>
            <a:r>
              <a:rPr b="0" i="0" lang="en-US" sz="15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161925" lvl="1" marL="3238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Inter"/>
              <a:buAutoNum type="arabicPeriod"/>
            </a:pPr>
            <a:r>
              <a:rPr b="0" i="0" lang="en-US" sz="15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</p:txBody>
      </p:sp>
      <p:sp>
        <p:nvSpPr>
          <p:cNvPr id="365" name="Google Shape;365;p17"/>
          <p:cNvSpPr txBox="1"/>
          <p:nvPr/>
        </p:nvSpPr>
        <p:spPr>
          <a:xfrm>
            <a:off x="3023677" y="4516168"/>
            <a:ext cx="2022286" cy="1419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1925" lvl="1" marL="3238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Inter"/>
              <a:buAutoNum type="arabicPeriod"/>
            </a:pPr>
            <a:r>
              <a:rPr b="0" i="0" lang="en-US" sz="15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161925" lvl="1" marL="3238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Inter"/>
              <a:buAutoNum type="arabicPeriod"/>
            </a:pPr>
            <a:r>
              <a:rPr b="0" i="0" lang="en-US" sz="15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161925" lvl="1" marL="3238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Inter"/>
              <a:buAutoNum type="arabicPeriod"/>
            </a:pPr>
            <a:r>
              <a:rPr b="0" i="0" lang="en-US" sz="15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161925" lvl="1" marL="3238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Inter"/>
              <a:buAutoNum type="arabicPeriod"/>
            </a:pPr>
            <a:r>
              <a:rPr b="0" i="0" lang="en-US" sz="15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161925" lvl="1" marL="3238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Inter"/>
              <a:buAutoNum type="arabicPeriod"/>
            </a:pPr>
            <a:r>
              <a:rPr b="0" i="0" lang="en-US" sz="15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</p:txBody>
      </p:sp>
      <p:sp>
        <p:nvSpPr>
          <p:cNvPr id="366" name="Google Shape;366;p17"/>
          <p:cNvSpPr txBox="1"/>
          <p:nvPr/>
        </p:nvSpPr>
        <p:spPr>
          <a:xfrm>
            <a:off x="5692413" y="4516168"/>
            <a:ext cx="2022286" cy="1419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1925" lvl="1" marL="3238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Inter"/>
              <a:buAutoNum type="arabicPeriod"/>
            </a:pPr>
            <a:r>
              <a:rPr b="0" i="0" lang="en-US" sz="15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161925" lvl="1" marL="3238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Inter"/>
              <a:buAutoNum type="arabicPeriod"/>
            </a:pPr>
            <a:r>
              <a:rPr b="0" i="0" lang="en-US" sz="15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161925" lvl="1" marL="3238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Inter"/>
              <a:buAutoNum type="arabicPeriod"/>
            </a:pPr>
            <a:r>
              <a:rPr b="0" i="0" lang="en-US" sz="15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161925" lvl="1" marL="3238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Inter"/>
              <a:buAutoNum type="arabicPeriod"/>
            </a:pPr>
            <a:r>
              <a:rPr b="0" i="0" lang="en-US" sz="15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161925" lvl="1" marL="3238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Inter"/>
              <a:buAutoNum type="arabicPeriod"/>
            </a:pPr>
            <a:r>
              <a:rPr b="0" i="0" lang="en-US" sz="15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</p:txBody>
      </p:sp>
      <p:sp>
        <p:nvSpPr>
          <p:cNvPr id="367" name="Google Shape;367;p17"/>
          <p:cNvSpPr txBox="1"/>
          <p:nvPr/>
        </p:nvSpPr>
        <p:spPr>
          <a:xfrm>
            <a:off x="8362399" y="4516168"/>
            <a:ext cx="2022286" cy="1419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1925" lvl="1" marL="3238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Inter"/>
              <a:buAutoNum type="arabicPeriod"/>
            </a:pPr>
            <a:r>
              <a:rPr b="0" i="0" lang="en-US" sz="15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161925" lvl="1" marL="3238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Inter"/>
              <a:buAutoNum type="arabicPeriod"/>
            </a:pPr>
            <a:r>
              <a:rPr b="0" i="0" lang="en-US" sz="15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161925" lvl="1" marL="3238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Inter"/>
              <a:buAutoNum type="arabicPeriod"/>
            </a:pPr>
            <a:r>
              <a:rPr b="0" i="0" lang="en-US" sz="15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161925" lvl="1" marL="3238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Inter"/>
              <a:buAutoNum type="arabicPeriod"/>
            </a:pPr>
            <a:r>
              <a:rPr b="0" i="0" lang="en-US" sz="15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161925" lvl="1" marL="3238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Inter"/>
              <a:buAutoNum type="arabicPeriod"/>
            </a:pPr>
            <a:r>
              <a:rPr b="0" i="0" lang="en-US" sz="15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</p:txBody>
      </p:sp>
      <p:sp>
        <p:nvSpPr>
          <p:cNvPr id="368" name="Google Shape;368;p17"/>
          <p:cNvSpPr txBox="1"/>
          <p:nvPr/>
        </p:nvSpPr>
        <p:spPr>
          <a:xfrm>
            <a:off x="318941" y="417648"/>
            <a:ext cx="6082229" cy="1048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SIMPLE ROOT CAUSE ANALYSIS</a:t>
            </a:r>
            <a:r>
              <a:rPr lang="en-US" sz="300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INFOGRAPHIC</a:t>
            </a:r>
            <a:endParaRPr/>
          </a:p>
        </p:txBody>
      </p:sp>
      <p:grpSp>
        <p:nvGrpSpPr>
          <p:cNvPr id="369" name="Google Shape;369;p17"/>
          <p:cNvGrpSpPr/>
          <p:nvPr/>
        </p:nvGrpSpPr>
        <p:grpSpPr>
          <a:xfrm>
            <a:off x="8362399" y="623110"/>
            <a:ext cx="1065264" cy="1198154"/>
            <a:chOff x="0" y="-47625"/>
            <a:chExt cx="381767" cy="429392"/>
          </a:xfrm>
        </p:grpSpPr>
        <p:sp>
          <p:nvSpPr>
            <p:cNvPr id="370" name="Google Shape;370;p17"/>
            <p:cNvSpPr/>
            <p:nvPr/>
          </p:nvSpPr>
          <p:spPr>
            <a:xfrm>
              <a:off x="0" y="0"/>
              <a:ext cx="381767" cy="381767"/>
            </a:xfrm>
            <a:custGeom>
              <a:rect b="b" l="l" r="r" t="t"/>
              <a:pathLst>
                <a:path extrusionOk="0" h="381767" w="381767">
                  <a:moveTo>
                    <a:pt x="0" y="0"/>
                  </a:moveTo>
                  <a:lnTo>
                    <a:pt x="381767" y="0"/>
                  </a:lnTo>
                  <a:lnTo>
                    <a:pt x="381767" y="381767"/>
                  </a:lnTo>
                  <a:lnTo>
                    <a:pt x="0" y="3817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CB6CE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7"/>
            <p:cNvSpPr txBox="1"/>
            <p:nvPr/>
          </p:nvSpPr>
          <p:spPr>
            <a:xfrm>
              <a:off x="0" y="-47625"/>
              <a:ext cx="381767" cy="429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17"/>
          <p:cNvGrpSpPr/>
          <p:nvPr/>
        </p:nvGrpSpPr>
        <p:grpSpPr>
          <a:xfrm>
            <a:off x="-309264" y="6671110"/>
            <a:ext cx="1065264" cy="1198154"/>
            <a:chOff x="0" y="-47625"/>
            <a:chExt cx="381767" cy="429392"/>
          </a:xfrm>
        </p:grpSpPr>
        <p:sp>
          <p:nvSpPr>
            <p:cNvPr id="373" name="Google Shape;373;p17"/>
            <p:cNvSpPr/>
            <p:nvPr/>
          </p:nvSpPr>
          <p:spPr>
            <a:xfrm>
              <a:off x="0" y="0"/>
              <a:ext cx="381767" cy="381767"/>
            </a:xfrm>
            <a:custGeom>
              <a:rect b="b" l="l" r="r" t="t"/>
              <a:pathLst>
                <a:path extrusionOk="0" h="381767" w="381767">
                  <a:moveTo>
                    <a:pt x="0" y="0"/>
                  </a:moveTo>
                  <a:lnTo>
                    <a:pt x="381767" y="0"/>
                  </a:lnTo>
                  <a:lnTo>
                    <a:pt x="381767" y="381767"/>
                  </a:lnTo>
                  <a:lnTo>
                    <a:pt x="0" y="3817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8C52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7"/>
            <p:cNvSpPr txBox="1"/>
            <p:nvPr/>
          </p:nvSpPr>
          <p:spPr>
            <a:xfrm>
              <a:off x="0" y="-47625"/>
              <a:ext cx="381767" cy="429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17"/>
          <p:cNvGrpSpPr/>
          <p:nvPr/>
        </p:nvGrpSpPr>
        <p:grpSpPr>
          <a:xfrm>
            <a:off x="7894294" y="198973"/>
            <a:ext cx="704850" cy="837741"/>
            <a:chOff x="0" y="-47625"/>
            <a:chExt cx="252602" cy="300227"/>
          </a:xfrm>
        </p:grpSpPr>
        <p:sp>
          <p:nvSpPr>
            <p:cNvPr id="376" name="Google Shape;376;p17"/>
            <p:cNvSpPr/>
            <p:nvPr/>
          </p:nvSpPr>
          <p:spPr>
            <a:xfrm>
              <a:off x="0" y="0"/>
              <a:ext cx="252602" cy="252602"/>
            </a:xfrm>
            <a:custGeom>
              <a:rect b="b" l="l" r="r" t="t"/>
              <a:pathLst>
                <a:path extrusionOk="0" h="252602" w="252602">
                  <a:moveTo>
                    <a:pt x="0" y="0"/>
                  </a:moveTo>
                  <a:lnTo>
                    <a:pt x="252602" y="0"/>
                  </a:lnTo>
                  <a:lnTo>
                    <a:pt x="252602" y="252602"/>
                  </a:lnTo>
                  <a:lnTo>
                    <a:pt x="0" y="2526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8C52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7"/>
            <p:cNvSpPr txBox="1"/>
            <p:nvPr/>
          </p:nvSpPr>
          <p:spPr>
            <a:xfrm>
              <a:off x="0" y="-47625"/>
              <a:ext cx="252602" cy="300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Google Shape;378;p17"/>
          <p:cNvGrpSpPr/>
          <p:nvPr/>
        </p:nvGrpSpPr>
        <p:grpSpPr>
          <a:xfrm>
            <a:off x="354941" y="6410490"/>
            <a:ext cx="702294" cy="835185"/>
            <a:chOff x="0" y="-47625"/>
            <a:chExt cx="251686" cy="299311"/>
          </a:xfrm>
        </p:grpSpPr>
        <p:sp>
          <p:nvSpPr>
            <p:cNvPr id="379" name="Google Shape;379;p17"/>
            <p:cNvSpPr/>
            <p:nvPr/>
          </p:nvSpPr>
          <p:spPr>
            <a:xfrm>
              <a:off x="0" y="0"/>
              <a:ext cx="251686" cy="251686"/>
            </a:xfrm>
            <a:custGeom>
              <a:rect b="b" l="l" r="r" t="t"/>
              <a:pathLst>
                <a:path extrusionOk="0" h="251686" w="251686">
                  <a:moveTo>
                    <a:pt x="0" y="0"/>
                  </a:moveTo>
                  <a:lnTo>
                    <a:pt x="251686" y="0"/>
                  </a:lnTo>
                  <a:lnTo>
                    <a:pt x="251686" y="251686"/>
                  </a:lnTo>
                  <a:lnTo>
                    <a:pt x="0" y="2516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EAA1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7"/>
            <p:cNvSpPr txBox="1"/>
            <p:nvPr/>
          </p:nvSpPr>
          <p:spPr>
            <a:xfrm>
              <a:off x="0" y="-47625"/>
              <a:ext cx="251686" cy="2993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5" name="Google Shape;385;p18"/>
          <p:cNvCxnSpPr/>
          <p:nvPr/>
        </p:nvCxnSpPr>
        <p:spPr>
          <a:xfrm flipH="1" rot="10800000">
            <a:off x="7180883" y="1344786"/>
            <a:ext cx="5127" cy="2599602"/>
          </a:xfrm>
          <a:prstGeom prst="straightConnector1">
            <a:avLst/>
          </a:prstGeom>
          <a:noFill/>
          <a:ln cap="flat" cmpd="sng" w="38100">
            <a:solidFill>
              <a:srgbClr val="EDEDED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86" name="Google Shape;386;p18"/>
          <p:cNvCxnSpPr/>
          <p:nvPr/>
        </p:nvCxnSpPr>
        <p:spPr>
          <a:xfrm>
            <a:off x="93457" y="1348663"/>
            <a:ext cx="7089989" cy="11100"/>
          </a:xfrm>
          <a:prstGeom prst="straightConnector1">
            <a:avLst/>
          </a:prstGeom>
          <a:noFill/>
          <a:ln cap="flat" cmpd="sng" w="38100">
            <a:solidFill>
              <a:srgbClr val="EDEDED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87" name="Google Shape;387;p18"/>
          <p:cNvCxnSpPr/>
          <p:nvPr/>
        </p:nvCxnSpPr>
        <p:spPr>
          <a:xfrm rot="10800000">
            <a:off x="756000" y="6207836"/>
            <a:ext cx="4139389" cy="3501"/>
          </a:xfrm>
          <a:prstGeom prst="straightConnector1">
            <a:avLst/>
          </a:prstGeom>
          <a:noFill/>
          <a:ln cap="flat" cmpd="sng" w="38100">
            <a:solidFill>
              <a:srgbClr val="EDEDED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388" name="Google Shape;388;p18"/>
          <p:cNvGrpSpPr/>
          <p:nvPr/>
        </p:nvGrpSpPr>
        <p:grpSpPr>
          <a:xfrm>
            <a:off x="543705" y="81771"/>
            <a:ext cx="5311589" cy="2400891"/>
            <a:chOff x="0" y="-47625"/>
            <a:chExt cx="1903554" cy="860425"/>
          </a:xfrm>
        </p:grpSpPr>
        <p:sp>
          <p:nvSpPr>
            <p:cNvPr id="389" name="Google Shape;389;p18"/>
            <p:cNvSpPr/>
            <p:nvPr/>
          </p:nvSpPr>
          <p:spPr>
            <a:xfrm>
              <a:off x="0" y="0"/>
              <a:ext cx="1903554" cy="812800"/>
            </a:xfrm>
            <a:custGeom>
              <a:rect b="b" l="l" r="r" t="t"/>
              <a:pathLst>
                <a:path extrusionOk="0" h="812800" w="1903554">
                  <a:moveTo>
                    <a:pt x="53929" y="0"/>
                  </a:moveTo>
                  <a:lnTo>
                    <a:pt x="1849624" y="0"/>
                  </a:lnTo>
                  <a:cubicBezTo>
                    <a:pt x="1863927" y="0"/>
                    <a:pt x="1877644" y="5682"/>
                    <a:pt x="1887758" y="15796"/>
                  </a:cubicBezTo>
                  <a:cubicBezTo>
                    <a:pt x="1897872" y="25909"/>
                    <a:pt x="1903554" y="39626"/>
                    <a:pt x="1903554" y="53929"/>
                  </a:cubicBezTo>
                  <a:lnTo>
                    <a:pt x="1903554" y="758871"/>
                  </a:lnTo>
                  <a:cubicBezTo>
                    <a:pt x="1903554" y="788655"/>
                    <a:pt x="1879409" y="812800"/>
                    <a:pt x="1849624" y="812800"/>
                  </a:cubicBezTo>
                  <a:lnTo>
                    <a:pt x="53929" y="812800"/>
                  </a:lnTo>
                  <a:cubicBezTo>
                    <a:pt x="39626" y="812800"/>
                    <a:pt x="25909" y="807118"/>
                    <a:pt x="15796" y="797004"/>
                  </a:cubicBezTo>
                  <a:cubicBezTo>
                    <a:pt x="5682" y="786891"/>
                    <a:pt x="0" y="773174"/>
                    <a:pt x="0" y="758871"/>
                  </a:cubicBezTo>
                  <a:lnTo>
                    <a:pt x="0" y="53929"/>
                  </a:lnTo>
                  <a:cubicBezTo>
                    <a:pt x="0" y="39626"/>
                    <a:pt x="5682" y="25909"/>
                    <a:pt x="15796" y="15796"/>
                  </a:cubicBezTo>
                  <a:cubicBezTo>
                    <a:pt x="25909" y="5682"/>
                    <a:pt x="39626" y="0"/>
                    <a:pt x="53929" y="0"/>
                  </a:cubicBezTo>
                  <a:close/>
                </a:path>
              </a:pathLst>
            </a:custGeom>
            <a:solidFill>
              <a:srgbClr val="8C52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 txBox="1"/>
            <p:nvPr/>
          </p:nvSpPr>
          <p:spPr>
            <a:xfrm>
              <a:off x="0" y="-47625"/>
              <a:ext cx="1903554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" name="Google Shape;391;p18"/>
          <p:cNvGrpSpPr/>
          <p:nvPr/>
        </p:nvGrpSpPr>
        <p:grpSpPr>
          <a:xfrm>
            <a:off x="2451889" y="2514522"/>
            <a:ext cx="5311589" cy="2400891"/>
            <a:chOff x="0" y="-47625"/>
            <a:chExt cx="1903554" cy="860425"/>
          </a:xfrm>
        </p:grpSpPr>
        <p:sp>
          <p:nvSpPr>
            <p:cNvPr id="392" name="Google Shape;392;p18"/>
            <p:cNvSpPr/>
            <p:nvPr/>
          </p:nvSpPr>
          <p:spPr>
            <a:xfrm>
              <a:off x="0" y="0"/>
              <a:ext cx="1903554" cy="812800"/>
            </a:xfrm>
            <a:custGeom>
              <a:rect b="b" l="l" r="r" t="t"/>
              <a:pathLst>
                <a:path extrusionOk="0" h="812800" w="1903554">
                  <a:moveTo>
                    <a:pt x="53929" y="0"/>
                  </a:moveTo>
                  <a:lnTo>
                    <a:pt x="1849624" y="0"/>
                  </a:lnTo>
                  <a:cubicBezTo>
                    <a:pt x="1863927" y="0"/>
                    <a:pt x="1877644" y="5682"/>
                    <a:pt x="1887758" y="15796"/>
                  </a:cubicBezTo>
                  <a:cubicBezTo>
                    <a:pt x="1897872" y="25909"/>
                    <a:pt x="1903554" y="39626"/>
                    <a:pt x="1903554" y="53929"/>
                  </a:cubicBezTo>
                  <a:lnTo>
                    <a:pt x="1903554" y="758871"/>
                  </a:lnTo>
                  <a:cubicBezTo>
                    <a:pt x="1903554" y="788655"/>
                    <a:pt x="1879409" y="812800"/>
                    <a:pt x="1849624" y="812800"/>
                  </a:cubicBezTo>
                  <a:lnTo>
                    <a:pt x="53929" y="812800"/>
                  </a:lnTo>
                  <a:cubicBezTo>
                    <a:pt x="39626" y="812800"/>
                    <a:pt x="25909" y="807118"/>
                    <a:pt x="15796" y="797004"/>
                  </a:cubicBezTo>
                  <a:cubicBezTo>
                    <a:pt x="5682" y="786891"/>
                    <a:pt x="0" y="773174"/>
                    <a:pt x="0" y="758871"/>
                  </a:cubicBezTo>
                  <a:lnTo>
                    <a:pt x="0" y="53929"/>
                  </a:lnTo>
                  <a:cubicBezTo>
                    <a:pt x="0" y="39626"/>
                    <a:pt x="5682" y="25909"/>
                    <a:pt x="15796" y="15796"/>
                  </a:cubicBezTo>
                  <a:cubicBezTo>
                    <a:pt x="25909" y="5682"/>
                    <a:pt x="39626" y="0"/>
                    <a:pt x="53929" y="0"/>
                  </a:cubicBez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8"/>
            <p:cNvSpPr txBox="1"/>
            <p:nvPr/>
          </p:nvSpPr>
          <p:spPr>
            <a:xfrm>
              <a:off x="0" y="-47625"/>
              <a:ext cx="1903554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" name="Google Shape;394;p18"/>
          <p:cNvGrpSpPr/>
          <p:nvPr/>
        </p:nvGrpSpPr>
        <p:grpSpPr>
          <a:xfrm>
            <a:off x="4895390" y="4944447"/>
            <a:ext cx="5311589" cy="2400891"/>
            <a:chOff x="0" y="-47625"/>
            <a:chExt cx="1903554" cy="860425"/>
          </a:xfrm>
        </p:grpSpPr>
        <p:sp>
          <p:nvSpPr>
            <p:cNvPr id="395" name="Google Shape;395;p18"/>
            <p:cNvSpPr/>
            <p:nvPr/>
          </p:nvSpPr>
          <p:spPr>
            <a:xfrm>
              <a:off x="0" y="0"/>
              <a:ext cx="1903554" cy="812800"/>
            </a:xfrm>
            <a:custGeom>
              <a:rect b="b" l="l" r="r" t="t"/>
              <a:pathLst>
                <a:path extrusionOk="0" h="812800" w="1903554">
                  <a:moveTo>
                    <a:pt x="53929" y="0"/>
                  </a:moveTo>
                  <a:lnTo>
                    <a:pt x="1849624" y="0"/>
                  </a:lnTo>
                  <a:cubicBezTo>
                    <a:pt x="1863927" y="0"/>
                    <a:pt x="1877644" y="5682"/>
                    <a:pt x="1887758" y="15796"/>
                  </a:cubicBezTo>
                  <a:cubicBezTo>
                    <a:pt x="1897872" y="25909"/>
                    <a:pt x="1903554" y="39626"/>
                    <a:pt x="1903554" y="53929"/>
                  </a:cubicBezTo>
                  <a:lnTo>
                    <a:pt x="1903554" y="758871"/>
                  </a:lnTo>
                  <a:cubicBezTo>
                    <a:pt x="1903554" y="788655"/>
                    <a:pt x="1879409" y="812800"/>
                    <a:pt x="1849624" y="812800"/>
                  </a:cubicBezTo>
                  <a:lnTo>
                    <a:pt x="53929" y="812800"/>
                  </a:lnTo>
                  <a:cubicBezTo>
                    <a:pt x="39626" y="812800"/>
                    <a:pt x="25909" y="807118"/>
                    <a:pt x="15796" y="797004"/>
                  </a:cubicBezTo>
                  <a:cubicBezTo>
                    <a:pt x="5682" y="786891"/>
                    <a:pt x="0" y="773174"/>
                    <a:pt x="0" y="758871"/>
                  </a:cubicBezTo>
                  <a:lnTo>
                    <a:pt x="0" y="53929"/>
                  </a:lnTo>
                  <a:cubicBezTo>
                    <a:pt x="0" y="39626"/>
                    <a:pt x="5682" y="25909"/>
                    <a:pt x="15796" y="15796"/>
                  </a:cubicBezTo>
                  <a:cubicBezTo>
                    <a:pt x="25909" y="5682"/>
                    <a:pt x="39626" y="0"/>
                    <a:pt x="53929" y="0"/>
                  </a:cubicBezTo>
                  <a:close/>
                </a:path>
              </a:pathLst>
            </a:custGeom>
            <a:solidFill>
              <a:srgbClr val="EAA1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>
              <a:off x="0" y="-47625"/>
              <a:ext cx="1903554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7" name="Google Shape;397;p18"/>
          <p:cNvSpPr/>
          <p:nvPr/>
        </p:nvSpPr>
        <p:spPr>
          <a:xfrm>
            <a:off x="5107684" y="5271694"/>
            <a:ext cx="1875737" cy="1873392"/>
          </a:xfrm>
          <a:custGeom>
            <a:rect b="b" l="l" r="r" t="t"/>
            <a:pathLst>
              <a:path extrusionOk="0" h="1873392" w="1875737">
                <a:moveTo>
                  <a:pt x="0" y="0"/>
                </a:moveTo>
                <a:lnTo>
                  <a:pt x="1875737" y="0"/>
                </a:lnTo>
                <a:lnTo>
                  <a:pt x="1875737" y="1873392"/>
                </a:lnTo>
                <a:lnTo>
                  <a:pt x="0" y="18733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8"/>
          <p:cNvSpPr/>
          <p:nvPr/>
        </p:nvSpPr>
        <p:spPr>
          <a:xfrm>
            <a:off x="756000" y="411966"/>
            <a:ext cx="1875737" cy="1873392"/>
          </a:xfrm>
          <a:custGeom>
            <a:rect b="b" l="l" r="r" t="t"/>
            <a:pathLst>
              <a:path extrusionOk="0" h="1873392" w="1875737">
                <a:moveTo>
                  <a:pt x="0" y="0"/>
                </a:moveTo>
                <a:lnTo>
                  <a:pt x="1875737" y="0"/>
                </a:lnTo>
                <a:lnTo>
                  <a:pt x="1875737" y="1873392"/>
                </a:lnTo>
                <a:lnTo>
                  <a:pt x="0" y="18733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8"/>
          <p:cNvSpPr/>
          <p:nvPr/>
        </p:nvSpPr>
        <p:spPr>
          <a:xfrm>
            <a:off x="5620454" y="2843304"/>
            <a:ext cx="1875737" cy="1873392"/>
          </a:xfrm>
          <a:custGeom>
            <a:rect b="b" l="l" r="r" t="t"/>
            <a:pathLst>
              <a:path extrusionOk="0" h="1873392" w="1875737">
                <a:moveTo>
                  <a:pt x="0" y="0"/>
                </a:moveTo>
                <a:lnTo>
                  <a:pt x="1875737" y="0"/>
                </a:lnTo>
                <a:lnTo>
                  <a:pt x="1875737" y="1873392"/>
                </a:lnTo>
                <a:lnTo>
                  <a:pt x="0" y="18733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8"/>
          <p:cNvSpPr/>
          <p:nvPr/>
        </p:nvSpPr>
        <p:spPr>
          <a:xfrm>
            <a:off x="5855295" y="3202332"/>
            <a:ext cx="1399976" cy="1158162"/>
          </a:xfrm>
          <a:custGeom>
            <a:rect b="b" l="l" r="r" t="t"/>
            <a:pathLst>
              <a:path extrusionOk="0" h="1158162" w="1399976">
                <a:moveTo>
                  <a:pt x="0" y="0"/>
                </a:moveTo>
                <a:lnTo>
                  <a:pt x="1399976" y="0"/>
                </a:lnTo>
                <a:lnTo>
                  <a:pt x="1399976" y="1158162"/>
                </a:lnTo>
                <a:lnTo>
                  <a:pt x="0" y="11581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8"/>
          <p:cNvSpPr/>
          <p:nvPr/>
        </p:nvSpPr>
        <p:spPr>
          <a:xfrm>
            <a:off x="5397787" y="5424868"/>
            <a:ext cx="1295531" cy="1572941"/>
          </a:xfrm>
          <a:custGeom>
            <a:rect b="b" l="l" r="r" t="t"/>
            <a:pathLst>
              <a:path extrusionOk="0" h="1572941" w="1295531">
                <a:moveTo>
                  <a:pt x="0" y="0"/>
                </a:moveTo>
                <a:lnTo>
                  <a:pt x="1295531" y="0"/>
                </a:lnTo>
                <a:lnTo>
                  <a:pt x="1295531" y="1572941"/>
                </a:lnTo>
                <a:lnTo>
                  <a:pt x="0" y="15729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8"/>
          <p:cNvSpPr/>
          <p:nvPr/>
        </p:nvSpPr>
        <p:spPr>
          <a:xfrm>
            <a:off x="991945" y="695235"/>
            <a:ext cx="1403847" cy="1306854"/>
          </a:xfrm>
          <a:custGeom>
            <a:rect b="b" l="l" r="r" t="t"/>
            <a:pathLst>
              <a:path extrusionOk="0" h="1306854" w="1403847">
                <a:moveTo>
                  <a:pt x="0" y="0"/>
                </a:moveTo>
                <a:lnTo>
                  <a:pt x="1403847" y="0"/>
                </a:lnTo>
                <a:lnTo>
                  <a:pt x="1403847" y="1306854"/>
                </a:lnTo>
                <a:lnTo>
                  <a:pt x="0" y="13068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8"/>
          <p:cNvSpPr txBox="1"/>
          <p:nvPr/>
        </p:nvSpPr>
        <p:spPr>
          <a:xfrm>
            <a:off x="2994902" y="445135"/>
            <a:ext cx="2351098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5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01. CAUSE</a:t>
            </a:r>
            <a:endParaRPr/>
          </a:p>
        </p:txBody>
      </p:sp>
      <p:sp>
        <p:nvSpPr>
          <p:cNvPr id="404" name="Google Shape;404;p18"/>
          <p:cNvSpPr txBox="1"/>
          <p:nvPr/>
        </p:nvSpPr>
        <p:spPr>
          <a:xfrm>
            <a:off x="2831762" y="1080868"/>
            <a:ext cx="2820300" cy="1125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5900" lvl="1" marL="431801" marR="0" rtl="0" algn="l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AutoNum type="arabicPeriod"/>
            </a:pPr>
            <a:r>
              <a:rPr b="0" i="0" lang="en-US" sz="2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215900" lvl="1" marL="431801" marR="0" rtl="0" algn="l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AutoNum type="arabicPeriod"/>
            </a:pPr>
            <a:r>
              <a:rPr b="0" i="0" lang="en-US" sz="2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215900" lvl="1" marL="431801" marR="0" rtl="0" algn="l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AutoNum type="arabicPeriod"/>
            </a:pPr>
            <a:r>
              <a:rPr b="0" i="0" lang="en-US" sz="2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</p:txBody>
      </p:sp>
      <p:sp>
        <p:nvSpPr>
          <p:cNvPr id="405" name="Google Shape;405;p18"/>
          <p:cNvSpPr txBox="1"/>
          <p:nvPr/>
        </p:nvSpPr>
        <p:spPr>
          <a:xfrm rot="-5400000">
            <a:off x="7359909" y="1672322"/>
            <a:ext cx="4304730" cy="1389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6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74">
                <a:solidFill>
                  <a:srgbClr val="EBEAEE"/>
                </a:solidFill>
                <a:latin typeface="Inter"/>
                <a:ea typeface="Inter"/>
                <a:cs typeface="Inter"/>
                <a:sym typeface="Inter"/>
              </a:rPr>
              <a:t>ROOT CAUSE </a:t>
            </a:r>
            <a:r>
              <a:rPr b="1" lang="en-US" sz="4674">
                <a:solidFill>
                  <a:srgbClr val="8C52FF"/>
                </a:solidFill>
                <a:latin typeface="Inter"/>
                <a:ea typeface="Inter"/>
                <a:cs typeface="Inter"/>
                <a:sym typeface="Inter"/>
              </a:rPr>
              <a:t>ANALYSIS</a:t>
            </a:r>
            <a:endParaRPr/>
          </a:p>
        </p:txBody>
      </p:sp>
      <p:sp>
        <p:nvSpPr>
          <p:cNvPr id="406" name="Google Shape;406;p18"/>
          <p:cNvSpPr txBox="1"/>
          <p:nvPr/>
        </p:nvSpPr>
        <p:spPr>
          <a:xfrm>
            <a:off x="2575893" y="3509303"/>
            <a:ext cx="2820300" cy="1125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5900" lvl="1" marL="431801" marR="0" rtl="0" algn="r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AutoNum type="arabicPeriod"/>
            </a:pPr>
            <a:r>
              <a:rPr b="0" i="0" lang="en-US" sz="2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215900" lvl="1" marL="431801" marR="0" rtl="0" algn="r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AutoNum type="arabicPeriod"/>
            </a:pPr>
            <a:r>
              <a:rPr b="0" i="0" lang="en-US" sz="2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215900" lvl="1" marL="431801" marR="0" rtl="0" algn="r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AutoNum type="arabicPeriod"/>
            </a:pPr>
            <a:r>
              <a:rPr b="0" i="0" lang="en-US" sz="2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</p:txBody>
      </p:sp>
      <p:sp>
        <p:nvSpPr>
          <p:cNvPr id="407" name="Google Shape;407;p18"/>
          <p:cNvSpPr txBox="1"/>
          <p:nvPr/>
        </p:nvSpPr>
        <p:spPr>
          <a:xfrm>
            <a:off x="7183446" y="5937738"/>
            <a:ext cx="2820300" cy="1125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5900" lvl="1" marL="431801" marR="0" rtl="0" algn="l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AutoNum type="arabicPeriod"/>
            </a:pPr>
            <a:r>
              <a:rPr b="0" i="0" lang="en-US" sz="2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215900" lvl="1" marL="431801" marR="0" rtl="0" algn="l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AutoNum type="arabicPeriod"/>
            </a:pPr>
            <a:r>
              <a:rPr b="0" i="0" lang="en-US" sz="2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  <a:p>
            <a:pPr indent="-215900" lvl="1" marL="431801" marR="0" rtl="0" algn="l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AutoNum type="arabicPeriod"/>
            </a:pPr>
            <a:r>
              <a:rPr b="0" i="0" lang="en-US" sz="2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</p:txBody>
      </p:sp>
      <p:sp>
        <p:nvSpPr>
          <p:cNvPr id="408" name="Google Shape;408;p18"/>
          <p:cNvSpPr txBox="1"/>
          <p:nvPr/>
        </p:nvSpPr>
        <p:spPr>
          <a:xfrm>
            <a:off x="7346586" y="5286888"/>
            <a:ext cx="2351098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5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03. CAUSE</a:t>
            </a:r>
            <a:endParaRPr/>
          </a:p>
        </p:txBody>
      </p:sp>
      <p:sp>
        <p:nvSpPr>
          <p:cNvPr id="409" name="Google Shape;409;p18"/>
          <p:cNvSpPr txBox="1"/>
          <p:nvPr/>
        </p:nvSpPr>
        <p:spPr>
          <a:xfrm>
            <a:off x="3045095" y="2882298"/>
            <a:ext cx="2351098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5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02. CAUSE</a:t>
            </a:r>
            <a:endParaRPr/>
          </a:p>
        </p:txBody>
      </p:sp>
      <p:cxnSp>
        <p:nvCxnSpPr>
          <p:cNvPr id="410" name="Google Shape;410;p18"/>
          <p:cNvCxnSpPr/>
          <p:nvPr/>
        </p:nvCxnSpPr>
        <p:spPr>
          <a:xfrm flipH="1" rot="10800000">
            <a:off x="750872" y="3616663"/>
            <a:ext cx="5127" cy="2599602"/>
          </a:xfrm>
          <a:prstGeom prst="straightConnector1">
            <a:avLst/>
          </a:prstGeom>
          <a:noFill/>
          <a:ln cap="flat" cmpd="sng" w="38100">
            <a:solidFill>
              <a:srgbClr val="EDEDED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11" name="Google Shape;411;p18"/>
          <p:cNvCxnSpPr/>
          <p:nvPr/>
        </p:nvCxnSpPr>
        <p:spPr>
          <a:xfrm flipH="1">
            <a:off x="735861" y="3652398"/>
            <a:ext cx="1716027" cy="5486"/>
          </a:xfrm>
          <a:prstGeom prst="straightConnector1">
            <a:avLst/>
          </a:prstGeom>
          <a:noFill/>
          <a:ln cap="flat" cmpd="sng" w="38100">
            <a:solidFill>
              <a:srgbClr val="EDEDED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19"/>
          <p:cNvGrpSpPr/>
          <p:nvPr/>
        </p:nvGrpSpPr>
        <p:grpSpPr>
          <a:xfrm>
            <a:off x="452643" y="2067026"/>
            <a:ext cx="2980314" cy="4605718"/>
            <a:chOff x="0" y="-19050"/>
            <a:chExt cx="1342589" cy="2074810"/>
          </a:xfrm>
        </p:grpSpPr>
        <p:sp>
          <p:nvSpPr>
            <p:cNvPr id="417" name="Google Shape;417;p19"/>
            <p:cNvSpPr/>
            <p:nvPr/>
          </p:nvSpPr>
          <p:spPr>
            <a:xfrm>
              <a:off x="0" y="0"/>
              <a:ext cx="1342589" cy="2055760"/>
            </a:xfrm>
            <a:custGeom>
              <a:rect b="b" l="l" r="r" t="t"/>
              <a:pathLst>
                <a:path extrusionOk="0" h="2055760" w="1342589">
                  <a:moveTo>
                    <a:pt x="36368" y="0"/>
                  </a:moveTo>
                  <a:lnTo>
                    <a:pt x="1306221" y="0"/>
                  </a:lnTo>
                  <a:cubicBezTo>
                    <a:pt x="1315866" y="0"/>
                    <a:pt x="1325117" y="3832"/>
                    <a:pt x="1331937" y="10652"/>
                  </a:cubicBezTo>
                  <a:cubicBezTo>
                    <a:pt x="1338757" y="17472"/>
                    <a:pt x="1342589" y="26722"/>
                    <a:pt x="1342589" y="36368"/>
                  </a:cubicBezTo>
                  <a:lnTo>
                    <a:pt x="1342589" y="2019392"/>
                  </a:lnTo>
                  <a:cubicBezTo>
                    <a:pt x="1342589" y="2029038"/>
                    <a:pt x="1338757" y="2038288"/>
                    <a:pt x="1331937" y="2045108"/>
                  </a:cubicBezTo>
                  <a:cubicBezTo>
                    <a:pt x="1325117" y="2051928"/>
                    <a:pt x="1315866" y="2055760"/>
                    <a:pt x="1306221" y="2055760"/>
                  </a:cubicBezTo>
                  <a:lnTo>
                    <a:pt x="36368" y="2055760"/>
                  </a:lnTo>
                  <a:cubicBezTo>
                    <a:pt x="26722" y="2055760"/>
                    <a:pt x="17472" y="2051928"/>
                    <a:pt x="10652" y="2045108"/>
                  </a:cubicBezTo>
                  <a:cubicBezTo>
                    <a:pt x="3832" y="2038288"/>
                    <a:pt x="0" y="2029038"/>
                    <a:pt x="0" y="2019392"/>
                  </a:cubicBezTo>
                  <a:lnTo>
                    <a:pt x="0" y="36368"/>
                  </a:lnTo>
                  <a:cubicBezTo>
                    <a:pt x="0" y="26722"/>
                    <a:pt x="3832" y="17472"/>
                    <a:pt x="10652" y="10652"/>
                  </a:cubicBezTo>
                  <a:cubicBezTo>
                    <a:pt x="17472" y="3832"/>
                    <a:pt x="26722" y="0"/>
                    <a:pt x="36368" y="0"/>
                  </a:cubicBezTo>
                  <a:close/>
                </a:path>
              </a:pathLst>
            </a:custGeom>
            <a:gradFill>
              <a:gsLst>
                <a:gs pos="0">
                  <a:srgbClr val="EDEDED"/>
                </a:gs>
                <a:gs pos="100000">
                  <a:srgbClr val="F8F8F8"/>
                </a:gs>
              </a:gsLst>
              <a:lin ang="5400000" scaled="0"/>
            </a:gradFill>
            <a:ln cap="sq" cmpd="sng" w="9525">
              <a:solidFill>
                <a:srgbClr val="1E1A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9"/>
            <p:cNvSpPr txBox="1"/>
            <p:nvPr/>
          </p:nvSpPr>
          <p:spPr>
            <a:xfrm>
              <a:off x="0" y="-19050"/>
              <a:ext cx="1342589" cy="20748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19"/>
          <p:cNvGrpSpPr/>
          <p:nvPr/>
        </p:nvGrpSpPr>
        <p:grpSpPr>
          <a:xfrm>
            <a:off x="3572176" y="2067026"/>
            <a:ext cx="6731014" cy="4605718"/>
            <a:chOff x="0" y="-19050"/>
            <a:chExt cx="3032225" cy="2074810"/>
          </a:xfrm>
        </p:grpSpPr>
        <p:sp>
          <p:nvSpPr>
            <p:cNvPr id="420" name="Google Shape;420;p19"/>
            <p:cNvSpPr/>
            <p:nvPr/>
          </p:nvSpPr>
          <p:spPr>
            <a:xfrm>
              <a:off x="0" y="0"/>
              <a:ext cx="3032225" cy="2055760"/>
            </a:xfrm>
            <a:custGeom>
              <a:rect b="b" l="l" r="r" t="t"/>
              <a:pathLst>
                <a:path extrusionOk="0" h="2055760" w="3032225">
                  <a:moveTo>
                    <a:pt x="16103" y="0"/>
                  </a:moveTo>
                  <a:lnTo>
                    <a:pt x="3016122" y="0"/>
                  </a:lnTo>
                  <a:cubicBezTo>
                    <a:pt x="3020393" y="0"/>
                    <a:pt x="3024489" y="1697"/>
                    <a:pt x="3027509" y="4716"/>
                  </a:cubicBezTo>
                  <a:cubicBezTo>
                    <a:pt x="3030528" y="7736"/>
                    <a:pt x="3032225" y="11832"/>
                    <a:pt x="3032225" y="16103"/>
                  </a:cubicBezTo>
                  <a:lnTo>
                    <a:pt x="3032225" y="2039657"/>
                  </a:lnTo>
                  <a:cubicBezTo>
                    <a:pt x="3032225" y="2043928"/>
                    <a:pt x="3030528" y="2048024"/>
                    <a:pt x="3027509" y="2051044"/>
                  </a:cubicBezTo>
                  <a:cubicBezTo>
                    <a:pt x="3024489" y="2054063"/>
                    <a:pt x="3020393" y="2055760"/>
                    <a:pt x="3016122" y="2055760"/>
                  </a:cubicBezTo>
                  <a:lnTo>
                    <a:pt x="16103" y="2055760"/>
                  </a:lnTo>
                  <a:cubicBezTo>
                    <a:pt x="11832" y="2055760"/>
                    <a:pt x="7736" y="2054063"/>
                    <a:pt x="4716" y="2051044"/>
                  </a:cubicBezTo>
                  <a:cubicBezTo>
                    <a:pt x="1697" y="2048024"/>
                    <a:pt x="0" y="2043928"/>
                    <a:pt x="0" y="2039657"/>
                  </a:cubicBezTo>
                  <a:lnTo>
                    <a:pt x="0" y="16103"/>
                  </a:lnTo>
                  <a:cubicBezTo>
                    <a:pt x="0" y="11832"/>
                    <a:pt x="1697" y="7736"/>
                    <a:pt x="4716" y="4716"/>
                  </a:cubicBezTo>
                  <a:cubicBezTo>
                    <a:pt x="7736" y="1697"/>
                    <a:pt x="11832" y="0"/>
                    <a:pt x="16103" y="0"/>
                  </a:cubicBezTo>
                  <a:close/>
                </a:path>
              </a:pathLst>
            </a:custGeom>
            <a:gradFill>
              <a:gsLst>
                <a:gs pos="0">
                  <a:srgbClr val="EDEDED"/>
                </a:gs>
                <a:gs pos="100000">
                  <a:srgbClr val="F8F8F8"/>
                </a:gs>
              </a:gsLst>
              <a:lin ang="5400000" scaled="0"/>
            </a:gra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9"/>
            <p:cNvSpPr txBox="1"/>
            <p:nvPr/>
          </p:nvSpPr>
          <p:spPr>
            <a:xfrm>
              <a:off x="0" y="-19050"/>
              <a:ext cx="3032225" cy="20748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19"/>
          <p:cNvGrpSpPr/>
          <p:nvPr/>
        </p:nvGrpSpPr>
        <p:grpSpPr>
          <a:xfrm>
            <a:off x="665914" y="2231147"/>
            <a:ext cx="2553771" cy="420692"/>
            <a:chOff x="0" y="-19050"/>
            <a:chExt cx="1150437" cy="189516"/>
          </a:xfrm>
        </p:grpSpPr>
        <p:sp>
          <p:nvSpPr>
            <p:cNvPr id="423" name="Google Shape;423;p1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347" y="0"/>
                  </a:moveTo>
                  <a:lnTo>
                    <a:pt x="1117090" y="0"/>
                  </a:lnTo>
                  <a:cubicBezTo>
                    <a:pt x="1125934" y="0"/>
                    <a:pt x="1134416" y="3513"/>
                    <a:pt x="1140670" y="9767"/>
                  </a:cubicBezTo>
                  <a:cubicBezTo>
                    <a:pt x="1146924" y="16021"/>
                    <a:pt x="1150437" y="24503"/>
                    <a:pt x="1150437" y="33347"/>
                  </a:cubicBezTo>
                  <a:lnTo>
                    <a:pt x="1150437" y="137118"/>
                  </a:lnTo>
                  <a:cubicBezTo>
                    <a:pt x="1150437" y="155536"/>
                    <a:pt x="1135507" y="170466"/>
                    <a:pt x="1117090" y="170466"/>
                  </a:cubicBezTo>
                  <a:lnTo>
                    <a:pt x="33347" y="170466"/>
                  </a:lnTo>
                  <a:cubicBezTo>
                    <a:pt x="14930" y="170466"/>
                    <a:pt x="0" y="155536"/>
                    <a:pt x="0" y="137118"/>
                  </a:cubicBezTo>
                  <a:lnTo>
                    <a:pt x="0" y="33347"/>
                  </a:lnTo>
                  <a:cubicBezTo>
                    <a:pt x="0" y="14930"/>
                    <a:pt x="14930" y="0"/>
                    <a:pt x="333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1E1A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9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19"/>
          <p:cNvGrpSpPr/>
          <p:nvPr/>
        </p:nvGrpSpPr>
        <p:grpSpPr>
          <a:xfrm>
            <a:off x="5660797" y="2231147"/>
            <a:ext cx="2553771" cy="420692"/>
            <a:chOff x="0" y="-19050"/>
            <a:chExt cx="1150437" cy="189516"/>
          </a:xfrm>
        </p:grpSpPr>
        <p:sp>
          <p:nvSpPr>
            <p:cNvPr id="426" name="Google Shape;426;p1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347" y="0"/>
                  </a:moveTo>
                  <a:lnTo>
                    <a:pt x="1117090" y="0"/>
                  </a:lnTo>
                  <a:cubicBezTo>
                    <a:pt x="1125934" y="0"/>
                    <a:pt x="1134416" y="3513"/>
                    <a:pt x="1140670" y="9767"/>
                  </a:cubicBezTo>
                  <a:cubicBezTo>
                    <a:pt x="1146924" y="16021"/>
                    <a:pt x="1150437" y="24503"/>
                    <a:pt x="1150437" y="33347"/>
                  </a:cubicBezTo>
                  <a:lnTo>
                    <a:pt x="1150437" y="137118"/>
                  </a:lnTo>
                  <a:cubicBezTo>
                    <a:pt x="1150437" y="155536"/>
                    <a:pt x="1135507" y="170466"/>
                    <a:pt x="1117090" y="170466"/>
                  </a:cubicBezTo>
                  <a:lnTo>
                    <a:pt x="33347" y="170466"/>
                  </a:lnTo>
                  <a:cubicBezTo>
                    <a:pt x="14930" y="170466"/>
                    <a:pt x="0" y="155536"/>
                    <a:pt x="0" y="137118"/>
                  </a:cubicBezTo>
                  <a:lnTo>
                    <a:pt x="0" y="33347"/>
                  </a:lnTo>
                  <a:cubicBezTo>
                    <a:pt x="0" y="14930"/>
                    <a:pt x="14930" y="0"/>
                    <a:pt x="333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1E1A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9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19"/>
          <p:cNvGrpSpPr/>
          <p:nvPr/>
        </p:nvGrpSpPr>
        <p:grpSpPr>
          <a:xfrm>
            <a:off x="684049" y="4795046"/>
            <a:ext cx="2553771" cy="420692"/>
            <a:chOff x="0" y="-19050"/>
            <a:chExt cx="1150437" cy="189516"/>
          </a:xfrm>
        </p:grpSpPr>
        <p:sp>
          <p:nvSpPr>
            <p:cNvPr id="429" name="Google Shape;429;p1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347" y="0"/>
                  </a:moveTo>
                  <a:lnTo>
                    <a:pt x="1117090" y="0"/>
                  </a:lnTo>
                  <a:cubicBezTo>
                    <a:pt x="1125934" y="0"/>
                    <a:pt x="1134416" y="3513"/>
                    <a:pt x="1140670" y="9767"/>
                  </a:cubicBezTo>
                  <a:cubicBezTo>
                    <a:pt x="1146924" y="16021"/>
                    <a:pt x="1150437" y="24503"/>
                    <a:pt x="1150437" y="33347"/>
                  </a:cubicBezTo>
                  <a:lnTo>
                    <a:pt x="1150437" y="137118"/>
                  </a:lnTo>
                  <a:cubicBezTo>
                    <a:pt x="1150437" y="155536"/>
                    <a:pt x="1135507" y="170466"/>
                    <a:pt x="1117090" y="170466"/>
                  </a:cubicBezTo>
                  <a:lnTo>
                    <a:pt x="33347" y="170466"/>
                  </a:lnTo>
                  <a:cubicBezTo>
                    <a:pt x="14930" y="170466"/>
                    <a:pt x="0" y="155536"/>
                    <a:pt x="0" y="137118"/>
                  </a:cubicBezTo>
                  <a:lnTo>
                    <a:pt x="0" y="33347"/>
                  </a:lnTo>
                  <a:cubicBezTo>
                    <a:pt x="0" y="14930"/>
                    <a:pt x="14930" y="0"/>
                    <a:pt x="333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1E1A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9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p19"/>
          <p:cNvGrpSpPr/>
          <p:nvPr/>
        </p:nvGrpSpPr>
        <p:grpSpPr>
          <a:xfrm>
            <a:off x="614870" y="5329228"/>
            <a:ext cx="440942" cy="451277"/>
            <a:chOff x="0" y="-19050"/>
            <a:chExt cx="812800" cy="831850"/>
          </a:xfrm>
        </p:grpSpPr>
        <p:sp>
          <p:nvSpPr>
            <p:cNvPr id="432" name="Google Shape;432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19"/>
          <p:cNvGrpSpPr/>
          <p:nvPr/>
        </p:nvGrpSpPr>
        <p:grpSpPr>
          <a:xfrm>
            <a:off x="1160674" y="5329228"/>
            <a:ext cx="440942" cy="451277"/>
            <a:chOff x="0" y="-19050"/>
            <a:chExt cx="812800" cy="831850"/>
          </a:xfrm>
        </p:grpSpPr>
        <p:sp>
          <p:nvSpPr>
            <p:cNvPr id="435" name="Google Shape;435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713AA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" name="Google Shape;437;p19"/>
          <p:cNvGrpSpPr/>
          <p:nvPr/>
        </p:nvGrpSpPr>
        <p:grpSpPr>
          <a:xfrm>
            <a:off x="1706477" y="5329228"/>
            <a:ext cx="440942" cy="451277"/>
            <a:chOff x="0" y="-19050"/>
            <a:chExt cx="812800" cy="831850"/>
          </a:xfrm>
        </p:grpSpPr>
        <p:sp>
          <p:nvSpPr>
            <p:cNvPr id="438" name="Google Shape;438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8C52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440;p19"/>
          <p:cNvGrpSpPr/>
          <p:nvPr/>
        </p:nvGrpSpPr>
        <p:grpSpPr>
          <a:xfrm>
            <a:off x="2252281" y="5329228"/>
            <a:ext cx="440942" cy="451277"/>
            <a:chOff x="0" y="-19050"/>
            <a:chExt cx="812800" cy="831850"/>
          </a:xfrm>
        </p:grpSpPr>
        <p:sp>
          <p:nvSpPr>
            <p:cNvPr id="441" name="Google Shape;441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3" name="Google Shape;443;p19"/>
          <p:cNvSpPr txBox="1"/>
          <p:nvPr/>
        </p:nvSpPr>
        <p:spPr>
          <a:xfrm>
            <a:off x="720515" y="2779386"/>
            <a:ext cx="2444570" cy="3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3" u="none" strike="noStrike">
                <a:solidFill>
                  <a:srgbClr val="1E1A1B"/>
                </a:solidFill>
                <a:latin typeface="Inter"/>
                <a:ea typeface="Inter"/>
                <a:cs typeface="Inter"/>
                <a:sym typeface="Inter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3" u="none" strike="noStrike">
                <a:solidFill>
                  <a:srgbClr val="1E1A1B"/>
                </a:solidFill>
                <a:latin typeface="Inter"/>
                <a:ea typeface="Inter"/>
                <a:cs typeface="Inter"/>
                <a:sym typeface="Inter"/>
              </a:rPr>
              <a:t>uses the following free fonts:</a:t>
            </a:r>
            <a:endParaRPr/>
          </a:p>
        </p:txBody>
      </p:sp>
      <p:sp>
        <p:nvSpPr>
          <p:cNvPr id="444" name="Google Shape;444;p19"/>
          <p:cNvSpPr txBox="1"/>
          <p:nvPr/>
        </p:nvSpPr>
        <p:spPr>
          <a:xfrm>
            <a:off x="684049" y="4602015"/>
            <a:ext cx="2553771" cy="1573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3">
                <a:solidFill>
                  <a:srgbClr val="1E1A1B"/>
                </a:solidFill>
                <a:latin typeface="Inter"/>
                <a:ea typeface="Inter"/>
                <a:cs typeface="Inter"/>
                <a:sym typeface="Inter"/>
              </a:rPr>
              <a:t>You can find these fonts online too.</a:t>
            </a:r>
            <a:endParaRPr/>
          </a:p>
        </p:txBody>
      </p:sp>
      <p:sp>
        <p:nvSpPr>
          <p:cNvPr id="445" name="Google Shape;445;p19"/>
          <p:cNvSpPr txBox="1"/>
          <p:nvPr/>
        </p:nvSpPr>
        <p:spPr>
          <a:xfrm>
            <a:off x="1039949" y="3237760"/>
            <a:ext cx="1842000" cy="12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75">
                <a:solidFill>
                  <a:srgbClr val="1E1A1B"/>
                </a:solidFill>
                <a:latin typeface="Inter"/>
                <a:ea typeface="Inter"/>
                <a:cs typeface="Inter"/>
                <a:sym typeface="Inter"/>
              </a:rPr>
              <a:t>TITLES: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33">
                <a:solidFill>
                  <a:srgbClr val="1E1A1B"/>
                </a:solidFill>
                <a:latin typeface="Inter"/>
                <a:ea typeface="Inter"/>
                <a:cs typeface="Inter"/>
                <a:sym typeface="Inter"/>
              </a:rPr>
              <a:t>INTER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33">
              <a:solidFill>
                <a:srgbClr val="1E1A1B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75">
                <a:solidFill>
                  <a:srgbClr val="1E1A1B"/>
                </a:solidFill>
                <a:latin typeface="Inter"/>
                <a:ea typeface="Inter"/>
                <a:cs typeface="Inter"/>
                <a:sym typeface="Inter"/>
              </a:rPr>
              <a:t>HEADERS: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33">
                <a:solidFill>
                  <a:srgbClr val="1E1A1B"/>
                </a:solidFill>
                <a:latin typeface="Inter"/>
                <a:ea typeface="Inter"/>
                <a:cs typeface="Inter"/>
                <a:sym typeface="Inter"/>
              </a:rPr>
              <a:t>INTER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33">
              <a:solidFill>
                <a:srgbClr val="1E1A1B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75">
                <a:solidFill>
                  <a:srgbClr val="1E1A1B"/>
                </a:solidFill>
                <a:latin typeface="Inter"/>
                <a:ea typeface="Inter"/>
                <a:cs typeface="Inter"/>
                <a:sym typeface="Inter"/>
              </a:rPr>
              <a:t>BODY COPY: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33">
                <a:solidFill>
                  <a:srgbClr val="1E1A1B"/>
                </a:solidFill>
                <a:latin typeface="Inter"/>
                <a:ea typeface="Inter"/>
                <a:cs typeface="Inter"/>
                <a:sym typeface="Inter"/>
              </a:rPr>
              <a:t>INTER</a:t>
            </a:r>
            <a:endParaRPr/>
          </a:p>
        </p:txBody>
      </p:sp>
      <p:sp>
        <p:nvSpPr>
          <p:cNvPr id="446" name="Google Shape;446;p19"/>
          <p:cNvSpPr txBox="1"/>
          <p:nvPr/>
        </p:nvSpPr>
        <p:spPr>
          <a:xfrm>
            <a:off x="478306" y="5856635"/>
            <a:ext cx="714071" cy="10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6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#000000</a:t>
            </a:r>
            <a:endParaRPr/>
          </a:p>
        </p:txBody>
      </p:sp>
      <p:sp>
        <p:nvSpPr>
          <p:cNvPr id="447" name="Google Shape;447;p19"/>
          <p:cNvSpPr txBox="1"/>
          <p:nvPr/>
        </p:nvSpPr>
        <p:spPr>
          <a:xfrm>
            <a:off x="1024110" y="5856635"/>
            <a:ext cx="714071" cy="10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6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#713AAA1</a:t>
            </a:r>
            <a:endParaRPr/>
          </a:p>
        </p:txBody>
      </p:sp>
      <p:sp>
        <p:nvSpPr>
          <p:cNvPr id="448" name="Google Shape;448;p19"/>
          <p:cNvSpPr txBox="1"/>
          <p:nvPr/>
        </p:nvSpPr>
        <p:spPr>
          <a:xfrm>
            <a:off x="1569913" y="5856635"/>
            <a:ext cx="714071" cy="10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6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#8C52FF</a:t>
            </a:r>
            <a:endParaRPr/>
          </a:p>
        </p:txBody>
      </p:sp>
      <p:sp>
        <p:nvSpPr>
          <p:cNvPr id="449" name="Google Shape;449;p19"/>
          <p:cNvSpPr txBox="1"/>
          <p:nvPr/>
        </p:nvSpPr>
        <p:spPr>
          <a:xfrm>
            <a:off x="2115716" y="5856635"/>
            <a:ext cx="714071" cy="10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6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#CB6CE6</a:t>
            </a:r>
            <a:endParaRPr/>
          </a:p>
        </p:txBody>
      </p:sp>
      <p:sp>
        <p:nvSpPr>
          <p:cNvPr id="450" name="Google Shape;450;p19"/>
          <p:cNvSpPr txBox="1"/>
          <p:nvPr/>
        </p:nvSpPr>
        <p:spPr>
          <a:xfrm>
            <a:off x="2461361" y="1618296"/>
            <a:ext cx="5769277" cy="191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6" u="none" cap="none" strike="noStrike">
                <a:solidFill>
                  <a:srgbClr val="EBEAEE"/>
                </a:solidFill>
                <a:latin typeface="Inter"/>
                <a:ea typeface="Inter"/>
                <a:cs typeface="Inter"/>
                <a:sym typeface="Inter"/>
              </a:rPr>
              <a:t>Use these design resources in your Canva Presentation.</a:t>
            </a:r>
            <a:endParaRPr/>
          </a:p>
        </p:txBody>
      </p:sp>
      <p:sp>
        <p:nvSpPr>
          <p:cNvPr id="451" name="Google Shape;451;p19"/>
          <p:cNvSpPr txBox="1"/>
          <p:nvPr/>
        </p:nvSpPr>
        <p:spPr>
          <a:xfrm>
            <a:off x="6843983" y="6815620"/>
            <a:ext cx="3459207" cy="102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1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1" u="none" cap="none" strike="noStrike">
                <a:solidFill>
                  <a:srgbClr val="ED7843"/>
                </a:solidFill>
                <a:latin typeface="DM Sans"/>
                <a:ea typeface="DM Sans"/>
                <a:cs typeface="DM Sans"/>
                <a:sym typeface="DM Sans"/>
              </a:rPr>
              <a:t>DON'T FORGET TO DELETE THIS PAGE BEFORE PRESENTING. </a:t>
            </a:r>
            <a:endParaRPr/>
          </a:p>
        </p:txBody>
      </p:sp>
      <p:sp>
        <p:nvSpPr>
          <p:cNvPr id="452" name="Google Shape;452;p19"/>
          <p:cNvSpPr txBox="1"/>
          <p:nvPr/>
        </p:nvSpPr>
        <p:spPr>
          <a:xfrm>
            <a:off x="2693223" y="627696"/>
            <a:ext cx="5032643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 u="none" strike="noStrike">
                <a:solidFill>
                  <a:srgbClr val="EBEAEE"/>
                </a:solidFill>
                <a:latin typeface="Inter"/>
                <a:ea typeface="Inter"/>
                <a:cs typeface="Inter"/>
                <a:sym typeface="Inter"/>
              </a:rPr>
              <a:t>RESOURCE PAGE</a:t>
            </a:r>
            <a:endParaRPr/>
          </a:p>
        </p:txBody>
      </p:sp>
      <p:sp>
        <p:nvSpPr>
          <p:cNvPr id="453" name="Google Shape;453;p19"/>
          <p:cNvSpPr txBox="1"/>
          <p:nvPr/>
        </p:nvSpPr>
        <p:spPr>
          <a:xfrm>
            <a:off x="1021826" y="2353118"/>
            <a:ext cx="1841947" cy="2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61">
                <a:solidFill>
                  <a:srgbClr val="1E1A1B"/>
                </a:solidFill>
                <a:latin typeface="Inter"/>
                <a:ea typeface="Inter"/>
                <a:cs typeface="Inter"/>
                <a:sym typeface="Inter"/>
              </a:rPr>
              <a:t>Fonts</a:t>
            </a:r>
            <a:endParaRPr/>
          </a:p>
        </p:txBody>
      </p:sp>
      <p:sp>
        <p:nvSpPr>
          <p:cNvPr id="454" name="Google Shape;454;p19"/>
          <p:cNvSpPr txBox="1"/>
          <p:nvPr/>
        </p:nvSpPr>
        <p:spPr>
          <a:xfrm>
            <a:off x="6016709" y="2353118"/>
            <a:ext cx="1841947" cy="2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61">
                <a:solidFill>
                  <a:srgbClr val="1E1A1B"/>
                </a:solidFill>
                <a:latin typeface="Inter"/>
                <a:ea typeface="Inter"/>
                <a:cs typeface="Inter"/>
                <a:sym typeface="Inter"/>
              </a:rPr>
              <a:t>Design Elements</a:t>
            </a:r>
            <a:endParaRPr/>
          </a:p>
        </p:txBody>
      </p:sp>
      <p:sp>
        <p:nvSpPr>
          <p:cNvPr id="455" name="Google Shape;455;p19"/>
          <p:cNvSpPr txBox="1"/>
          <p:nvPr/>
        </p:nvSpPr>
        <p:spPr>
          <a:xfrm>
            <a:off x="1039961" y="4898742"/>
            <a:ext cx="1841947" cy="2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61">
                <a:solidFill>
                  <a:srgbClr val="1E1A1B"/>
                </a:solidFill>
                <a:latin typeface="Inter"/>
                <a:ea typeface="Inter"/>
                <a:cs typeface="Inter"/>
                <a:sym typeface="Inter"/>
              </a:rPr>
              <a:t>Colors</a:t>
            </a:r>
            <a:endParaRPr/>
          </a:p>
        </p:txBody>
      </p:sp>
      <p:grpSp>
        <p:nvGrpSpPr>
          <p:cNvPr id="456" name="Google Shape;456;p19"/>
          <p:cNvGrpSpPr/>
          <p:nvPr/>
        </p:nvGrpSpPr>
        <p:grpSpPr>
          <a:xfrm>
            <a:off x="3813957" y="3194764"/>
            <a:ext cx="6260266" cy="2867001"/>
            <a:chOff x="0" y="0"/>
            <a:chExt cx="8347022" cy="3822668"/>
          </a:xfrm>
        </p:grpSpPr>
        <p:sp>
          <p:nvSpPr>
            <p:cNvPr id="457" name="Google Shape;457;p19"/>
            <p:cNvSpPr/>
            <p:nvPr/>
          </p:nvSpPr>
          <p:spPr>
            <a:xfrm>
              <a:off x="6810789" y="1111680"/>
              <a:ext cx="586904" cy="504737"/>
            </a:xfrm>
            <a:custGeom>
              <a:rect b="b" l="l" r="r" t="t"/>
              <a:pathLst>
                <a:path extrusionOk="0" h="504737" w="586904">
                  <a:moveTo>
                    <a:pt x="0" y="0"/>
                  </a:moveTo>
                  <a:lnTo>
                    <a:pt x="586904" y="0"/>
                  </a:lnTo>
                  <a:lnTo>
                    <a:pt x="586904" y="504737"/>
                  </a:lnTo>
                  <a:lnTo>
                    <a:pt x="0" y="5047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7883921" y="2087047"/>
              <a:ext cx="417137" cy="576445"/>
            </a:xfrm>
            <a:custGeom>
              <a:rect b="b" l="l" r="r" t="t"/>
              <a:pathLst>
                <a:path extrusionOk="0" h="576445" w="417137">
                  <a:moveTo>
                    <a:pt x="0" y="0"/>
                  </a:moveTo>
                  <a:lnTo>
                    <a:pt x="417137" y="0"/>
                  </a:lnTo>
                  <a:lnTo>
                    <a:pt x="417137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6932677" y="2148461"/>
              <a:ext cx="343666" cy="515031"/>
            </a:xfrm>
            <a:custGeom>
              <a:rect b="b" l="l" r="r" t="t"/>
              <a:pathLst>
                <a:path extrusionOk="0" h="515031" w="343666">
                  <a:moveTo>
                    <a:pt x="0" y="0"/>
                  </a:moveTo>
                  <a:lnTo>
                    <a:pt x="343666" y="0"/>
                  </a:lnTo>
                  <a:lnTo>
                    <a:pt x="343666" y="515031"/>
                  </a:lnTo>
                  <a:lnTo>
                    <a:pt x="0" y="5150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7777068" y="3182750"/>
              <a:ext cx="569954" cy="515031"/>
            </a:xfrm>
            <a:custGeom>
              <a:rect b="b" l="l" r="r" t="t"/>
              <a:pathLst>
                <a:path extrusionOk="0" h="515031" w="569954">
                  <a:moveTo>
                    <a:pt x="0" y="0"/>
                  </a:moveTo>
                  <a:lnTo>
                    <a:pt x="569954" y="0"/>
                  </a:lnTo>
                  <a:lnTo>
                    <a:pt x="569954" y="515031"/>
                  </a:lnTo>
                  <a:lnTo>
                    <a:pt x="0" y="5150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7777068" y="30707"/>
              <a:ext cx="515031" cy="515031"/>
            </a:xfrm>
            <a:custGeom>
              <a:rect b="b" l="l" r="r" t="t"/>
              <a:pathLst>
                <a:path extrusionOk="0" h="515031" w="515031">
                  <a:moveTo>
                    <a:pt x="0" y="0"/>
                  </a:moveTo>
                  <a:lnTo>
                    <a:pt x="515031" y="0"/>
                  </a:lnTo>
                  <a:lnTo>
                    <a:pt x="515031" y="515031"/>
                  </a:lnTo>
                  <a:lnTo>
                    <a:pt x="0" y="5150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6745514" y="35854"/>
              <a:ext cx="704634" cy="433030"/>
            </a:xfrm>
            <a:custGeom>
              <a:rect b="b" l="l" r="r" t="t"/>
              <a:pathLst>
                <a:path extrusionOk="0" h="433030" w="704634">
                  <a:moveTo>
                    <a:pt x="0" y="0"/>
                  </a:moveTo>
                  <a:lnTo>
                    <a:pt x="704634" y="0"/>
                  </a:lnTo>
                  <a:lnTo>
                    <a:pt x="704634" y="433030"/>
                  </a:lnTo>
                  <a:lnTo>
                    <a:pt x="0" y="4330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7724613" y="1111680"/>
              <a:ext cx="576445" cy="576445"/>
            </a:xfrm>
            <a:custGeom>
              <a:rect b="b" l="l" r="r" t="t"/>
              <a:pathLst>
                <a:path extrusionOk="0" h="576445" w="576445">
                  <a:moveTo>
                    <a:pt x="0" y="0"/>
                  </a:moveTo>
                  <a:lnTo>
                    <a:pt x="576445" y="0"/>
                  </a:lnTo>
                  <a:lnTo>
                    <a:pt x="576445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9"/>
            <p:cNvSpPr/>
            <p:nvPr/>
          </p:nvSpPr>
          <p:spPr>
            <a:xfrm>
              <a:off x="6874928" y="3195535"/>
              <a:ext cx="401415" cy="576445"/>
            </a:xfrm>
            <a:custGeom>
              <a:rect b="b" l="l" r="r" t="t"/>
              <a:pathLst>
                <a:path extrusionOk="0" h="576445" w="401415">
                  <a:moveTo>
                    <a:pt x="0" y="0"/>
                  </a:moveTo>
                  <a:lnTo>
                    <a:pt x="401415" y="0"/>
                  </a:lnTo>
                  <a:lnTo>
                    <a:pt x="401415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4125151" y="5664"/>
              <a:ext cx="506224" cy="576445"/>
            </a:xfrm>
            <a:custGeom>
              <a:rect b="b" l="l" r="r" t="t"/>
              <a:pathLst>
                <a:path extrusionOk="0" h="576445" w="506224">
                  <a:moveTo>
                    <a:pt x="0" y="0"/>
                  </a:moveTo>
                  <a:lnTo>
                    <a:pt x="506224" y="0"/>
                  </a:lnTo>
                  <a:lnTo>
                    <a:pt x="506224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9"/>
            <p:cNvSpPr/>
            <p:nvPr/>
          </p:nvSpPr>
          <p:spPr>
            <a:xfrm>
              <a:off x="5797448" y="110250"/>
              <a:ext cx="668349" cy="397364"/>
            </a:xfrm>
            <a:custGeom>
              <a:rect b="b" l="l" r="r" t="t"/>
              <a:pathLst>
                <a:path extrusionOk="0" h="397364" w="668349">
                  <a:moveTo>
                    <a:pt x="0" y="0"/>
                  </a:moveTo>
                  <a:lnTo>
                    <a:pt x="668349" y="0"/>
                  </a:lnTo>
                  <a:lnTo>
                    <a:pt x="668349" y="397363"/>
                  </a:lnTo>
                  <a:lnTo>
                    <a:pt x="0" y="39736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801805" y="36371"/>
              <a:ext cx="515031" cy="515031"/>
            </a:xfrm>
            <a:custGeom>
              <a:rect b="b" l="l" r="r" t="t"/>
              <a:pathLst>
                <a:path extrusionOk="0" h="515031" w="515031">
                  <a:moveTo>
                    <a:pt x="0" y="0"/>
                  </a:moveTo>
                  <a:lnTo>
                    <a:pt x="515031" y="0"/>
                  </a:lnTo>
                  <a:lnTo>
                    <a:pt x="515031" y="515031"/>
                  </a:lnTo>
                  <a:lnTo>
                    <a:pt x="0" y="5150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4184" y="36371"/>
              <a:ext cx="515031" cy="515031"/>
            </a:xfrm>
            <a:custGeom>
              <a:rect b="b" l="l" r="r" t="t"/>
              <a:pathLst>
                <a:path extrusionOk="0" h="515031" w="515031">
                  <a:moveTo>
                    <a:pt x="0" y="0"/>
                  </a:moveTo>
                  <a:lnTo>
                    <a:pt x="515031" y="0"/>
                  </a:lnTo>
                  <a:lnTo>
                    <a:pt x="515031" y="515031"/>
                  </a:lnTo>
                  <a:lnTo>
                    <a:pt x="0" y="5150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3246040" y="21097"/>
              <a:ext cx="571557" cy="545577"/>
            </a:xfrm>
            <a:custGeom>
              <a:rect b="b" l="l" r="r" t="t"/>
              <a:pathLst>
                <a:path extrusionOk="0" h="545577" w="571557">
                  <a:moveTo>
                    <a:pt x="0" y="0"/>
                  </a:moveTo>
                  <a:lnTo>
                    <a:pt x="571558" y="0"/>
                  </a:lnTo>
                  <a:lnTo>
                    <a:pt x="571558" y="545578"/>
                  </a:lnTo>
                  <a:lnTo>
                    <a:pt x="0" y="5455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1611075" y="5664"/>
              <a:ext cx="572253" cy="576445"/>
            </a:xfrm>
            <a:custGeom>
              <a:rect b="b" l="l" r="r" t="t"/>
              <a:pathLst>
                <a:path extrusionOk="0" h="576445" w="572253">
                  <a:moveTo>
                    <a:pt x="0" y="0"/>
                  </a:moveTo>
                  <a:lnTo>
                    <a:pt x="572252" y="0"/>
                  </a:lnTo>
                  <a:lnTo>
                    <a:pt x="572252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9"/>
            <p:cNvSpPr/>
            <p:nvPr/>
          </p:nvSpPr>
          <p:spPr>
            <a:xfrm>
              <a:off x="2471742" y="0"/>
              <a:ext cx="477329" cy="582109"/>
            </a:xfrm>
            <a:custGeom>
              <a:rect b="b" l="l" r="r" t="t"/>
              <a:pathLst>
                <a:path extrusionOk="0" h="582109" w="477329">
                  <a:moveTo>
                    <a:pt x="0" y="0"/>
                  </a:moveTo>
                  <a:lnTo>
                    <a:pt x="477329" y="0"/>
                  </a:lnTo>
                  <a:lnTo>
                    <a:pt x="477329" y="582109"/>
                  </a:lnTo>
                  <a:lnTo>
                    <a:pt x="0" y="58210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9"/>
            <p:cNvSpPr/>
            <p:nvPr/>
          </p:nvSpPr>
          <p:spPr>
            <a:xfrm>
              <a:off x="4952485" y="36371"/>
              <a:ext cx="542148" cy="545122"/>
            </a:xfrm>
            <a:custGeom>
              <a:rect b="b" l="l" r="r" t="t"/>
              <a:pathLst>
                <a:path extrusionOk="0" h="545122" w="542148">
                  <a:moveTo>
                    <a:pt x="0" y="0"/>
                  </a:moveTo>
                  <a:lnTo>
                    <a:pt x="542148" y="0"/>
                  </a:lnTo>
                  <a:lnTo>
                    <a:pt x="542148" y="545121"/>
                  </a:lnTo>
                  <a:lnTo>
                    <a:pt x="0" y="54512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4894536" y="1065042"/>
              <a:ext cx="465348" cy="576445"/>
            </a:xfrm>
            <a:custGeom>
              <a:rect b="b" l="l" r="r" t="t"/>
              <a:pathLst>
                <a:path extrusionOk="0" h="576445" w="465348">
                  <a:moveTo>
                    <a:pt x="0" y="0"/>
                  </a:moveTo>
                  <a:lnTo>
                    <a:pt x="465349" y="0"/>
                  </a:lnTo>
                  <a:lnTo>
                    <a:pt x="465349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3891804" y="1065042"/>
              <a:ext cx="626571" cy="576445"/>
            </a:xfrm>
            <a:custGeom>
              <a:rect b="b" l="l" r="r" t="t"/>
              <a:pathLst>
                <a:path extrusionOk="0" h="576445" w="626571">
                  <a:moveTo>
                    <a:pt x="0" y="0"/>
                  </a:moveTo>
                  <a:lnTo>
                    <a:pt x="626571" y="0"/>
                  </a:lnTo>
                  <a:lnTo>
                    <a:pt x="626571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5774745" y="1195766"/>
              <a:ext cx="658751" cy="378483"/>
            </a:xfrm>
            <a:custGeom>
              <a:rect b="b" l="l" r="r" t="t"/>
              <a:pathLst>
                <a:path extrusionOk="0" h="378483" w="658751">
                  <a:moveTo>
                    <a:pt x="0" y="0"/>
                  </a:moveTo>
                  <a:lnTo>
                    <a:pt x="658751" y="0"/>
                  </a:lnTo>
                  <a:lnTo>
                    <a:pt x="658751" y="378482"/>
                  </a:lnTo>
                  <a:lnTo>
                    <a:pt x="0" y="3784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9"/>
            <p:cNvSpPr/>
            <p:nvPr/>
          </p:nvSpPr>
          <p:spPr>
            <a:xfrm>
              <a:off x="1999258" y="1065042"/>
              <a:ext cx="576445" cy="576445"/>
            </a:xfrm>
            <a:custGeom>
              <a:rect b="b" l="l" r="r" t="t"/>
              <a:pathLst>
                <a:path extrusionOk="0" h="576445" w="576445">
                  <a:moveTo>
                    <a:pt x="0" y="0"/>
                  </a:moveTo>
                  <a:lnTo>
                    <a:pt x="576445" y="0"/>
                  </a:lnTo>
                  <a:lnTo>
                    <a:pt x="576445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4184" y="1065042"/>
              <a:ext cx="670285" cy="576445"/>
            </a:xfrm>
            <a:custGeom>
              <a:rect b="b" l="l" r="r" t="t"/>
              <a:pathLst>
                <a:path extrusionOk="0" h="576445" w="670285">
                  <a:moveTo>
                    <a:pt x="0" y="0"/>
                  </a:moveTo>
                  <a:lnTo>
                    <a:pt x="670285" y="0"/>
                  </a:lnTo>
                  <a:lnTo>
                    <a:pt x="670285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9"/>
            <p:cNvSpPr/>
            <p:nvPr/>
          </p:nvSpPr>
          <p:spPr>
            <a:xfrm>
              <a:off x="2883719" y="1065042"/>
              <a:ext cx="575397" cy="576445"/>
            </a:xfrm>
            <a:custGeom>
              <a:rect b="b" l="l" r="r" t="t"/>
              <a:pathLst>
                <a:path extrusionOk="0" h="576445" w="575397">
                  <a:moveTo>
                    <a:pt x="0" y="0"/>
                  </a:moveTo>
                  <a:lnTo>
                    <a:pt x="575397" y="0"/>
                  </a:lnTo>
                  <a:lnTo>
                    <a:pt x="575397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9"/>
            <p:cNvSpPr/>
            <p:nvPr/>
          </p:nvSpPr>
          <p:spPr>
            <a:xfrm>
              <a:off x="1048641" y="1065042"/>
              <a:ext cx="576445" cy="576445"/>
            </a:xfrm>
            <a:custGeom>
              <a:rect b="b" l="l" r="r" t="t"/>
              <a:pathLst>
                <a:path extrusionOk="0" h="576445" w="576445">
                  <a:moveTo>
                    <a:pt x="0" y="0"/>
                  </a:moveTo>
                  <a:lnTo>
                    <a:pt x="576445" y="0"/>
                  </a:lnTo>
                  <a:lnTo>
                    <a:pt x="576445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9"/>
            <p:cNvSpPr/>
            <p:nvPr/>
          </p:nvSpPr>
          <p:spPr>
            <a:xfrm>
              <a:off x="4204844" y="2140266"/>
              <a:ext cx="631754" cy="498512"/>
            </a:xfrm>
            <a:custGeom>
              <a:rect b="b" l="l" r="r" t="t"/>
              <a:pathLst>
                <a:path extrusionOk="0" h="498512" w="631754">
                  <a:moveTo>
                    <a:pt x="0" y="0"/>
                  </a:moveTo>
                  <a:lnTo>
                    <a:pt x="631754" y="0"/>
                  </a:lnTo>
                  <a:lnTo>
                    <a:pt x="631754" y="498512"/>
                  </a:lnTo>
                  <a:lnTo>
                    <a:pt x="0" y="4985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9"/>
            <p:cNvSpPr/>
            <p:nvPr/>
          </p:nvSpPr>
          <p:spPr>
            <a:xfrm>
              <a:off x="3236539" y="2163694"/>
              <a:ext cx="651538" cy="392107"/>
            </a:xfrm>
            <a:custGeom>
              <a:rect b="b" l="l" r="r" t="t"/>
              <a:pathLst>
                <a:path extrusionOk="0" h="392107" w="651538">
                  <a:moveTo>
                    <a:pt x="0" y="0"/>
                  </a:moveTo>
                  <a:lnTo>
                    <a:pt x="651538" y="0"/>
                  </a:lnTo>
                  <a:lnTo>
                    <a:pt x="651538" y="392108"/>
                  </a:lnTo>
                  <a:lnTo>
                    <a:pt x="0" y="3921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9"/>
            <p:cNvSpPr/>
            <p:nvPr/>
          </p:nvSpPr>
          <p:spPr>
            <a:xfrm>
              <a:off x="1702516" y="2103798"/>
              <a:ext cx="536122" cy="571448"/>
            </a:xfrm>
            <a:custGeom>
              <a:rect b="b" l="l" r="r" t="t"/>
              <a:pathLst>
                <a:path extrusionOk="0" h="571448" w="536122">
                  <a:moveTo>
                    <a:pt x="0" y="0"/>
                  </a:moveTo>
                  <a:lnTo>
                    <a:pt x="536122" y="0"/>
                  </a:lnTo>
                  <a:lnTo>
                    <a:pt x="536122" y="571448"/>
                  </a:lnTo>
                  <a:lnTo>
                    <a:pt x="0" y="5714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9"/>
            <p:cNvSpPr/>
            <p:nvPr/>
          </p:nvSpPr>
          <p:spPr>
            <a:xfrm>
              <a:off x="2555406" y="2110492"/>
              <a:ext cx="364367" cy="498512"/>
            </a:xfrm>
            <a:custGeom>
              <a:rect b="b" l="l" r="r" t="t"/>
              <a:pathLst>
                <a:path extrusionOk="0" h="498512" w="364367">
                  <a:moveTo>
                    <a:pt x="0" y="0"/>
                  </a:moveTo>
                  <a:lnTo>
                    <a:pt x="364366" y="0"/>
                  </a:lnTo>
                  <a:lnTo>
                    <a:pt x="364366" y="498512"/>
                  </a:lnTo>
                  <a:lnTo>
                    <a:pt x="0" y="4985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9"/>
            <p:cNvSpPr/>
            <p:nvPr/>
          </p:nvSpPr>
          <p:spPr>
            <a:xfrm>
              <a:off x="967479" y="2103798"/>
              <a:ext cx="416638" cy="571448"/>
            </a:xfrm>
            <a:custGeom>
              <a:rect b="b" l="l" r="r" t="t"/>
              <a:pathLst>
                <a:path extrusionOk="0" h="571448" w="416638">
                  <a:moveTo>
                    <a:pt x="0" y="0"/>
                  </a:moveTo>
                  <a:lnTo>
                    <a:pt x="416638" y="0"/>
                  </a:lnTo>
                  <a:lnTo>
                    <a:pt x="416638" y="571448"/>
                  </a:lnTo>
                  <a:lnTo>
                    <a:pt x="0" y="5714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9"/>
            <p:cNvSpPr/>
            <p:nvPr/>
          </p:nvSpPr>
          <p:spPr>
            <a:xfrm>
              <a:off x="5971908" y="2140266"/>
              <a:ext cx="498512" cy="498512"/>
            </a:xfrm>
            <a:custGeom>
              <a:rect b="b" l="l" r="r" t="t"/>
              <a:pathLst>
                <a:path extrusionOk="0" h="498512" w="498512">
                  <a:moveTo>
                    <a:pt x="0" y="0"/>
                  </a:moveTo>
                  <a:lnTo>
                    <a:pt x="498512" y="0"/>
                  </a:lnTo>
                  <a:lnTo>
                    <a:pt x="498512" y="498512"/>
                  </a:lnTo>
                  <a:lnTo>
                    <a:pt x="0" y="4985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9"/>
            <p:cNvSpPr/>
            <p:nvPr/>
          </p:nvSpPr>
          <p:spPr>
            <a:xfrm>
              <a:off x="5155814" y="2140266"/>
              <a:ext cx="498512" cy="498512"/>
            </a:xfrm>
            <a:custGeom>
              <a:rect b="b" l="l" r="r" t="t"/>
              <a:pathLst>
                <a:path extrusionOk="0" h="498512" w="498512">
                  <a:moveTo>
                    <a:pt x="0" y="0"/>
                  </a:moveTo>
                  <a:lnTo>
                    <a:pt x="498511" y="0"/>
                  </a:lnTo>
                  <a:lnTo>
                    <a:pt x="498511" y="498512"/>
                  </a:lnTo>
                  <a:lnTo>
                    <a:pt x="0" y="4985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4184" y="2071525"/>
              <a:ext cx="645712" cy="576445"/>
            </a:xfrm>
            <a:custGeom>
              <a:rect b="b" l="l" r="r" t="t"/>
              <a:pathLst>
                <a:path extrusionOk="0" h="576445" w="645712">
                  <a:moveTo>
                    <a:pt x="0" y="0"/>
                  </a:moveTo>
                  <a:lnTo>
                    <a:pt x="645712" y="0"/>
                  </a:lnTo>
                  <a:lnTo>
                    <a:pt x="645712" y="576446"/>
                  </a:lnTo>
                  <a:lnTo>
                    <a:pt x="0" y="57644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5849333" y="3207684"/>
              <a:ext cx="493503" cy="564297"/>
            </a:xfrm>
            <a:custGeom>
              <a:rect b="b" l="l" r="r" t="t"/>
              <a:pathLst>
                <a:path extrusionOk="0" h="564297" w="493503">
                  <a:moveTo>
                    <a:pt x="0" y="0"/>
                  </a:moveTo>
                  <a:lnTo>
                    <a:pt x="493503" y="0"/>
                  </a:lnTo>
                  <a:lnTo>
                    <a:pt x="493503" y="564296"/>
                  </a:lnTo>
                  <a:lnTo>
                    <a:pt x="0" y="5642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9"/>
            <p:cNvSpPr/>
            <p:nvPr/>
          </p:nvSpPr>
          <p:spPr>
            <a:xfrm>
              <a:off x="4872432" y="3281883"/>
              <a:ext cx="594140" cy="415898"/>
            </a:xfrm>
            <a:custGeom>
              <a:rect b="b" l="l" r="r" t="t"/>
              <a:pathLst>
                <a:path extrusionOk="0" h="415898" w="594140">
                  <a:moveTo>
                    <a:pt x="0" y="0"/>
                  </a:moveTo>
                  <a:lnTo>
                    <a:pt x="594140" y="0"/>
                  </a:lnTo>
                  <a:lnTo>
                    <a:pt x="594140" y="415898"/>
                  </a:lnTo>
                  <a:lnTo>
                    <a:pt x="0" y="4158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9"/>
            <p:cNvSpPr/>
            <p:nvPr/>
          </p:nvSpPr>
          <p:spPr>
            <a:xfrm>
              <a:off x="3976136" y="3281883"/>
              <a:ext cx="508320" cy="415898"/>
            </a:xfrm>
            <a:custGeom>
              <a:rect b="b" l="l" r="r" t="t"/>
              <a:pathLst>
                <a:path extrusionOk="0" h="415898" w="508320">
                  <a:moveTo>
                    <a:pt x="0" y="0"/>
                  </a:moveTo>
                  <a:lnTo>
                    <a:pt x="508320" y="0"/>
                  </a:lnTo>
                  <a:lnTo>
                    <a:pt x="508320" y="415898"/>
                  </a:lnTo>
                  <a:lnTo>
                    <a:pt x="0" y="4158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9"/>
            <p:cNvSpPr/>
            <p:nvPr/>
          </p:nvSpPr>
          <p:spPr>
            <a:xfrm>
              <a:off x="2510517" y="3207684"/>
              <a:ext cx="284200" cy="564297"/>
            </a:xfrm>
            <a:custGeom>
              <a:rect b="b" l="l" r="r" t="t"/>
              <a:pathLst>
                <a:path extrusionOk="0" h="564297" w="284200">
                  <a:moveTo>
                    <a:pt x="0" y="0"/>
                  </a:moveTo>
                  <a:lnTo>
                    <a:pt x="284201" y="0"/>
                  </a:lnTo>
                  <a:lnTo>
                    <a:pt x="284201" y="564296"/>
                  </a:lnTo>
                  <a:lnTo>
                    <a:pt x="0" y="5642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3177478" y="3281883"/>
              <a:ext cx="415898" cy="415898"/>
            </a:xfrm>
            <a:custGeom>
              <a:rect b="b" l="l" r="r" t="t"/>
              <a:pathLst>
                <a:path extrusionOk="0" h="415898" w="415898">
                  <a:moveTo>
                    <a:pt x="0" y="0"/>
                  </a:moveTo>
                  <a:lnTo>
                    <a:pt x="415898" y="0"/>
                  </a:lnTo>
                  <a:lnTo>
                    <a:pt x="415898" y="415898"/>
                  </a:lnTo>
                  <a:lnTo>
                    <a:pt x="0" y="4158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9"/>
            <p:cNvSpPr/>
            <p:nvPr/>
          </p:nvSpPr>
          <p:spPr>
            <a:xfrm>
              <a:off x="0" y="3156996"/>
              <a:ext cx="358253" cy="665672"/>
            </a:xfrm>
            <a:custGeom>
              <a:rect b="b" l="l" r="r" t="t"/>
              <a:pathLst>
                <a:path extrusionOk="0" h="665672" w="358253">
                  <a:moveTo>
                    <a:pt x="0" y="0"/>
                  </a:moveTo>
                  <a:lnTo>
                    <a:pt x="358253" y="0"/>
                  </a:lnTo>
                  <a:lnTo>
                    <a:pt x="358253" y="665672"/>
                  </a:lnTo>
                  <a:lnTo>
                    <a:pt x="0" y="6656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9"/>
            <p:cNvSpPr/>
            <p:nvPr/>
          </p:nvSpPr>
          <p:spPr>
            <a:xfrm>
              <a:off x="742056" y="3156996"/>
              <a:ext cx="515593" cy="665672"/>
            </a:xfrm>
            <a:custGeom>
              <a:rect b="b" l="l" r="r" t="t"/>
              <a:pathLst>
                <a:path extrusionOk="0" h="665672" w="515593">
                  <a:moveTo>
                    <a:pt x="0" y="0"/>
                  </a:moveTo>
                  <a:lnTo>
                    <a:pt x="515594" y="0"/>
                  </a:lnTo>
                  <a:lnTo>
                    <a:pt x="515594" y="665672"/>
                  </a:lnTo>
                  <a:lnTo>
                    <a:pt x="0" y="6656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1640410" y="3207684"/>
              <a:ext cx="487347" cy="564297"/>
            </a:xfrm>
            <a:custGeom>
              <a:rect b="b" l="l" r="r" t="t"/>
              <a:pathLst>
                <a:path extrusionOk="0" h="564297" w="487347">
                  <a:moveTo>
                    <a:pt x="0" y="0"/>
                  </a:moveTo>
                  <a:lnTo>
                    <a:pt x="487347" y="0"/>
                  </a:lnTo>
                  <a:lnTo>
                    <a:pt x="487347" y="564296"/>
                  </a:lnTo>
                  <a:lnTo>
                    <a:pt x="0" y="5642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6" name="Google Shape;496;p19"/>
          <p:cNvGrpSpPr/>
          <p:nvPr/>
        </p:nvGrpSpPr>
        <p:grpSpPr>
          <a:xfrm>
            <a:off x="2829787" y="5329228"/>
            <a:ext cx="440942" cy="451277"/>
            <a:chOff x="0" y="-19050"/>
            <a:chExt cx="812800" cy="831850"/>
          </a:xfrm>
        </p:grpSpPr>
        <p:sp>
          <p:nvSpPr>
            <p:cNvPr id="497" name="Google Shape;497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EAA1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9" name="Google Shape;499;p19"/>
          <p:cNvSpPr txBox="1"/>
          <p:nvPr/>
        </p:nvSpPr>
        <p:spPr>
          <a:xfrm>
            <a:off x="2693223" y="5856635"/>
            <a:ext cx="714071" cy="10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6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#EAA1FF</a:t>
            </a:r>
            <a:endParaRPr/>
          </a:p>
        </p:txBody>
      </p:sp>
      <p:grpSp>
        <p:nvGrpSpPr>
          <p:cNvPr id="500" name="Google Shape;500;p19"/>
          <p:cNvGrpSpPr/>
          <p:nvPr/>
        </p:nvGrpSpPr>
        <p:grpSpPr>
          <a:xfrm>
            <a:off x="1517709" y="5992476"/>
            <a:ext cx="440942" cy="451277"/>
            <a:chOff x="0" y="-19050"/>
            <a:chExt cx="812800" cy="831850"/>
          </a:xfrm>
        </p:grpSpPr>
        <p:sp>
          <p:nvSpPr>
            <p:cNvPr id="501" name="Google Shape;501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EDEDED"/>
                </a:gs>
                <a:gs pos="100000">
                  <a:srgbClr val="F8F8F8"/>
                </a:gs>
              </a:gsLst>
              <a:lin ang="5400000" scaled="0"/>
            </a:gra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" name="Google Shape;503;p19"/>
          <p:cNvGrpSpPr/>
          <p:nvPr/>
        </p:nvGrpSpPr>
        <p:grpSpPr>
          <a:xfrm>
            <a:off x="2063513" y="5992476"/>
            <a:ext cx="440942" cy="451277"/>
            <a:chOff x="0" y="-19050"/>
            <a:chExt cx="812800" cy="831850"/>
          </a:xfrm>
        </p:grpSpPr>
        <p:sp>
          <p:nvSpPr>
            <p:cNvPr id="504" name="Google Shape;504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6" name="Google Shape;506;p19"/>
          <p:cNvSpPr txBox="1"/>
          <p:nvPr/>
        </p:nvSpPr>
        <p:spPr>
          <a:xfrm>
            <a:off x="1381145" y="6519882"/>
            <a:ext cx="714071" cy="10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6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#EBEAEE</a:t>
            </a:r>
            <a:endParaRPr/>
          </a:p>
        </p:txBody>
      </p:sp>
      <p:sp>
        <p:nvSpPr>
          <p:cNvPr id="507" name="Google Shape;507;p19"/>
          <p:cNvSpPr txBox="1"/>
          <p:nvPr/>
        </p:nvSpPr>
        <p:spPr>
          <a:xfrm>
            <a:off x="1926948" y="6519882"/>
            <a:ext cx="714071" cy="10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6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#FFFFFF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20"/>
          <p:cNvGrpSpPr/>
          <p:nvPr/>
        </p:nvGrpSpPr>
        <p:grpSpPr>
          <a:xfrm>
            <a:off x="1980493" y="1455997"/>
            <a:ext cx="6731014" cy="4605718"/>
            <a:chOff x="0" y="-19050"/>
            <a:chExt cx="3032225" cy="2074810"/>
          </a:xfrm>
        </p:grpSpPr>
        <p:sp>
          <p:nvSpPr>
            <p:cNvPr id="513" name="Google Shape;513;p20"/>
            <p:cNvSpPr/>
            <p:nvPr/>
          </p:nvSpPr>
          <p:spPr>
            <a:xfrm>
              <a:off x="0" y="0"/>
              <a:ext cx="3032225" cy="2055760"/>
            </a:xfrm>
            <a:custGeom>
              <a:rect b="b" l="l" r="r" t="t"/>
              <a:pathLst>
                <a:path extrusionOk="0" h="2055760" w="3032225">
                  <a:moveTo>
                    <a:pt x="16103" y="0"/>
                  </a:moveTo>
                  <a:lnTo>
                    <a:pt x="3016122" y="0"/>
                  </a:lnTo>
                  <a:cubicBezTo>
                    <a:pt x="3020393" y="0"/>
                    <a:pt x="3024489" y="1697"/>
                    <a:pt x="3027509" y="4716"/>
                  </a:cubicBezTo>
                  <a:cubicBezTo>
                    <a:pt x="3030528" y="7736"/>
                    <a:pt x="3032225" y="11832"/>
                    <a:pt x="3032225" y="16103"/>
                  </a:cubicBezTo>
                  <a:lnTo>
                    <a:pt x="3032225" y="2039657"/>
                  </a:lnTo>
                  <a:cubicBezTo>
                    <a:pt x="3032225" y="2043928"/>
                    <a:pt x="3030528" y="2048024"/>
                    <a:pt x="3027509" y="2051044"/>
                  </a:cubicBezTo>
                  <a:cubicBezTo>
                    <a:pt x="3024489" y="2054063"/>
                    <a:pt x="3020393" y="2055760"/>
                    <a:pt x="3016122" y="2055760"/>
                  </a:cubicBezTo>
                  <a:lnTo>
                    <a:pt x="16103" y="2055760"/>
                  </a:lnTo>
                  <a:cubicBezTo>
                    <a:pt x="11832" y="2055760"/>
                    <a:pt x="7736" y="2054063"/>
                    <a:pt x="4716" y="2051044"/>
                  </a:cubicBezTo>
                  <a:cubicBezTo>
                    <a:pt x="1697" y="2048024"/>
                    <a:pt x="0" y="2043928"/>
                    <a:pt x="0" y="2039657"/>
                  </a:cubicBezTo>
                  <a:lnTo>
                    <a:pt x="0" y="16103"/>
                  </a:lnTo>
                  <a:cubicBezTo>
                    <a:pt x="0" y="11832"/>
                    <a:pt x="1697" y="7736"/>
                    <a:pt x="4716" y="4716"/>
                  </a:cubicBezTo>
                  <a:cubicBezTo>
                    <a:pt x="7736" y="1697"/>
                    <a:pt x="11832" y="0"/>
                    <a:pt x="16103" y="0"/>
                  </a:cubicBezTo>
                  <a:close/>
                </a:path>
              </a:pathLst>
            </a:custGeom>
            <a:gradFill>
              <a:gsLst>
                <a:gs pos="0">
                  <a:srgbClr val="EDEDED"/>
                </a:gs>
                <a:gs pos="100000">
                  <a:srgbClr val="F8F8F8"/>
                </a:gs>
              </a:gsLst>
              <a:lin ang="5400000" scaled="0"/>
            </a:gra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0"/>
            <p:cNvSpPr txBox="1"/>
            <p:nvPr/>
          </p:nvSpPr>
          <p:spPr>
            <a:xfrm>
              <a:off x="0" y="-19050"/>
              <a:ext cx="3032225" cy="20748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5" name="Google Shape;515;p20"/>
          <p:cNvSpPr txBox="1"/>
          <p:nvPr/>
        </p:nvSpPr>
        <p:spPr>
          <a:xfrm>
            <a:off x="3197996" y="2650568"/>
            <a:ext cx="3987801" cy="386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6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516" name="Google Shape;516;p20"/>
          <p:cNvSpPr txBox="1"/>
          <p:nvPr/>
        </p:nvSpPr>
        <p:spPr>
          <a:xfrm>
            <a:off x="4156090" y="5401679"/>
            <a:ext cx="2379821" cy="255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36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Happy designing!</a:t>
            </a:r>
            <a:endParaRPr/>
          </a:p>
        </p:txBody>
      </p:sp>
      <p:sp>
        <p:nvSpPr>
          <p:cNvPr id="517" name="Google Shape;517;p20"/>
          <p:cNvSpPr txBox="1"/>
          <p:nvPr/>
        </p:nvSpPr>
        <p:spPr>
          <a:xfrm>
            <a:off x="2461361" y="4033230"/>
            <a:ext cx="5769277" cy="184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6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for the presentation template</a:t>
            </a:r>
            <a:endParaRPr/>
          </a:p>
        </p:txBody>
      </p:sp>
      <p:sp>
        <p:nvSpPr>
          <p:cNvPr id="518" name="Google Shape;518;p20"/>
          <p:cNvSpPr txBox="1"/>
          <p:nvPr/>
        </p:nvSpPr>
        <p:spPr>
          <a:xfrm>
            <a:off x="2461361" y="4870049"/>
            <a:ext cx="5769277" cy="184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6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for the photos</a:t>
            </a:r>
            <a:endParaRPr/>
          </a:p>
        </p:txBody>
      </p:sp>
      <p:sp>
        <p:nvSpPr>
          <p:cNvPr id="519" name="Google Shape;519;p20"/>
          <p:cNvSpPr txBox="1"/>
          <p:nvPr/>
        </p:nvSpPr>
        <p:spPr>
          <a:xfrm>
            <a:off x="3197996" y="1751736"/>
            <a:ext cx="4296008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 u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CREDITS</a:t>
            </a:r>
            <a:endParaRPr/>
          </a:p>
        </p:txBody>
      </p:sp>
      <p:sp>
        <p:nvSpPr>
          <p:cNvPr id="520" name="Google Shape;520;p20"/>
          <p:cNvSpPr txBox="1"/>
          <p:nvPr/>
        </p:nvSpPr>
        <p:spPr>
          <a:xfrm>
            <a:off x="3572201" y="4443278"/>
            <a:ext cx="3547598" cy="367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5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Pexels, Pixabay</a:t>
            </a:r>
            <a:endParaRPr/>
          </a:p>
        </p:txBody>
      </p:sp>
      <p:sp>
        <p:nvSpPr>
          <p:cNvPr id="521" name="Google Shape;521;p20"/>
          <p:cNvSpPr/>
          <p:nvPr/>
        </p:nvSpPr>
        <p:spPr>
          <a:xfrm>
            <a:off x="3935705" y="3214781"/>
            <a:ext cx="2820590" cy="705147"/>
          </a:xfrm>
          <a:custGeom>
            <a:rect b="b" l="l" r="r" t="t"/>
            <a:pathLst>
              <a:path extrusionOk="0" h="705147" w="2820590">
                <a:moveTo>
                  <a:pt x="0" y="0"/>
                </a:moveTo>
                <a:lnTo>
                  <a:pt x="2820590" y="0"/>
                </a:lnTo>
                <a:lnTo>
                  <a:pt x="2820590" y="705148"/>
                </a:lnTo>
                <a:lnTo>
                  <a:pt x="0" y="705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Root Cause Analysis Infographic">
  <a:themeElements>
    <a:clrScheme name="Office">
      <a:dk1>
        <a:srgbClr val="000000"/>
      </a:dk1>
      <a:lt1>
        <a:srgbClr val="EDEDED"/>
      </a:lt1>
      <a:dk2>
        <a:srgbClr val="F7FDF2"/>
      </a:dk2>
      <a:lt2>
        <a:srgbClr val="1E1A1B"/>
      </a:lt2>
      <a:accent1>
        <a:srgbClr val="8C52FF"/>
      </a:accent1>
      <a:accent2>
        <a:srgbClr val="713AA1"/>
      </a:accent2>
      <a:accent3>
        <a:srgbClr val="CB6CE6"/>
      </a:accent3>
      <a:accent4>
        <a:srgbClr val="EAA1FF"/>
      </a:accent4>
      <a:accent5>
        <a:srgbClr val="F7FDF2"/>
      </a:accent5>
      <a:accent6>
        <a:srgbClr val="1E1A1B"/>
      </a:accent6>
      <a:hlink>
        <a:srgbClr val="EDEDE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