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7556500" cx="10693400"/>
  <p:notesSz cx="6858000" cy="9144000"/>
  <p:embeddedFontLst>
    <p:embeddedFont>
      <p:font typeface="Public Sans Black"/>
      <p:bold r:id="rId9"/>
      <p:boldItalic r:id="rId10"/>
    </p:embeddedFont>
    <p:embeddedFont>
      <p:font typeface="Public Sans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ublicSans-regular.fntdata"/><Relationship Id="rId10" Type="http://schemas.openxmlformats.org/officeDocument/2006/relationships/font" Target="fonts/PublicSansBlack-boldItalic.fntdata"/><Relationship Id="rId13" Type="http://schemas.openxmlformats.org/officeDocument/2006/relationships/font" Target="fonts/PublicSans-italic.fntdata"/><Relationship Id="rId12" Type="http://schemas.openxmlformats.org/officeDocument/2006/relationships/font" Target="fonts/PublicSans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ublicSansBlack-bold.fntdata"/><Relationship Id="rId14" Type="http://schemas.openxmlformats.org/officeDocument/2006/relationships/font" Target="fonts/PublicSa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4.png"/><Relationship Id="rId4" Type="http://schemas.openxmlformats.org/officeDocument/2006/relationships/image" Target="../media/image8.png"/><Relationship Id="rId11" Type="http://schemas.openxmlformats.org/officeDocument/2006/relationships/image" Target="../media/image19.png"/><Relationship Id="rId10" Type="http://schemas.openxmlformats.org/officeDocument/2006/relationships/image" Target="../media/image12.png"/><Relationship Id="rId9" Type="http://schemas.openxmlformats.org/officeDocument/2006/relationships/image" Target="../media/image2.png"/><Relationship Id="rId5" Type="http://schemas.openxmlformats.org/officeDocument/2006/relationships/image" Target="../media/image7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1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3.png"/><Relationship Id="rId4" Type="http://schemas.openxmlformats.org/officeDocument/2006/relationships/image" Target="../media/image8.png"/><Relationship Id="rId10" Type="http://schemas.openxmlformats.org/officeDocument/2006/relationships/image" Target="../media/image19.png"/><Relationship Id="rId9" Type="http://schemas.openxmlformats.org/officeDocument/2006/relationships/image" Target="../media/image2.png"/><Relationship Id="rId5" Type="http://schemas.openxmlformats.org/officeDocument/2006/relationships/image" Target="../media/image7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1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5DAF9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3"/>
          <p:cNvGrpSpPr/>
          <p:nvPr/>
        </p:nvGrpSpPr>
        <p:grpSpPr>
          <a:xfrm>
            <a:off x="-1690178" y="-1015025"/>
            <a:ext cx="6950176" cy="6950176"/>
            <a:chOff x="0" y="0"/>
            <a:chExt cx="812800" cy="812800"/>
          </a:xfrm>
        </p:grpSpPr>
        <p:sp>
          <p:nvSpPr>
            <p:cNvPr id="85" name="Google Shape;85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9E18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3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87" name="Google Shape;8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95300" y="679900"/>
            <a:ext cx="7283750" cy="11153996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3"/>
          <p:cNvSpPr/>
          <p:nvPr/>
        </p:nvSpPr>
        <p:spPr>
          <a:xfrm>
            <a:off x="5781386" y="247098"/>
            <a:ext cx="742866" cy="1144471"/>
          </a:xfrm>
          <a:custGeom>
            <a:rect b="b" l="l" r="r" t="t"/>
            <a:pathLst>
              <a:path extrusionOk="0" h="1144471" w="742866">
                <a:moveTo>
                  <a:pt x="0" y="0"/>
                </a:moveTo>
                <a:lnTo>
                  <a:pt x="742866" y="0"/>
                </a:lnTo>
                <a:lnTo>
                  <a:pt x="742866" y="1144471"/>
                </a:lnTo>
                <a:lnTo>
                  <a:pt x="0" y="114447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9" name="Google Shape;89;p13"/>
          <p:cNvSpPr/>
          <p:nvPr/>
        </p:nvSpPr>
        <p:spPr>
          <a:xfrm flipH="1">
            <a:off x="4809958" y="1251981"/>
            <a:ext cx="1342861" cy="1584922"/>
          </a:xfrm>
          <a:custGeom>
            <a:rect b="b" l="l" r="r" t="t"/>
            <a:pathLst>
              <a:path extrusionOk="0" h="1584922" w="1342861">
                <a:moveTo>
                  <a:pt x="1342861" y="0"/>
                </a:moveTo>
                <a:lnTo>
                  <a:pt x="0" y="0"/>
                </a:lnTo>
                <a:lnTo>
                  <a:pt x="0" y="1584922"/>
                </a:lnTo>
                <a:lnTo>
                  <a:pt x="1342861" y="1584922"/>
                </a:lnTo>
                <a:lnTo>
                  <a:pt x="1342861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0" name="Google Shape;90;p13"/>
          <p:cNvSpPr/>
          <p:nvPr/>
        </p:nvSpPr>
        <p:spPr>
          <a:xfrm>
            <a:off x="4006721" y="2478885"/>
            <a:ext cx="1474667" cy="1539027"/>
          </a:xfrm>
          <a:custGeom>
            <a:rect b="b" l="l" r="r" t="t"/>
            <a:pathLst>
              <a:path extrusionOk="0" h="1539027" w="1474667">
                <a:moveTo>
                  <a:pt x="0" y="0"/>
                </a:moveTo>
                <a:lnTo>
                  <a:pt x="1474668" y="0"/>
                </a:lnTo>
                <a:lnTo>
                  <a:pt x="1474668" y="1539027"/>
                </a:lnTo>
                <a:lnTo>
                  <a:pt x="0" y="153902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1" name="Google Shape;91;p13"/>
          <p:cNvSpPr/>
          <p:nvPr/>
        </p:nvSpPr>
        <p:spPr>
          <a:xfrm>
            <a:off x="3446581" y="4017912"/>
            <a:ext cx="1490456" cy="921373"/>
          </a:xfrm>
          <a:custGeom>
            <a:rect b="b" l="l" r="r" t="t"/>
            <a:pathLst>
              <a:path extrusionOk="0" h="921373" w="1490456">
                <a:moveTo>
                  <a:pt x="0" y="0"/>
                </a:moveTo>
                <a:lnTo>
                  <a:pt x="1490456" y="0"/>
                </a:lnTo>
                <a:lnTo>
                  <a:pt x="1490456" y="921373"/>
                </a:lnTo>
                <a:lnTo>
                  <a:pt x="0" y="9213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2" name="Google Shape;92;p13"/>
          <p:cNvSpPr/>
          <p:nvPr/>
        </p:nvSpPr>
        <p:spPr>
          <a:xfrm flipH="1">
            <a:off x="3090126" y="4478598"/>
            <a:ext cx="1101683" cy="1456552"/>
          </a:xfrm>
          <a:custGeom>
            <a:rect b="b" l="l" r="r" t="t"/>
            <a:pathLst>
              <a:path extrusionOk="0" h="1456552" w="1101683">
                <a:moveTo>
                  <a:pt x="1101683" y="0"/>
                </a:moveTo>
                <a:lnTo>
                  <a:pt x="0" y="0"/>
                </a:lnTo>
                <a:lnTo>
                  <a:pt x="0" y="1456552"/>
                </a:lnTo>
                <a:lnTo>
                  <a:pt x="1101683" y="1456552"/>
                </a:lnTo>
                <a:lnTo>
                  <a:pt x="1101683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93" name="Google Shape;93;p13"/>
          <p:cNvCxnSpPr/>
          <p:nvPr/>
        </p:nvCxnSpPr>
        <p:spPr>
          <a:xfrm>
            <a:off x="6396293" y="676793"/>
            <a:ext cx="3838405" cy="0"/>
          </a:xfrm>
          <a:prstGeom prst="straightConnector1">
            <a:avLst/>
          </a:prstGeom>
          <a:noFill/>
          <a:ln cap="flat" cmpd="sng" w="38100">
            <a:solidFill>
              <a:srgbClr val="66509F"/>
            </a:solidFill>
            <a:prstDash val="dot"/>
            <a:round/>
            <a:headEnd len="sm" w="sm" type="none"/>
            <a:tailEnd len="sm" w="sm" type="none"/>
          </a:ln>
        </p:spPr>
      </p:cxnSp>
      <p:grpSp>
        <p:nvGrpSpPr>
          <p:cNvPr id="94" name="Google Shape;94;p13"/>
          <p:cNvGrpSpPr/>
          <p:nvPr/>
        </p:nvGrpSpPr>
        <p:grpSpPr>
          <a:xfrm>
            <a:off x="6394043" y="590791"/>
            <a:ext cx="172004" cy="172004"/>
            <a:chOff x="0" y="0"/>
            <a:chExt cx="812800" cy="812800"/>
          </a:xfrm>
        </p:grpSpPr>
        <p:sp>
          <p:nvSpPr>
            <p:cNvPr id="95" name="Google Shape;95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6509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13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97" name="Google Shape;97;p13"/>
          <p:cNvCxnSpPr/>
          <p:nvPr/>
        </p:nvCxnSpPr>
        <p:spPr>
          <a:xfrm>
            <a:off x="6039055" y="1982117"/>
            <a:ext cx="4195643" cy="0"/>
          </a:xfrm>
          <a:prstGeom prst="straightConnector1">
            <a:avLst/>
          </a:prstGeom>
          <a:noFill/>
          <a:ln cap="flat" cmpd="sng" w="38100">
            <a:solidFill>
              <a:srgbClr val="66509F"/>
            </a:solidFill>
            <a:prstDash val="dot"/>
            <a:round/>
            <a:headEnd len="sm" w="sm" type="none"/>
            <a:tailEnd len="sm" w="sm" type="none"/>
          </a:ln>
        </p:spPr>
      </p:cxnSp>
      <p:grpSp>
        <p:nvGrpSpPr>
          <p:cNvPr id="98" name="Google Shape;98;p13"/>
          <p:cNvGrpSpPr/>
          <p:nvPr/>
        </p:nvGrpSpPr>
        <p:grpSpPr>
          <a:xfrm>
            <a:off x="6066817" y="1896115"/>
            <a:ext cx="172004" cy="172004"/>
            <a:chOff x="0" y="0"/>
            <a:chExt cx="812800" cy="812800"/>
          </a:xfrm>
        </p:grpSpPr>
        <p:sp>
          <p:nvSpPr>
            <p:cNvPr id="99" name="Google Shape;99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6509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13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01" name="Google Shape;101;p13"/>
          <p:cNvCxnSpPr/>
          <p:nvPr/>
        </p:nvCxnSpPr>
        <p:spPr>
          <a:xfrm>
            <a:off x="5305589" y="3158198"/>
            <a:ext cx="4929109" cy="0"/>
          </a:xfrm>
          <a:prstGeom prst="straightConnector1">
            <a:avLst/>
          </a:prstGeom>
          <a:noFill/>
          <a:ln cap="flat" cmpd="sng" w="38100">
            <a:solidFill>
              <a:srgbClr val="66509F"/>
            </a:solidFill>
            <a:prstDash val="dot"/>
            <a:round/>
            <a:headEnd len="sm" w="sm" type="none"/>
            <a:tailEnd len="sm" w="sm" type="none"/>
          </a:ln>
        </p:spPr>
      </p:cxnSp>
      <p:grpSp>
        <p:nvGrpSpPr>
          <p:cNvPr id="102" name="Google Shape;102;p13"/>
          <p:cNvGrpSpPr/>
          <p:nvPr/>
        </p:nvGrpSpPr>
        <p:grpSpPr>
          <a:xfrm>
            <a:off x="5259998" y="3072196"/>
            <a:ext cx="172004" cy="172004"/>
            <a:chOff x="0" y="0"/>
            <a:chExt cx="812800" cy="812800"/>
          </a:xfrm>
        </p:grpSpPr>
        <p:sp>
          <p:nvSpPr>
            <p:cNvPr id="103" name="Google Shape;103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6509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05" name="Google Shape;105;p13"/>
          <p:cNvCxnSpPr/>
          <p:nvPr/>
        </p:nvCxnSpPr>
        <p:spPr>
          <a:xfrm>
            <a:off x="4195509" y="4313187"/>
            <a:ext cx="6039189" cy="0"/>
          </a:xfrm>
          <a:prstGeom prst="straightConnector1">
            <a:avLst/>
          </a:prstGeom>
          <a:noFill/>
          <a:ln cap="flat" cmpd="sng" w="38100">
            <a:solidFill>
              <a:srgbClr val="66509F"/>
            </a:solidFill>
            <a:prstDash val="dot"/>
            <a:round/>
            <a:headEnd len="sm" w="sm" type="none"/>
            <a:tailEnd len="sm" w="sm" type="none"/>
          </a:ln>
        </p:spPr>
      </p:cxnSp>
      <p:grpSp>
        <p:nvGrpSpPr>
          <p:cNvPr id="106" name="Google Shape;106;p13"/>
          <p:cNvGrpSpPr/>
          <p:nvPr/>
        </p:nvGrpSpPr>
        <p:grpSpPr>
          <a:xfrm>
            <a:off x="4105807" y="4227185"/>
            <a:ext cx="172004" cy="172004"/>
            <a:chOff x="0" y="0"/>
            <a:chExt cx="812800" cy="812800"/>
          </a:xfrm>
        </p:grpSpPr>
        <p:sp>
          <p:nvSpPr>
            <p:cNvPr id="107" name="Google Shape;107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6509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3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09" name="Google Shape;109;p13"/>
          <p:cNvCxnSpPr/>
          <p:nvPr/>
        </p:nvCxnSpPr>
        <p:spPr>
          <a:xfrm>
            <a:off x="3892262" y="5332763"/>
            <a:ext cx="6342436" cy="0"/>
          </a:xfrm>
          <a:prstGeom prst="straightConnector1">
            <a:avLst/>
          </a:prstGeom>
          <a:noFill/>
          <a:ln cap="flat" cmpd="sng" w="38100">
            <a:solidFill>
              <a:srgbClr val="66509F"/>
            </a:solidFill>
            <a:prstDash val="dot"/>
            <a:round/>
            <a:headEnd len="sm" w="sm" type="none"/>
            <a:tailEnd len="sm" w="sm" type="none"/>
          </a:ln>
        </p:spPr>
      </p:cxnSp>
      <p:grpSp>
        <p:nvGrpSpPr>
          <p:cNvPr id="110" name="Google Shape;110;p13"/>
          <p:cNvGrpSpPr/>
          <p:nvPr/>
        </p:nvGrpSpPr>
        <p:grpSpPr>
          <a:xfrm>
            <a:off x="3834717" y="5246760"/>
            <a:ext cx="172004" cy="172004"/>
            <a:chOff x="0" y="0"/>
            <a:chExt cx="812800" cy="812800"/>
          </a:xfrm>
        </p:grpSpPr>
        <p:sp>
          <p:nvSpPr>
            <p:cNvPr id="111" name="Google Shape;111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6509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3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13" name="Google Shape;113;p13"/>
          <p:cNvCxnSpPr/>
          <p:nvPr/>
        </p:nvCxnSpPr>
        <p:spPr>
          <a:xfrm>
            <a:off x="3218646" y="6352338"/>
            <a:ext cx="7016052" cy="0"/>
          </a:xfrm>
          <a:prstGeom prst="straightConnector1">
            <a:avLst/>
          </a:prstGeom>
          <a:noFill/>
          <a:ln cap="flat" cmpd="sng" w="38100">
            <a:solidFill>
              <a:srgbClr val="66509F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114" name="Google Shape;114;p13"/>
          <p:cNvSpPr/>
          <p:nvPr/>
        </p:nvSpPr>
        <p:spPr>
          <a:xfrm>
            <a:off x="2784485" y="5445276"/>
            <a:ext cx="576094" cy="1293271"/>
          </a:xfrm>
          <a:custGeom>
            <a:rect b="b" l="l" r="r" t="t"/>
            <a:pathLst>
              <a:path extrusionOk="0" h="1293271" w="576094">
                <a:moveTo>
                  <a:pt x="0" y="0"/>
                </a:moveTo>
                <a:lnTo>
                  <a:pt x="576094" y="0"/>
                </a:lnTo>
                <a:lnTo>
                  <a:pt x="576094" y="1293272"/>
                </a:lnTo>
                <a:lnTo>
                  <a:pt x="0" y="129327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15" name="Google Shape;115;p13"/>
          <p:cNvGrpSpPr/>
          <p:nvPr/>
        </p:nvGrpSpPr>
        <p:grpSpPr>
          <a:xfrm>
            <a:off x="3090126" y="6256898"/>
            <a:ext cx="172004" cy="172004"/>
            <a:chOff x="0" y="0"/>
            <a:chExt cx="812800" cy="812800"/>
          </a:xfrm>
        </p:grpSpPr>
        <p:sp>
          <p:nvSpPr>
            <p:cNvPr id="116" name="Google Shape;116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6509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3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8" name="Google Shape;118;p13"/>
          <p:cNvSpPr/>
          <p:nvPr/>
        </p:nvSpPr>
        <p:spPr>
          <a:xfrm rot="-7981579">
            <a:off x="4335979" y="727445"/>
            <a:ext cx="618536" cy="1104528"/>
          </a:xfrm>
          <a:custGeom>
            <a:rect b="b" l="l" r="r" t="t"/>
            <a:pathLst>
              <a:path extrusionOk="0" h="1104528" w="618536">
                <a:moveTo>
                  <a:pt x="0" y="0"/>
                </a:moveTo>
                <a:lnTo>
                  <a:pt x="618535" y="0"/>
                </a:lnTo>
                <a:lnTo>
                  <a:pt x="618535" y="1104528"/>
                </a:lnTo>
                <a:lnTo>
                  <a:pt x="0" y="11045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9" name="Google Shape;119;p13"/>
          <p:cNvSpPr txBox="1"/>
          <p:nvPr/>
        </p:nvSpPr>
        <p:spPr>
          <a:xfrm>
            <a:off x="6039055" y="779401"/>
            <a:ext cx="4195643" cy="190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66509F"/>
                </a:solidFill>
                <a:latin typeface="Public Sans Black"/>
                <a:ea typeface="Public Sans Black"/>
                <a:cs typeface="Public Sans Black"/>
                <a:sym typeface="Public Sans Black"/>
              </a:rPr>
              <a:t>REQUIREMENT GATHERING &amp; ANALYSIS</a:t>
            </a:r>
            <a:endParaRPr/>
          </a:p>
        </p:txBody>
      </p:sp>
      <p:sp>
        <p:nvSpPr>
          <p:cNvPr id="120" name="Google Shape;120;p13"/>
          <p:cNvSpPr txBox="1"/>
          <p:nvPr/>
        </p:nvSpPr>
        <p:spPr>
          <a:xfrm>
            <a:off x="7324898" y="1026443"/>
            <a:ext cx="2909700" cy="4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ublic Sans"/>
                <a:ea typeface="Public Sans"/>
                <a:cs typeface="Public Sans"/>
                <a:sym typeface="Public Sans"/>
              </a:rPr>
              <a:t>Lorem ipsum odor amet, consectetuer adipiscing elit. Primis montes aptent egestas urna torquent condimentum donec. Commodo cursus accumsan himenaeos amet vulputate.</a:t>
            </a:r>
            <a:endParaRPr/>
          </a:p>
        </p:txBody>
      </p:sp>
      <p:sp>
        <p:nvSpPr>
          <p:cNvPr id="121" name="Google Shape;121;p13"/>
          <p:cNvSpPr txBox="1"/>
          <p:nvPr/>
        </p:nvSpPr>
        <p:spPr>
          <a:xfrm>
            <a:off x="502030" y="677509"/>
            <a:ext cx="3099600" cy="19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112" u="none" cap="none" strike="noStrike">
                <a:solidFill>
                  <a:srgbClr val="66509F"/>
                </a:solidFill>
                <a:latin typeface="Public Sans Black"/>
                <a:ea typeface="Public Sans Black"/>
                <a:cs typeface="Public Sans Black"/>
                <a:sym typeface="Public Sans Black"/>
              </a:rPr>
              <a:t>STEP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112" u="none" cap="none" strike="noStrike">
                <a:solidFill>
                  <a:srgbClr val="66509F"/>
                </a:solidFill>
                <a:latin typeface="Public Sans Black"/>
                <a:ea typeface="Public Sans Black"/>
                <a:cs typeface="Public Sans Black"/>
                <a:sym typeface="Public Sans Black"/>
              </a:rPr>
              <a:t>DOWN WATERFALL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112" u="none" cap="none" strike="noStrike">
                <a:solidFill>
                  <a:srgbClr val="66509F"/>
                </a:solidFill>
                <a:latin typeface="Public Sans Black"/>
                <a:ea typeface="Public Sans Black"/>
                <a:cs typeface="Public Sans Black"/>
                <a:sym typeface="Public Sans Black"/>
              </a:rPr>
              <a:t>INFOGRAPHIC</a:t>
            </a:r>
            <a:endParaRPr/>
          </a:p>
        </p:txBody>
      </p:sp>
      <p:sp>
        <p:nvSpPr>
          <p:cNvPr id="122" name="Google Shape;122;p13"/>
          <p:cNvSpPr txBox="1"/>
          <p:nvPr/>
        </p:nvSpPr>
        <p:spPr>
          <a:xfrm>
            <a:off x="502030" y="2760335"/>
            <a:ext cx="2164500" cy="1702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Public Sans"/>
                <a:ea typeface="Public Sans"/>
                <a:cs typeface="Public Sans"/>
                <a:sym typeface="Public Sans"/>
              </a:rPr>
              <a:t>Lorem ipsum odor amet, consectetuer adipiscing elit. Primis montes aptent egestas urna torquent condimentum donec. Commodo cursus accumsan himenaeos.</a:t>
            </a:r>
            <a:endParaRPr/>
          </a:p>
        </p:txBody>
      </p:sp>
      <p:sp>
        <p:nvSpPr>
          <p:cNvPr id="123" name="Google Shape;123;p13"/>
          <p:cNvSpPr txBox="1"/>
          <p:nvPr/>
        </p:nvSpPr>
        <p:spPr>
          <a:xfrm>
            <a:off x="6039055" y="2084725"/>
            <a:ext cx="4195643" cy="190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66509F"/>
                </a:solidFill>
                <a:latin typeface="Public Sans Black"/>
                <a:ea typeface="Public Sans Black"/>
                <a:cs typeface="Public Sans Black"/>
                <a:sym typeface="Public Sans Black"/>
              </a:rPr>
              <a:t>SYSTEM DESIGN</a:t>
            </a:r>
            <a:endParaRPr/>
          </a:p>
        </p:txBody>
      </p:sp>
      <p:sp>
        <p:nvSpPr>
          <p:cNvPr id="124" name="Google Shape;124;p13"/>
          <p:cNvSpPr txBox="1"/>
          <p:nvPr/>
        </p:nvSpPr>
        <p:spPr>
          <a:xfrm>
            <a:off x="7324898" y="2331767"/>
            <a:ext cx="2909700" cy="4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ublic Sans"/>
                <a:ea typeface="Public Sans"/>
                <a:cs typeface="Public Sans"/>
                <a:sym typeface="Public Sans"/>
              </a:rPr>
              <a:t>Lorem ipsum odor amet, consectetuer adipiscing elit. Primis montes aptent egestas urna torquent condimentum donec. Commodo cursus accumsan himenaeos amet vulputate.</a:t>
            </a:r>
            <a:endParaRPr/>
          </a:p>
        </p:txBody>
      </p:sp>
      <p:sp>
        <p:nvSpPr>
          <p:cNvPr id="125" name="Google Shape;125;p13"/>
          <p:cNvSpPr txBox="1"/>
          <p:nvPr/>
        </p:nvSpPr>
        <p:spPr>
          <a:xfrm>
            <a:off x="6039055" y="3260806"/>
            <a:ext cx="4195643" cy="190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66509F"/>
                </a:solidFill>
                <a:latin typeface="Public Sans Black"/>
                <a:ea typeface="Public Sans Black"/>
                <a:cs typeface="Public Sans Black"/>
                <a:sym typeface="Public Sans Black"/>
              </a:rPr>
              <a:t>IMPLEMENTATION</a:t>
            </a:r>
            <a:endParaRPr/>
          </a:p>
        </p:txBody>
      </p:sp>
      <p:sp>
        <p:nvSpPr>
          <p:cNvPr id="126" name="Google Shape;126;p13"/>
          <p:cNvSpPr txBox="1"/>
          <p:nvPr/>
        </p:nvSpPr>
        <p:spPr>
          <a:xfrm>
            <a:off x="7324898" y="3507847"/>
            <a:ext cx="2909700" cy="4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ublic Sans"/>
                <a:ea typeface="Public Sans"/>
                <a:cs typeface="Public Sans"/>
                <a:sym typeface="Public Sans"/>
              </a:rPr>
              <a:t>Lorem ipsum odor amet, consectetuer adipiscing elit. Primis montes aptent egestas urna torquent condimentum donec. Commodo cursus accumsan himenaeos amet vulputate.</a:t>
            </a:r>
            <a:endParaRPr/>
          </a:p>
        </p:txBody>
      </p:sp>
      <p:sp>
        <p:nvSpPr>
          <p:cNvPr id="127" name="Google Shape;127;p13"/>
          <p:cNvSpPr txBox="1"/>
          <p:nvPr/>
        </p:nvSpPr>
        <p:spPr>
          <a:xfrm>
            <a:off x="6039055" y="4415795"/>
            <a:ext cx="4195643" cy="190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66509F"/>
                </a:solidFill>
                <a:latin typeface="Public Sans Black"/>
                <a:ea typeface="Public Sans Black"/>
                <a:cs typeface="Public Sans Black"/>
                <a:sym typeface="Public Sans Black"/>
              </a:rPr>
              <a:t>TESTING</a:t>
            </a:r>
            <a:endParaRPr/>
          </a:p>
        </p:txBody>
      </p:sp>
      <p:sp>
        <p:nvSpPr>
          <p:cNvPr id="128" name="Google Shape;128;p13"/>
          <p:cNvSpPr txBox="1"/>
          <p:nvPr/>
        </p:nvSpPr>
        <p:spPr>
          <a:xfrm>
            <a:off x="7324898" y="4662836"/>
            <a:ext cx="2909700" cy="4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ublic Sans"/>
                <a:ea typeface="Public Sans"/>
                <a:cs typeface="Public Sans"/>
                <a:sym typeface="Public Sans"/>
              </a:rPr>
              <a:t>Lorem ipsum odor amet, consectetuer adipiscing elit. Primis montes aptent egestas urna torquent condimentum donec. Commodo cursus accumsan himenaeos amet vulputate.</a:t>
            </a:r>
            <a:endParaRPr/>
          </a:p>
        </p:txBody>
      </p:sp>
      <p:sp>
        <p:nvSpPr>
          <p:cNvPr id="129" name="Google Shape;129;p13"/>
          <p:cNvSpPr txBox="1"/>
          <p:nvPr/>
        </p:nvSpPr>
        <p:spPr>
          <a:xfrm>
            <a:off x="6039055" y="5435371"/>
            <a:ext cx="4195643" cy="190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66509F"/>
                </a:solidFill>
                <a:latin typeface="Public Sans Black"/>
                <a:ea typeface="Public Sans Black"/>
                <a:cs typeface="Public Sans Black"/>
                <a:sym typeface="Public Sans Black"/>
              </a:rPr>
              <a:t>DEVELOPMENT</a:t>
            </a:r>
            <a:endParaRPr/>
          </a:p>
        </p:txBody>
      </p:sp>
      <p:sp>
        <p:nvSpPr>
          <p:cNvPr id="130" name="Google Shape;130;p13"/>
          <p:cNvSpPr txBox="1"/>
          <p:nvPr/>
        </p:nvSpPr>
        <p:spPr>
          <a:xfrm>
            <a:off x="7324898" y="5682412"/>
            <a:ext cx="2909700" cy="4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ublic Sans"/>
                <a:ea typeface="Public Sans"/>
                <a:cs typeface="Public Sans"/>
                <a:sym typeface="Public Sans"/>
              </a:rPr>
              <a:t>Lorem ipsum odor amet, consectetuer adipiscing elit. Primis montes aptent egestas urna torquent condimentum donec. Commodo cursus accumsan himenaeos amet vulputate.</a:t>
            </a:r>
            <a:endParaRPr/>
          </a:p>
        </p:txBody>
      </p:sp>
      <p:sp>
        <p:nvSpPr>
          <p:cNvPr id="131" name="Google Shape;131;p13"/>
          <p:cNvSpPr txBox="1"/>
          <p:nvPr/>
        </p:nvSpPr>
        <p:spPr>
          <a:xfrm>
            <a:off x="6039055" y="6454947"/>
            <a:ext cx="4195643" cy="190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66509F"/>
                </a:solidFill>
                <a:latin typeface="Public Sans Black"/>
                <a:ea typeface="Public Sans Black"/>
                <a:cs typeface="Public Sans Black"/>
                <a:sym typeface="Public Sans Black"/>
              </a:rPr>
              <a:t>MAINTENANCE</a:t>
            </a:r>
            <a:endParaRPr/>
          </a:p>
        </p:txBody>
      </p:sp>
      <p:sp>
        <p:nvSpPr>
          <p:cNvPr id="132" name="Google Shape;132;p13"/>
          <p:cNvSpPr txBox="1"/>
          <p:nvPr/>
        </p:nvSpPr>
        <p:spPr>
          <a:xfrm>
            <a:off x="7324898" y="6701988"/>
            <a:ext cx="2909700" cy="4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ublic Sans"/>
                <a:ea typeface="Public Sans"/>
                <a:cs typeface="Public Sans"/>
                <a:sym typeface="Public Sans"/>
              </a:rPr>
              <a:t>Lorem ipsum odor amet, consectetuer adipiscing elit. Primis montes aptent egestas urna torquent condimentum donec. Commodo cursus accumsan himenaeos amet vulputate.</a:t>
            </a:r>
            <a:endParaRPr/>
          </a:p>
        </p:txBody>
      </p:sp>
      <p:sp>
        <p:nvSpPr>
          <p:cNvPr id="133" name="Google Shape;133;p13"/>
          <p:cNvSpPr/>
          <p:nvPr/>
        </p:nvSpPr>
        <p:spPr>
          <a:xfrm rot="-7981579">
            <a:off x="3687642" y="1802912"/>
            <a:ext cx="618536" cy="1104528"/>
          </a:xfrm>
          <a:custGeom>
            <a:rect b="b" l="l" r="r" t="t"/>
            <a:pathLst>
              <a:path extrusionOk="0" h="1104528" w="618536">
                <a:moveTo>
                  <a:pt x="0" y="0"/>
                </a:moveTo>
                <a:lnTo>
                  <a:pt x="618536" y="0"/>
                </a:lnTo>
                <a:lnTo>
                  <a:pt x="618536" y="1104529"/>
                </a:lnTo>
                <a:lnTo>
                  <a:pt x="0" y="110452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4" name="Google Shape;134;p13"/>
          <p:cNvSpPr/>
          <p:nvPr/>
        </p:nvSpPr>
        <p:spPr>
          <a:xfrm rot="-7981579">
            <a:off x="3039305" y="2878380"/>
            <a:ext cx="618536" cy="1104528"/>
          </a:xfrm>
          <a:custGeom>
            <a:rect b="b" l="l" r="r" t="t"/>
            <a:pathLst>
              <a:path extrusionOk="0" h="1104528" w="618536">
                <a:moveTo>
                  <a:pt x="0" y="0"/>
                </a:moveTo>
                <a:lnTo>
                  <a:pt x="618536" y="0"/>
                </a:lnTo>
                <a:lnTo>
                  <a:pt x="618536" y="1104528"/>
                </a:lnTo>
                <a:lnTo>
                  <a:pt x="0" y="11045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5" name="Google Shape;135;p13"/>
          <p:cNvSpPr/>
          <p:nvPr/>
        </p:nvSpPr>
        <p:spPr>
          <a:xfrm rot="-7981579">
            <a:off x="2390968" y="3953847"/>
            <a:ext cx="618536" cy="1104528"/>
          </a:xfrm>
          <a:custGeom>
            <a:rect b="b" l="l" r="r" t="t"/>
            <a:pathLst>
              <a:path extrusionOk="0" h="1104528" w="618536">
                <a:moveTo>
                  <a:pt x="0" y="0"/>
                </a:moveTo>
                <a:lnTo>
                  <a:pt x="618536" y="0"/>
                </a:lnTo>
                <a:lnTo>
                  <a:pt x="618536" y="1104529"/>
                </a:lnTo>
                <a:lnTo>
                  <a:pt x="0" y="110452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6" name="Google Shape;136;p13"/>
          <p:cNvSpPr/>
          <p:nvPr/>
        </p:nvSpPr>
        <p:spPr>
          <a:xfrm rot="-7981579">
            <a:off x="1742632" y="5029315"/>
            <a:ext cx="618536" cy="1104528"/>
          </a:xfrm>
          <a:custGeom>
            <a:rect b="b" l="l" r="r" t="t"/>
            <a:pathLst>
              <a:path extrusionOk="0" h="1104528" w="618536">
                <a:moveTo>
                  <a:pt x="0" y="0"/>
                </a:moveTo>
                <a:lnTo>
                  <a:pt x="618535" y="0"/>
                </a:lnTo>
                <a:lnTo>
                  <a:pt x="618535" y="1104528"/>
                </a:lnTo>
                <a:lnTo>
                  <a:pt x="0" y="11045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5DAF9"/>
        </a:solidFill>
      </p:bgPr>
    </p:bg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" name="Google Shape;141;p14"/>
          <p:cNvGrpSpPr/>
          <p:nvPr/>
        </p:nvGrpSpPr>
        <p:grpSpPr>
          <a:xfrm>
            <a:off x="282607" y="1743507"/>
            <a:ext cx="3063891" cy="4885236"/>
            <a:chOff x="0" y="-38100"/>
            <a:chExt cx="1342589" cy="2140697"/>
          </a:xfrm>
        </p:grpSpPr>
        <p:sp>
          <p:nvSpPr>
            <p:cNvPr id="142" name="Google Shape;142;p14"/>
            <p:cNvSpPr/>
            <p:nvPr/>
          </p:nvSpPr>
          <p:spPr>
            <a:xfrm>
              <a:off x="0" y="0"/>
              <a:ext cx="1342589" cy="2102597"/>
            </a:xfrm>
            <a:custGeom>
              <a:rect b="b" l="l" r="r" t="t"/>
              <a:pathLst>
                <a:path extrusionOk="0" h="2102597" w="1342589">
                  <a:moveTo>
                    <a:pt x="37902" y="0"/>
                  </a:moveTo>
                  <a:lnTo>
                    <a:pt x="1304686" y="0"/>
                  </a:lnTo>
                  <a:cubicBezTo>
                    <a:pt x="1325619" y="0"/>
                    <a:pt x="1342589" y="16969"/>
                    <a:pt x="1342589" y="37902"/>
                  </a:cubicBezTo>
                  <a:lnTo>
                    <a:pt x="1342589" y="2064695"/>
                  </a:lnTo>
                  <a:cubicBezTo>
                    <a:pt x="1342589" y="2085628"/>
                    <a:pt x="1325619" y="2102597"/>
                    <a:pt x="1304686" y="2102597"/>
                  </a:cubicBezTo>
                  <a:lnTo>
                    <a:pt x="37902" y="2102597"/>
                  </a:lnTo>
                  <a:cubicBezTo>
                    <a:pt x="16969" y="2102597"/>
                    <a:pt x="0" y="2085628"/>
                    <a:pt x="0" y="2064695"/>
                  </a:cubicBezTo>
                  <a:lnTo>
                    <a:pt x="0" y="37902"/>
                  </a:lnTo>
                  <a:cubicBezTo>
                    <a:pt x="0" y="16969"/>
                    <a:pt x="16969" y="0"/>
                    <a:pt x="379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14"/>
            <p:cNvSpPr txBox="1"/>
            <p:nvPr/>
          </p:nvSpPr>
          <p:spPr>
            <a:xfrm>
              <a:off x="0" y="-38100"/>
              <a:ext cx="1342589" cy="21406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4" name="Google Shape;144;p14"/>
          <p:cNvGrpSpPr/>
          <p:nvPr/>
        </p:nvGrpSpPr>
        <p:grpSpPr>
          <a:xfrm>
            <a:off x="3489621" y="1743507"/>
            <a:ext cx="6919772" cy="4885236"/>
            <a:chOff x="0" y="-38100"/>
            <a:chExt cx="3032225" cy="2140697"/>
          </a:xfrm>
        </p:grpSpPr>
        <p:sp>
          <p:nvSpPr>
            <p:cNvPr id="145" name="Google Shape;145;p14"/>
            <p:cNvSpPr/>
            <p:nvPr/>
          </p:nvSpPr>
          <p:spPr>
            <a:xfrm>
              <a:off x="0" y="0"/>
              <a:ext cx="3032225" cy="2102597"/>
            </a:xfrm>
            <a:custGeom>
              <a:rect b="b" l="l" r="r" t="t"/>
              <a:pathLst>
                <a:path extrusionOk="0" h="2102597" w="3032225">
                  <a:moveTo>
                    <a:pt x="16782" y="0"/>
                  </a:moveTo>
                  <a:lnTo>
                    <a:pt x="3015443" y="0"/>
                  </a:lnTo>
                  <a:cubicBezTo>
                    <a:pt x="3019894" y="0"/>
                    <a:pt x="3024162" y="1768"/>
                    <a:pt x="3027310" y="4915"/>
                  </a:cubicBezTo>
                  <a:cubicBezTo>
                    <a:pt x="3030457" y="8063"/>
                    <a:pt x="3032225" y="12331"/>
                    <a:pt x="3032225" y="16782"/>
                  </a:cubicBezTo>
                  <a:lnTo>
                    <a:pt x="3032225" y="2085815"/>
                  </a:lnTo>
                  <a:cubicBezTo>
                    <a:pt x="3032225" y="2090266"/>
                    <a:pt x="3030457" y="2094535"/>
                    <a:pt x="3027310" y="2097682"/>
                  </a:cubicBezTo>
                  <a:cubicBezTo>
                    <a:pt x="3024162" y="2100829"/>
                    <a:pt x="3019894" y="2102597"/>
                    <a:pt x="3015443" y="2102597"/>
                  </a:cubicBezTo>
                  <a:lnTo>
                    <a:pt x="16782" y="2102597"/>
                  </a:lnTo>
                  <a:cubicBezTo>
                    <a:pt x="12331" y="2102597"/>
                    <a:pt x="8063" y="2100829"/>
                    <a:pt x="4915" y="2097682"/>
                  </a:cubicBezTo>
                  <a:cubicBezTo>
                    <a:pt x="1768" y="2094535"/>
                    <a:pt x="0" y="2090266"/>
                    <a:pt x="0" y="2085815"/>
                  </a:cubicBezTo>
                  <a:lnTo>
                    <a:pt x="0" y="16782"/>
                  </a:lnTo>
                  <a:cubicBezTo>
                    <a:pt x="0" y="12331"/>
                    <a:pt x="1768" y="8063"/>
                    <a:pt x="4915" y="4915"/>
                  </a:cubicBezTo>
                  <a:cubicBezTo>
                    <a:pt x="8063" y="1768"/>
                    <a:pt x="12331" y="0"/>
                    <a:pt x="16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14"/>
            <p:cNvSpPr txBox="1"/>
            <p:nvPr/>
          </p:nvSpPr>
          <p:spPr>
            <a:xfrm>
              <a:off x="0" y="-38100"/>
              <a:ext cx="3032225" cy="21406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7" name="Google Shape;147;p14"/>
          <p:cNvGrpSpPr/>
          <p:nvPr/>
        </p:nvGrpSpPr>
        <p:grpSpPr>
          <a:xfrm>
            <a:off x="501859" y="1912229"/>
            <a:ext cx="2625387" cy="475963"/>
            <a:chOff x="0" y="-38100"/>
            <a:chExt cx="1150437" cy="208566"/>
          </a:xfrm>
        </p:grpSpPr>
        <p:sp>
          <p:nvSpPr>
            <p:cNvPr id="148" name="Google Shape;148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14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0" name="Google Shape;150;p14"/>
          <p:cNvGrpSpPr/>
          <p:nvPr/>
        </p:nvGrpSpPr>
        <p:grpSpPr>
          <a:xfrm>
            <a:off x="5636813" y="1912229"/>
            <a:ext cx="2625387" cy="475963"/>
            <a:chOff x="0" y="-38100"/>
            <a:chExt cx="1150437" cy="208566"/>
          </a:xfrm>
        </p:grpSpPr>
        <p:sp>
          <p:nvSpPr>
            <p:cNvPr id="151" name="Google Shape;151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14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3" name="Google Shape;153;p14"/>
          <p:cNvGrpSpPr/>
          <p:nvPr/>
        </p:nvGrpSpPr>
        <p:grpSpPr>
          <a:xfrm>
            <a:off x="501859" y="4697693"/>
            <a:ext cx="2625387" cy="475963"/>
            <a:chOff x="0" y="-38100"/>
            <a:chExt cx="1150437" cy="208566"/>
          </a:xfrm>
        </p:grpSpPr>
        <p:sp>
          <p:nvSpPr>
            <p:cNvPr id="154" name="Google Shape;154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14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6" name="Google Shape;156;p14"/>
          <p:cNvGrpSpPr/>
          <p:nvPr/>
        </p:nvGrpSpPr>
        <p:grpSpPr>
          <a:xfrm>
            <a:off x="940398" y="5246123"/>
            <a:ext cx="341294" cy="357292"/>
            <a:chOff x="0" y="-38100"/>
            <a:chExt cx="812800" cy="850900"/>
          </a:xfrm>
        </p:grpSpPr>
        <p:sp>
          <p:nvSpPr>
            <p:cNvPr id="157" name="Google Shape;157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E5DAF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1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9" name="Google Shape;159;p14"/>
          <p:cNvGrpSpPr/>
          <p:nvPr/>
        </p:nvGrpSpPr>
        <p:grpSpPr>
          <a:xfrm>
            <a:off x="1421790" y="5253972"/>
            <a:ext cx="341294" cy="357292"/>
            <a:chOff x="0" y="-38100"/>
            <a:chExt cx="812800" cy="850900"/>
          </a:xfrm>
        </p:grpSpPr>
        <p:sp>
          <p:nvSpPr>
            <p:cNvPr id="160" name="Google Shape;160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9E18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1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2" name="Google Shape;162;p14"/>
          <p:cNvGrpSpPr/>
          <p:nvPr/>
        </p:nvGrpSpPr>
        <p:grpSpPr>
          <a:xfrm>
            <a:off x="1911587" y="5246123"/>
            <a:ext cx="341294" cy="357292"/>
            <a:chOff x="0" y="-38100"/>
            <a:chExt cx="812800" cy="850900"/>
          </a:xfrm>
        </p:grpSpPr>
        <p:sp>
          <p:nvSpPr>
            <p:cNvPr id="163" name="Google Shape;163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66509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1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5" name="Google Shape;165;p14"/>
          <p:cNvGrpSpPr/>
          <p:nvPr/>
        </p:nvGrpSpPr>
        <p:grpSpPr>
          <a:xfrm>
            <a:off x="2391229" y="5246123"/>
            <a:ext cx="341294" cy="357292"/>
            <a:chOff x="0" y="-38100"/>
            <a:chExt cx="812800" cy="850900"/>
          </a:xfrm>
        </p:grpSpPr>
        <p:sp>
          <p:nvSpPr>
            <p:cNvPr id="166" name="Google Shape;166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6D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" name="Google Shape;167;p1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8" name="Google Shape;168;p14"/>
          <p:cNvSpPr txBox="1"/>
          <p:nvPr/>
        </p:nvSpPr>
        <p:spPr>
          <a:xfrm>
            <a:off x="557991" y="2528131"/>
            <a:ext cx="2513123" cy="311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169" name="Google Shape;169;p14"/>
          <p:cNvSpPr txBox="1"/>
          <p:nvPr/>
        </p:nvSpPr>
        <p:spPr>
          <a:xfrm>
            <a:off x="523767" y="4461064"/>
            <a:ext cx="2625300" cy="1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170" name="Google Shape;170;p14"/>
          <p:cNvSpPr txBox="1"/>
          <p:nvPr/>
        </p:nvSpPr>
        <p:spPr>
          <a:xfrm>
            <a:off x="867752" y="2959746"/>
            <a:ext cx="2055300" cy="142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68"/>
              <a:t>Public Sans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68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68">
                <a:solidFill>
                  <a:schemeClr val="dk1"/>
                </a:solidFill>
              </a:rPr>
              <a:t>Public Sans</a:t>
            </a:r>
            <a:endParaRPr sz="1268"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68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68">
                <a:solidFill>
                  <a:schemeClr val="dk1"/>
                </a:solidFill>
              </a:rPr>
              <a:t>Public Sans</a:t>
            </a:r>
            <a:endParaRPr sz="1268"/>
          </a:p>
        </p:txBody>
      </p:sp>
      <p:sp>
        <p:nvSpPr>
          <p:cNvPr id="171" name="Google Shape;171;p14"/>
          <p:cNvSpPr txBox="1"/>
          <p:nvPr/>
        </p:nvSpPr>
        <p:spPr>
          <a:xfrm>
            <a:off x="834696" y="5658745"/>
            <a:ext cx="552698" cy="778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8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8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#E5DAF9</a:t>
            </a:r>
            <a:endParaRPr/>
          </a:p>
        </p:txBody>
      </p:sp>
      <p:sp>
        <p:nvSpPr>
          <p:cNvPr id="172" name="Google Shape;172;p14"/>
          <p:cNvSpPr txBox="1"/>
          <p:nvPr/>
        </p:nvSpPr>
        <p:spPr>
          <a:xfrm>
            <a:off x="1316088" y="5658745"/>
            <a:ext cx="552698" cy="778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8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8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#F9E181</a:t>
            </a:r>
            <a:endParaRPr/>
          </a:p>
        </p:txBody>
      </p:sp>
      <p:sp>
        <p:nvSpPr>
          <p:cNvPr id="173" name="Google Shape;173;p14"/>
          <p:cNvSpPr txBox="1"/>
          <p:nvPr/>
        </p:nvSpPr>
        <p:spPr>
          <a:xfrm>
            <a:off x="1805885" y="5658745"/>
            <a:ext cx="552698" cy="778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8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8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#66509F</a:t>
            </a:r>
            <a:endParaRPr/>
          </a:p>
        </p:txBody>
      </p:sp>
      <p:sp>
        <p:nvSpPr>
          <p:cNvPr id="174" name="Google Shape;174;p14"/>
          <p:cNvSpPr txBox="1"/>
          <p:nvPr/>
        </p:nvSpPr>
        <p:spPr>
          <a:xfrm>
            <a:off x="2380467" y="1399412"/>
            <a:ext cx="5931066" cy="2061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2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175" name="Google Shape;175;p14"/>
          <p:cNvSpPr txBox="1"/>
          <p:nvPr/>
        </p:nvSpPr>
        <p:spPr>
          <a:xfrm>
            <a:off x="3375493" y="6804000"/>
            <a:ext cx="7062895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66509F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sp>
        <p:nvSpPr>
          <p:cNvPr id="176" name="Google Shape;176;p14"/>
          <p:cNvSpPr txBox="1"/>
          <p:nvPr/>
        </p:nvSpPr>
        <p:spPr>
          <a:xfrm>
            <a:off x="3137759" y="876139"/>
            <a:ext cx="4416481" cy="4490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429" u="none" cap="none" strike="noStrike">
                <a:solidFill>
                  <a:srgbClr val="66509F"/>
                </a:solidFill>
                <a:latin typeface="Arial"/>
                <a:ea typeface="Arial"/>
                <a:cs typeface="Arial"/>
                <a:sym typeface="Arial"/>
              </a:rPr>
              <a:t>RESOURCE PAGE</a:t>
            </a:r>
            <a:endParaRPr/>
          </a:p>
        </p:txBody>
      </p:sp>
      <p:sp>
        <p:nvSpPr>
          <p:cNvPr id="177" name="Google Shape;177;p14"/>
          <p:cNvSpPr txBox="1"/>
          <p:nvPr/>
        </p:nvSpPr>
        <p:spPr>
          <a:xfrm>
            <a:off x="867752" y="2081491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178" name="Google Shape;178;p14"/>
          <p:cNvSpPr txBox="1"/>
          <p:nvPr/>
        </p:nvSpPr>
        <p:spPr>
          <a:xfrm>
            <a:off x="6002706" y="2081491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179" name="Google Shape;179;p14"/>
          <p:cNvSpPr txBox="1"/>
          <p:nvPr/>
        </p:nvSpPr>
        <p:spPr>
          <a:xfrm>
            <a:off x="867752" y="4848166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sp>
        <p:nvSpPr>
          <p:cNvPr id="180" name="Google Shape;180;p14"/>
          <p:cNvSpPr txBox="1"/>
          <p:nvPr/>
        </p:nvSpPr>
        <p:spPr>
          <a:xfrm>
            <a:off x="2285527" y="5658745"/>
            <a:ext cx="552698" cy="778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8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8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#F6DAFF</a:t>
            </a:r>
            <a:endParaRPr/>
          </a:p>
        </p:txBody>
      </p:sp>
      <p:grpSp>
        <p:nvGrpSpPr>
          <p:cNvPr id="181" name="Google Shape;181;p14"/>
          <p:cNvGrpSpPr/>
          <p:nvPr/>
        </p:nvGrpSpPr>
        <p:grpSpPr>
          <a:xfrm>
            <a:off x="940398" y="5873035"/>
            <a:ext cx="341294" cy="357292"/>
            <a:chOff x="0" y="-38100"/>
            <a:chExt cx="812800" cy="850900"/>
          </a:xfrm>
        </p:grpSpPr>
        <p:sp>
          <p:nvSpPr>
            <p:cNvPr id="182" name="Google Shape;182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94DDD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1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4" name="Google Shape;184;p14"/>
          <p:cNvGrpSpPr/>
          <p:nvPr/>
        </p:nvGrpSpPr>
        <p:grpSpPr>
          <a:xfrm>
            <a:off x="1421790" y="5880883"/>
            <a:ext cx="341294" cy="357292"/>
            <a:chOff x="0" y="-38100"/>
            <a:chExt cx="812800" cy="850900"/>
          </a:xfrm>
        </p:grpSpPr>
        <p:sp>
          <p:nvSpPr>
            <p:cNvPr id="185" name="Google Shape;185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0ABC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1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7" name="Google Shape;187;p14"/>
          <p:cNvGrpSpPr/>
          <p:nvPr/>
        </p:nvGrpSpPr>
        <p:grpSpPr>
          <a:xfrm>
            <a:off x="1911587" y="5873035"/>
            <a:ext cx="341294" cy="357292"/>
            <a:chOff x="0" y="-38100"/>
            <a:chExt cx="812800" cy="850900"/>
          </a:xfrm>
        </p:grpSpPr>
        <p:sp>
          <p:nvSpPr>
            <p:cNvPr id="188" name="Google Shape;188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143C3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1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0" name="Google Shape;190;p14"/>
          <p:cNvGrpSpPr/>
          <p:nvPr/>
        </p:nvGrpSpPr>
        <p:grpSpPr>
          <a:xfrm>
            <a:off x="2391229" y="5873035"/>
            <a:ext cx="341294" cy="357292"/>
            <a:chOff x="0" y="-38100"/>
            <a:chExt cx="812800" cy="850900"/>
          </a:xfrm>
        </p:grpSpPr>
        <p:sp>
          <p:nvSpPr>
            <p:cNvPr id="191" name="Google Shape;191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7B4A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1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3" name="Google Shape;193;p14"/>
          <p:cNvSpPr txBox="1"/>
          <p:nvPr/>
        </p:nvSpPr>
        <p:spPr>
          <a:xfrm>
            <a:off x="834696" y="6285656"/>
            <a:ext cx="552698" cy="778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8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8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#94DDDE</a:t>
            </a:r>
            <a:endParaRPr/>
          </a:p>
        </p:txBody>
      </p:sp>
      <p:sp>
        <p:nvSpPr>
          <p:cNvPr id="194" name="Google Shape;194;p14"/>
          <p:cNvSpPr txBox="1"/>
          <p:nvPr/>
        </p:nvSpPr>
        <p:spPr>
          <a:xfrm>
            <a:off x="1316088" y="6285656"/>
            <a:ext cx="552698" cy="778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8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8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#F0ABC1</a:t>
            </a:r>
            <a:endParaRPr/>
          </a:p>
        </p:txBody>
      </p:sp>
      <p:sp>
        <p:nvSpPr>
          <p:cNvPr id="195" name="Google Shape;195;p14"/>
          <p:cNvSpPr txBox="1"/>
          <p:nvPr/>
        </p:nvSpPr>
        <p:spPr>
          <a:xfrm>
            <a:off x="1805885" y="6285656"/>
            <a:ext cx="552698" cy="778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8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8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#143C3C</a:t>
            </a:r>
            <a:endParaRPr/>
          </a:p>
        </p:txBody>
      </p:sp>
      <p:sp>
        <p:nvSpPr>
          <p:cNvPr id="196" name="Google Shape;196;p14"/>
          <p:cNvSpPr txBox="1"/>
          <p:nvPr/>
        </p:nvSpPr>
        <p:spPr>
          <a:xfrm>
            <a:off x="2285527" y="6285656"/>
            <a:ext cx="552698" cy="778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8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8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#F7B4A7</a:t>
            </a:r>
            <a:endParaRPr/>
          </a:p>
        </p:txBody>
      </p:sp>
      <p:sp>
        <p:nvSpPr>
          <p:cNvPr id="197" name="Google Shape;197;p14"/>
          <p:cNvSpPr/>
          <p:nvPr/>
        </p:nvSpPr>
        <p:spPr>
          <a:xfrm>
            <a:off x="3870373" y="2769952"/>
            <a:ext cx="2120629" cy="3248874"/>
          </a:xfrm>
          <a:custGeom>
            <a:rect b="b" l="l" r="r" t="t"/>
            <a:pathLst>
              <a:path extrusionOk="0" h="3248874" w="2120629">
                <a:moveTo>
                  <a:pt x="0" y="0"/>
                </a:moveTo>
                <a:lnTo>
                  <a:pt x="2120629" y="0"/>
                </a:lnTo>
                <a:lnTo>
                  <a:pt x="2120629" y="3248874"/>
                </a:lnTo>
                <a:lnTo>
                  <a:pt x="0" y="324887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8" name="Google Shape;198;p14"/>
          <p:cNvSpPr/>
          <p:nvPr/>
        </p:nvSpPr>
        <p:spPr>
          <a:xfrm>
            <a:off x="6514877" y="3334874"/>
            <a:ext cx="619400" cy="954258"/>
          </a:xfrm>
          <a:custGeom>
            <a:rect b="b" l="l" r="r" t="t"/>
            <a:pathLst>
              <a:path extrusionOk="0" h="954258" w="619400">
                <a:moveTo>
                  <a:pt x="0" y="0"/>
                </a:moveTo>
                <a:lnTo>
                  <a:pt x="619399" y="0"/>
                </a:lnTo>
                <a:lnTo>
                  <a:pt x="619399" y="954258"/>
                </a:lnTo>
                <a:lnTo>
                  <a:pt x="0" y="9542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9" name="Google Shape;199;p14"/>
          <p:cNvSpPr/>
          <p:nvPr/>
        </p:nvSpPr>
        <p:spPr>
          <a:xfrm flipH="1">
            <a:off x="8681300" y="4662927"/>
            <a:ext cx="1119675" cy="1321504"/>
          </a:xfrm>
          <a:custGeom>
            <a:rect b="b" l="l" r="r" t="t"/>
            <a:pathLst>
              <a:path extrusionOk="0" h="1321504" w="1119675">
                <a:moveTo>
                  <a:pt x="1119675" y="0"/>
                </a:moveTo>
                <a:lnTo>
                  <a:pt x="0" y="0"/>
                </a:lnTo>
                <a:lnTo>
                  <a:pt x="0" y="1321504"/>
                </a:lnTo>
                <a:lnTo>
                  <a:pt x="1119675" y="1321504"/>
                </a:lnTo>
                <a:lnTo>
                  <a:pt x="1119675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0" name="Google Shape;200;p14"/>
          <p:cNvSpPr/>
          <p:nvPr/>
        </p:nvSpPr>
        <p:spPr>
          <a:xfrm>
            <a:off x="8626350" y="3005895"/>
            <a:ext cx="1229574" cy="1283237"/>
          </a:xfrm>
          <a:custGeom>
            <a:rect b="b" l="l" r="r" t="t"/>
            <a:pathLst>
              <a:path extrusionOk="0" h="1283237" w="1229574">
                <a:moveTo>
                  <a:pt x="0" y="0"/>
                </a:moveTo>
                <a:lnTo>
                  <a:pt x="1229575" y="0"/>
                </a:lnTo>
                <a:lnTo>
                  <a:pt x="1229575" y="1283237"/>
                </a:lnTo>
                <a:lnTo>
                  <a:pt x="0" y="128323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1" name="Google Shape;201;p14"/>
          <p:cNvSpPr/>
          <p:nvPr/>
        </p:nvSpPr>
        <p:spPr>
          <a:xfrm>
            <a:off x="5524958" y="5103801"/>
            <a:ext cx="1424549" cy="880630"/>
          </a:xfrm>
          <a:custGeom>
            <a:rect b="b" l="l" r="r" t="t"/>
            <a:pathLst>
              <a:path extrusionOk="0" h="880630" w="1424549">
                <a:moveTo>
                  <a:pt x="0" y="0"/>
                </a:moveTo>
                <a:lnTo>
                  <a:pt x="1424549" y="0"/>
                </a:lnTo>
                <a:lnTo>
                  <a:pt x="1424549" y="880630"/>
                </a:lnTo>
                <a:lnTo>
                  <a:pt x="0" y="88063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2" name="Google Shape;202;p14"/>
          <p:cNvSpPr/>
          <p:nvPr/>
        </p:nvSpPr>
        <p:spPr>
          <a:xfrm flipH="1">
            <a:off x="7356113" y="4769961"/>
            <a:ext cx="918581" cy="1214470"/>
          </a:xfrm>
          <a:custGeom>
            <a:rect b="b" l="l" r="r" t="t"/>
            <a:pathLst>
              <a:path extrusionOk="0" h="1214470" w="918581">
                <a:moveTo>
                  <a:pt x="918581" y="0"/>
                </a:moveTo>
                <a:lnTo>
                  <a:pt x="0" y="0"/>
                </a:lnTo>
                <a:lnTo>
                  <a:pt x="0" y="1214470"/>
                </a:lnTo>
                <a:lnTo>
                  <a:pt x="918581" y="1214470"/>
                </a:lnTo>
                <a:lnTo>
                  <a:pt x="918581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3" name="Google Shape;203;p14"/>
          <p:cNvSpPr/>
          <p:nvPr/>
        </p:nvSpPr>
        <p:spPr>
          <a:xfrm>
            <a:off x="7622073" y="3129683"/>
            <a:ext cx="516482" cy="1159448"/>
          </a:xfrm>
          <a:custGeom>
            <a:rect b="b" l="l" r="r" t="t"/>
            <a:pathLst>
              <a:path extrusionOk="0" h="1159448" w="516482">
                <a:moveTo>
                  <a:pt x="0" y="0"/>
                </a:moveTo>
                <a:lnTo>
                  <a:pt x="516481" y="0"/>
                </a:lnTo>
                <a:lnTo>
                  <a:pt x="516481" y="1159449"/>
                </a:lnTo>
                <a:lnTo>
                  <a:pt x="0" y="115944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4" name="Google Shape;204;p14"/>
          <p:cNvSpPr/>
          <p:nvPr/>
        </p:nvSpPr>
        <p:spPr>
          <a:xfrm rot="-7787996">
            <a:off x="4183366" y="2727609"/>
            <a:ext cx="618536" cy="1104528"/>
          </a:xfrm>
          <a:custGeom>
            <a:rect b="b" l="l" r="r" t="t"/>
            <a:pathLst>
              <a:path extrusionOk="0" h="1104528" w="618536">
                <a:moveTo>
                  <a:pt x="0" y="0"/>
                </a:moveTo>
                <a:lnTo>
                  <a:pt x="618536" y="0"/>
                </a:lnTo>
                <a:lnTo>
                  <a:pt x="618536" y="1104528"/>
                </a:lnTo>
                <a:lnTo>
                  <a:pt x="0" y="11045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5DAF9"/>
        </a:solidFill>
      </p:bgPr>
    </p:bg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5"/>
          <p:cNvSpPr txBox="1"/>
          <p:nvPr/>
        </p:nvSpPr>
        <p:spPr>
          <a:xfrm>
            <a:off x="2856530" y="1514664"/>
            <a:ext cx="4978940" cy="5077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866" u="none" cap="none" strike="noStrike">
                <a:solidFill>
                  <a:srgbClr val="66509F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/>
          </a:p>
        </p:txBody>
      </p:sp>
      <p:sp>
        <p:nvSpPr>
          <p:cNvPr id="210" name="Google Shape;210;p15"/>
          <p:cNvSpPr txBox="1"/>
          <p:nvPr/>
        </p:nvSpPr>
        <p:spPr>
          <a:xfrm>
            <a:off x="1438686" y="2104758"/>
            <a:ext cx="7814627" cy="2343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211" name="Google Shape;211;p15"/>
          <p:cNvSpPr txBox="1"/>
          <p:nvPr/>
        </p:nvSpPr>
        <p:spPr>
          <a:xfrm>
            <a:off x="3966931" y="5832854"/>
            <a:ext cx="2758138" cy="2904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4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96" u="none" cap="none" strike="noStrike">
                <a:solidFill>
                  <a:srgbClr val="66509F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sp>
        <p:nvSpPr>
          <p:cNvPr id="212" name="Google Shape;212;p15"/>
          <p:cNvSpPr txBox="1"/>
          <p:nvPr/>
        </p:nvSpPr>
        <p:spPr>
          <a:xfrm>
            <a:off x="2002794" y="3815062"/>
            <a:ext cx="6686413" cy="2156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213" name="Google Shape;213;p15"/>
          <p:cNvSpPr txBox="1"/>
          <p:nvPr/>
        </p:nvSpPr>
        <p:spPr>
          <a:xfrm>
            <a:off x="2002794" y="4990821"/>
            <a:ext cx="6686413" cy="2156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214" name="Google Shape;214;p15"/>
          <p:cNvSpPr txBox="1"/>
          <p:nvPr/>
        </p:nvSpPr>
        <p:spPr>
          <a:xfrm>
            <a:off x="3290222" y="4506171"/>
            <a:ext cx="4111555" cy="4144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19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pic>
        <p:nvPicPr>
          <p:cNvPr id="215" name="Google Shape;21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31100" y="2857459"/>
            <a:ext cx="3229781" cy="8137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