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Lst>
  <p:sldSz cy="7556500" cx="10693400"/>
  <p:notesSz cx="6858000" cy="9144000"/>
  <p:embeddedFontLst>
    <p:embeddedFont>
      <p:font typeface="Barlow"/>
      <p:bold r:id="rId10"/>
      <p:boldItalic r:id="rId11"/>
    </p:embeddedFont>
    <p:embeddedFont>
      <p:font typeface="Barlow Black"/>
      <p:bold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551AA3-483F-4707-AF9A-E045895CED24}">
  <a:tblStyle styleId="{CF551AA3-483F-4707-AF9A-E045895CED2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Barlow-boldItalic.fntdata"/><Relationship Id="rId10" Type="http://schemas.openxmlformats.org/officeDocument/2006/relationships/font" Target="fonts/Barlow-bold.fntdata"/><Relationship Id="rId13" Type="http://schemas.openxmlformats.org/officeDocument/2006/relationships/font" Target="fonts/BarlowBlack-boldItalic.fntdata"/><Relationship Id="rId12" Type="http://schemas.openxmlformats.org/officeDocument/2006/relationships/font" Target="fonts/Barlow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40" Type="http://schemas.openxmlformats.org/officeDocument/2006/relationships/image" Target="../media/image40.png"/><Relationship Id="rId20" Type="http://schemas.openxmlformats.org/officeDocument/2006/relationships/image" Target="../media/image15.png"/><Relationship Id="rId42" Type="http://schemas.openxmlformats.org/officeDocument/2006/relationships/image" Target="../media/image37.png"/><Relationship Id="rId41" Type="http://schemas.openxmlformats.org/officeDocument/2006/relationships/image" Target="../media/image43.png"/><Relationship Id="rId22" Type="http://schemas.openxmlformats.org/officeDocument/2006/relationships/image" Target="../media/image20.png"/><Relationship Id="rId21" Type="http://schemas.openxmlformats.org/officeDocument/2006/relationships/image" Target="../media/image22.png"/><Relationship Id="rId24" Type="http://schemas.openxmlformats.org/officeDocument/2006/relationships/image" Target="../media/image33.png"/><Relationship Id="rId23"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2.png"/><Relationship Id="rId26" Type="http://schemas.openxmlformats.org/officeDocument/2006/relationships/image" Target="../media/image17.png"/><Relationship Id="rId25" Type="http://schemas.openxmlformats.org/officeDocument/2006/relationships/image" Target="../media/image38.png"/><Relationship Id="rId28" Type="http://schemas.openxmlformats.org/officeDocument/2006/relationships/image" Target="../media/image27.png"/><Relationship Id="rId27"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image" Target="../media/image14.png"/><Relationship Id="rId29" Type="http://schemas.openxmlformats.org/officeDocument/2006/relationships/image" Target="../media/image19.png"/><Relationship Id="rId7" Type="http://schemas.openxmlformats.org/officeDocument/2006/relationships/image" Target="../media/image12.png"/><Relationship Id="rId8" Type="http://schemas.openxmlformats.org/officeDocument/2006/relationships/image" Target="../media/image10.png"/><Relationship Id="rId31" Type="http://schemas.openxmlformats.org/officeDocument/2006/relationships/image" Target="../media/image32.png"/><Relationship Id="rId30" Type="http://schemas.openxmlformats.org/officeDocument/2006/relationships/image" Target="../media/image31.png"/><Relationship Id="rId11" Type="http://schemas.openxmlformats.org/officeDocument/2006/relationships/image" Target="../media/image8.png"/><Relationship Id="rId33" Type="http://schemas.openxmlformats.org/officeDocument/2006/relationships/image" Target="../media/image36.png"/><Relationship Id="rId10" Type="http://schemas.openxmlformats.org/officeDocument/2006/relationships/image" Target="../media/image25.png"/><Relationship Id="rId32" Type="http://schemas.openxmlformats.org/officeDocument/2006/relationships/image" Target="../media/image42.png"/><Relationship Id="rId13" Type="http://schemas.openxmlformats.org/officeDocument/2006/relationships/image" Target="../media/image9.png"/><Relationship Id="rId35" Type="http://schemas.openxmlformats.org/officeDocument/2006/relationships/image" Target="../media/image24.png"/><Relationship Id="rId12" Type="http://schemas.openxmlformats.org/officeDocument/2006/relationships/image" Target="../media/image3.png"/><Relationship Id="rId34" Type="http://schemas.openxmlformats.org/officeDocument/2006/relationships/image" Target="../media/image34.png"/><Relationship Id="rId15" Type="http://schemas.openxmlformats.org/officeDocument/2006/relationships/image" Target="../media/image5.png"/><Relationship Id="rId37" Type="http://schemas.openxmlformats.org/officeDocument/2006/relationships/image" Target="../media/image39.png"/><Relationship Id="rId14" Type="http://schemas.openxmlformats.org/officeDocument/2006/relationships/image" Target="../media/image16.png"/><Relationship Id="rId36" Type="http://schemas.openxmlformats.org/officeDocument/2006/relationships/image" Target="../media/image30.png"/><Relationship Id="rId17" Type="http://schemas.openxmlformats.org/officeDocument/2006/relationships/image" Target="../media/image6.png"/><Relationship Id="rId39" Type="http://schemas.openxmlformats.org/officeDocument/2006/relationships/image" Target="../media/image35.png"/><Relationship Id="rId16" Type="http://schemas.openxmlformats.org/officeDocument/2006/relationships/image" Target="../media/image4.png"/><Relationship Id="rId38" Type="http://schemas.openxmlformats.org/officeDocument/2006/relationships/image" Target="../media/image29.png"/><Relationship Id="rId19" Type="http://schemas.openxmlformats.org/officeDocument/2006/relationships/image" Target="../media/image11.png"/><Relationship Id="rId1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10692000" cy="4350835"/>
          </a:xfrm>
          <a:custGeom>
            <a:rect b="b" l="l" r="r" t="t"/>
            <a:pathLst>
              <a:path extrusionOk="0" h="4350835" w="10692000">
                <a:moveTo>
                  <a:pt x="0" y="0"/>
                </a:moveTo>
                <a:lnTo>
                  <a:pt x="10692000" y="0"/>
                </a:lnTo>
                <a:lnTo>
                  <a:pt x="10692000" y="4350835"/>
                </a:lnTo>
                <a:lnTo>
                  <a:pt x="0" y="4350835"/>
                </a:lnTo>
                <a:lnTo>
                  <a:pt x="0" y="0"/>
                </a:lnTo>
                <a:close/>
              </a:path>
            </a:pathLst>
          </a:custGeom>
          <a:blipFill rotWithShape="1">
            <a:blip r:embed="rId3">
              <a:alphaModFix amt="70000"/>
            </a:blip>
            <a:stretch>
              <a:fillRect b="0" l="-15585" r="-15585" t="-61175"/>
            </a:stretch>
          </a:blipFill>
          <a:ln>
            <a:noFill/>
          </a:ln>
        </p:spPr>
      </p:sp>
      <p:sp>
        <p:nvSpPr>
          <p:cNvPr id="85" name="Google Shape;85;p13"/>
          <p:cNvSpPr/>
          <p:nvPr/>
        </p:nvSpPr>
        <p:spPr>
          <a:xfrm rot="10800000">
            <a:off x="0" y="4512528"/>
            <a:ext cx="10692000" cy="3047472"/>
          </a:xfrm>
          <a:custGeom>
            <a:rect b="b" l="l" r="r" t="t"/>
            <a:pathLst>
              <a:path extrusionOk="0" h="3047472" w="10692000">
                <a:moveTo>
                  <a:pt x="10692000" y="3047472"/>
                </a:moveTo>
                <a:lnTo>
                  <a:pt x="0" y="3047472"/>
                </a:lnTo>
                <a:lnTo>
                  <a:pt x="0" y="0"/>
                </a:lnTo>
                <a:lnTo>
                  <a:pt x="10692000" y="0"/>
                </a:lnTo>
                <a:lnTo>
                  <a:pt x="10692000" y="3047472"/>
                </a:lnTo>
                <a:close/>
              </a:path>
            </a:pathLst>
          </a:custGeom>
          <a:blipFill rotWithShape="1">
            <a:blip r:embed="rId3">
              <a:alphaModFix amt="30000"/>
            </a:blip>
            <a:stretch>
              <a:fillRect b="-8835" l="0" r="0" t="-66581"/>
            </a:stretch>
          </a:blipFill>
          <a:ln>
            <a:noFill/>
          </a:ln>
        </p:spPr>
      </p:sp>
      <p:graphicFrame>
        <p:nvGraphicFramePr>
          <p:cNvPr id="86" name="Google Shape;86;p13"/>
          <p:cNvGraphicFramePr/>
          <p:nvPr/>
        </p:nvGraphicFramePr>
        <p:xfrm>
          <a:off x="3188908" y="2500791"/>
          <a:ext cx="3000000" cy="3000000"/>
        </p:xfrm>
        <a:graphic>
          <a:graphicData uri="http://schemas.openxmlformats.org/drawingml/2006/table">
            <a:tbl>
              <a:tblPr>
                <a:noFill/>
                <a:tableStyleId>{CF551AA3-483F-4707-AF9A-E045895CED24}</a:tableStyleId>
              </a:tblPr>
              <a:tblGrid>
                <a:gridCol w="817050"/>
                <a:gridCol w="679575"/>
                <a:gridCol w="679575"/>
                <a:gridCol w="679575"/>
                <a:gridCol w="679575"/>
                <a:gridCol w="679575"/>
                <a:gridCol w="679575"/>
                <a:gridCol w="679575"/>
                <a:gridCol w="679575"/>
                <a:gridCol w="679575"/>
              </a:tblGrid>
              <a:tr h="782475">
                <a:tc>
                  <a:txBody>
                    <a:bodyPr/>
                    <a:lstStyle/>
                    <a:p>
                      <a:pPr indent="0" lvl="0" marL="0" marR="0" rtl="0" algn="ctr">
                        <a:lnSpc>
                          <a:spcPct val="140000"/>
                        </a:lnSpc>
                        <a:spcBef>
                          <a:spcPts val="0"/>
                        </a:spcBef>
                        <a:spcAft>
                          <a:spcPts val="0"/>
                        </a:spcAft>
                        <a:buNone/>
                      </a:pPr>
                      <a:r>
                        <a:rPr b="1" lang="en-US" sz="800" u="none" cap="none" strike="noStrike">
                          <a:solidFill>
                            <a:srgbClr val="000000"/>
                          </a:solidFill>
                          <a:latin typeface="Barlow"/>
                          <a:ea typeface="Barlow"/>
                          <a:cs typeface="Barlow"/>
                          <a:sym typeface="Barlow"/>
                        </a:rPr>
                        <a:t>Day 01</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09BDE"/>
                    </a:solidFill>
                  </a:tcPr>
                </a:tc>
                <a:tc>
                  <a:txBody>
                    <a:bodyPr/>
                    <a:lstStyle/>
                    <a:p>
                      <a:pPr indent="0" lvl="0" marL="0" marR="0" rtl="0" algn="ctr">
                        <a:lnSpc>
                          <a:spcPct val="140000"/>
                        </a:lnSpc>
                        <a:spcBef>
                          <a:spcPts val="0"/>
                        </a:spcBef>
                        <a:spcAft>
                          <a:spcPts val="0"/>
                        </a:spcAft>
                        <a:buNone/>
                      </a:pPr>
                      <a:r>
                        <a:rPr b="1" lang="en-US" sz="800" u="none" cap="none" strike="noStrike">
                          <a:solidFill>
                            <a:srgbClr val="000000"/>
                          </a:solidFill>
                          <a:latin typeface="Barlow"/>
                          <a:ea typeface="Barlow"/>
                          <a:cs typeface="Barlow"/>
                          <a:sym typeface="Barlow"/>
                        </a:rPr>
                        <a:t>Day 02</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09BDE"/>
                    </a:solidFill>
                  </a:tcPr>
                </a:tc>
                <a:tc>
                  <a:txBody>
                    <a:bodyPr/>
                    <a:lstStyle/>
                    <a:p>
                      <a:pPr indent="0" lvl="0" marL="0" marR="0" rtl="0" algn="ctr">
                        <a:lnSpc>
                          <a:spcPct val="140000"/>
                        </a:lnSpc>
                        <a:spcBef>
                          <a:spcPts val="0"/>
                        </a:spcBef>
                        <a:spcAft>
                          <a:spcPts val="0"/>
                        </a:spcAft>
                        <a:buNone/>
                      </a:pPr>
                      <a:r>
                        <a:rPr b="1" lang="en-US" sz="800" u="none" cap="none" strike="noStrike">
                          <a:solidFill>
                            <a:srgbClr val="000000"/>
                          </a:solidFill>
                          <a:latin typeface="Barlow"/>
                          <a:ea typeface="Barlow"/>
                          <a:cs typeface="Barlow"/>
                          <a:sym typeface="Barlow"/>
                        </a:rPr>
                        <a:t>Day 03</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09BDE"/>
                    </a:solidFill>
                  </a:tcPr>
                </a:tc>
                <a:tc>
                  <a:txBody>
                    <a:bodyPr/>
                    <a:lstStyle/>
                    <a:p>
                      <a:pPr indent="0" lvl="0" marL="0" marR="0" rtl="0" algn="ctr">
                        <a:lnSpc>
                          <a:spcPct val="140000"/>
                        </a:lnSpc>
                        <a:spcBef>
                          <a:spcPts val="0"/>
                        </a:spcBef>
                        <a:spcAft>
                          <a:spcPts val="0"/>
                        </a:spcAft>
                        <a:buNone/>
                      </a:pPr>
                      <a:r>
                        <a:rPr b="1" lang="en-US" sz="800" u="none" cap="none" strike="noStrike">
                          <a:solidFill>
                            <a:srgbClr val="000000"/>
                          </a:solidFill>
                          <a:latin typeface="Barlow"/>
                          <a:ea typeface="Barlow"/>
                          <a:cs typeface="Barlow"/>
                          <a:sym typeface="Barlow"/>
                        </a:rPr>
                        <a:t>Day 04</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09BDE"/>
                    </a:solidFill>
                  </a:tcPr>
                </a:tc>
                <a:tc>
                  <a:txBody>
                    <a:bodyPr/>
                    <a:lstStyle/>
                    <a:p>
                      <a:pPr indent="0" lvl="0" marL="0" marR="0" rtl="0" algn="ctr">
                        <a:lnSpc>
                          <a:spcPct val="140000"/>
                        </a:lnSpc>
                        <a:spcBef>
                          <a:spcPts val="0"/>
                        </a:spcBef>
                        <a:spcAft>
                          <a:spcPts val="0"/>
                        </a:spcAft>
                        <a:buNone/>
                      </a:pPr>
                      <a:r>
                        <a:rPr b="1" lang="en-US" sz="800" u="none" cap="none" strike="noStrike">
                          <a:solidFill>
                            <a:srgbClr val="000000"/>
                          </a:solidFill>
                          <a:latin typeface="Barlow"/>
                          <a:ea typeface="Barlow"/>
                          <a:cs typeface="Barlow"/>
                          <a:sym typeface="Barlow"/>
                        </a:rPr>
                        <a:t>Day 05</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09BDE"/>
                    </a:solidFill>
                  </a:tcPr>
                </a:tc>
                <a:tc>
                  <a:txBody>
                    <a:bodyPr/>
                    <a:lstStyle/>
                    <a:p>
                      <a:pPr indent="0" lvl="0" marL="0" marR="0" rtl="0" algn="ctr">
                        <a:lnSpc>
                          <a:spcPct val="140000"/>
                        </a:lnSpc>
                        <a:spcBef>
                          <a:spcPts val="0"/>
                        </a:spcBef>
                        <a:spcAft>
                          <a:spcPts val="0"/>
                        </a:spcAft>
                        <a:buNone/>
                      </a:pPr>
                      <a:r>
                        <a:rPr b="1" lang="en-US" sz="800" u="none" cap="none" strike="noStrike">
                          <a:solidFill>
                            <a:srgbClr val="000000"/>
                          </a:solidFill>
                          <a:latin typeface="Barlow"/>
                          <a:ea typeface="Barlow"/>
                          <a:cs typeface="Barlow"/>
                          <a:sym typeface="Barlow"/>
                        </a:rPr>
                        <a:t>Day 06</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09BDE"/>
                    </a:solidFill>
                  </a:tcPr>
                </a:tc>
                <a:tc>
                  <a:txBody>
                    <a:bodyPr/>
                    <a:lstStyle/>
                    <a:p>
                      <a:pPr indent="0" lvl="0" marL="0" marR="0" rtl="0" algn="ctr">
                        <a:lnSpc>
                          <a:spcPct val="140000"/>
                        </a:lnSpc>
                        <a:spcBef>
                          <a:spcPts val="0"/>
                        </a:spcBef>
                        <a:spcAft>
                          <a:spcPts val="0"/>
                        </a:spcAft>
                        <a:buNone/>
                      </a:pPr>
                      <a:r>
                        <a:rPr b="1" lang="en-US" sz="800" u="none" cap="none" strike="noStrike">
                          <a:solidFill>
                            <a:srgbClr val="000000"/>
                          </a:solidFill>
                          <a:latin typeface="Barlow"/>
                          <a:ea typeface="Barlow"/>
                          <a:cs typeface="Barlow"/>
                          <a:sym typeface="Barlow"/>
                        </a:rPr>
                        <a:t>Day 07</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09BDE"/>
                    </a:solidFill>
                  </a:tcPr>
                </a:tc>
                <a:tc>
                  <a:txBody>
                    <a:bodyPr/>
                    <a:lstStyle/>
                    <a:p>
                      <a:pPr indent="0" lvl="0" marL="0" marR="0" rtl="0" algn="ctr">
                        <a:lnSpc>
                          <a:spcPct val="140000"/>
                        </a:lnSpc>
                        <a:spcBef>
                          <a:spcPts val="0"/>
                        </a:spcBef>
                        <a:spcAft>
                          <a:spcPts val="0"/>
                        </a:spcAft>
                        <a:buNone/>
                      </a:pPr>
                      <a:r>
                        <a:rPr b="1" lang="en-US" sz="800" u="none" cap="none" strike="noStrike">
                          <a:solidFill>
                            <a:srgbClr val="000000"/>
                          </a:solidFill>
                          <a:latin typeface="Barlow"/>
                          <a:ea typeface="Barlow"/>
                          <a:cs typeface="Barlow"/>
                          <a:sym typeface="Barlow"/>
                        </a:rPr>
                        <a:t>Day 08</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09BDE"/>
                    </a:solidFill>
                  </a:tcPr>
                </a:tc>
                <a:tc>
                  <a:txBody>
                    <a:bodyPr/>
                    <a:lstStyle/>
                    <a:p>
                      <a:pPr indent="0" lvl="0" marL="0" marR="0" rtl="0" algn="ctr">
                        <a:lnSpc>
                          <a:spcPct val="140000"/>
                        </a:lnSpc>
                        <a:spcBef>
                          <a:spcPts val="0"/>
                        </a:spcBef>
                        <a:spcAft>
                          <a:spcPts val="0"/>
                        </a:spcAft>
                        <a:buNone/>
                      </a:pPr>
                      <a:r>
                        <a:rPr b="1" lang="en-US" sz="800" u="none" cap="none" strike="noStrike">
                          <a:solidFill>
                            <a:srgbClr val="000000"/>
                          </a:solidFill>
                          <a:latin typeface="Barlow"/>
                          <a:ea typeface="Barlow"/>
                          <a:cs typeface="Barlow"/>
                          <a:sym typeface="Barlow"/>
                        </a:rPr>
                        <a:t>Day 09</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09BDE"/>
                    </a:solidFill>
                  </a:tcPr>
                </a:tc>
                <a:tc>
                  <a:txBody>
                    <a:bodyPr/>
                    <a:lstStyle/>
                    <a:p>
                      <a:pPr indent="0" lvl="0" marL="0" marR="0" rtl="0" algn="ctr">
                        <a:lnSpc>
                          <a:spcPct val="140000"/>
                        </a:lnSpc>
                        <a:spcBef>
                          <a:spcPts val="0"/>
                        </a:spcBef>
                        <a:spcAft>
                          <a:spcPts val="0"/>
                        </a:spcAft>
                        <a:buNone/>
                      </a:pPr>
                      <a:r>
                        <a:rPr b="1" lang="en-US" sz="800" u="none" cap="none" strike="noStrike">
                          <a:solidFill>
                            <a:srgbClr val="000000"/>
                          </a:solidFill>
                          <a:latin typeface="Barlow"/>
                          <a:ea typeface="Barlow"/>
                          <a:cs typeface="Barlow"/>
                          <a:sym typeface="Barlow"/>
                        </a:rPr>
                        <a:t>Day 10</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09BDE"/>
                    </a:solidFill>
                  </a:tcPr>
                </a:tc>
              </a:tr>
              <a:tr h="786125">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17150">
                      <a:solidFill>
                        <a:srgbClr val="EAB9D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7150">
                      <a:solidFill>
                        <a:srgbClr val="EAB9D9"/>
                      </a:solidFill>
                      <a:prstDash val="solid"/>
                      <a:round/>
                      <a:headEnd len="sm" w="sm" type="none"/>
                      <a:tailEnd len="sm" w="sm" type="none"/>
                    </a:lnB>
                  </a:tcPr>
                </a:tc>
              </a:tr>
              <a:tr h="772775">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r>
              <a:tr h="778325">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tcPr>
                </a:tc>
              </a:tr>
              <a:tr h="775550">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7150">
                      <a:solidFill>
                        <a:srgbClr val="EAB9D9"/>
                      </a:solidFill>
                      <a:prstDash val="solid"/>
                      <a:round/>
                      <a:headEnd len="sm" w="sm" type="none"/>
                      <a:tailEnd len="sm" w="sm" type="none"/>
                    </a:lnT>
                    <a:lnB cap="flat" cmpd="sng" w="17150">
                      <a:solidFill>
                        <a:srgbClr val="EAB9D9"/>
                      </a:solidFill>
                      <a:prstDash val="solid"/>
                      <a:round/>
                      <a:headEnd len="sm" w="sm" type="none"/>
                      <a:tailEnd len="sm" w="sm" type="none"/>
                    </a:lnB>
                    <a:solidFill>
                      <a:srgbClr val="FFE2FE"/>
                    </a:solidFill>
                  </a:tcPr>
                </a:tc>
              </a:tr>
              <a:tr h="772825">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25725">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25725">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25725">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25725">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25725">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25725">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25725">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25725">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17150">
                      <a:solidFill>
                        <a:srgbClr val="EAB9D9"/>
                      </a:solidFill>
                      <a:prstDash val="solid"/>
                      <a:round/>
                      <a:headEnd len="sm" w="sm" type="none"/>
                      <a:tailEnd len="sm" w="sm" type="none"/>
                    </a:lnR>
                    <a:lnT cap="flat" cmpd="sng" w="17150">
                      <a:solidFill>
                        <a:srgbClr val="EAB9D9"/>
                      </a:solidFill>
                      <a:prstDash val="solid"/>
                      <a:round/>
                      <a:headEnd len="sm" w="sm" type="none"/>
                      <a:tailEnd len="sm" w="sm" type="none"/>
                    </a:lnT>
                    <a:lnB cap="flat" cmpd="sng" w="25725">
                      <a:solidFill>
                        <a:srgbClr val="EAB9D9"/>
                      </a:solidFill>
                      <a:prstDash val="solid"/>
                      <a:round/>
                      <a:headEnd len="sm" w="sm" type="none"/>
                      <a:tailEnd len="sm" w="sm" type="none"/>
                    </a:lnB>
                  </a:tcPr>
                </a:tc>
                <a:tc>
                  <a:txBody>
                    <a:bodyPr/>
                    <a:lstStyle/>
                    <a:p>
                      <a:pPr indent="0" lvl="0" marL="0" marR="0" rtl="0" algn="ctr">
                        <a:lnSpc>
                          <a:spcPct val="128909"/>
                        </a:lnSpc>
                        <a:spcBef>
                          <a:spcPts val="0"/>
                        </a:spcBef>
                        <a:spcAft>
                          <a:spcPts val="0"/>
                        </a:spcAft>
                        <a:buNone/>
                      </a:pPr>
                      <a:r>
                        <a:t/>
                      </a:r>
                      <a:endParaRPr sz="1100" u="none" cap="none" strike="noStrike"/>
                    </a:p>
                  </a:txBody>
                  <a:tcPr marT="164075" marB="164075" marR="164075" marL="164075" anchor="ctr">
                    <a:lnL cap="flat" cmpd="sng" w="17150">
                      <a:solidFill>
                        <a:srgbClr val="EAB9D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7150">
                      <a:solidFill>
                        <a:srgbClr val="EAB9D9"/>
                      </a:solidFill>
                      <a:prstDash val="solid"/>
                      <a:round/>
                      <a:headEnd len="sm" w="sm" type="none"/>
                      <a:tailEnd len="sm" w="sm" type="none"/>
                    </a:lnT>
                    <a:lnB cap="flat" cmpd="sng" w="25725">
                      <a:solidFill>
                        <a:srgbClr val="EAB9D9"/>
                      </a:solidFill>
                      <a:prstDash val="solid"/>
                      <a:round/>
                      <a:headEnd len="sm" w="sm" type="none"/>
                      <a:tailEnd len="sm" w="sm" type="none"/>
                    </a:lnB>
                  </a:tcPr>
                </a:tc>
              </a:tr>
            </a:tbl>
          </a:graphicData>
        </a:graphic>
      </p:graphicFrame>
      <p:graphicFrame>
        <p:nvGraphicFramePr>
          <p:cNvPr id="87" name="Google Shape;87;p13"/>
          <p:cNvGraphicFramePr/>
          <p:nvPr/>
        </p:nvGraphicFramePr>
        <p:xfrm>
          <a:off x="497566" y="2500791"/>
          <a:ext cx="3000000" cy="3000000"/>
        </p:xfrm>
        <a:graphic>
          <a:graphicData uri="http://schemas.openxmlformats.org/drawingml/2006/table">
            <a:tbl>
              <a:tblPr>
                <a:noFill/>
                <a:tableStyleId>{CF551AA3-483F-4707-AF9A-E045895CED24}</a:tableStyleId>
              </a:tblPr>
              <a:tblGrid>
                <a:gridCol w="897100"/>
                <a:gridCol w="897100"/>
                <a:gridCol w="897100"/>
              </a:tblGrid>
              <a:tr h="784225">
                <a:tc>
                  <a:txBody>
                    <a:bodyPr/>
                    <a:lstStyle/>
                    <a:p>
                      <a:pPr indent="0" lvl="0" marL="0" marR="0" rtl="0" algn="ctr">
                        <a:lnSpc>
                          <a:spcPct val="140082"/>
                        </a:lnSpc>
                        <a:spcBef>
                          <a:spcPts val="0"/>
                        </a:spcBef>
                        <a:spcAft>
                          <a:spcPts val="0"/>
                        </a:spcAft>
                        <a:buNone/>
                      </a:pPr>
                      <a:r>
                        <a:rPr b="1" lang="en-US" sz="1215" u="none" cap="none" strike="noStrike">
                          <a:solidFill>
                            <a:srgbClr val="BE3990"/>
                          </a:solidFill>
                          <a:latin typeface="Barlow"/>
                          <a:ea typeface="Barlow"/>
                          <a:cs typeface="Barlow"/>
                          <a:sym typeface="Barlow"/>
                        </a:rPr>
                        <a:t>Task Name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BEE6"/>
                    </a:solidFill>
                  </a:tcPr>
                </a:tc>
                <a:tc>
                  <a:txBody>
                    <a:bodyPr/>
                    <a:lstStyle/>
                    <a:p>
                      <a:pPr indent="0" lvl="0" marL="0" marR="0" rtl="0" algn="ctr">
                        <a:lnSpc>
                          <a:spcPct val="140082"/>
                        </a:lnSpc>
                        <a:spcBef>
                          <a:spcPts val="0"/>
                        </a:spcBef>
                        <a:spcAft>
                          <a:spcPts val="0"/>
                        </a:spcAft>
                        <a:buNone/>
                      </a:pPr>
                      <a:r>
                        <a:rPr b="1" lang="en-US" sz="1215" u="none" cap="none" strike="noStrike">
                          <a:solidFill>
                            <a:srgbClr val="BE3990"/>
                          </a:solidFill>
                          <a:latin typeface="Barlow"/>
                          <a:ea typeface="Barlow"/>
                          <a:cs typeface="Barlow"/>
                          <a:sym typeface="Barlow"/>
                        </a:rPr>
                        <a:t>Time Allotted</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BEE6"/>
                    </a:solidFill>
                  </a:tcPr>
                </a:tc>
                <a:tc>
                  <a:txBody>
                    <a:bodyPr/>
                    <a:lstStyle/>
                    <a:p>
                      <a:pPr indent="0" lvl="0" marL="0" marR="0" rtl="0" algn="ctr">
                        <a:lnSpc>
                          <a:spcPct val="140082"/>
                        </a:lnSpc>
                        <a:spcBef>
                          <a:spcPts val="0"/>
                        </a:spcBef>
                        <a:spcAft>
                          <a:spcPts val="0"/>
                        </a:spcAft>
                        <a:buNone/>
                      </a:pPr>
                      <a:r>
                        <a:rPr b="1" lang="en-US" sz="1215" u="none" cap="none" strike="noStrike">
                          <a:solidFill>
                            <a:srgbClr val="BE3990"/>
                          </a:solidFill>
                          <a:latin typeface="Barlow"/>
                          <a:ea typeface="Barlow"/>
                          <a:cs typeface="Barlow"/>
                          <a:sym typeface="Barlow"/>
                        </a:rPr>
                        <a:t>Status</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BEE6"/>
                    </a:solidFill>
                  </a:tcPr>
                </a:tc>
              </a:tr>
              <a:tr h="783550">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550">
                      <a:solidFill>
                        <a:srgbClr val="EAB9D9"/>
                      </a:solidFill>
                      <a:prstDash val="solid"/>
                      <a:round/>
                      <a:headEnd len="sm" w="sm" type="none"/>
                      <a:tailEnd len="sm" w="sm" type="none"/>
                    </a:lnB>
                  </a:tcPr>
                </a:tc>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550">
                      <a:solidFill>
                        <a:srgbClr val="EAB9D9"/>
                      </a:solidFill>
                      <a:prstDash val="solid"/>
                      <a:round/>
                      <a:headEnd len="sm" w="sm" type="none"/>
                      <a:tailEnd len="sm" w="sm" type="none"/>
                    </a:lnB>
                  </a:tcPr>
                </a:tc>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550">
                      <a:solidFill>
                        <a:srgbClr val="EAB9D9"/>
                      </a:solidFill>
                      <a:prstDash val="solid"/>
                      <a:round/>
                      <a:headEnd len="sm" w="sm" type="none"/>
                      <a:tailEnd len="sm" w="sm" type="none"/>
                    </a:lnB>
                  </a:tcPr>
                </a:tc>
              </a:tr>
              <a:tr h="775075">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19550">
                      <a:solidFill>
                        <a:srgbClr val="EAB9D9"/>
                      </a:solidFill>
                      <a:prstDash val="solid"/>
                      <a:round/>
                      <a:headEnd len="sm" w="sm" type="none"/>
                      <a:tailEnd len="sm" w="sm" type="none"/>
                    </a:lnB>
                    <a:solidFill>
                      <a:srgbClr val="FFE2FE"/>
                    </a:solidFill>
                  </a:tcPr>
                </a:tc>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19550">
                      <a:solidFill>
                        <a:srgbClr val="EAB9D9"/>
                      </a:solidFill>
                      <a:prstDash val="solid"/>
                      <a:round/>
                      <a:headEnd len="sm" w="sm" type="none"/>
                      <a:tailEnd len="sm" w="sm" type="none"/>
                    </a:lnB>
                    <a:solidFill>
                      <a:srgbClr val="FFE2FE"/>
                    </a:solidFill>
                  </a:tcPr>
                </a:tc>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19550">
                      <a:solidFill>
                        <a:srgbClr val="EAB9D9"/>
                      </a:solidFill>
                      <a:prstDash val="solid"/>
                      <a:round/>
                      <a:headEnd len="sm" w="sm" type="none"/>
                      <a:tailEnd len="sm" w="sm" type="none"/>
                    </a:lnB>
                    <a:solidFill>
                      <a:srgbClr val="FFE2FE"/>
                    </a:solidFill>
                  </a:tcPr>
                </a:tc>
              </a:tr>
              <a:tr h="775075">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19550">
                      <a:solidFill>
                        <a:srgbClr val="EAB9D9"/>
                      </a:solidFill>
                      <a:prstDash val="solid"/>
                      <a:round/>
                      <a:headEnd len="sm" w="sm" type="none"/>
                      <a:tailEnd len="sm" w="sm" type="none"/>
                    </a:lnB>
                  </a:tcPr>
                </a:tc>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19550">
                      <a:solidFill>
                        <a:srgbClr val="EAB9D9"/>
                      </a:solidFill>
                      <a:prstDash val="solid"/>
                      <a:round/>
                      <a:headEnd len="sm" w="sm" type="none"/>
                      <a:tailEnd len="sm" w="sm" type="none"/>
                    </a:lnB>
                  </a:tcPr>
                </a:tc>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19550">
                      <a:solidFill>
                        <a:srgbClr val="EAB9D9"/>
                      </a:solidFill>
                      <a:prstDash val="solid"/>
                      <a:round/>
                      <a:headEnd len="sm" w="sm" type="none"/>
                      <a:tailEnd len="sm" w="sm" type="none"/>
                    </a:lnB>
                  </a:tcPr>
                </a:tc>
              </a:tr>
              <a:tr h="775075">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19550">
                      <a:solidFill>
                        <a:srgbClr val="EAB9D9"/>
                      </a:solidFill>
                      <a:prstDash val="solid"/>
                      <a:round/>
                      <a:headEnd len="sm" w="sm" type="none"/>
                      <a:tailEnd len="sm" w="sm" type="none"/>
                    </a:lnB>
                    <a:solidFill>
                      <a:srgbClr val="FFE2FE"/>
                    </a:solidFill>
                  </a:tcPr>
                </a:tc>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19550">
                      <a:solidFill>
                        <a:srgbClr val="EAB9D9"/>
                      </a:solidFill>
                      <a:prstDash val="solid"/>
                      <a:round/>
                      <a:headEnd len="sm" w="sm" type="none"/>
                      <a:tailEnd len="sm" w="sm" type="none"/>
                    </a:lnB>
                    <a:solidFill>
                      <a:srgbClr val="FFE2FE"/>
                    </a:solidFill>
                  </a:tcPr>
                </a:tc>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19550">
                      <a:solidFill>
                        <a:srgbClr val="EAB9D9"/>
                      </a:solidFill>
                      <a:prstDash val="solid"/>
                      <a:round/>
                      <a:headEnd len="sm" w="sm" type="none"/>
                      <a:tailEnd len="sm" w="sm" type="none"/>
                    </a:lnB>
                    <a:solidFill>
                      <a:srgbClr val="FFE2FE"/>
                    </a:solidFill>
                  </a:tcPr>
                </a:tc>
              </a:tr>
              <a:tr h="775075">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29325">
                      <a:solidFill>
                        <a:srgbClr val="EAB9D9"/>
                      </a:solidFill>
                      <a:prstDash val="solid"/>
                      <a:round/>
                      <a:headEnd len="sm" w="sm" type="none"/>
                      <a:tailEnd len="sm" w="sm" type="none"/>
                    </a:lnB>
                  </a:tcPr>
                </a:tc>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29325">
                      <a:solidFill>
                        <a:srgbClr val="EAB9D9"/>
                      </a:solidFill>
                      <a:prstDash val="solid"/>
                      <a:round/>
                      <a:headEnd len="sm" w="sm" type="none"/>
                      <a:tailEnd len="sm" w="sm" type="none"/>
                    </a:lnB>
                  </a:tcPr>
                </a:tc>
                <a:tc>
                  <a:txBody>
                    <a:bodyPr/>
                    <a:lstStyle/>
                    <a:p>
                      <a:pPr indent="0" lvl="0" marL="0" marR="0" rtl="0" algn="ctr">
                        <a:lnSpc>
                          <a:spcPct val="139980"/>
                        </a:lnSpc>
                        <a:spcBef>
                          <a:spcPts val="0"/>
                        </a:spcBef>
                        <a:spcAft>
                          <a:spcPts val="0"/>
                        </a:spcAft>
                        <a:buNone/>
                      </a:pPr>
                      <a:r>
                        <a:rPr lang="en-US" sz="1013" u="none" cap="none" strike="noStrike">
                          <a:solidFill>
                            <a:srgbClr val="000000"/>
                          </a:solidFill>
                          <a:latin typeface="Barlow"/>
                          <a:ea typeface="Barlow"/>
                          <a:cs typeface="Barlow"/>
                          <a:sym typeface="Barlow"/>
                        </a:rPr>
                        <a:t>Text Here</a:t>
                      </a:r>
                      <a:endParaRPr sz="1100" u="none" cap="none" strike="noStrike"/>
                    </a:p>
                  </a:txBody>
                  <a:tcPr marT="164075" marB="164075" marR="164075" marL="164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550">
                      <a:solidFill>
                        <a:srgbClr val="EAB9D9"/>
                      </a:solidFill>
                      <a:prstDash val="solid"/>
                      <a:round/>
                      <a:headEnd len="sm" w="sm" type="none"/>
                      <a:tailEnd len="sm" w="sm" type="none"/>
                    </a:lnT>
                    <a:lnB cap="flat" cmpd="sng" w="29325">
                      <a:solidFill>
                        <a:srgbClr val="EAB9D9"/>
                      </a:solidFill>
                      <a:prstDash val="solid"/>
                      <a:round/>
                      <a:headEnd len="sm" w="sm" type="none"/>
                      <a:tailEnd len="sm" w="sm" type="none"/>
                    </a:lnB>
                  </a:tcPr>
                </a:tc>
              </a:tr>
            </a:tbl>
          </a:graphicData>
        </a:graphic>
      </p:graphicFrame>
      <p:grpSp>
        <p:nvGrpSpPr>
          <p:cNvPr id="88" name="Google Shape;88;p13"/>
          <p:cNvGrpSpPr/>
          <p:nvPr/>
        </p:nvGrpSpPr>
        <p:grpSpPr>
          <a:xfrm>
            <a:off x="3309023" y="3246879"/>
            <a:ext cx="2761536" cy="646344"/>
            <a:chOff x="0" y="-47625"/>
            <a:chExt cx="989672" cy="231635"/>
          </a:xfrm>
        </p:grpSpPr>
        <p:sp>
          <p:nvSpPr>
            <p:cNvPr id="89" name="Google Shape;89;p13"/>
            <p:cNvSpPr/>
            <p:nvPr/>
          </p:nvSpPr>
          <p:spPr>
            <a:xfrm>
              <a:off x="0" y="0"/>
              <a:ext cx="989672" cy="184010"/>
            </a:xfrm>
            <a:custGeom>
              <a:rect b="b" l="l" r="r" t="t"/>
              <a:pathLst>
                <a:path extrusionOk="0" h="184010" w="989672">
                  <a:moveTo>
                    <a:pt x="0" y="0"/>
                  </a:moveTo>
                  <a:lnTo>
                    <a:pt x="989672" y="0"/>
                  </a:lnTo>
                  <a:lnTo>
                    <a:pt x="989672" y="184010"/>
                  </a:lnTo>
                  <a:lnTo>
                    <a:pt x="0" y="184010"/>
                  </a:lnTo>
                  <a:close/>
                </a:path>
              </a:pathLst>
            </a:custGeom>
            <a:solidFill>
              <a:srgbClr val="F983D1"/>
            </a:solidFill>
            <a:ln>
              <a:noFill/>
            </a:ln>
          </p:spPr>
        </p:sp>
        <p:sp>
          <p:nvSpPr>
            <p:cNvPr id="90" name="Google Shape;90;p13"/>
            <p:cNvSpPr txBox="1"/>
            <p:nvPr/>
          </p:nvSpPr>
          <p:spPr>
            <a:xfrm>
              <a:off x="0" y="-47625"/>
              <a:ext cx="989672" cy="23163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 name="Google Shape;91;p13"/>
          <p:cNvSpPr txBox="1"/>
          <p:nvPr/>
        </p:nvSpPr>
        <p:spPr>
          <a:xfrm>
            <a:off x="452075" y="681725"/>
            <a:ext cx="9856200" cy="646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200" u="none" cap="none" strike="noStrike">
                <a:solidFill>
                  <a:srgbClr val="BE3990"/>
                </a:solidFill>
                <a:latin typeface="Barlow Black"/>
                <a:ea typeface="Barlow Black"/>
                <a:cs typeface="Barlow Black"/>
                <a:sym typeface="Barlow Black"/>
              </a:rPr>
              <a:t>WATERFALL GANTT INFOGRAPHIC</a:t>
            </a:r>
            <a:endParaRPr/>
          </a:p>
        </p:txBody>
      </p:sp>
      <p:sp>
        <p:nvSpPr>
          <p:cNvPr id="92" name="Google Shape;92;p13"/>
          <p:cNvSpPr txBox="1"/>
          <p:nvPr/>
        </p:nvSpPr>
        <p:spPr>
          <a:xfrm>
            <a:off x="1813402" y="1597821"/>
            <a:ext cx="7109279" cy="542925"/>
          </a:xfrm>
          <a:prstGeom prst="rect">
            <a:avLst/>
          </a:prstGeom>
          <a:noFill/>
          <a:ln>
            <a:noFill/>
          </a:ln>
        </p:spPr>
        <p:txBody>
          <a:bodyPr anchorCtr="0" anchor="t" bIns="0" lIns="0" spcFirstLastPara="1" rIns="0" wrap="square" tIns="0">
            <a:spAutoFit/>
          </a:bodyPr>
          <a:lstStyle/>
          <a:p>
            <a:pPr indent="0" lvl="0" marL="0" marR="0" rtl="0" algn="ctr">
              <a:lnSpc>
                <a:spcPct val="119916"/>
              </a:lnSpc>
              <a:spcBef>
                <a:spcPts val="0"/>
              </a:spcBef>
              <a:spcAft>
                <a:spcPts val="0"/>
              </a:spcAft>
              <a:buNone/>
            </a:pPr>
            <a:r>
              <a:rPr b="0" i="0" lang="en-US" sz="1200" u="none" cap="none" strike="noStrike">
                <a:solidFill>
                  <a:srgbClr val="000000"/>
                </a:solidFill>
                <a:latin typeface="Barlow"/>
                <a:ea typeface="Barlow"/>
                <a:cs typeface="Barlow"/>
                <a:sym typeface="Barlow"/>
              </a:rPr>
              <a:t>Lorem ipsum odor amet, consectetuer adipiscing elit. Primis montes aptent egestas urna torquent condimentum donec. Commodo cursus accumsan himenaeos amet vulputate leo pharetra conubia nisi? Torquent magna tristique malesuada dolor purus, malesuada ad hendrerit. </a:t>
            </a:r>
            <a:endParaRPr/>
          </a:p>
        </p:txBody>
      </p:sp>
      <p:sp>
        <p:nvSpPr>
          <p:cNvPr id="93" name="Google Shape;93;p13"/>
          <p:cNvSpPr txBox="1"/>
          <p:nvPr/>
        </p:nvSpPr>
        <p:spPr>
          <a:xfrm>
            <a:off x="3891124" y="358625"/>
            <a:ext cx="26913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0000"/>
                </a:solidFill>
                <a:latin typeface="Barlow"/>
                <a:ea typeface="Barlow"/>
                <a:cs typeface="Barlow"/>
                <a:sym typeface="Barlow"/>
              </a:rPr>
              <a:t>SEPTEMBER 2024</a:t>
            </a:r>
            <a:endParaRPr/>
          </a:p>
        </p:txBody>
      </p:sp>
      <p:grpSp>
        <p:nvGrpSpPr>
          <p:cNvPr id="94" name="Google Shape;94;p13"/>
          <p:cNvGrpSpPr/>
          <p:nvPr/>
        </p:nvGrpSpPr>
        <p:grpSpPr>
          <a:xfrm>
            <a:off x="3980977" y="4067262"/>
            <a:ext cx="2774129" cy="646344"/>
            <a:chOff x="0" y="-47625"/>
            <a:chExt cx="994185" cy="231635"/>
          </a:xfrm>
        </p:grpSpPr>
        <p:sp>
          <p:nvSpPr>
            <p:cNvPr id="95" name="Google Shape;95;p13"/>
            <p:cNvSpPr/>
            <p:nvPr/>
          </p:nvSpPr>
          <p:spPr>
            <a:xfrm>
              <a:off x="0" y="0"/>
              <a:ext cx="994185" cy="184010"/>
            </a:xfrm>
            <a:custGeom>
              <a:rect b="b" l="l" r="r" t="t"/>
              <a:pathLst>
                <a:path extrusionOk="0" h="184010" w="994185">
                  <a:moveTo>
                    <a:pt x="0" y="0"/>
                  </a:moveTo>
                  <a:lnTo>
                    <a:pt x="994185" y="0"/>
                  </a:lnTo>
                  <a:lnTo>
                    <a:pt x="994185" y="184010"/>
                  </a:lnTo>
                  <a:lnTo>
                    <a:pt x="0" y="184010"/>
                  </a:lnTo>
                  <a:close/>
                </a:path>
              </a:pathLst>
            </a:custGeom>
            <a:solidFill>
              <a:srgbClr val="E076DD"/>
            </a:solidFill>
            <a:ln>
              <a:noFill/>
            </a:ln>
          </p:spPr>
        </p:sp>
        <p:sp>
          <p:nvSpPr>
            <p:cNvPr id="96" name="Google Shape;96;p13"/>
            <p:cNvSpPr txBox="1"/>
            <p:nvPr/>
          </p:nvSpPr>
          <p:spPr>
            <a:xfrm>
              <a:off x="0" y="-47625"/>
              <a:ext cx="994185" cy="23163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 name="Google Shape;97;p13"/>
          <p:cNvGrpSpPr/>
          <p:nvPr/>
        </p:nvGrpSpPr>
        <p:grpSpPr>
          <a:xfrm>
            <a:off x="5380214" y="4799791"/>
            <a:ext cx="2749785" cy="646344"/>
            <a:chOff x="0" y="-47625"/>
            <a:chExt cx="985461" cy="231635"/>
          </a:xfrm>
        </p:grpSpPr>
        <p:sp>
          <p:nvSpPr>
            <p:cNvPr id="98" name="Google Shape;98;p13"/>
            <p:cNvSpPr/>
            <p:nvPr/>
          </p:nvSpPr>
          <p:spPr>
            <a:xfrm>
              <a:off x="0" y="0"/>
              <a:ext cx="985461" cy="184010"/>
            </a:xfrm>
            <a:custGeom>
              <a:rect b="b" l="l" r="r" t="t"/>
              <a:pathLst>
                <a:path extrusionOk="0" h="184010" w="985461">
                  <a:moveTo>
                    <a:pt x="0" y="0"/>
                  </a:moveTo>
                  <a:lnTo>
                    <a:pt x="985461" y="0"/>
                  </a:lnTo>
                  <a:lnTo>
                    <a:pt x="985461" y="184010"/>
                  </a:lnTo>
                  <a:lnTo>
                    <a:pt x="0" y="184010"/>
                  </a:lnTo>
                  <a:close/>
                </a:path>
              </a:pathLst>
            </a:custGeom>
            <a:solidFill>
              <a:srgbClr val="C9B8C9"/>
            </a:solidFill>
            <a:ln>
              <a:noFill/>
            </a:ln>
          </p:spPr>
        </p:sp>
        <p:sp>
          <p:nvSpPr>
            <p:cNvPr id="99" name="Google Shape;99;p13"/>
            <p:cNvSpPr txBox="1"/>
            <p:nvPr/>
          </p:nvSpPr>
          <p:spPr>
            <a:xfrm>
              <a:off x="0" y="-47625"/>
              <a:ext cx="985461" cy="23163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13"/>
          <p:cNvSpPr txBox="1"/>
          <p:nvPr/>
        </p:nvSpPr>
        <p:spPr>
          <a:xfrm>
            <a:off x="3000352" y="3499238"/>
            <a:ext cx="33789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Barlow"/>
                <a:ea typeface="Barlow"/>
                <a:cs typeface="Barlow"/>
                <a:sym typeface="Barlow"/>
              </a:rPr>
              <a:t>ACTIVITY HERE</a:t>
            </a:r>
            <a:endParaRPr/>
          </a:p>
        </p:txBody>
      </p:sp>
      <p:sp>
        <p:nvSpPr>
          <p:cNvPr id="101" name="Google Shape;101;p13"/>
          <p:cNvSpPr txBox="1"/>
          <p:nvPr/>
        </p:nvSpPr>
        <p:spPr>
          <a:xfrm>
            <a:off x="4652237" y="4350825"/>
            <a:ext cx="14316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Barlow"/>
                <a:ea typeface="Barlow"/>
                <a:cs typeface="Barlow"/>
                <a:sym typeface="Barlow"/>
              </a:rPr>
              <a:t>ACTIVITY HERE</a:t>
            </a:r>
            <a:endParaRPr/>
          </a:p>
        </p:txBody>
      </p:sp>
      <p:sp>
        <p:nvSpPr>
          <p:cNvPr id="102" name="Google Shape;102;p13"/>
          <p:cNvSpPr txBox="1"/>
          <p:nvPr/>
        </p:nvSpPr>
        <p:spPr>
          <a:xfrm>
            <a:off x="6039346" y="5073129"/>
            <a:ext cx="14316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Barlow"/>
                <a:ea typeface="Barlow"/>
                <a:cs typeface="Barlow"/>
                <a:sym typeface="Barlow"/>
              </a:rPr>
              <a:t>ACTIVITY HERE</a:t>
            </a:r>
            <a:endParaRPr/>
          </a:p>
        </p:txBody>
      </p:sp>
      <p:grpSp>
        <p:nvGrpSpPr>
          <p:cNvPr id="103" name="Google Shape;103;p13"/>
          <p:cNvGrpSpPr/>
          <p:nvPr/>
        </p:nvGrpSpPr>
        <p:grpSpPr>
          <a:xfrm>
            <a:off x="5994204" y="5610239"/>
            <a:ext cx="2820291" cy="646344"/>
            <a:chOff x="0" y="-47625"/>
            <a:chExt cx="1010728" cy="231635"/>
          </a:xfrm>
        </p:grpSpPr>
        <p:sp>
          <p:nvSpPr>
            <p:cNvPr id="104" name="Google Shape;104;p13"/>
            <p:cNvSpPr/>
            <p:nvPr/>
          </p:nvSpPr>
          <p:spPr>
            <a:xfrm>
              <a:off x="0" y="0"/>
              <a:ext cx="1010728" cy="184010"/>
            </a:xfrm>
            <a:custGeom>
              <a:rect b="b" l="l" r="r" t="t"/>
              <a:pathLst>
                <a:path extrusionOk="0" h="184010" w="1010728">
                  <a:moveTo>
                    <a:pt x="0" y="0"/>
                  </a:moveTo>
                  <a:lnTo>
                    <a:pt x="1010728" y="0"/>
                  </a:lnTo>
                  <a:lnTo>
                    <a:pt x="1010728" y="184010"/>
                  </a:lnTo>
                  <a:lnTo>
                    <a:pt x="0" y="184010"/>
                  </a:lnTo>
                  <a:close/>
                </a:path>
              </a:pathLst>
            </a:custGeom>
            <a:solidFill>
              <a:srgbClr val="A2B7F5"/>
            </a:solidFill>
            <a:ln>
              <a:noFill/>
            </a:ln>
          </p:spPr>
        </p:sp>
        <p:sp>
          <p:nvSpPr>
            <p:cNvPr id="105" name="Google Shape;105;p13"/>
            <p:cNvSpPr txBox="1"/>
            <p:nvPr/>
          </p:nvSpPr>
          <p:spPr>
            <a:xfrm>
              <a:off x="0" y="-47625"/>
              <a:ext cx="1010728" cy="23163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13"/>
          <p:cNvGrpSpPr/>
          <p:nvPr/>
        </p:nvGrpSpPr>
        <p:grpSpPr>
          <a:xfrm>
            <a:off x="7404350" y="6342767"/>
            <a:ext cx="2785038" cy="646344"/>
            <a:chOff x="0" y="-47625"/>
            <a:chExt cx="998095" cy="231635"/>
          </a:xfrm>
        </p:grpSpPr>
        <p:sp>
          <p:nvSpPr>
            <p:cNvPr id="107" name="Google Shape;107;p13"/>
            <p:cNvSpPr/>
            <p:nvPr/>
          </p:nvSpPr>
          <p:spPr>
            <a:xfrm>
              <a:off x="0" y="0"/>
              <a:ext cx="998095" cy="184010"/>
            </a:xfrm>
            <a:custGeom>
              <a:rect b="b" l="l" r="r" t="t"/>
              <a:pathLst>
                <a:path extrusionOk="0" h="184010" w="998095">
                  <a:moveTo>
                    <a:pt x="0" y="0"/>
                  </a:moveTo>
                  <a:lnTo>
                    <a:pt x="998095" y="0"/>
                  </a:lnTo>
                  <a:lnTo>
                    <a:pt x="998095" y="184010"/>
                  </a:lnTo>
                  <a:lnTo>
                    <a:pt x="0" y="184010"/>
                  </a:lnTo>
                  <a:close/>
                </a:path>
              </a:pathLst>
            </a:custGeom>
            <a:solidFill>
              <a:srgbClr val="DFE7FF"/>
            </a:solidFill>
            <a:ln>
              <a:noFill/>
            </a:ln>
          </p:spPr>
        </p:sp>
        <p:sp>
          <p:nvSpPr>
            <p:cNvPr id="108" name="Google Shape;108;p13"/>
            <p:cNvSpPr txBox="1"/>
            <p:nvPr/>
          </p:nvSpPr>
          <p:spPr>
            <a:xfrm>
              <a:off x="0" y="-47625"/>
              <a:ext cx="998095" cy="23163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9" name="Google Shape;109;p13"/>
          <p:cNvSpPr txBox="1"/>
          <p:nvPr/>
        </p:nvSpPr>
        <p:spPr>
          <a:xfrm>
            <a:off x="6688575" y="5895117"/>
            <a:ext cx="14316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Barlow"/>
                <a:ea typeface="Barlow"/>
                <a:cs typeface="Barlow"/>
                <a:sym typeface="Barlow"/>
              </a:rPr>
              <a:t>ACTIVITY HERE</a:t>
            </a:r>
            <a:endParaRPr/>
          </a:p>
        </p:txBody>
      </p:sp>
      <p:sp>
        <p:nvSpPr>
          <p:cNvPr id="110" name="Google Shape;110;p13"/>
          <p:cNvSpPr txBox="1"/>
          <p:nvPr/>
        </p:nvSpPr>
        <p:spPr>
          <a:xfrm>
            <a:off x="8081077" y="6588235"/>
            <a:ext cx="14316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Barlow"/>
                <a:ea typeface="Barlow"/>
                <a:cs typeface="Barlow"/>
                <a:sym typeface="Barlow"/>
              </a:rPr>
              <a:t>ACTIVITY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4"/>
          <p:cNvSpPr/>
          <p:nvPr/>
        </p:nvSpPr>
        <p:spPr>
          <a:xfrm>
            <a:off x="0" y="0"/>
            <a:ext cx="10692000" cy="3047472"/>
          </a:xfrm>
          <a:custGeom>
            <a:rect b="b" l="l" r="r" t="t"/>
            <a:pathLst>
              <a:path extrusionOk="0" h="3047472" w="10692000">
                <a:moveTo>
                  <a:pt x="0" y="0"/>
                </a:moveTo>
                <a:lnTo>
                  <a:pt x="10692000" y="0"/>
                </a:lnTo>
                <a:lnTo>
                  <a:pt x="10692000" y="3047472"/>
                </a:lnTo>
                <a:lnTo>
                  <a:pt x="0" y="3047472"/>
                </a:lnTo>
                <a:lnTo>
                  <a:pt x="0" y="0"/>
                </a:lnTo>
                <a:close/>
              </a:path>
            </a:pathLst>
          </a:custGeom>
          <a:blipFill rotWithShape="1">
            <a:blip r:embed="rId3">
              <a:alphaModFix amt="30000"/>
            </a:blip>
            <a:stretch>
              <a:fillRect b="-8835" l="0" r="0" t="-66581"/>
            </a:stretch>
          </a:blipFill>
          <a:ln>
            <a:noFill/>
          </a:ln>
        </p:spPr>
      </p:sp>
      <p:sp>
        <p:nvSpPr>
          <p:cNvPr id="116" name="Google Shape;116;p14"/>
          <p:cNvSpPr/>
          <p:nvPr/>
        </p:nvSpPr>
        <p:spPr>
          <a:xfrm rot="10800000">
            <a:off x="0" y="4512528"/>
            <a:ext cx="10692000" cy="3047472"/>
          </a:xfrm>
          <a:custGeom>
            <a:rect b="b" l="l" r="r" t="t"/>
            <a:pathLst>
              <a:path extrusionOk="0" h="3047472" w="10692000">
                <a:moveTo>
                  <a:pt x="10692000" y="3047472"/>
                </a:moveTo>
                <a:lnTo>
                  <a:pt x="0" y="3047472"/>
                </a:lnTo>
                <a:lnTo>
                  <a:pt x="0" y="0"/>
                </a:lnTo>
                <a:lnTo>
                  <a:pt x="10692000" y="0"/>
                </a:lnTo>
                <a:lnTo>
                  <a:pt x="10692000" y="3047472"/>
                </a:lnTo>
                <a:close/>
              </a:path>
            </a:pathLst>
          </a:custGeom>
          <a:blipFill rotWithShape="1">
            <a:blip r:embed="rId3">
              <a:alphaModFix amt="30000"/>
            </a:blip>
            <a:stretch>
              <a:fillRect b="-8835" l="0" r="0" t="-66581"/>
            </a:stretch>
          </a:blipFill>
          <a:ln>
            <a:noFill/>
          </a:ln>
        </p:spPr>
      </p:sp>
      <p:grpSp>
        <p:nvGrpSpPr>
          <p:cNvPr id="117" name="Google Shape;117;p14"/>
          <p:cNvGrpSpPr/>
          <p:nvPr/>
        </p:nvGrpSpPr>
        <p:grpSpPr>
          <a:xfrm>
            <a:off x="282607" y="1743507"/>
            <a:ext cx="3063891" cy="4885236"/>
            <a:chOff x="0" y="-38100"/>
            <a:chExt cx="1342589" cy="2140697"/>
          </a:xfrm>
        </p:grpSpPr>
        <p:sp>
          <p:nvSpPr>
            <p:cNvPr id="118" name="Google Shape;118;p14"/>
            <p:cNvSpPr/>
            <p:nvPr/>
          </p:nvSpPr>
          <p:spPr>
            <a:xfrm>
              <a:off x="0" y="0"/>
              <a:ext cx="1342589" cy="2102597"/>
            </a:xfrm>
            <a:custGeom>
              <a:rect b="b" l="l" r="r" t="t"/>
              <a:pathLst>
                <a:path extrusionOk="0" h="2102597" w="1342589">
                  <a:moveTo>
                    <a:pt x="37902" y="0"/>
                  </a:moveTo>
                  <a:lnTo>
                    <a:pt x="1304686" y="0"/>
                  </a:lnTo>
                  <a:cubicBezTo>
                    <a:pt x="1325619" y="0"/>
                    <a:pt x="1342589" y="16969"/>
                    <a:pt x="1342589" y="37902"/>
                  </a:cubicBezTo>
                  <a:lnTo>
                    <a:pt x="1342589" y="2064695"/>
                  </a:lnTo>
                  <a:cubicBezTo>
                    <a:pt x="1342589" y="2085628"/>
                    <a:pt x="1325619" y="2102597"/>
                    <a:pt x="1304686" y="2102597"/>
                  </a:cubicBezTo>
                  <a:lnTo>
                    <a:pt x="37902" y="2102597"/>
                  </a:lnTo>
                  <a:cubicBezTo>
                    <a:pt x="16969" y="2102597"/>
                    <a:pt x="0" y="2085628"/>
                    <a:pt x="0" y="2064695"/>
                  </a:cubicBezTo>
                  <a:lnTo>
                    <a:pt x="0" y="37902"/>
                  </a:lnTo>
                  <a:cubicBezTo>
                    <a:pt x="0" y="16969"/>
                    <a:pt x="16969" y="0"/>
                    <a:pt x="379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nvSpPr>
          <p:spPr>
            <a:xfrm>
              <a:off x="0" y="-38100"/>
              <a:ext cx="1342589" cy="2140697"/>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0" name="Google Shape;120;p14"/>
          <p:cNvGrpSpPr/>
          <p:nvPr/>
        </p:nvGrpSpPr>
        <p:grpSpPr>
          <a:xfrm>
            <a:off x="3489621" y="1743507"/>
            <a:ext cx="6919772" cy="4885236"/>
            <a:chOff x="0" y="-38100"/>
            <a:chExt cx="3032225" cy="2140697"/>
          </a:xfrm>
        </p:grpSpPr>
        <p:sp>
          <p:nvSpPr>
            <p:cNvPr id="121" name="Google Shape;121;p14"/>
            <p:cNvSpPr/>
            <p:nvPr/>
          </p:nvSpPr>
          <p:spPr>
            <a:xfrm>
              <a:off x="0" y="0"/>
              <a:ext cx="3032225" cy="2102597"/>
            </a:xfrm>
            <a:custGeom>
              <a:rect b="b" l="l" r="r" t="t"/>
              <a:pathLst>
                <a:path extrusionOk="0" h="2102597" w="3032225">
                  <a:moveTo>
                    <a:pt x="16782" y="0"/>
                  </a:moveTo>
                  <a:lnTo>
                    <a:pt x="3015443" y="0"/>
                  </a:lnTo>
                  <a:cubicBezTo>
                    <a:pt x="3019894" y="0"/>
                    <a:pt x="3024162" y="1768"/>
                    <a:pt x="3027310" y="4915"/>
                  </a:cubicBezTo>
                  <a:cubicBezTo>
                    <a:pt x="3030457" y="8063"/>
                    <a:pt x="3032225" y="12331"/>
                    <a:pt x="3032225" y="16782"/>
                  </a:cubicBezTo>
                  <a:lnTo>
                    <a:pt x="3032225" y="2085815"/>
                  </a:lnTo>
                  <a:cubicBezTo>
                    <a:pt x="3032225" y="2090266"/>
                    <a:pt x="3030457" y="2094535"/>
                    <a:pt x="3027310" y="2097682"/>
                  </a:cubicBezTo>
                  <a:cubicBezTo>
                    <a:pt x="3024162" y="2100829"/>
                    <a:pt x="3019894" y="2102597"/>
                    <a:pt x="3015443" y="2102597"/>
                  </a:cubicBezTo>
                  <a:lnTo>
                    <a:pt x="16782" y="2102597"/>
                  </a:lnTo>
                  <a:cubicBezTo>
                    <a:pt x="12331" y="2102597"/>
                    <a:pt x="8063" y="2100829"/>
                    <a:pt x="4915" y="2097682"/>
                  </a:cubicBezTo>
                  <a:cubicBezTo>
                    <a:pt x="1768" y="2094535"/>
                    <a:pt x="0" y="2090266"/>
                    <a:pt x="0" y="2085815"/>
                  </a:cubicBezTo>
                  <a:lnTo>
                    <a:pt x="0" y="16782"/>
                  </a:lnTo>
                  <a:cubicBezTo>
                    <a:pt x="0" y="12331"/>
                    <a:pt x="1768" y="8063"/>
                    <a:pt x="4915" y="4915"/>
                  </a:cubicBezTo>
                  <a:cubicBezTo>
                    <a:pt x="8063" y="1768"/>
                    <a:pt x="12331" y="0"/>
                    <a:pt x="167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txBox="1"/>
            <p:nvPr/>
          </p:nvSpPr>
          <p:spPr>
            <a:xfrm>
              <a:off x="0" y="-38100"/>
              <a:ext cx="3032225" cy="2140697"/>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 name="Google Shape;123;p14"/>
          <p:cNvGrpSpPr/>
          <p:nvPr/>
        </p:nvGrpSpPr>
        <p:grpSpPr>
          <a:xfrm>
            <a:off x="501859" y="1912229"/>
            <a:ext cx="2625387" cy="475963"/>
            <a:chOff x="0" y="-38100"/>
            <a:chExt cx="1150437" cy="208566"/>
          </a:xfrm>
        </p:grpSpPr>
        <p:sp>
          <p:nvSpPr>
            <p:cNvPr id="124" name="Google Shape;124;p14"/>
            <p:cNvSpPr/>
            <p:nvPr/>
          </p:nvSpPr>
          <p:spPr>
            <a:xfrm>
              <a:off x="0" y="0"/>
              <a:ext cx="1150437" cy="170466"/>
            </a:xfrm>
            <a:custGeom>
              <a:rect b="b" l="l" r="r" t="t"/>
              <a:pathLst>
                <a:path extrusionOk="0" h="170466" w="1150437">
                  <a:moveTo>
                    <a:pt x="32438" y="0"/>
                  </a:moveTo>
                  <a:lnTo>
                    <a:pt x="1118000" y="0"/>
                  </a:lnTo>
                  <a:cubicBezTo>
                    <a:pt x="1126603" y="0"/>
                    <a:pt x="1134853" y="3418"/>
                    <a:pt x="1140936" y="9501"/>
                  </a:cubicBezTo>
                  <a:cubicBezTo>
                    <a:pt x="1147020" y="15584"/>
                    <a:pt x="1150437" y="23835"/>
                    <a:pt x="1150437" y="32438"/>
                  </a:cubicBezTo>
                  <a:lnTo>
                    <a:pt x="1150437" y="138028"/>
                  </a:lnTo>
                  <a:cubicBezTo>
                    <a:pt x="1150437" y="146631"/>
                    <a:pt x="1147020" y="154882"/>
                    <a:pt x="1140936" y="160965"/>
                  </a:cubicBezTo>
                  <a:cubicBezTo>
                    <a:pt x="1134853" y="167048"/>
                    <a:pt x="1126603" y="170466"/>
                    <a:pt x="1118000" y="170466"/>
                  </a:cubicBezTo>
                  <a:lnTo>
                    <a:pt x="32438" y="170466"/>
                  </a:lnTo>
                  <a:cubicBezTo>
                    <a:pt x="23835" y="170466"/>
                    <a:pt x="15584" y="167048"/>
                    <a:pt x="9501" y="160965"/>
                  </a:cubicBezTo>
                  <a:cubicBezTo>
                    <a:pt x="3418" y="154882"/>
                    <a:pt x="0" y="146631"/>
                    <a:pt x="0" y="138028"/>
                  </a:cubicBezTo>
                  <a:lnTo>
                    <a:pt x="0" y="32438"/>
                  </a:lnTo>
                  <a:cubicBezTo>
                    <a:pt x="0" y="23835"/>
                    <a:pt x="3418" y="15584"/>
                    <a:pt x="9501" y="9501"/>
                  </a:cubicBezTo>
                  <a:cubicBezTo>
                    <a:pt x="15584" y="3418"/>
                    <a:pt x="23835" y="0"/>
                    <a:pt x="32438"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txBox="1"/>
            <p:nvPr/>
          </p:nvSpPr>
          <p:spPr>
            <a:xfrm>
              <a:off x="0" y="-38100"/>
              <a:ext cx="1150437" cy="208566"/>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14"/>
          <p:cNvGrpSpPr/>
          <p:nvPr/>
        </p:nvGrpSpPr>
        <p:grpSpPr>
          <a:xfrm>
            <a:off x="5636813" y="1912229"/>
            <a:ext cx="2625387" cy="475963"/>
            <a:chOff x="0" y="-38100"/>
            <a:chExt cx="1150437" cy="208566"/>
          </a:xfrm>
        </p:grpSpPr>
        <p:sp>
          <p:nvSpPr>
            <p:cNvPr id="127" name="Google Shape;127;p14"/>
            <p:cNvSpPr/>
            <p:nvPr/>
          </p:nvSpPr>
          <p:spPr>
            <a:xfrm>
              <a:off x="0" y="0"/>
              <a:ext cx="1150437" cy="170466"/>
            </a:xfrm>
            <a:custGeom>
              <a:rect b="b" l="l" r="r" t="t"/>
              <a:pathLst>
                <a:path extrusionOk="0" h="170466" w="1150437">
                  <a:moveTo>
                    <a:pt x="32438" y="0"/>
                  </a:moveTo>
                  <a:lnTo>
                    <a:pt x="1118000" y="0"/>
                  </a:lnTo>
                  <a:cubicBezTo>
                    <a:pt x="1126603" y="0"/>
                    <a:pt x="1134853" y="3418"/>
                    <a:pt x="1140936" y="9501"/>
                  </a:cubicBezTo>
                  <a:cubicBezTo>
                    <a:pt x="1147020" y="15584"/>
                    <a:pt x="1150437" y="23835"/>
                    <a:pt x="1150437" y="32438"/>
                  </a:cubicBezTo>
                  <a:lnTo>
                    <a:pt x="1150437" y="138028"/>
                  </a:lnTo>
                  <a:cubicBezTo>
                    <a:pt x="1150437" y="146631"/>
                    <a:pt x="1147020" y="154882"/>
                    <a:pt x="1140936" y="160965"/>
                  </a:cubicBezTo>
                  <a:cubicBezTo>
                    <a:pt x="1134853" y="167048"/>
                    <a:pt x="1126603" y="170466"/>
                    <a:pt x="1118000" y="170466"/>
                  </a:cubicBezTo>
                  <a:lnTo>
                    <a:pt x="32438" y="170466"/>
                  </a:lnTo>
                  <a:cubicBezTo>
                    <a:pt x="23835" y="170466"/>
                    <a:pt x="15584" y="167048"/>
                    <a:pt x="9501" y="160965"/>
                  </a:cubicBezTo>
                  <a:cubicBezTo>
                    <a:pt x="3418" y="154882"/>
                    <a:pt x="0" y="146631"/>
                    <a:pt x="0" y="138028"/>
                  </a:cubicBezTo>
                  <a:lnTo>
                    <a:pt x="0" y="32438"/>
                  </a:lnTo>
                  <a:cubicBezTo>
                    <a:pt x="0" y="23835"/>
                    <a:pt x="3418" y="15584"/>
                    <a:pt x="9501" y="9501"/>
                  </a:cubicBezTo>
                  <a:cubicBezTo>
                    <a:pt x="15584" y="3418"/>
                    <a:pt x="23835" y="0"/>
                    <a:pt x="32438"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txBox="1"/>
            <p:nvPr/>
          </p:nvSpPr>
          <p:spPr>
            <a:xfrm>
              <a:off x="0" y="-38100"/>
              <a:ext cx="1150437" cy="208566"/>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14"/>
          <p:cNvGrpSpPr/>
          <p:nvPr/>
        </p:nvGrpSpPr>
        <p:grpSpPr>
          <a:xfrm>
            <a:off x="501859" y="4697693"/>
            <a:ext cx="2625387" cy="475963"/>
            <a:chOff x="0" y="-38100"/>
            <a:chExt cx="1150437" cy="208566"/>
          </a:xfrm>
        </p:grpSpPr>
        <p:sp>
          <p:nvSpPr>
            <p:cNvPr id="130" name="Google Shape;130;p14"/>
            <p:cNvSpPr/>
            <p:nvPr/>
          </p:nvSpPr>
          <p:spPr>
            <a:xfrm>
              <a:off x="0" y="0"/>
              <a:ext cx="1150437" cy="170466"/>
            </a:xfrm>
            <a:custGeom>
              <a:rect b="b" l="l" r="r" t="t"/>
              <a:pathLst>
                <a:path extrusionOk="0" h="170466" w="1150437">
                  <a:moveTo>
                    <a:pt x="32438" y="0"/>
                  </a:moveTo>
                  <a:lnTo>
                    <a:pt x="1118000" y="0"/>
                  </a:lnTo>
                  <a:cubicBezTo>
                    <a:pt x="1126603" y="0"/>
                    <a:pt x="1134853" y="3418"/>
                    <a:pt x="1140936" y="9501"/>
                  </a:cubicBezTo>
                  <a:cubicBezTo>
                    <a:pt x="1147020" y="15584"/>
                    <a:pt x="1150437" y="23835"/>
                    <a:pt x="1150437" y="32438"/>
                  </a:cubicBezTo>
                  <a:lnTo>
                    <a:pt x="1150437" y="138028"/>
                  </a:lnTo>
                  <a:cubicBezTo>
                    <a:pt x="1150437" y="146631"/>
                    <a:pt x="1147020" y="154882"/>
                    <a:pt x="1140936" y="160965"/>
                  </a:cubicBezTo>
                  <a:cubicBezTo>
                    <a:pt x="1134853" y="167048"/>
                    <a:pt x="1126603" y="170466"/>
                    <a:pt x="1118000" y="170466"/>
                  </a:cubicBezTo>
                  <a:lnTo>
                    <a:pt x="32438" y="170466"/>
                  </a:lnTo>
                  <a:cubicBezTo>
                    <a:pt x="23835" y="170466"/>
                    <a:pt x="15584" y="167048"/>
                    <a:pt x="9501" y="160965"/>
                  </a:cubicBezTo>
                  <a:cubicBezTo>
                    <a:pt x="3418" y="154882"/>
                    <a:pt x="0" y="146631"/>
                    <a:pt x="0" y="138028"/>
                  </a:cubicBezTo>
                  <a:lnTo>
                    <a:pt x="0" y="32438"/>
                  </a:lnTo>
                  <a:cubicBezTo>
                    <a:pt x="0" y="23835"/>
                    <a:pt x="3418" y="15584"/>
                    <a:pt x="9501" y="9501"/>
                  </a:cubicBezTo>
                  <a:cubicBezTo>
                    <a:pt x="15584" y="3418"/>
                    <a:pt x="23835" y="0"/>
                    <a:pt x="32438"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txBox="1"/>
            <p:nvPr/>
          </p:nvSpPr>
          <p:spPr>
            <a:xfrm>
              <a:off x="0" y="-38100"/>
              <a:ext cx="1150437" cy="208566"/>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14"/>
          <p:cNvGrpSpPr/>
          <p:nvPr/>
        </p:nvGrpSpPr>
        <p:grpSpPr>
          <a:xfrm>
            <a:off x="940398" y="5246123"/>
            <a:ext cx="341294" cy="357292"/>
            <a:chOff x="0" y="-38100"/>
            <a:chExt cx="812800" cy="850900"/>
          </a:xfrm>
        </p:grpSpPr>
        <p:sp>
          <p:nvSpPr>
            <p:cNvPr id="133" name="Google Shape;133;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E39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4"/>
          <p:cNvGrpSpPr/>
          <p:nvPr/>
        </p:nvGrpSpPr>
        <p:grpSpPr>
          <a:xfrm>
            <a:off x="1421790" y="5253972"/>
            <a:ext cx="341294" cy="357292"/>
            <a:chOff x="0" y="-38100"/>
            <a:chExt cx="812800" cy="850900"/>
          </a:xfrm>
        </p:grpSpPr>
        <p:sp>
          <p:nvSpPr>
            <p:cNvPr id="136" name="Google Shape;136;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CBE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14"/>
          <p:cNvGrpSpPr/>
          <p:nvPr/>
        </p:nvGrpSpPr>
        <p:grpSpPr>
          <a:xfrm>
            <a:off x="1911587" y="5246123"/>
            <a:ext cx="341294" cy="357292"/>
            <a:chOff x="0" y="-38100"/>
            <a:chExt cx="812800" cy="850900"/>
          </a:xfrm>
        </p:grpSpPr>
        <p:sp>
          <p:nvSpPr>
            <p:cNvPr id="139" name="Google Shape;139;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09B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4"/>
          <p:cNvGrpSpPr/>
          <p:nvPr/>
        </p:nvGrpSpPr>
        <p:grpSpPr>
          <a:xfrm>
            <a:off x="2391229" y="5246123"/>
            <a:ext cx="341294" cy="357292"/>
            <a:chOff x="0" y="-38100"/>
            <a:chExt cx="812800" cy="850900"/>
          </a:xfrm>
        </p:grpSpPr>
        <p:sp>
          <p:nvSpPr>
            <p:cNvPr id="142" name="Google Shape;142;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983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 name="Google Shape;144;p14"/>
          <p:cNvSpPr txBox="1"/>
          <p:nvPr/>
        </p:nvSpPr>
        <p:spPr>
          <a:xfrm>
            <a:off x="557991" y="2528131"/>
            <a:ext cx="2513123" cy="311730"/>
          </a:xfrm>
          <a:prstGeom prst="rect">
            <a:avLst/>
          </a:prstGeom>
          <a:noFill/>
          <a:ln>
            <a:noFill/>
          </a:ln>
        </p:spPr>
        <p:txBody>
          <a:bodyPr anchorCtr="0" anchor="t" bIns="0" lIns="0" spcFirstLastPara="1" rIns="0" wrap="square" tIns="0">
            <a:spAutoFit/>
          </a:bodyPr>
          <a:lstStyle/>
          <a:p>
            <a:pPr indent="0" lvl="0" marL="0" marR="0" rtl="0" algn="ctr">
              <a:lnSpc>
                <a:spcPct val="122037"/>
              </a:lnSpc>
              <a:spcBef>
                <a:spcPts val="0"/>
              </a:spcBef>
              <a:spcAft>
                <a:spcPts val="0"/>
              </a:spcAft>
              <a:buNone/>
            </a:pPr>
            <a:r>
              <a:rPr b="0" i="0" lang="en-US" sz="1021" u="none" cap="none" strike="noStrike">
                <a:solidFill>
                  <a:srgbClr val="000000"/>
                </a:solidFill>
                <a:latin typeface="Arial"/>
                <a:ea typeface="Arial"/>
                <a:cs typeface="Arial"/>
                <a:sym typeface="Arial"/>
              </a:rPr>
              <a:t>This presentation template</a:t>
            </a:r>
            <a:endParaRPr/>
          </a:p>
          <a:p>
            <a:pPr indent="0" lvl="0" marL="0" marR="0" rtl="0" algn="ctr">
              <a:lnSpc>
                <a:spcPct val="122037"/>
              </a:lnSpc>
              <a:spcBef>
                <a:spcPts val="0"/>
              </a:spcBef>
              <a:spcAft>
                <a:spcPts val="0"/>
              </a:spcAft>
              <a:buNone/>
            </a:pPr>
            <a:r>
              <a:rPr b="0" i="0" lang="en-US" sz="1021" u="none" cap="none" strike="noStrike">
                <a:solidFill>
                  <a:srgbClr val="000000"/>
                </a:solidFill>
                <a:latin typeface="Arial"/>
                <a:ea typeface="Arial"/>
                <a:cs typeface="Arial"/>
                <a:sym typeface="Arial"/>
              </a:rPr>
              <a:t>uses the following free fonts:</a:t>
            </a:r>
            <a:endParaRPr/>
          </a:p>
        </p:txBody>
      </p:sp>
      <p:sp>
        <p:nvSpPr>
          <p:cNvPr id="145" name="Google Shape;145;p14"/>
          <p:cNvSpPr txBox="1"/>
          <p:nvPr/>
        </p:nvSpPr>
        <p:spPr>
          <a:xfrm>
            <a:off x="523767" y="4384864"/>
            <a:ext cx="2625387" cy="159330"/>
          </a:xfrm>
          <a:prstGeom prst="rect">
            <a:avLst/>
          </a:prstGeom>
          <a:noFill/>
          <a:ln>
            <a:noFill/>
          </a:ln>
        </p:spPr>
        <p:txBody>
          <a:bodyPr anchorCtr="0" anchor="t" bIns="0" lIns="0" spcFirstLastPara="1" rIns="0" wrap="square" tIns="0">
            <a:spAutoFit/>
          </a:bodyPr>
          <a:lstStyle/>
          <a:p>
            <a:pPr indent="0" lvl="0" marL="0" marR="0" rtl="0" algn="ctr">
              <a:lnSpc>
                <a:spcPct val="122037"/>
              </a:lnSpc>
              <a:spcBef>
                <a:spcPts val="0"/>
              </a:spcBef>
              <a:spcAft>
                <a:spcPts val="0"/>
              </a:spcAft>
              <a:buNone/>
            </a:pPr>
            <a:r>
              <a:rPr b="0" i="0" lang="en-US" sz="1021" u="none" cap="none" strike="noStrike">
                <a:solidFill>
                  <a:srgbClr val="000000"/>
                </a:solidFill>
                <a:latin typeface="Arial"/>
                <a:ea typeface="Arial"/>
                <a:cs typeface="Arial"/>
                <a:sym typeface="Arial"/>
              </a:rPr>
              <a:t>You can find these fonts online too.</a:t>
            </a:r>
            <a:endParaRPr/>
          </a:p>
        </p:txBody>
      </p:sp>
      <p:sp>
        <p:nvSpPr>
          <p:cNvPr id="146" name="Google Shape;146;p14"/>
          <p:cNvSpPr txBox="1"/>
          <p:nvPr/>
        </p:nvSpPr>
        <p:spPr>
          <a:xfrm>
            <a:off x="867752" y="2916671"/>
            <a:ext cx="2055300" cy="14274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900" u="none" cap="none" strike="noStrike">
                <a:solidFill>
                  <a:srgbClr val="000000"/>
                </a:solidFill>
                <a:latin typeface="Arial"/>
                <a:ea typeface="Arial"/>
                <a:cs typeface="Arial"/>
                <a:sym typeface="Arial"/>
              </a:rPr>
              <a:t>TITLES:</a:t>
            </a:r>
            <a:endParaRPr/>
          </a:p>
          <a:p>
            <a:pPr indent="0" lvl="0" marL="0" marR="0" rtl="0" algn="ctr">
              <a:lnSpc>
                <a:spcPct val="102996"/>
              </a:lnSpc>
              <a:spcBef>
                <a:spcPts val="0"/>
              </a:spcBef>
              <a:spcAft>
                <a:spcPts val="0"/>
              </a:spcAft>
              <a:buNone/>
            </a:pPr>
            <a:r>
              <a:rPr b="0" i="0" lang="en-US" sz="1268" u="none" cap="none" strike="noStrike">
                <a:solidFill>
                  <a:srgbClr val="000000"/>
                </a:solidFill>
                <a:latin typeface="Arial"/>
                <a:ea typeface="Arial"/>
                <a:cs typeface="Arial"/>
                <a:sym typeface="Arial"/>
              </a:rPr>
              <a:t>BARLOW</a:t>
            </a:r>
            <a:endParaRPr/>
          </a:p>
          <a:p>
            <a:pPr indent="0" lvl="0" marL="0" marR="0" rtl="0" algn="ctr">
              <a:lnSpc>
                <a:spcPct val="102996"/>
              </a:lnSpc>
              <a:spcBef>
                <a:spcPts val="0"/>
              </a:spcBef>
              <a:spcAft>
                <a:spcPts val="0"/>
              </a:spcAft>
              <a:buNone/>
            </a:pPr>
            <a:r>
              <a:t/>
            </a:r>
            <a:endParaRPr b="0" i="0" sz="1268" u="none" cap="none" strike="noStrike">
              <a:solidFill>
                <a:srgbClr val="000000"/>
              </a:solidFill>
              <a:latin typeface="Arial"/>
              <a:ea typeface="Arial"/>
              <a:cs typeface="Arial"/>
              <a:sym typeface="Arial"/>
            </a:endParaRPr>
          </a:p>
          <a:p>
            <a:pPr indent="0" lvl="0" marL="0" marR="0" rtl="0" algn="ctr">
              <a:lnSpc>
                <a:spcPct val="103000"/>
              </a:lnSpc>
              <a:spcBef>
                <a:spcPts val="0"/>
              </a:spcBef>
              <a:spcAft>
                <a:spcPts val="0"/>
              </a:spcAft>
              <a:buNone/>
            </a:pPr>
            <a:r>
              <a:rPr b="1" i="0" lang="en-US" sz="900" u="none" cap="none" strike="noStrike">
                <a:solidFill>
                  <a:srgbClr val="000000"/>
                </a:solidFill>
                <a:latin typeface="Arial"/>
                <a:ea typeface="Arial"/>
                <a:cs typeface="Arial"/>
                <a:sym typeface="Arial"/>
              </a:rPr>
              <a:t>HEADERS:</a:t>
            </a:r>
            <a:endParaRPr/>
          </a:p>
          <a:p>
            <a:pPr indent="0" lvl="0" marL="0" marR="0" rtl="0" algn="ctr">
              <a:lnSpc>
                <a:spcPct val="102996"/>
              </a:lnSpc>
              <a:spcBef>
                <a:spcPts val="0"/>
              </a:spcBef>
              <a:spcAft>
                <a:spcPts val="0"/>
              </a:spcAft>
              <a:buNone/>
            </a:pPr>
            <a:r>
              <a:rPr b="0" i="0" lang="en-US" sz="1268" u="none" cap="none" strike="noStrike">
                <a:solidFill>
                  <a:srgbClr val="000000"/>
                </a:solidFill>
                <a:latin typeface="Arial"/>
                <a:ea typeface="Arial"/>
                <a:cs typeface="Arial"/>
                <a:sym typeface="Arial"/>
              </a:rPr>
              <a:t>BARLOW</a:t>
            </a:r>
            <a:endParaRPr/>
          </a:p>
          <a:p>
            <a:pPr indent="0" lvl="0" marL="0" marR="0" rtl="0" algn="ctr">
              <a:lnSpc>
                <a:spcPct val="102996"/>
              </a:lnSpc>
              <a:spcBef>
                <a:spcPts val="0"/>
              </a:spcBef>
              <a:spcAft>
                <a:spcPts val="0"/>
              </a:spcAft>
              <a:buNone/>
            </a:pPr>
            <a:r>
              <a:t/>
            </a:r>
            <a:endParaRPr b="0" i="0" sz="1268" u="none" cap="none" strike="noStrike">
              <a:solidFill>
                <a:srgbClr val="000000"/>
              </a:solidFill>
              <a:latin typeface="Arial"/>
              <a:ea typeface="Arial"/>
              <a:cs typeface="Arial"/>
              <a:sym typeface="Arial"/>
            </a:endParaRPr>
          </a:p>
          <a:p>
            <a:pPr indent="0" lvl="0" marL="0" marR="0" rtl="0" algn="ctr">
              <a:lnSpc>
                <a:spcPct val="103000"/>
              </a:lnSpc>
              <a:spcBef>
                <a:spcPts val="0"/>
              </a:spcBef>
              <a:spcAft>
                <a:spcPts val="0"/>
              </a:spcAft>
              <a:buNone/>
            </a:pPr>
            <a:r>
              <a:rPr b="1" i="0" lang="en-US" sz="900" u="none" cap="none" strike="noStrike">
                <a:solidFill>
                  <a:srgbClr val="000000"/>
                </a:solidFill>
                <a:latin typeface="Arial"/>
                <a:ea typeface="Arial"/>
                <a:cs typeface="Arial"/>
                <a:sym typeface="Arial"/>
              </a:rPr>
              <a:t>BODY COPY:</a:t>
            </a:r>
            <a:endParaRPr/>
          </a:p>
          <a:p>
            <a:pPr indent="0" lvl="0" marL="0" marR="0" rtl="0" algn="ctr">
              <a:lnSpc>
                <a:spcPct val="102996"/>
              </a:lnSpc>
              <a:spcBef>
                <a:spcPts val="0"/>
              </a:spcBef>
              <a:spcAft>
                <a:spcPts val="0"/>
              </a:spcAft>
              <a:buNone/>
            </a:pPr>
            <a:r>
              <a:rPr b="0" i="0" lang="en-US" sz="1268" u="none" cap="none" strike="noStrike">
                <a:solidFill>
                  <a:srgbClr val="000000"/>
                </a:solidFill>
                <a:latin typeface="Arial"/>
                <a:ea typeface="Arial"/>
                <a:cs typeface="Arial"/>
                <a:sym typeface="Arial"/>
              </a:rPr>
              <a:t>BARLOW</a:t>
            </a:r>
            <a:endParaRPr/>
          </a:p>
        </p:txBody>
      </p:sp>
      <p:sp>
        <p:nvSpPr>
          <p:cNvPr id="147" name="Google Shape;147;p14"/>
          <p:cNvSpPr txBox="1"/>
          <p:nvPr/>
        </p:nvSpPr>
        <p:spPr>
          <a:xfrm>
            <a:off x="834696" y="5658745"/>
            <a:ext cx="552698" cy="77888"/>
          </a:xfrm>
          <a:prstGeom prst="rect">
            <a:avLst/>
          </a:prstGeom>
          <a:noFill/>
          <a:ln>
            <a:noFill/>
          </a:ln>
        </p:spPr>
        <p:txBody>
          <a:bodyPr anchorCtr="0" anchor="t" bIns="0" lIns="0" spcFirstLastPara="1" rIns="0" wrap="square" tIns="0">
            <a:spAutoFit/>
          </a:bodyPr>
          <a:lstStyle/>
          <a:p>
            <a:pPr indent="0" lvl="0" marL="0" marR="0" rtl="0" algn="ctr">
              <a:lnSpc>
                <a:spcPct val="102891"/>
              </a:lnSpc>
              <a:spcBef>
                <a:spcPts val="0"/>
              </a:spcBef>
              <a:spcAft>
                <a:spcPts val="0"/>
              </a:spcAft>
              <a:buNone/>
            </a:pPr>
            <a:r>
              <a:rPr b="1" i="0" lang="en-US" sz="588" u="none" cap="none" strike="noStrike">
                <a:solidFill>
                  <a:srgbClr val="000000"/>
                </a:solidFill>
                <a:latin typeface="Arial"/>
                <a:ea typeface="Arial"/>
                <a:cs typeface="Arial"/>
                <a:sym typeface="Arial"/>
              </a:rPr>
              <a:t>#BE3990</a:t>
            </a:r>
            <a:endParaRPr/>
          </a:p>
        </p:txBody>
      </p:sp>
      <p:sp>
        <p:nvSpPr>
          <p:cNvPr id="148" name="Google Shape;148;p14"/>
          <p:cNvSpPr txBox="1"/>
          <p:nvPr/>
        </p:nvSpPr>
        <p:spPr>
          <a:xfrm>
            <a:off x="1316088" y="5658745"/>
            <a:ext cx="552698" cy="77888"/>
          </a:xfrm>
          <a:prstGeom prst="rect">
            <a:avLst/>
          </a:prstGeom>
          <a:noFill/>
          <a:ln>
            <a:noFill/>
          </a:ln>
        </p:spPr>
        <p:txBody>
          <a:bodyPr anchorCtr="0" anchor="t" bIns="0" lIns="0" spcFirstLastPara="1" rIns="0" wrap="square" tIns="0">
            <a:spAutoFit/>
          </a:bodyPr>
          <a:lstStyle/>
          <a:p>
            <a:pPr indent="0" lvl="0" marL="0" marR="0" rtl="0" algn="ctr">
              <a:lnSpc>
                <a:spcPct val="102891"/>
              </a:lnSpc>
              <a:spcBef>
                <a:spcPts val="0"/>
              </a:spcBef>
              <a:spcAft>
                <a:spcPts val="0"/>
              </a:spcAft>
              <a:buNone/>
            </a:pPr>
            <a:r>
              <a:rPr b="1" i="0" lang="en-US" sz="588" u="none" cap="none" strike="noStrike">
                <a:solidFill>
                  <a:srgbClr val="000000"/>
                </a:solidFill>
                <a:latin typeface="Arial"/>
                <a:ea typeface="Arial"/>
                <a:cs typeface="Arial"/>
                <a:sym typeface="Arial"/>
              </a:rPr>
              <a:t>#FCBEE6</a:t>
            </a:r>
            <a:endParaRPr/>
          </a:p>
        </p:txBody>
      </p:sp>
      <p:sp>
        <p:nvSpPr>
          <p:cNvPr id="149" name="Google Shape;149;p14"/>
          <p:cNvSpPr txBox="1"/>
          <p:nvPr/>
        </p:nvSpPr>
        <p:spPr>
          <a:xfrm>
            <a:off x="1805885" y="5658745"/>
            <a:ext cx="552698" cy="77888"/>
          </a:xfrm>
          <a:prstGeom prst="rect">
            <a:avLst/>
          </a:prstGeom>
          <a:noFill/>
          <a:ln>
            <a:noFill/>
          </a:ln>
        </p:spPr>
        <p:txBody>
          <a:bodyPr anchorCtr="0" anchor="t" bIns="0" lIns="0" spcFirstLastPara="1" rIns="0" wrap="square" tIns="0">
            <a:spAutoFit/>
          </a:bodyPr>
          <a:lstStyle/>
          <a:p>
            <a:pPr indent="0" lvl="0" marL="0" marR="0" rtl="0" algn="ctr">
              <a:lnSpc>
                <a:spcPct val="102891"/>
              </a:lnSpc>
              <a:spcBef>
                <a:spcPts val="0"/>
              </a:spcBef>
              <a:spcAft>
                <a:spcPts val="0"/>
              </a:spcAft>
              <a:buNone/>
            </a:pPr>
            <a:r>
              <a:rPr b="1" i="0" lang="en-US" sz="588" u="none" cap="none" strike="noStrike">
                <a:solidFill>
                  <a:srgbClr val="000000"/>
                </a:solidFill>
                <a:latin typeface="Arial"/>
                <a:ea typeface="Arial"/>
                <a:cs typeface="Arial"/>
                <a:sym typeface="Arial"/>
              </a:rPr>
              <a:t>#E09BDE</a:t>
            </a:r>
            <a:endParaRPr/>
          </a:p>
        </p:txBody>
      </p:sp>
      <p:sp>
        <p:nvSpPr>
          <p:cNvPr id="150" name="Google Shape;150;p14"/>
          <p:cNvSpPr txBox="1"/>
          <p:nvPr/>
        </p:nvSpPr>
        <p:spPr>
          <a:xfrm>
            <a:off x="2380467" y="1399412"/>
            <a:ext cx="5931066" cy="206191"/>
          </a:xfrm>
          <a:prstGeom prst="rect">
            <a:avLst/>
          </a:prstGeom>
          <a:noFill/>
          <a:ln>
            <a:noFill/>
          </a:ln>
        </p:spPr>
        <p:txBody>
          <a:bodyPr anchorCtr="0" anchor="t" bIns="0" lIns="0" spcFirstLastPara="1" rIns="0" wrap="square" tIns="0">
            <a:spAutoFit/>
          </a:bodyPr>
          <a:lstStyle/>
          <a:p>
            <a:pPr indent="0" lvl="1" marL="0" marR="0" rtl="0" algn="ctr">
              <a:lnSpc>
                <a:spcPct val="122012"/>
              </a:lnSpc>
              <a:spcBef>
                <a:spcPts val="0"/>
              </a:spcBef>
              <a:spcAft>
                <a:spcPts val="0"/>
              </a:spcAft>
              <a:buNone/>
            </a:pPr>
            <a:r>
              <a:rPr b="0" i="0" lang="en-US" sz="1322" u="none" cap="none" strike="noStrike">
                <a:solidFill>
                  <a:srgbClr val="000000"/>
                </a:solidFill>
                <a:latin typeface="Arial"/>
                <a:ea typeface="Arial"/>
                <a:cs typeface="Arial"/>
                <a:sym typeface="Arial"/>
              </a:rPr>
              <a:t>Use these design resources in your Canva Presentation.</a:t>
            </a:r>
            <a:endParaRPr/>
          </a:p>
        </p:txBody>
      </p:sp>
      <p:sp>
        <p:nvSpPr>
          <p:cNvPr id="151" name="Google Shape;151;p14"/>
          <p:cNvSpPr txBox="1"/>
          <p:nvPr/>
        </p:nvSpPr>
        <p:spPr>
          <a:xfrm>
            <a:off x="3375493" y="6804000"/>
            <a:ext cx="7062895" cy="243586"/>
          </a:xfrm>
          <a:prstGeom prst="rect">
            <a:avLst/>
          </a:prstGeom>
          <a:noFill/>
          <a:ln>
            <a:noFill/>
          </a:ln>
        </p:spPr>
        <p:txBody>
          <a:bodyPr anchorCtr="0" anchor="t" bIns="0" lIns="0" spcFirstLastPara="1" rIns="0" wrap="square" tIns="0">
            <a:spAutoFit/>
          </a:bodyPr>
          <a:lstStyle/>
          <a:p>
            <a:pPr indent="0" lvl="1" marL="0" marR="0" rtl="0" algn="r">
              <a:lnSpc>
                <a:spcPct val="122000"/>
              </a:lnSpc>
              <a:spcBef>
                <a:spcPts val="0"/>
              </a:spcBef>
              <a:spcAft>
                <a:spcPts val="0"/>
              </a:spcAft>
              <a:buNone/>
            </a:pPr>
            <a:r>
              <a:rPr b="1" i="0" lang="en-US" sz="1600" u="none" cap="none" strike="noStrike">
                <a:solidFill>
                  <a:srgbClr val="BE3990"/>
                </a:solidFill>
                <a:latin typeface="Arial"/>
                <a:ea typeface="Arial"/>
                <a:cs typeface="Arial"/>
                <a:sym typeface="Arial"/>
              </a:rPr>
              <a:t>DON'T FORGET TO DELETE THIS PAGE BEFORE PRESENTING. </a:t>
            </a:r>
            <a:endParaRPr/>
          </a:p>
        </p:txBody>
      </p:sp>
      <p:sp>
        <p:nvSpPr>
          <p:cNvPr id="152" name="Google Shape;152;p14"/>
          <p:cNvSpPr txBox="1"/>
          <p:nvPr/>
        </p:nvSpPr>
        <p:spPr>
          <a:xfrm>
            <a:off x="3137759" y="876139"/>
            <a:ext cx="4416481" cy="4490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429" u="none" cap="none" strike="noStrike">
                <a:solidFill>
                  <a:srgbClr val="BE3990"/>
                </a:solidFill>
                <a:latin typeface="Arial"/>
                <a:ea typeface="Arial"/>
                <a:cs typeface="Arial"/>
                <a:sym typeface="Arial"/>
              </a:rPr>
              <a:t>RESOURCE PAGE</a:t>
            </a:r>
            <a:endParaRPr/>
          </a:p>
        </p:txBody>
      </p:sp>
      <p:sp>
        <p:nvSpPr>
          <p:cNvPr id="153" name="Google Shape;153;p14"/>
          <p:cNvSpPr txBox="1"/>
          <p:nvPr/>
        </p:nvSpPr>
        <p:spPr>
          <a:xfrm>
            <a:off x="867752" y="2081491"/>
            <a:ext cx="1893601" cy="224783"/>
          </a:xfrm>
          <a:prstGeom prst="rect">
            <a:avLst/>
          </a:prstGeom>
          <a:noFill/>
          <a:ln>
            <a:noFill/>
          </a:ln>
        </p:spPr>
        <p:txBody>
          <a:bodyPr anchorCtr="0" anchor="t" bIns="0" lIns="0" spcFirstLastPara="1" rIns="0" wrap="square" tIns="0">
            <a:spAutoFit/>
          </a:bodyPr>
          <a:lstStyle/>
          <a:p>
            <a:pPr indent="0" lvl="0" marL="0" marR="0" rtl="0" algn="ctr">
              <a:lnSpc>
                <a:spcPct val="122037"/>
              </a:lnSpc>
              <a:spcBef>
                <a:spcPts val="0"/>
              </a:spcBef>
              <a:spcAft>
                <a:spcPts val="0"/>
              </a:spcAft>
              <a:buNone/>
            </a:pPr>
            <a:r>
              <a:rPr b="1" i="0" lang="en-US" sz="1502" u="none" cap="none" strike="noStrike">
                <a:solidFill>
                  <a:srgbClr val="0F1A38"/>
                </a:solidFill>
                <a:latin typeface="Arial"/>
                <a:ea typeface="Arial"/>
                <a:cs typeface="Arial"/>
                <a:sym typeface="Arial"/>
              </a:rPr>
              <a:t>Fonts</a:t>
            </a:r>
            <a:endParaRPr/>
          </a:p>
        </p:txBody>
      </p:sp>
      <p:sp>
        <p:nvSpPr>
          <p:cNvPr id="154" name="Google Shape;154;p14"/>
          <p:cNvSpPr txBox="1"/>
          <p:nvPr/>
        </p:nvSpPr>
        <p:spPr>
          <a:xfrm>
            <a:off x="6002706" y="2081491"/>
            <a:ext cx="1893601" cy="224783"/>
          </a:xfrm>
          <a:prstGeom prst="rect">
            <a:avLst/>
          </a:prstGeom>
          <a:noFill/>
          <a:ln>
            <a:noFill/>
          </a:ln>
        </p:spPr>
        <p:txBody>
          <a:bodyPr anchorCtr="0" anchor="t" bIns="0" lIns="0" spcFirstLastPara="1" rIns="0" wrap="square" tIns="0">
            <a:spAutoFit/>
          </a:bodyPr>
          <a:lstStyle/>
          <a:p>
            <a:pPr indent="0" lvl="0" marL="0" marR="0" rtl="0" algn="ctr">
              <a:lnSpc>
                <a:spcPct val="122037"/>
              </a:lnSpc>
              <a:spcBef>
                <a:spcPts val="0"/>
              </a:spcBef>
              <a:spcAft>
                <a:spcPts val="0"/>
              </a:spcAft>
              <a:buNone/>
            </a:pPr>
            <a:r>
              <a:rPr b="1" i="0" lang="en-US" sz="1502" u="none" cap="none" strike="noStrike">
                <a:solidFill>
                  <a:srgbClr val="0F1A38"/>
                </a:solidFill>
                <a:latin typeface="Arial"/>
                <a:ea typeface="Arial"/>
                <a:cs typeface="Arial"/>
                <a:sym typeface="Arial"/>
              </a:rPr>
              <a:t>Design Elements</a:t>
            </a:r>
            <a:endParaRPr/>
          </a:p>
        </p:txBody>
      </p:sp>
      <p:sp>
        <p:nvSpPr>
          <p:cNvPr id="155" name="Google Shape;155;p14"/>
          <p:cNvSpPr txBox="1"/>
          <p:nvPr/>
        </p:nvSpPr>
        <p:spPr>
          <a:xfrm>
            <a:off x="867752" y="4848166"/>
            <a:ext cx="1893601" cy="224783"/>
          </a:xfrm>
          <a:prstGeom prst="rect">
            <a:avLst/>
          </a:prstGeom>
          <a:noFill/>
          <a:ln>
            <a:noFill/>
          </a:ln>
        </p:spPr>
        <p:txBody>
          <a:bodyPr anchorCtr="0" anchor="t" bIns="0" lIns="0" spcFirstLastPara="1" rIns="0" wrap="square" tIns="0">
            <a:spAutoFit/>
          </a:bodyPr>
          <a:lstStyle/>
          <a:p>
            <a:pPr indent="0" lvl="0" marL="0" marR="0" rtl="0" algn="ctr">
              <a:lnSpc>
                <a:spcPct val="122037"/>
              </a:lnSpc>
              <a:spcBef>
                <a:spcPts val="0"/>
              </a:spcBef>
              <a:spcAft>
                <a:spcPts val="0"/>
              </a:spcAft>
              <a:buNone/>
            </a:pPr>
            <a:r>
              <a:rPr b="1" i="0" lang="en-US" sz="1502" u="none" cap="none" strike="noStrike">
                <a:solidFill>
                  <a:srgbClr val="0F1A38"/>
                </a:solidFill>
                <a:latin typeface="Arial"/>
                <a:ea typeface="Arial"/>
                <a:cs typeface="Arial"/>
                <a:sym typeface="Arial"/>
              </a:rPr>
              <a:t>Colors</a:t>
            </a:r>
            <a:endParaRPr/>
          </a:p>
        </p:txBody>
      </p:sp>
      <p:sp>
        <p:nvSpPr>
          <p:cNvPr id="156" name="Google Shape;156;p14"/>
          <p:cNvSpPr txBox="1"/>
          <p:nvPr/>
        </p:nvSpPr>
        <p:spPr>
          <a:xfrm>
            <a:off x="2285527" y="5658745"/>
            <a:ext cx="552698" cy="77888"/>
          </a:xfrm>
          <a:prstGeom prst="rect">
            <a:avLst/>
          </a:prstGeom>
          <a:noFill/>
          <a:ln>
            <a:noFill/>
          </a:ln>
        </p:spPr>
        <p:txBody>
          <a:bodyPr anchorCtr="0" anchor="t" bIns="0" lIns="0" spcFirstLastPara="1" rIns="0" wrap="square" tIns="0">
            <a:spAutoFit/>
          </a:bodyPr>
          <a:lstStyle/>
          <a:p>
            <a:pPr indent="0" lvl="0" marL="0" marR="0" rtl="0" algn="ctr">
              <a:lnSpc>
                <a:spcPct val="102891"/>
              </a:lnSpc>
              <a:spcBef>
                <a:spcPts val="0"/>
              </a:spcBef>
              <a:spcAft>
                <a:spcPts val="0"/>
              </a:spcAft>
              <a:buNone/>
            </a:pPr>
            <a:r>
              <a:rPr b="1" i="0" lang="en-US" sz="588" u="none" cap="none" strike="noStrike">
                <a:solidFill>
                  <a:srgbClr val="000000"/>
                </a:solidFill>
                <a:latin typeface="Arial"/>
                <a:ea typeface="Arial"/>
                <a:cs typeface="Arial"/>
                <a:sym typeface="Arial"/>
              </a:rPr>
              <a:t>#F983D1</a:t>
            </a:r>
            <a:endParaRPr/>
          </a:p>
        </p:txBody>
      </p:sp>
      <p:sp>
        <p:nvSpPr>
          <p:cNvPr id="157" name="Google Shape;157;p14"/>
          <p:cNvSpPr/>
          <p:nvPr/>
        </p:nvSpPr>
        <p:spPr>
          <a:xfrm>
            <a:off x="4793562" y="2837890"/>
            <a:ext cx="391620" cy="336793"/>
          </a:xfrm>
          <a:custGeom>
            <a:rect b="b" l="l" r="r" t="t"/>
            <a:pathLst>
              <a:path extrusionOk="0" h="336793" w="391620">
                <a:moveTo>
                  <a:pt x="0" y="0"/>
                </a:moveTo>
                <a:lnTo>
                  <a:pt x="391619" y="0"/>
                </a:lnTo>
                <a:lnTo>
                  <a:pt x="391619" y="336792"/>
                </a:lnTo>
                <a:lnTo>
                  <a:pt x="0" y="336792"/>
                </a:lnTo>
                <a:lnTo>
                  <a:pt x="0" y="0"/>
                </a:lnTo>
                <a:close/>
              </a:path>
            </a:pathLst>
          </a:custGeom>
          <a:blipFill rotWithShape="1">
            <a:blip r:embed="rId4">
              <a:alphaModFix/>
            </a:blip>
            <a:stretch>
              <a:fillRect b="0" l="0" r="0" t="0"/>
            </a:stretch>
          </a:blipFill>
          <a:ln>
            <a:noFill/>
          </a:ln>
        </p:spPr>
      </p:sp>
      <p:sp>
        <p:nvSpPr>
          <p:cNvPr id="158" name="Google Shape;158;p14"/>
          <p:cNvSpPr/>
          <p:nvPr/>
        </p:nvSpPr>
        <p:spPr>
          <a:xfrm>
            <a:off x="8790159" y="2837890"/>
            <a:ext cx="278340" cy="384641"/>
          </a:xfrm>
          <a:custGeom>
            <a:rect b="b" l="l" r="r" t="t"/>
            <a:pathLst>
              <a:path extrusionOk="0" h="384641" w="278340">
                <a:moveTo>
                  <a:pt x="0" y="0"/>
                </a:moveTo>
                <a:lnTo>
                  <a:pt x="278340" y="0"/>
                </a:lnTo>
                <a:lnTo>
                  <a:pt x="278340" y="384640"/>
                </a:lnTo>
                <a:lnTo>
                  <a:pt x="0" y="384640"/>
                </a:lnTo>
                <a:lnTo>
                  <a:pt x="0" y="0"/>
                </a:lnTo>
                <a:close/>
              </a:path>
            </a:pathLst>
          </a:custGeom>
          <a:blipFill rotWithShape="1">
            <a:blip r:embed="rId5">
              <a:alphaModFix/>
            </a:blip>
            <a:stretch>
              <a:fillRect b="0" l="0" r="0" t="0"/>
            </a:stretch>
          </a:blipFill>
          <a:ln>
            <a:noFill/>
          </a:ln>
        </p:spPr>
      </p:sp>
      <p:sp>
        <p:nvSpPr>
          <p:cNvPr id="159" name="Google Shape;159;p14"/>
          <p:cNvSpPr/>
          <p:nvPr/>
        </p:nvSpPr>
        <p:spPr>
          <a:xfrm>
            <a:off x="8340669" y="2858379"/>
            <a:ext cx="229316" cy="343661"/>
          </a:xfrm>
          <a:custGeom>
            <a:rect b="b" l="l" r="r" t="t"/>
            <a:pathLst>
              <a:path extrusionOk="0" h="343661" w="229316">
                <a:moveTo>
                  <a:pt x="0" y="0"/>
                </a:moveTo>
                <a:lnTo>
                  <a:pt x="229316" y="0"/>
                </a:lnTo>
                <a:lnTo>
                  <a:pt x="229316" y="343662"/>
                </a:lnTo>
                <a:lnTo>
                  <a:pt x="0" y="343662"/>
                </a:lnTo>
                <a:lnTo>
                  <a:pt x="0" y="0"/>
                </a:lnTo>
                <a:close/>
              </a:path>
            </a:pathLst>
          </a:custGeom>
          <a:blipFill rotWithShape="1">
            <a:blip r:embed="rId6">
              <a:alphaModFix/>
            </a:blip>
            <a:stretch>
              <a:fillRect b="0" l="0" r="0" t="0"/>
            </a:stretch>
          </a:blipFill>
          <a:ln>
            <a:noFill/>
          </a:ln>
        </p:spPr>
      </p:sp>
      <p:sp>
        <p:nvSpPr>
          <p:cNvPr id="160" name="Google Shape;160;p14"/>
          <p:cNvSpPr/>
          <p:nvPr/>
        </p:nvSpPr>
        <p:spPr>
          <a:xfrm>
            <a:off x="7742218" y="2858379"/>
            <a:ext cx="380309" cy="343661"/>
          </a:xfrm>
          <a:custGeom>
            <a:rect b="b" l="l" r="r" t="t"/>
            <a:pathLst>
              <a:path extrusionOk="0" h="343661" w="380309">
                <a:moveTo>
                  <a:pt x="0" y="0"/>
                </a:moveTo>
                <a:lnTo>
                  <a:pt x="380309" y="0"/>
                </a:lnTo>
                <a:lnTo>
                  <a:pt x="380309" y="343662"/>
                </a:lnTo>
                <a:lnTo>
                  <a:pt x="0" y="343662"/>
                </a:lnTo>
                <a:lnTo>
                  <a:pt x="0" y="0"/>
                </a:lnTo>
                <a:close/>
              </a:path>
            </a:pathLst>
          </a:custGeom>
          <a:blipFill rotWithShape="1">
            <a:blip r:embed="rId7">
              <a:alphaModFix/>
            </a:blip>
            <a:stretch>
              <a:fillRect b="0" l="0" r="0" t="0"/>
            </a:stretch>
          </a:blipFill>
          <a:ln>
            <a:noFill/>
          </a:ln>
        </p:spPr>
      </p:sp>
      <p:sp>
        <p:nvSpPr>
          <p:cNvPr id="161" name="Google Shape;161;p14"/>
          <p:cNvSpPr/>
          <p:nvPr/>
        </p:nvSpPr>
        <p:spPr>
          <a:xfrm>
            <a:off x="7180415" y="2858379"/>
            <a:ext cx="343661" cy="343661"/>
          </a:xfrm>
          <a:custGeom>
            <a:rect b="b" l="l" r="r" t="t"/>
            <a:pathLst>
              <a:path extrusionOk="0" h="343661" w="343661">
                <a:moveTo>
                  <a:pt x="0" y="0"/>
                </a:moveTo>
                <a:lnTo>
                  <a:pt x="343661" y="0"/>
                </a:lnTo>
                <a:lnTo>
                  <a:pt x="343661" y="343662"/>
                </a:lnTo>
                <a:lnTo>
                  <a:pt x="0" y="343662"/>
                </a:lnTo>
                <a:lnTo>
                  <a:pt x="0" y="0"/>
                </a:lnTo>
                <a:close/>
              </a:path>
            </a:pathLst>
          </a:custGeom>
          <a:blipFill rotWithShape="1">
            <a:blip r:embed="rId8">
              <a:alphaModFix/>
            </a:blip>
            <a:stretch>
              <a:fillRect b="0" l="0" r="0" t="0"/>
            </a:stretch>
          </a:blipFill>
          <a:ln>
            <a:noFill/>
          </a:ln>
        </p:spPr>
      </p:sp>
      <p:sp>
        <p:nvSpPr>
          <p:cNvPr id="162" name="Google Shape;162;p14"/>
          <p:cNvSpPr/>
          <p:nvPr/>
        </p:nvSpPr>
        <p:spPr>
          <a:xfrm>
            <a:off x="6492097" y="2861814"/>
            <a:ext cx="470177" cy="288945"/>
          </a:xfrm>
          <a:custGeom>
            <a:rect b="b" l="l" r="r" t="t"/>
            <a:pathLst>
              <a:path extrusionOk="0" h="288945" w="470177">
                <a:moveTo>
                  <a:pt x="0" y="0"/>
                </a:moveTo>
                <a:lnTo>
                  <a:pt x="470176" y="0"/>
                </a:lnTo>
                <a:lnTo>
                  <a:pt x="470176" y="288944"/>
                </a:lnTo>
                <a:lnTo>
                  <a:pt x="0" y="288944"/>
                </a:lnTo>
                <a:lnTo>
                  <a:pt x="0" y="0"/>
                </a:lnTo>
                <a:close/>
              </a:path>
            </a:pathLst>
          </a:custGeom>
          <a:blipFill rotWithShape="1">
            <a:blip r:embed="rId9">
              <a:alphaModFix/>
            </a:blip>
            <a:stretch>
              <a:fillRect b="0" l="0" r="0" t="0"/>
            </a:stretch>
          </a:blipFill>
          <a:ln>
            <a:noFill/>
          </a:ln>
        </p:spPr>
      </p:sp>
      <p:sp>
        <p:nvSpPr>
          <p:cNvPr id="163" name="Google Shape;163;p14"/>
          <p:cNvSpPr/>
          <p:nvPr/>
        </p:nvSpPr>
        <p:spPr>
          <a:xfrm>
            <a:off x="5403323" y="2837890"/>
            <a:ext cx="384641" cy="384641"/>
          </a:xfrm>
          <a:custGeom>
            <a:rect b="b" l="l" r="r" t="t"/>
            <a:pathLst>
              <a:path extrusionOk="0" h="384641" w="384641">
                <a:moveTo>
                  <a:pt x="0" y="0"/>
                </a:moveTo>
                <a:lnTo>
                  <a:pt x="384641" y="0"/>
                </a:lnTo>
                <a:lnTo>
                  <a:pt x="384641" y="384640"/>
                </a:lnTo>
                <a:lnTo>
                  <a:pt x="0" y="384640"/>
                </a:lnTo>
                <a:lnTo>
                  <a:pt x="0" y="0"/>
                </a:lnTo>
                <a:close/>
              </a:path>
            </a:pathLst>
          </a:custGeom>
          <a:blipFill rotWithShape="1">
            <a:blip r:embed="rId10">
              <a:alphaModFix/>
            </a:blip>
            <a:stretch>
              <a:fillRect b="0" l="0" r="0" t="0"/>
            </a:stretch>
          </a:blipFill>
          <a:ln>
            <a:noFill/>
          </a:ln>
        </p:spPr>
      </p:sp>
      <p:sp>
        <p:nvSpPr>
          <p:cNvPr id="164" name="Google Shape;164;p14"/>
          <p:cNvSpPr/>
          <p:nvPr/>
        </p:nvSpPr>
        <p:spPr>
          <a:xfrm>
            <a:off x="6006105" y="2837890"/>
            <a:ext cx="267850" cy="384641"/>
          </a:xfrm>
          <a:custGeom>
            <a:rect b="b" l="l" r="r" t="t"/>
            <a:pathLst>
              <a:path extrusionOk="0" h="384641" w="267850">
                <a:moveTo>
                  <a:pt x="0" y="0"/>
                </a:moveTo>
                <a:lnTo>
                  <a:pt x="267850" y="0"/>
                </a:lnTo>
                <a:lnTo>
                  <a:pt x="267850" y="384640"/>
                </a:lnTo>
                <a:lnTo>
                  <a:pt x="0" y="384640"/>
                </a:lnTo>
                <a:lnTo>
                  <a:pt x="0" y="0"/>
                </a:lnTo>
                <a:close/>
              </a:path>
            </a:pathLst>
          </a:custGeom>
          <a:blipFill rotWithShape="1">
            <a:blip r:embed="rId11">
              <a:alphaModFix/>
            </a:blip>
            <a:stretch>
              <a:fillRect b="0" l="0" r="0" t="0"/>
            </a:stretch>
          </a:blipFill>
          <a:ln>
            <a:noFill/>
          </a:ln>
        </p:spPr>
      </p:sp>
      <p:sp>
        <p:nvSpPr>
          <p:cNvPr id="165" name="Google Shape;165;p14"/>
          <p:cNvSpPr/>
          <p:nvPr/>
        </p:nvSpPr>
        <p:spPr>
          <a:xfrm>
            <a:off x="7543332" y="3553746"/>
            <a:ext cx="337784" cy="384641"/>
          </a:xfrm>
          <a:custGeom>
            <a:rect b="b" l="l" r="r" t="t"/>
            <a:pathLst>
              <a:path extrusionOk="0" h="384641" w="337784">
                <a:moveTo>
                  <a:pt x="0" y="0"/>
                </a:moveTo>
                <a:lnTo>
                  <a:pt x="337785" y="0"/>
                </a:lnTo>
                <a:lnTo>
                  <a:pt x="337785" y="384640"/>
                </a:lnTo>
                <a:lnTo>
                  <a:pt x="0" y="384640"/>
                </a:lnTo>
                <a:lnTo>
                  <a:pt x="0" y="0"/>
                </a:lnTo>
                <a:close/>
              </a:path>
            </a:pathLst>
          </a:custGeom>
          <a:blipFill rotWithShape="1">
            <a:blip r:embed="rId12">
              <a:alphaModFix/>
            </a:blip>
            <a:stretch>
              <a:fillRect b="0" l="0" r="0" t="0"/>
            </a:stretch>
          </a:blipFill>
          <a:ln>
            <a:noFill/>
          </a:ln>
        </p:spPr>
      </p:sp>
      <p:sp>
        <p:nvSpPr>
          <p:cNvPr id="166" name="Google Shape;166;p14"/>
          <p:cNvSpPr/>
          <p:nvPr/>
        </p:nvSpPr>
        <p:spPr>
          <a:xfrm>
            <a:off x="8659195" y="3623532"/>
            <a:ext cx="445965" cy="265146"/>
          </a:xfrm>
          <a:custGeom>
            <a:rect b="b" l="l" r="r" t="t"/>
            <a:pathLst>
              <a:path extrusionOk="0" h="265146" w="445965">
                <a:moveTo>
                  <a:pt x="0" y="0"/>
                </a:moveTo>
                <a:lnTo>
                  <a:pt x="445964" y="0"/>
                </a:lnTo>
                <a:lnTo>
                  <a:pt x="445964" y="265146"/>
                </a:lnTo>
                <a:lnTo>
                  <a:pt x="0" y="265146"/>
                </a:lnTo>
                <a:lnTo>
                  <a:pt x="0" y="0"/>
                </a:lnTo>
                <a:close/>
              </a:path>
            </a:pathLst>
          </a:custGeom>
          <a:blipFill rotWithShape="1">
            <a:blip r:embed="rId13">
              <a:alphaModFix/>
            </a:blip>
            <a:stretch>
              <a:fillRect b="0" l="0" r="0" t="0"/>
            </a:stretch>
          </a:blipFill>
          <a:ln>
            <a:noFill/>
          </a:ln>
        </p:spPr>
      </p:sp>
      <p:sp>
        <p:nvSpPr>
          <p:cNvPr id="167" name="Google Shape;167;p14"/>
          <p:cNvSpPr/>
          <p:nvPr/>
        </p:nvSpPr>
        <p:spPr>
          <a:xfrm>
            <a:off x="5325785" y="3574236"/>
            <a:ext cx="343661" cy="343661"/>
          </a:xfrm>
          <a:custGeom>
            <a:rect b="b" l="l" r="r" t="t"/>
            <a:pathLst>
              <a:path extrusionOk="0" h="343661" w="343661">
                <a:moveTo>
                  <a:pt x="0" y="0"/>
                </a:moveTo>
                <a:lnTo>
                  <a:pt x="343661" y="0"/>
                </a:lnTo>
                <a:lnTo>
                  <a:pt x="343661" y="343661"/>
                </a:lnTo>
                <a:lnTo>
                  <a:pt x="0" y="343661"/>
                </a:lnTo>
                <a:lnTo>
                  <a:pt x="0" y="0"/>
                </a:lnTo>
                <a:close/>
              </a:path>
            </a:pathLst>
          </a:custGeom>
          <a:blipFill rotWithShape="1">
            <a:blip r:embed="rId14">
              <a:alphaModFix/>
            </a:blip>
            <a:stretch>
              <a:fillRect b="0" l="0" r="0" t="0"/>
            </a:stretch>
          </a:blipFill>
          <a:ln>
            <a:noFill/>
          </a:ln>
        </p:spPr>
      </p:sp>
      <p:sp>
        <p:nvSpPr>
          <p:cNvPr id="168" name="Google Shape;168;p14"/>
          <p:cNvSpPr/>
          <p:nvPr/>
        </p:nvSpPr>
        <p:spPr>
          <a:xfrm>
            <a:off x="4793562" y="3574236"/>
            <a:ext cx="343661" cy="343661"/>
          </a:xfrm>
          <a:custGeom>
            <a:rect b="b" l="l" r="r" t="t"/>
            <a:pathLst>
              <a:path extrusionOk="0" h="343661" w="343661">
                <a:moveTo>
                  <a:pt x="0" y="0"/>
                </a:moveTo>
                <a:lnTo>
                  <a:pt x="343661" y="0"/>
                </a:lnTo>
                <a:lnTo>
                  <a:pt x="343661" y="343661"/>
                </a:lnTo>
                <a:lnTo>
                  <a:pt x="0" y="343661"/>
                </a:lnTo>
                <a:lnTo>
                  <a:pt x="0" y="0"/>
                </a:lnTo>
                <a:close/>
              </a:path>
            </a:pathLst>
          </a:custGeom>
          <a:blipFill rotWithShape="1">
            <a:blip r:embed="rId15">
              <a:alphaModFix/>
            </a:blip>
            <a:stretch>
              <a:fillRect b="0" l="0" r="0" t="0"/>
            </a:stretch>
          </a:blipFill>
          <a:ln>
            <a:noFill/>
          </a:ln>
        </p:spPr>
      </p:sp>
      <p:sp>
        <p:nvSpPr>
          <p:cNvPr id="169" name="Google Shape;169;p14"/>
          <p:cNvSpPr/>
          <p:nvPr/>
        </p:nvSpPr>
        <p:spPr>
          <a:xfrm>
            <a:off x="6956734" y="3564044"/>
            <a:ext cx="381379" cy="364044"/>
          </a:xfrm>
          <a:custGeom>
            <a:rect b="b" l="l" r="r" t="t"/>
            <a:pathLst>
              <a:path extrusionOk="0" h="364044" w="381379">
                <a:moveTo>
                  <a:pt x="0" y="0"/>
                </a:moveTo>
                <a:lnTo>
                  <a:pt x="381379" y="0"/>
                </a:lnTo>
                <a:lnTo>
                  <a:pt x="381379" y="364044"/>
                </a:lnTo>
                <a:lnTo>
                  <a:pt x="0" y="364044"/>
                </a:lnTo>
                <a:lnTo>
                  <a:pt x="0" y="0"/>
                </a:lnTo>
                <a:close/>
              </a:path>
            </a:pathLst>
          </a:custGeom>
          <a:blipFill rotWithShape="1">
            <a:blip r:embed="rId16">
              <a:alphaModFix/>
            </a:blip>
            <a:stretch>
              <a:fillRect b="0" l="0" r="0" t="0"/>
            </a:stretch>
          </a:blipFill>
          <a:ln>
            <a:noFill/>
          </a:ln>
        </p:spPr>
      </p:sp>
      <p:sp>
        <p:nvSpPr>
          <p:cNvPr id="170" name="Google Shape;170;p14"/>
          <p:cNvSpPr/>
          <p:nvPr/>
        </p:nvSpPr>
        <p:spPr>
          <a:xfrm>
            <a:off x="5865781" y="3553746"/>
            <a:ext cx="381843" cy="384641"/>
          </a:xfrm>
          <a:custGeom>
            <a:rect b="b" l="l" r="r" t="t"/>
            <a:pathLst>
              <a:path extrusionOk="0" h="384641" w="381843">
                <a:moveTo>
                  <a:pt x="0" y="0"/>
                </a:moveTo>
                <a:lnTo>
                  <a:pt x="381843" y="0"/>
                </a:lnTo>
                <a:lnTo>
                  <a:pt x="381843" y="384640"/>
                </a:lnTo>
                <a:lnTo>
                  <a:pt x="0" y="384640"/>
                </a:lnTo>
                <a:lnTo>
                  <a:pt x="0" y="0"/>
                </a:lnTo>
                <a:close/>
              </a:path>
            </a:pathLst>
          </a:custGeom>
          <a:blipFill rotWithShape="1">
            <a:blip r:embed="rId17">
              <a:alphaModFix/>
            </a:blip>
            <a:stretch>
              <a:fillRect b="0" l="0" r="0" t="0"/>
            </a:stretch>
          </a:blipFill>
          <a:ln>
            <a:noFill/>
          </a:ln>
        </p:spPr>
      </p:sp>
      <p:sp>
        <p:nvSpPr>
          <p:cNvPr id="171" name="Google Shape;171;p14"/>
          <p:cNvSpPr/>
          <p:nvPr/>
        </p:nvSpPr>
        <p:spPr>
          <a:xfrm>
            <a:off x="6440073" y="3549967"/>
            <a:ext cx="318504" cy="388420"/>
          </a:xfrm>
          <a:custGeom>
            <a:rect b="b" l="l" r="r" t="t"/>
            <a:pathLst>
              <a:path extrusionOk="0" h="388420" w="318504">
                <a:moveTo>
                  <a:pt x="0" y="0"/>
                </a:moveTo>
                <a:lnTo>
                  <a:pt x="318504" y="0"/>
                </a:lnTo>
                <a:lnTo>
                  <a:pt x="318504" y="388419"/>
                </a:lnTo>
                <a:lnTo>
                  <a:pt x="0" y="388419"/>
                </a:lnTo>
                <a:lnTo>
                  <a:pt x="0" y="0"/>
                </a:lnTo>
                <a:close/>
              </a:path>
            </a:pathLst>
          </a:custGeom>
          <a:blipFill rotWithShape="1">
            <a:blip r:embed="rId18">
              <a:alphaModFix/>
            </a:blip>
            <a:stretch>
              <a:fillRect b="0" l="0" r="0" t="0"/>
            </a:stretch>
          </a:blipFill>
          <a:ln>
            <a:noFill/>
          </a:ln>
        </p:spPr>
      </p:sp>
      <p:sp>
        <p:nvSpPr>
          <p:cNvPr id="172" name="Google Shape;172;p14"/>
          <p:cNvSpPr/>
          <p:nvPr/>
        </p:nvSpPr>
        <p:spPr>
          <a:xfrm>
            <a:off x="8095381" y="3574236"/>
            <a:ext cx="361756" cy="363740"/>
          </a:xfrm>
          <a:custGeom>
            <a:rect b="b" l="l" r="r" t="t"/>
            <a:pathLst>
              <a:path extrusionOk="0" h="363740" w="361756">
                <a:moveTo>
                  <a:pt x="0" y="0"/>
                </a:moveTo>
                <a:lnTo>
                  <a:pt x="361756" y="0"/>
                </a:lnTo>
                <a:lnTo>
                  <a:pt x="361756" y="363739"/>
                </a:lnTo>
                <a:lnTo>
                  <a:pt x="0" y="363739"/>
                </a:lnTo>
                <a:lnTo>
                  <a:pt x="0" y="0"/>
                </a:lnTo>
                <a:close/>
              </a:path>
            </a:pathLst>
          </a:custGeom>
          <a:blipFill rotWithShape="1">
            <a:blip r:embed="rId19">
              <a:alphaModFix/>
            </a:blip>
            <a:stretch>
              <a:fillRect b="0" l="0" r="0" t="0"/>
            </a:stretch>
          </a:blipFill>
          <a:ln>
            <a:noFill/>
          </a:ln>
        </p:spPr>
      </p:sp>
      <p:sp>
        <p:nvSpPr>
          <p:cNvPr id="173" name="Google Shape;173;p14"/>
          <p:cNvSpPr/>
          <p:nvPr/>
        </p:nvSpPr>
        <p:spPr>
          <a:xfrm>
            <a:off x="8056714" y="4260630"/>
            <a:ext cx="310510" cy="384641"/>
          </a:xfrm>
          <a:custGeom>
            <a:rect b="b" l="l" r="r" t="t"/>
            <a:pathLst>
              <a:path extrusionOk="0" h="384641" w="310510">
                <a:moveTo>
                  <a:pt x="0" y="0"/>
                </a:moveTo>
                <a:lnTo>
                  <a:pt x="310510" y="0"/>
                </a:lnTo>
                <a:lnTo>
                  <a:pt x="310510" y="384641"/>
                </a:lnTo>
                <a:lnTo>
                  <a:pt x="0" y="384641"/>
                </a:lnTo>
                <a:lnTo>
                  <a:pt x="0" y="0"/>
                </a:lnTo>
                <a:close/>
              </a:path>
            </a:pathLst>
          </a:custGeom>
          <a:blipFill rotWithShape="1">
            <a:blip r:embed="rId20">
              <a:alphaModFix/>
            </a:blip>
            <a:stretch>
              <a:fillRect b="0" l="0" r="0" t="0"/>
            </a:stretch>
          </a:blipFill>
          <a:ln>
            <a:noFill/>
          </a:ln>
        </p:spPr>
      </p:sp>
      <p:sp>
        <p:nvSpPr>
          <p:cNvPr id="174" name="Google Shape;174;p14"/>
          <p:cNvSpPr/>
          <p:nvPr/>
        </p:nvSpPr>
        <p:spPr>
          <a:xfrm>
            <a:off x="7387628" y="4260630"/>
            <a:ext cx="418088" cy="384641"/>
          </a:xfrm>
          <a:custGeom>
            <a:rect b="b" l="l" r="r" t="t"/>
            <a:pathLst>
              <a:path extrusionOk="0" h="384641" w="418088">
                <a:moveTo>
                  <a:pt x="0" y="0"/>
                </a:moveTo>
                <a:lnTo>
                  <a:pt x="418088" y="0"/>
                </a:lnTo>
                <a:lnTo>
                  <a:pt x="418088" y="384641"/>
                </a:lnTo>
                <a:lnTo>
                  <a:pt x="0" y="384641"/>
                </a:lnTo>
                <a:lnTo>
                  <a:pt x="0" y="0"/>
                </a:lnTo>
                <a:close/>
              </a:path>
            </a:pathLst>
          </a:custGeom>
          <a:blipFill rotWithShape="1">
            <a:blip r:embed="rId21">
              <a:alphaModFix/>
            </a:blip>
            <a:stretch>
              <a:fillRect b="0" l="0" r="0" t="0"/>
            </a:stretch>
          </a:blipFill>
          <a:ln>
            <a:noFill/>
          </a:ln>
        </p:spPr>
      </p:sp>
      <p:sp>
        <p:nvSpPr>
          <p:cNvPr id="175" name="Google Shape;175;p14"/>
          <p:cNvSpPr/>
          <p:nvPr/>
        </p:nvSpPr>
        <p:spPr>
          <a:xfrm>
            <a:off x="8644045" y="4347857"/>
            <a:ext cx="439561" cy="252548"/>
          </a:xfrm>
          <a:custGeom>
            <a:rect b="b" l="l" r="r" t="t"/>
            <a:pathLst>
              <a:path extrusionOk="0" h="252548" w="439561">
                <a:moveTo>
                  <a:pt x="0" y="0"/>
                </a:moveTo>
                <a:lnTo>
                  <a:pt x="439561" y="0"/>
                </a:lnTo>
                <a:lnTo>
                  <a:pt x="439561" y="252548"/>
                </a:lnTo>
                <a:lnTo>
                  <a:pt x="0" y="252548"/>
                </a:lnTo>
                <a:lnTo>
                  <a:pt x="0" y="0"/>
                </a:lnTo>
                <a:close/>
              </a:path>
            </a:pathLst>
          </a:custGeom>
          <a:blipFill rotWithShape="1">
            <a:blip r:embed="rId22">
              <a:alphaModFix/>
            </a:blip>
            <a:stretch>
              <a:fillRect b="0" l="0" r="0" t="0"/>
            </a:stretch>
          </a:blipFill>
          <a:ln>
            <a:noFill/>
          </a:ln>
        </p:spPr>
      </p:sp>
      <p:sp>
        <p:nvSpPr>
          <p:cNvPr id="176" name="Google Shape;176;p14"/>
          <p:cNvSpPr/>
          <p:nvPr/>
        </p:nvSpPr>
        <p:spPr>
          <a:xfrm>
            <a:off x="6124801" y="4260630"/>
            <a:ext cx="384641" cy="384641"/>
          </a:xfrm>
          <a:custGeom>
            <a:rect b="b" l="l" r="r" t="t"/>
            <a:pathLst>
              <a:path extrusionOk="0" h="384641" w="384641">
                <a:moveTo>
                  <a:pt x="0" y="0"/>
                </a:moveTo>
                <a:lnTo>
                  <a:pt x="384641" y="0"/>
                </a:lnTo>
                <a:lnTo>
                  <a:pt x="384641" y="384641"/>
                </a:lnTo>
                <a:lnTo>
                  <a:pt x="0" y="384641"/>
                </a:lnTo>
                <a:lnTo>
                  <a:pt x="0" y="0"/>
                </a:lnTo>
                <a:close/>
              </a:path>
            </a:pathLst>
          </a:custGeom>
          <a:blipFill rotWithShape="1">
            <a:blip r:embed="rId23">
              <a:alphaModFix/>
            </a:blip>
            <a:stretch>
              <a:fillRect b="0" l="0" r="0" t="0"/>
            </a:stretch>
          </a:blipFill>
          <a:ln>
            <a:noFill/>
          </a:ln>
        </p:spPr>
      </p:sp>
      <p:sp>
        <p:nvSpPr>
          <p:cNvPr id="177" name="Google Shape;177;p14"/>
          <p:cNvSpPr/>
          <p:nvPr/>
        </p:nvSpPr>
        <p:spPr>
          <a:xfrm>
            <a:off x="4793562" y="4260630"/>
            <a:ext cx="447257" cy="384641"/>
          </a:xfrm>
          <a:custGeom>
            <a:rect b="b" l="l" r="r" t="t"/>
            <a:pathLst>
              <a:path extrusionOk="0" h="384641" w="447257">
                <a:moveTo>
                  <a:pt x="0" y="0"/>
                </a:moveTo>
                <a:lnTo>
                  <a:pt x="447256" y="0"/>
                </a:lnTo>
                <a:lnTo>
                  <a:pt x="447256" y="384641"/>
                </a:lnTo>
                <a:lnTo>
                  <a:pt x="0" y="384641"/>
                </a:lnTo>
                <a:lnTo>
                  <a:pt x="0" y="0"/>
                </a:lnTo>
                <a:close/>
              </a:path>
            </a:pathLst>
          </a:custGeom>
          <a:blipFill rotWithShape="1">
            <a:blip r:embed="rId24">
              <a:alphaModFix/>
            </a:blip>
            <a:stretch>
              <a:fillRect b="0" l="0" r="0" t="0"/>
            </a:stretch>
          </a:blipFill>
          <a:ln>
            <a:noFill/>
          </a:ln>
        </p:spPr>
      </p:sp>
      <p:sp>
        <p:nvSpPr>
          <p:cNvPr id="178" name="Google Shape;178;p14"/>
          <p:cNvSpPr/>
          <p:nvPr/>
        </p:nvSpPr>
        <p:spPr>
          <a:xfrm>
            <a:off x="6714970" y="4260630"/>
            <a:ext cx="383941" cy="384641"/>
          </a:xfrm>
          <a:custGeom>
            <a:rect b="b" l="l" r="r" t="t"/>
            <a:pathLst>
              <a:path extrusionOk="0" h="384641" w="383941">
                <a:moveTo>
                  <a:pt x="0" y="0"/>
                </a:moveTo>
                <a:lnTo>
                  <a:pt x="383941" y="0"/>
                </a:lnTo>
                <a:lnTo>
                  <a:pt x="383941" y="384641"/>
                </a:lnTo>
                <a:lnTo>
                  <a:pt x="0" y="384641"/>
                </a:lnTo>
                <a:lnTo>
                  <a:pt x="0" y="0"/>
                </a:lnTo>
                <a:close/>
              </a:path>
            </a:pathLst>
          </a:custGeom>
          <a:blipFill rotWithShape="1">
            <a:blip r:embed="rId25">
              <a:alphaModFix/>
            </a:blip>
            <a:stretch>
              <a:fillRect b="0" l="0" r="0" t="0"/>
            </a:stretch>
          </a:blipFill>
          <a:ln>
            <a:noFill/>
          </a:ln>
        </p:spPr>
      </p:sp>
      <p:sp>
        <p:nvSpPr>
          <p:cNvPr id="179" name="Google Shape;179;p14"/>
          <p:cNvSpPr/>
          <p:nvPr/>
        </p:nvSpPr>
        <p:spPr>
          <a:xfrm>
            <a:off x="5490489" y="4260630"/>
            <a:ext cx="384641" cy="384641"/>
          </a:xfrm>
          <a:custGeom>
            <a:rect b="b" l="l" r="r" t="t"/>
            <a:pathLst>
              <a:path extrusionOk="0" h="384641" w="384641">
                <a:moveTo>
                  <a:pt x="0" y="0"/>
                </a:moveTo>
                <a:lnTo>
                  <a:pt x="384641" y="0"/>
                </a:lnTo>
                <a:lnTo>
                  <a:pt x="384641" y="384641"/>
                </a:lnTo>
                <a:lnTo>
                  <a:pt x="0" y="384641"/>
                </a:lnTo>
                <a:lnTo>
                  <a:pt x="0" y="0"/>
                </a:lnTo>
                <a:close/>
              </a:path>
            </a:pathLst>
          </a:custGeom>
          <a:blipFill rotWithShape="1">
            <a:blip r:embed="rId26">
              <a:alphaModFix/>
            </a:blip>
            <a:stretch>
              <a:fillRect b="0" l="0" r="0" t="0"/>
            </a:stretch>
          </a:blipFill>
          <a:ln>
            <a:noFill/>
          </a:ln>
        </p:spPr>
      </p:sp>
      <p:sp>
        <p:nvSpPr>
          <p:cNvPr id="180" name="Google Shape;180;p14"/>
          <p:cNvSpPr/>
          <p:nvPr/>
        </p:nvSpPr>
        <p:spPr>
          <a:xfrm>
            <a:off x="7596508" y="4978088"/>
            <a:ext cx="421546" cy="332638"/>
          </a:xfrm>
          <a:custGeom>
            <a:rect b="b" l="l" r="r" t="t"/>
            <a:pathLst>
              <a:path extrusionOk="0" h="332638" w="421546">
                <a:moveTo>
                  <a:pt x="0" y="0"/>
                </a:moveTo>
                <a:lnTo>
                  <a:pt x="421547" y="0"/>
                </a:lnTo>
                <a:lnTo>
                  <a:pt x="421547" y="332638"/>
                </a:lnTo>
                <a:lnTo>
                  <a:pt x="0" y="332638"/>
                </a:lnTo>
                <a:lnTo>
                  <a:pt x="0" y="0"/>
                </a:lnTo>
                <a:close/>
              </a:path>
            </a:pathLst>
          </a:custGeom>
          <a:blipFill rotWithShape="1">
            <a:blip r:embed="rId27">
              <a:alphaModFix/>
            </a:blip>
            <a:stretch>
              <a:fillRect b="0" l="0" r="0" t="0"/>
            </a:stretch>
          </a:blipFill>
          <a:ln>
            <a:noFill/>
          </a:ln>
        </p:spPr>
      </p:sp>
      <p:sp>
        <p:nvSpPr>
          <p:cNvPr id="181" name="Google Shape;181;p14"/>
          <p:cNvSpPr/>
          <p:nvPr/>
        </p:nvSpPr>
        <p:spPr>
          <a:xfrm>
            <a:off x="6950394" y="4993721"/>
            <a:ext cx="434747" cy="261639"/>
          </a:xfrm>
          <a:custGeom>
            <a:rect b="b" l="l" r="r" t="t"/>
            <a:pathLst>
              <a:path extrusionOk="0" h="261639" w="434747">
                <a:moveTo>
                  <a:pt x="0" y="0"/>
                </a:moveTo>
                <a:lnTo>
                  <a:pt x="434747" y="0"/>
                </a:lnTo>
                <a:lnTo>
                  <a:pt x="434747" y="261638"/>
                </a:lnTo>
                <a:lnTo>
                  <a:pt x="0" y="261638"/>
                </a:lnTo>
                <a:lnTo>
                  <a:pt x="0" y="0"/>
                </a:lnTo>
                <a:close/>
              </a:path>
            </a:pathLst>
          </a:custGeom>
          <a:blipFill rotWithShape="1">
            <a:blip r:embed="rId28">
              <a:alphaModFix/>
            </a:blip>
            <a:stretch>
              <a:fillRect b="0" l="0" r="0" t="0"/>
            </a:stretch>
          </a:blipFill>
          <a:ln>
            <a:noFill/>
          </a:ln>
        </p:spPr>
      </p:sp>
      <p:sp>
        <p:nvSpPr>
          <p:cNvPr id="182" name="Google Shape;182;p14"/>
          <p:cNvSpPr/>
          <p:nvPr/>
        </p:nvSpPr>
        <p:spPr>
          <a:xfrm>
            <a:off x="5926797" y="4953754"/>
            <a:ext cx="357735" cy="381306"/>
          </a:xfrm>
          <a:custGeom>
            <a:rect b="b" l="l" r="r" t="t"/>
            <a:pathLst>
              <a:path extrusionOk="0" h="381306" w="357735">
                <a:moveTo>
                  <a:pt x="0" y="0"/>
                </a:moveTo>
                <a:lnTo>
                  <a:pt x="357734" y="0"/>
                </a:lnTo>
                <a:lnTo>
                  <a:pt x="357734" y="381306"/>
                </a:lnTo>
                <a:lnTo>
                  <a:pt x="0" y="381306"/>
                </a:lnTo>
                <a:lnTo>
                  <a:pt x="0" y="0"/>
                </a:lnTo>
                <a:close/>
              </a:path>
            </a:pathLst>
          </a:custGeom>
          <a:blipFill rotWithShape="1">
            <a:blip r:embed="rId29">
              <a:alphaModFix/>
            </a:blip>
            <a:stretch>
              <a:fillRect b="0" l="0" r="0" t="0"/>
            </a:stretch>
          </a:blipFill>
          <a:ln>
            <a:noFill/>
          </a:ln>
        </p:spPr>
      </p:sp>
      <p:sp>
        <p:nvSpPr>
          <p:cNvPr id="183" name="Google Shape;183;p14"/>
          <p:cNvSpPr/>
          <p:nvPr/>
        </p:nvSpPr>
        <p:spPr>
          <a:xfrm>
            <a:off x="6495898" y="4958221"/>
            <a:ext cx="243128" cy="332638"/>
          </a:xfrm>
          <a:custGeom>
            <a:rect b="b" l="l" r="r" t="t"/>
            <a:pathLst>
              <a:path extrusionOk="0" h="332638" w="243128">
                <a:moveTo>
                  <a:pt x="0" y="0"/>
                </a:moveTo>
                <a:lnTo>
                  <a:pt x="243129" y="0"/>
                </a:lnTo>
                <a:lnTo>
                  <a:pt x="243129" y="332638"/>
                </a:lnTo>
                <a:lnTo>
                  <a:pt x="0" y="332638"/>
                </a:lnTo>
                <a:lnTo>
                  <a:pt x="0" y="0"/>
                </a:lnTo>
                <a:close/>
              </a:path>
            </a:pathLst>
          </a:custGeom>
          <a:blipFill rotWithShape="1">
            <a:blip r:embed="rId30">
              <a:alphaModFix/>
            </a:blip>
            <a:stretch>
              <a:fillRect b="0" l="0" r="0" t="0"/>
            </a:stretch>
          </a:blipFill>
          <a:ln>
            <a:noFill/>
          </a:ln>
        </p:spPr>
      </p:sp>
      <p:sp>
        <p:nvSpPr>
          <p:cNvPr id="184" name="Google Shape;184;p14"/>
          <p:cNvSpPr/>
          <p:nvPr/>
        </p:nvSpPr>
        <p:spPr>
          <a:xfrm>
            <a:off x="5436333" y="4953754"/>
            <a:ext cx="278007" cy="381306"/>
          </a:xfrm>
          <a:custGeom>
            <a:rect b="b" l="l" r="r" t="t"/>
            <a:pathLst>
              <a:path extrusionOk="0" h="381306" w="278007">
                <a:moveTo>
                  <a:pt x="0" y="0"/>
                </a:moveTo>
                <a:lnTo>
                  <a:pt x="278007" y="0"/>
                </a:lnTo>
                <a:lnTo>
                  <a:pt x="278007" y="381306"/>
                </a:lnTo>
                <a:lnTo>
                  <a:pt x="0" y="381306"/>
                </a:lnTo>
                <a:lnTo>
                  <a:pt x="0" y="0"/>
                </a:lnTo>
                <a:close/>
              </a:path>
            </a:pathLst>
          </a:custGeom>
          <a:blipFill rotWithShape="1">
            <a:blip r:embed="rId31">
              <a:alphaModFix/>
            </a:blip>
            <a:stretch>
              <a:fillRect b="0" l="0" r="0" t="0"/>
            </a:stretch>
          </a:blipFill>
          <a:ln>
            <a:noFill/>
          </a:ln>
        </p:spPr>
      </p:sp>
      <p:sp>
        <p:nvSpPr>
          <p:cNvPr id="185" name="Google Shape;185;p14"/>
          <p:cNvSpPr/>
          <p:nvPr/>
        </p:nvSpPr>
        <p:spPr>
          <a:xfrm>
            <a:off x="8775605" y="4978088"/>
            <a:ext cx="332638" cy="332638"/>
          </a:xfrm>
          <a:custGeom>
            <a:rect b="b" l="l" r="r" t="t"/>
            <a:pathLst>
              <a:path extrusionOk="0" h="332638" w="332638">
                <a:moveTo>
                  <a:pt x="0" y="0"/>
                </a:moveTo>
                <a:lnTo>
                  <a:pt x="332639" y="0"/>
                </a:lnTo>
                <a:lnTo>
                  <a:pt x="332639" y="332638"/>
                </a:lnTo>
                <a:lnTo>
                  <a:pt x="0" y="332638"/>
                </a:lnTo>
                <a:lnTo>
                  <a:pt x="0" y="0"/>
                </a:lnTo>
                <a:close/>
              </a:path>
            </a:pathLst>
          </a:custGeom>
          <a:blipFill rotWithShape="1">
            <a:blip r:embed="rId32">
              <a:alphaModFix/>
            </a:blip>
            <a:stretch>
              <a:fillRect b="0" l="0" r="0" t="0"/>
            </a:stretch>
          </a:blipFill>
          <a:ln>
            <a:noFill/>
          </a:ln>
        </p:spPr>
      </p:sp>
      <p:sp>
        <p:nvSpPr>
          <p:cNvPr id="186" name="Google Shape;186;p14"/>
          <p:cNvSpPr/>
          <p:nvPr/>
        </p:nvSpPr>
        <p:spPr>
          <a:xfrm>
            <a:off x="8231055" y="4978088"/>
            <a:ext cx="332638" cy="332638"/>
          </a:xfrm>
          <a:custGeom>
            <a:rect b="b" l="l" r="r" t="t"/>
            <a:pathLst>
              <a:path extrusionOk="0" h="332638" w="332638">
                <a:moveTo>
                  <a:pt x="0" y="0"/>
                </a:moveTo>
                <a:lnTo>
                  <a:pt x="332639" y="0"/>
                </a:lnTo>
                <a:lnTo>
                  <a:pt x="332639" y="332638"/>
                </a:lnTo>
                <a:lnTo>
                  <a:pt x="0" y="332638"/>
                </a:lnTo>
                <a:lnTo>
                  <a:pt x="0" y="0"/>
                </a:lnTo>
                <a:close/>
              </a:path>
            </a:pathLst>
          </a:custGeom>
          <a:blipFill rotWithShape="1">
            <a:blip r:embed="rId33">
              <a:alphaModFix/>
            </a:blip>
            <a:stretch>
              <a:fillRect b="0" l="0" r="0" t="0"/>
            </a:stretch>
          </a:blipFill>
          <a:ln>
            <a:noFill/>
          </a:ln>
        </p:spPr>
      </p:sp>
      <p:sp>
        <p:nvSpPr>
          <p:cNvPr id="187" name="Google Shape;187;p14"/>
          <p:cNvSpPr/>
          <p:nvPr/>
        </p:nvSpPr>
        <p:spPr>
          <a:xfrm>
            <a:off x="4793562" y="4932220"/>
            <a:ext cx="430860" cy="384641"/>
          </a:xfrm>
          <a:custGeom>
            <a:rect b="b" l="l" r="r" t="t"/>
            <a:pathLst>
              <a:path extrusionOk="0" h="384641" w="430860">
                <a:moveTo>
                  <a:pt x="0" y="0"/>
                </a:moveTo>
                <a:lnTo>
                  <a:pt x="430860" y="0"/>
                </a:lnTo>
                <a:lnTo>
                  <a:pt x="430860" y="384640"/>
                </a:lnTo>
                <a:lnTo>
                  <a:pt x="0" y="384640"/>
                </a:lnTo>
                <a:lnTo>
                  <a:pt x="0" y="0"/>
                </a:lnTo>
                <a:close/>
              </a:path>
            </a:pathLst>
          </a:custGeom>
          <a:blipFill rotWithShape="1">
            <a:blip r:embed="rId34">
              <a:alphaModFix/>
            </a:blip>
            <a:stretch>
              <a:fillRect b="0" l="0" r="0" t="0"/>
            </a:stretch>
          </a:blipFill>
          <a:ln>
            <a:noFill/>
          </a:ln>
        </p:spPr>
      </p:sp>
      <p:sp>
        <p:nvSpPr>
          <p:cNvPr id="188" name="Google Shape;188;p14"/>
          <p:cNvSpPr/>
          <p:nvPr/>
        </p:nvSpPr>
        <p:spPr>
          <a:xfrm>
            <a:off x="8693815" y="5690336"/>
            <a:ext cx="329297" cy="376534"/>
          </a:xfrm>
          <a:custGeom>
            <a:rect b="b" l="l" r="r" t="t"/>
            <a:pathLst>
              <a:path extrusionOk="0" h="376534" w="329297">
                <a:moveTo>
                  <a:pt x="0" y="0"/>
                </a:moveTo>
                <a:lnTo>
                  <a:pt x="329297" y="0"/>
                </a:lnTo>
                <a:lnTo>
                  <a:pt x="329297" y="376535"/>
                </a:lnTo>
                <a:lnTo>
                  <a:pt x="0" y="376535"/>
                </a:lnTo>
                <a:lnTo>
                  <a:pt x="0" y="0"/>
                </a:lnTo>
                <a:close/>
              </a:path>
            </a:pathLst>
          </a:custGeom>
          <a:blipFill rotWithShape="1">
            <a:blip r:embed="rId35">
              <a:alphaModFix/>
            </a:blip>
            <a:stretch>
              <a:fillRect b="0" l="0" r="0" t="0"/>
            </a:stretch>
          </a:blipFill>
          <a:ln>
            <a:noFill/>
          </a:ln>
        </p:spPr>
      </p:sp>
      <p:sp>
        <p:nvSpPr>
          <p:cNvPr id="189" name="Google Shape;189;p14"/>
          <p:cNvSpPr/>
          <p:nvPr/>
        </p:nvSpPr>
        <p:spPr>
          <a:xfrm>
            <a:off x="8041965" y="5739847"/>
            <a:ext cx="396448" cy="277513"/>
          </a:xfrm>
          <a:custGeom>
            <a:rect b="b" l="l" r="r" t="t"/>
            <a:pathLst>
              <a:path extrusionOk="0" h="277513" w="396448">
                <a:moveTo>
                  <a:pt x="0" y="0"/>
                </a:moveTo>
                <a:lnTo>
                  <a:pt x="396448" y="0"/>
                </a:lnTo>
                <a:lnTo>
                  <a:pt x="396448" y="277513"/>
                </a:lnTo>
                <a:lnTo>
                  <a:pt x="0" y="277513"/>
                </a:lnTo>
                <a:lnTo>
                  <a:pt x="0" y="0"/>
                </a:lnTo>
                <a:close/>
              </a:path>
            </a:pathLst>
          </a:custGeom>
          <a:blipFill rotWithShape="1">
            <a:blip r:embed="rId36">
              <a:alphaModFix/>
            </a:blip>
            <a:stretch>
              <a:fillRect b="0" l="0" r="0" t="0"/>
            </a:stretch>
          </a:blipFill>
          <a:ln>
            <a:noFill/>
          </a:ln>
        </p:spPr>
      </p:sp>
      <p:sp>
        <p:nvSpPr>
          <p:cNvPr id="190" name="Google Shape;190;p14"/>
          <p:cNvSpPr/>
          <p:nvPr/>
        </p:nvSpPr>
        <p:spPr>
          <a:xfrm>
            <a:off x="7443900" y="5739847"/>
            <a:ext cx="339183" cy="277513"/>
          </a:xfrm>
          <a:custGeom>
            <a:rect b="b" l="l" r="r" t="t"/>
            <a:pathLst>
              <a:path extrusionOk="0" h="277513" w="339183">
                <a:moveTo>
                  <a:pt x="0" y="0"/>
                </a:moveTo>
                <a:lnTo>
                  <a:pt x="339183" y="0"/>
                </a:lnTo>
                <a:lnTo>
                  <a:pt x="339183" y="277513"/>
                </a:lnTo>
                <a:lnTo>
                  <a:pt x="0" y="277513"/>
                </a:lnTo>
                <a:lnTo>
                  <a:pt x="0" y="0"/>
                </a:lnTo>
                <a:close/>
              </a:path>
            </a:pathLst>
          </a:custGeom>
          <a:blipFill rotWithShape="1">
            <a:blip r:embed="rId37">
              <a:alphaModFix/>
            </a:blip>
            <a:stretch>
              <a:fillRect b="0" l="0" r="0" t="0"/>
            </a:stretch>
          </a:blipFill>
          <a:ln>
            <a:noFill/>
          </a:ln>
        </p:spPr>
      </p:sp>
      <p:sp>
        <p:nvSpPr>
          <p:cNvPr id="191" name="Google Shape;191;p14"/>
          <p:cNvSpPr/>
          <p:nvPr/>
        </p:nvSpPr>
        <p:spPr>
          <a:xfrm>
            <a:off x="6465946" y="5690336"/>
            <a:ext cx="189636" cy="376534"/>
          </a:xfrm>
          <a:custGeom>
            <a:rect b="b" l="l" r="r" t="t"/>
            <a:pathLst>
              <a:path extrusionOk="0" h="376534" w="189636">
                <a:moveTo>
                  <a:pt x="0" y="0"/>
                </a:moveTo>
                <a:lnTo>
                  <a:pt x="189636" y="0"/>
                </a:lnTo>
                <a:lnTo>
                  <a:pt x="189636" y="376535"/>
                </a:lnTo>
                <a:lnTo>
                  <a:pt x="0" y="376535"/>
                </a:lnTo>
                <a:lnTo>
                  <a:pt x="0" y="0"/>
                </a:lnTo>
                <a:close/>
              </a:path>
            </a:pathLst>
          </a:custGeom>
          <a:blipFill rotWithShape="1">
            <a:blip r:embed="rId38">
              <a:alphaModFix/>
            </a:blip>
            <a:stretch>
              <a:fillRect b="0" l="0" r="0" t="0"/>
            </a:stretch>
          </a:blipFill>
          <a:ln>
            <a:noFill/>
          </a:ln>
        </p:spPr>
      </p:sp>
      <p:sp>
        <p:nvSpPr>
          <p:cNvPr id="192" name="Google Shape;192;p14"/>
          <p:cNvSpPr/>
          <p:nvPr/>
        </p:nvSpPr>
        <p:spPr>
          <a:xfrm>
            <a:off x="6910984" y="5739847"/>
            <a:ext cx="277513" cy="277513"/>
          </a:xfrm>
          <a:custGeom>
            <a:rect b="b" l="l" r="r" t="t"/>
            <a:pathLst>
              <a:path extrusionOk="0" h="277513" w="277513">
                <a:moveTo>
                  <a:pt x="0" y="0"/>
                </a:moveTo>
                <a:lnTo>
                  <a:pt x="277514" y="0"/>
                </a:lnTo>
                <a:lnTo>
                  <a:pt x="277514" y="277513"/>
                </a:lnTo>
                <a:lnTo>
                  <a:pt x="0" y="277513"/>
                </a:lnTo>
                <a:lnTo>
                  <a:pt x="0" y="0"/>
                </a:lnTo>
                <a:close/>
              </a:path>
            </a:pathLst>
          </a:custGeom>
          <a:blipFill rotWithShape="1">
            <a:blip r:embed="rId39">
              <a:alphaModFix/>
            </a:blip>
            <a:stretch>
              <a:fillRect b="0" l="0" r="0" t="0"/>
            </a:stretch>
          </a:blipFill>
          <a:ln>
            <a:noFill/>
          </a:ln>
        </p:spPr>
      </p:sp>
      <p:sp>
        <p:nvSpPr>
          <p:cNvPr id="193" name="Google Shape;193;p14"/>
          <p:cNvSpPr/>
          <p:nvPr/>
        </p:nvSpPr>
        <p:spPr>
          <a:xfrm>
            <a:off x="4790770" y="5656514"/>
            <a:ext cx="239049" cy="444179"/>
          </a:xfrm>
          <a:custGeom>
            <a:rect b="b" l="l" r="r" t="t"/>
            <a:pathLst>
              <a:path extrusionOk="0" h="444179" w="239049">
                <a:moveTo>
                  <a:pt x="0" y="0"/>
                </a:moveTo>
                <a:lnTo>
                  <a:pt x="239049" y="0"/>
                </a:lnTo>
                <a:lnTo>
                  <a:pt x="239049" y="444179"/>
                </a:lnTo>
                <a:lnTo>
                  <a:pt x="0" y="444179"/>
                </a:lnTo>
                <a:lnTo>
                  <a:pt x="0" y="0"/>
                </a:lnTo>
                <a:close/>
              </a:path>
            </a:pathLst>
          </a:custGeom>
          <a:blipFill rotWithShape="1">
            <a:blip r:embed="rId40">
              <a:alphaModFix/>
            </a:blip>
            <a:stretch>
              <a:fillRect b="0" l="0" r="0" t="0"/>
            </a:stretch>
          </a:blipFill>
          <a:ln>
            <a:noFill/>
          </a:ln>
        </p:spPr>
      </p:sp>
      <p:sp>
        <p:nvSpPr>
          <p:cNvPr id="194" name="Google Shape;194;p14"/>
          <p:cNvSpPr/>
          <p:nvPr/>
        </p:nvSpPr>
        <p:spPr>
          <a:xfrm>
            <a:off x="5285917" y="5656514"/>
            <a:ext cx="344037" cy="444179"/>
          </a:xfrm>
          <a:custGeom>
            <a:rect b="b" l="l" r="r" t="t"/>
            <a:pathLst>
              <a:path extrusionOk="0" h="444179" w="344037">
                <a:moveTo>
                  <a:pt x="0" y="0"/>
                </a:moveTo>
                <a:lnTo>
                  <a:pt x="344036" y="0"/>
                </a:lnTo>
                <a:lnTo>
                  <a:pt x="344036" y="444179"/>
                </a:lnTo>
                <a:lnTo>
                  <a:pt x="0" y="444179"/>
                </a:lnTo>
                <a:lnTo>
                  <a:pt x="0" y="0"/>
                </a:lnTo>
                <a:close/>
              </a:path>
            </a:pathLst>
          </a:custGeom>
          <a:blipFill rotWithShape="1">
            <a:blip r:embed="rId41">
              <a:alphaModFix/>
            </a:blip>
            <a:stretch>
              <a:fillRect b="0" l="0" r="0" t="0"/>
            </a:stretch>
          </a:blipFill>
          <a:ln>
            <a:noFill/>
          </a:ln>
        </p:spPr>
      </p:sp>
      <p:sp>
        <p:nvSpPr>
          <p:cNvPr id="195" name="Google Shape;195;p14"/>
          <p:cNvSpPr/>
          <p:nvPr/>
        </p:nvSpPr>
        <p:spPr>
          <a:xfrm>
            <a:off x="5885355" y="5690336"/>
            <a:ext cx="325189" cy="376534"/>
          </a:xfrm>
          <a:custGeom>
            <a:rect b="b" l="l" r="r" t="t"/>
            <a:pathLst>
              <a:path extrusionOk="0" h="376534" w="325189">
                <a:moveTo>
                  <a:pt x="0" y="0"/>
                </a:moveTo>
                <a:lnTo>
                  <a:pt x="325189" y="0"/>
                </a:lnTo>
                <a:lnTo>
                  <a:pt x="325189" y="376535"/>
                </a:lnTo>
                <a:lnTo>
                  <a:pt x="0" y="376535"/>
                </a:lnTo>
                <a:lnTo>
                  <a:pt x="0" y="0"/>
                </a:lnTo>
                <a:close/>
              </a:path>
            </a:pathLst>
          </a:custGeom>
          <a:blipFill rotWithShape="1">
            <a:blip r:embed="rId42">
              <a:alphaModFix/>
            </a:blip>
            <a:stretch>
              <a:fillRect b="0" l="0" r="0" t="0"/>
            </a:stretch>
          </a:blipFill>
          <a:ln>
            <a:noFill/>
          </a:ln>
        </p:spPr>
      </p:sp>
      <p:grpSp>
        <p:nvGrpSpPr>
          <p:cNvPr id="196" name="Google Shape;196;p14"/>
          <p:cNvGrpSpPr/>
          <p:nvPr/>
        </p:nvGrpSpPr>
        <p:grpSpPr>
          <a:xfrm>
            <a:off x="940398" y="5873035"/>
            <a:ext cx="341294" cy="357292"/>
            <a:chOff x="0" y="-38100"/>
            <a:chExt cx="812800" cy="850900"/>
          </a:xfrm>
        </p:grpSpPr>
        <p:sp>
          <p:nvSpPr>
            <p:cNvPr id="197" name="Google Shape;197;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076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9" name="Google Shape;199;p14"/>
          <p:cNvGrpSpPr/>
          <p:nvPr/>
        </p:nvGrpSpPr>
        <p:grpSpPr>
          <a:xfrm>
            <a:off x="1421790" y="5880883"/>
            <a:ext cx="341294" cy="357292"/>
            <a:chOff x="0" y="-38100"/>
            <a:chExt cx="812800" cy="850900"/>
          </a:xfrm>
        </p:grpSpPr>
        <p:sp>
          <p:nvSpPr>
            <p:cNvPr id="200" name="Google Shape;200;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C9B8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14"/>
          <p:cNvGrpSpPr/>
          <p:nvPr/>
        </p:nvGrpSpPr>
        <p:grpSpPr>
          <a:xfrm>
            <a:off x="1911587" y="5873035"/>
            <a:ext cx="341294" cy="357292"/>
            <a:chOff x="0" y="-38100"/>
            <a:chExt cx="812800" cy="850900"/>
          </a:xfrm>
        </p:grpSpPr>
        <p:sp>
          <p:nvSpPr>
            <p:cNvPr id="203" name="Google Shape;203;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A2B7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5" name="Google Shape;205;p14"/>
          <p:cNvGrpSpPr/>
          <p:nvPr/>
        </p:nvGrpSpPr>
        <p:grpSpPr>
          <a:xfrm>
            <a:off x="2391229" y="5873035"/>
            <a:ext cx="341294" cy="357292"/>
            <a:chOff x="0" y="-38100"/>
            <a:chExt cx="812800" cy="850900"/>
          </a:xfrm>
        </p:grpSpPr>
        <p:sp>
          <p:nvSpPr>
            <p:cNvPr id="206" name="Google Shape;206;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DFE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8" name="Google Shape;208;p14"/>
          <p:cNvSpPr txBox="1"/>
          <p:nvPr/>
        </p:nvSpPr>
        <p:spPr>
          <a:xfrm>
            <a:off x="834696" y="6285656"/>
            <a:ext cx="552698" cy="77888"/>
          </a:xfrm>
          <a:prstGeom prst="rect">
            <a:avLst/>
          </a:prstGeom>
          <a:noFill/>
          <a:ln>
            <a:noFill/>
          </a:ln>
        </p:spPr>
        <p:txBody>
          <a:bodyPr anchorCtr="0" anchor="t" bIns="0" lIns="0" spcFirstLastPara="1" rIns="0" wrap="square" tIns="0">
            <a:spAutoFit/>
          </a:bodyPr>
          <a:lstStyle/>
          <a:p>
            <a:pPr indent="0" lvl="0" marL="0" marR="0" rtl="0" algn="ctr">
              <a:lnSpc>
                <a:spcPct val="102891"/>
              </a:lnSpc>
              <a:spcBef>
                <a:spcPts val="0"/>
              </a:spcBef>
              <a:spcAft>
                <a:spcPts val="0"/>
              </a:spcAft>
              <a:buNone/>
            </a:pPr>
            <a:r>
              <a:rPr b="1" i="0" lang="en-US" sz="588" u="none" cap="none" strike="noStrike">
                <a:solidFill>
                  <a:srgbClr val="000000"/>
                </a:solidFill>
                <a:latin typeface="Arial"/>
                <a:ea typeface="Arial"/>
                <a:cs typeface="Arial"/>
                <a:sym typeface="Arial"/>
              </a:rPr>
              <a:t>#E076DD</a:t>
            </a:r>
            <a:endParaRPr/>
          </a:p>
        </p:txBody>
      </p:sp>
      <p:sp>
        <p:nvSpPr>
          <p:cNvPr id="209" name="Google Shape;209;p14"/>
          <p:cNvSpPr txBox="1"/>
          <p:nvPr/>
        </p:nvSpPr>
        <p:spPr>
          <a:xfrm>
            <a:off x="1316088" y="6285656"/>
            <a:ext cx="552698" cy="77888"/>
          </a:xfrm>
          <a:prstGeom prst="rect">
            <a:avLst/>
          </a:prstGeom>
          <a:noFill/>
          <a:ln>
            <a:noFill/>
          </a:ln>
        </p:spPr>
        <p:txBody>
          <a:bodyPr anchorCtr="0" anchor="t" bIns="0" lIns="0" spcFirstLastPara="1" rIns="0" wrap="square" tIns="0">
            <a:spAutoFit/>
          </a:bodyPr>
          <a:lstStyle/>
          <a:p>
            <a:pPr indent="0" lvl="0" marL="0" marR="0" rtl="0" algn="ctr">
              <a:lnSpc>
                <a:spcPct val="102891"/>
              </a:lnSpc>
              <a:spcBef>
                <a:spcPts val="0"/>
              </a:spcBef>
              <a:spcAft>
                <a:spcPts val="0"/>
              </a:spcAft>
              <a:buNone/>
            </a:pPr>
            <a:r>
              <a:rPr b="1" i="0" lang="en-US" sz="588" u="none" cap="none" strike="noStrike">
                <a:solidFill>
                  <a:srgbClr val="000000"/>
                </a:solidFill>
                <a:latin typeface="Arial"/>
                <a:ea typeface="Arial"/>
                <a:cs typeface="Arial"/>
                <a:sym typeface="Arial"/>
              </a:rPr>
              <a:t>#C9B8C9</a:t>
            </a:r>
            <a:endParaRPr/>
          </a:p>
        </p:txBody>
      </p:sp>
      <p:sp>
        <p:nvSpPr>
          <p:cNvPr id="210" name="Google Shape;210;p14"/>
          <p:cNvSpPr txBox="1"/>
          <p:nvPr/>
        </p:nvSpPr>
        <p:spPr>
          <a:xfrm>
            <a:off x="1805885" y="6285656"/>
            <a:ext cx="552698" cy="77888"/>
          </a:xfrm>
          <a:prstGeom prst="rect">
            <a:avLst/>
          </a:prstGeom>
          <a:noFill/>
          <a:ln>
            <a:noFill/>
          </a:ln>
        </p:spPr>
        <p:txBody>
          <a:bodyPr anchorCtr="0" anchor="t" bIns="0" lIns="0" spcFirstLastPara="1" rIns="0" wrap="square" tIns="0">
            <a:spAutoFit/>
          </a:bodyPr>
          <a:lstStyle/>
          <a:p>
            <a:pPr indent="0" lvl="0" marL="0" marR="0" rtl="0" algn="ctr">
              <a:lnSpc>
                <a:spcPct val="102891"/>
              </a:lnSpc>
              <a:spcBef>
                <a:spcPts val="0"/>
              </a:spcBef>
              <a:spcAft>
                <a:spcPts val="0"/>
              </a:spcAft>
              <a:buNone/>
            </a:pPr>
            <a:r>
              <a:rPr b="1" i="0" lang="en-US" sz="588" u="none" cap="none" strike="noStrike">
                <a:solidFill>
                  <a:srgbClr val="000000"/>
                </a:solidFill>
                <a:latin typeface="Arial"/>
                <a:ea typeface="Arial"/>
                <a:cs typeface="Arial"/>
                <a:sym typeface="Arial"/>
              </a:rPr>
              <a:t>#A2B7F5</a:t>
            </a:r>
            <a:endParaRPr/>
          </a:p>
        </p:txBody>
      </p:sp>
      <p:sp>
        <p:nvSpPr>
          <p:cNvPr id="211" name="Google Shape;211;p14"/>
          <p:cNvSpPr txBox="1"/>
          <p:nvPr/>
        </p:nvSpPr>
        <p:spPr>
          <a:xfrm>
            <a:off x="2285527" y="6285656"/>
            <a:ext cx="552698" cy="77888"/>
          </a:xfrm>
          <a:prstGeom prst="rect">
            <a:avLst/>
          </a:prstGeom>
          <a:noFill/>
          <a:ln>
            <a:noFill/>
          </a:ln>
        </p:spPr>
        <p:txBody>
          <a:bodyPr anchorCtr="0" anchor="t" bIns="0" lIns="0" spcFirstLastPara="1" rIns="0" wrap="square" tIns="0">
            <a:spAutoFit/>
          </a:bodyPr>
          <a:lstStyle/>
          <a:p>
            <a:pPr indent="0" lvl="0" marL="0" marR="0" rtl="0" algn="ctr">
              <a:lnSpc>
                <a:spcPct val="102891"/>
              </a:lnSpc>
              <a:spcBef>
                <a:spcPts val="0"/>
              </a:spcBef>
              <a:spcAft>
                <a:spcPts val="0"/>
              </a:spcAft>
              <a:buNone/>
            </a:pPr>
            <a:r>
              <a:rPr b="1" i="0" lang="en-US" sz="588" u="none" cap="none" strike="noStrike">
                <a:solidFill>
                  <a:srgbClr val="000000"/>
                </a:solidFill>
                <a:latin typeface="Arial"/>
                <a:ea typeface="Arial"/>
                <a:cs typeface="Arial"/>
                <a:sym typeface="Arial"/>
              </a:rPr>
              <a:t>#DFE7FF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5"/>
          <p:cNvSpPr/>
          <p:nvPr/>
        </p:nvSpPr>
        <p:spPr>
          <a:xfrm>
            <a:off x="0" y="0"/>
            <a:ext cx="10692000" cy="3047472"/>
          </a:xfrm>
          <a:custGeom>
            <a:rect b="b" l="l" r="r" t="t"/>
            <a:pathLst>
              <a:path extrusionOk="0" h="3047472" w="10692000">
                <a:moveTo>
                  <a:pt x="0" y="0"/>
                </a:moveTo>
                <a:lnTo>
                  <a:pt x="10692000" y="0"/>
                </a:lnTo>
                <a:lnTo>
                  <a:pt x="10692000" y="3047472"/>
                </a:lnTo>
                <a:lnTo>
                  <a:pt x="0" y="3047472"/>
                </a:lnTo>
                <a:lnTo>
                  <a:pt x="0" y="0"/>
                </a:lnTo>
                <a:close/>
              </a:path>
            </a:pathLst>
          </a:custGeom>
          <a:blipFill rotWithShape="1">
            <a:blip r:embed="rId3">
              <a:alphaModFix amt="70000"/>
            </a:blip>
            <a:stretch>
              <a:fillRect b="-8835" l="0" r="0" t="-66581"/>
            </a:stretch>
          </a:blipFill>
          <a:ln>
            <a:noFill/>
          </a:ln>
        </p:spPr>
      </p:sp>
      <p:sp>
        <p:nvSpPr>
          <p:cNvPr id="217" name="Google Shape;217;p15"/>
          <p:cNvSpPr/>
          <p:nvPr/>
        </p:nvSpPr>
        <p:spPr>
          <a:xfrm rot="10800000">
            <a:off x="0" y="4512528"/>
            <a:ext cx="10692000" cy="3047472"/>
          </a:xfrm>
          <a:custGeom>
            <a:rect b="b" l="l" r="r" t="t"/>
            <a:pathLst>
              <a:path extrusionOk="0" h="3047472" w="10692000">
                <a:moveTo>
                  <a:pt x="10692000" y="3047472"/>
                </a:moveTo>
                <a:lnTo>
                  <a:pt x="0" y="3047472"/>
                </a:lnTo>
                <a:lnTo>
                  <a:pt x="0" y="0"/>
                </a:lnTo>
                <a:lnTo>
                  <a:pt x="10692000" y="0"/>
                </a:lnTo>
                <a:lnTo>
                  <a:pt x="10692000" y="3047472"/>
                </a:lnTo>
                <a:close/>
              </a:path>
            </a:pathLst>
          </a:custGeom>
          <a:blipFill rotWithShape="1">
            <a:blip r:embed="rId3">
              <a:alphaModFix amt="70000"/>
            </a:blip>
            <a:stretch>
              <a:fillRect b="-8835" l="0" r="0" t="-66581"/>
            </a:stretch>
          </a:blipFill>
          <a:ln>
            <a:noFill/>
          </a:ln>
        </p:spPr>
      </p:sp>
      <p:sp>
        <p:nvSpPr>
          <p:cNvPr id="218" name="Google Shape;218;p15"/>
          <p:cNvSpPr txBox="1"/>
          <p:nvPr/>
        </p:nvSpPr>
        <p:spPr>
          <a:xfrm>
            <a:off x="2856530" y="1514664"/>
            <a:ext cx="4978940" cy="50778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866" u="none" cap="none" strike="noStrike">
                <a:solidFill>
                  <a:srgbClr val="BE3990"/>
                </a:solidFill>
                <a:latin typeface="Arial"/>
                <a:ea typeface="Arial"/>
                <a:cs typeface="Arial"/>
                <a:sym typeface="Arial"/>
              </a:rPr>
              <a:t>CREDITS</a:t>
            </a:r>
            <a:endParaRPr/>
          </a:p>
        </p:txBody>
      </p:sp>
      <p:sp>
        <p:nvSpPr>
          <p:cNvPr id="219" name="Google Shape;219;p15"/>
          <p:cNvSpPr txBox="1"/>
          <p:nvPr/>
        </p:nvSpPr>
        <p:spPr>
          <a:xfrm>
            <a:off x="1438686" y="2104758"/>
            <a:ext cx="7814627" cy="234339"/>
          </a:xfrm>
          <a:prstGeom prst="rect">
            <a:avLst/>
          </a:prstGeom>
          <a:noFill/>
          <a:ln>
            <a:noFill/>
          </a:ln>
        </p:spPr>
        <p:txBody>
          <a:bodyPr anchorCtr="0" anchor="t" bIns="0" lIns="0" spcFirstLastPara="1" rIns="0" wrap="square" tIns="0">
            <a:spAutoFit/>
          </a:bodyPr>
          <a:lstStyle/>
          <a:p>
            <a:pPr indent="0" lvl="1" marL="0" marR="0" rtl="0" algn="ctr">
              <a:lnSpc>
                <a:spcPct val="122013"/>
              </a:lnSpc>
              <a:spcBef>
                <a:spcPts val="0"/>
              </a:spcBef>
              <a:spcAft>
                <a:spcPts val="0"/>
              </a:spcAft>
              <a:buNone/>
            </a:pPr>
            <a:r>
              <a:rPr b="0" i="0" lang="en-US" sz="1490"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220" name="Google Shape;220;p15"/>
          <p:cNvSpPr txBox="1"/>
          <p:nvPr/>
        </p:nvSpPr>
        <p:spPr>
          <a:xfrm>
            <a:off x="3966931" y="5832854"/>
            <a:ext cx="2758138" cy="290456"/>
          </a:xfrm>
          <a:prstGeom prst="rect">
            <a:avLst/>
          </a:prstGeom>
          <a:noFill/>
          <a:ln>
            <a:noFill/>
          </a:ln>
        </p:spPr>
        <p:txBody>
          <a:bodyPr anchorCtr="0" anchor="t" bIns="0" lIns="0" spcFirstLastPara="1" rIns="0" wrap="square" tIns="0">
            <a:spAutoFit/>
          </a:bodyPr>
          <a:lstStyle/>
          <a:p>
            <a:pPr indent="0" lvl="1" marL="0" marR="0" rtl="0" algn="ctr">
              <a:lnSpc>
                <a:spcPct val="122046"/>
              </a:lnSpc>
              <a:spcBef>
                <a:spcPts val="0"/>
              </a:spcBef>
              <a:spcAft>
                <a:spcPts val="0"/>
              </a:spcAft>
              <a:buNone/>
            </a:pPr>
            <a:r>
              <a:rPr b="1" i="1" lang="en-US" sz="1896" u="none" cap="none" strike="noStrike">
                <a:solidFill>
                  <a:srgbClr val="BE3990"/>
                </a:solidFill>
                <a:latin typeface="Arial"/>
                <a:ea typeface="Arial"/>
                <a:cs typeface="Arial"/>
                <a:sym typeface="Arial"/>
              </a:rPr>
              <a:t>Happy designing!</a:t>
            </a:r>
            <a:endParaRPr/>
          </a:p>
        </p:txBody>
      </p:sp>
      <p:sp>
        <p:nvSpPr>
          <p:cNvPr id="221" name="Google Shape;221;p15"/>
          <p:cNvSpPr txBox="1"/>
          <p:nvPr/>
        </p:nvSpPr>
        <p:spPr>
          <a:xfrm>
            <a:off x="2002794" y="3815062"/>
            <a:ext cx="6686413" cy="215633"/>
          </a:xfrm>
          <a:prstGeom prst="rect">
            <a:avLst/>
          </a:prstGeom>
          <a:noFill/>
          <a:ln>
            <a:noFill/>
          </a:ln>
        </p:spPr>
        <p:txBody>
          <a:bodyPr anchorCtr="0" anchor="t" bIns="0" lIns="0" spcFirstLastPara="1" rIns="0" wrap="square" tIns="0">
            <a:spAutoFit/>
          </a:bodyPr>
          <a:lstStyle/>
          <a:p>
            <a:pPr indent="0" lvl="1" marL="0" marR="0" rtl="0" algn="ctr">
              <a:lnSpc>
                <a:spcPct val="121992"/>
              </a:lnSpc>
              <a:spcBef>
                <a:spcPts val="0"/>
              </a:spcBef>
              <a:spcAft>
                <a:spcPts val="0"/>
              </a:spcAft>
              <a:buNone/>
            </a:pPr>
            <a:r>
              <a:rPr b="0" i="0" lang="en-US" sz="1355" u="none" cap="none" strike="noStrike">
                <a:solidFill>
                  <a:srgbClr val="000000"/>
                </a:solidFill>
                <a:latin typeface="Arial"/>
                <a:ea typeface="Arial"/>
                <a:cs typeface="Arial"/>
                <a:sym typeface="Arial"/>
              </a:rPr>
              <a:t>for the presentation template</a:t>
            </a:r>
            <a:endParaRPr/>
          </a:p>
        </p:txBody>
      </p:sp>
      <p:sp>
        <p:nvSpPr>
          <p:cNvPr id="222" name="Google Shape;222;p15"/>
          <p:cNvSpPr txBox="1"/>
          <p:nvPr/>
        </p:nvSpPr>
        <p:spPr>
          <a:xfrm>
            <a:off x="2002794" y="4990821"/>
            <a:ext cx="6686413" cy="215633"/>
          </a:xfrm>
          <a:prstGeom prst="rect">
            <a:avLst/>
          </a:prstGeom>
          <a:noFill/>
          <a:ln>
            <a:noFill/>
          </a:ln>
        </p:spPr>
        <p:txBody>
          <a:bodyPr anchorCtr="0" anchor="t" bIns="0" lIns="0" spcFirstLastPara="1" rIns="0" wrap="square" tIns="0">
            <a:spAutoFit/>
          </a:bodyPr>
          <a:lstStyle/>
          <a:p>
            <a:pPr indent="0" lvl="1" marL="0" marR="0" rtl="0" algn="ctr">
              <a:lnSpc>
                <a:spcPct val="121992"/>
              </a:lnSpc>
              <a:spcBef>
                <a:spcPts val="0"/>
              </a:spcBef>
              <a:spcAft>
                <a:spcPts val="0"/>
              </a:spcAft>
              <a:buNone/>
            </a:pPr>
            <a:r>
              <a:rPr b="0" i="0" lang="en-US" sz="1355" u="none" cap="none" strike="noStrike">
                <a:solidFill>
                  <a:srgbClr val="000000"/>
                </a:solidFill>
                <a:latin typeface="Arial"/>
                <a:ea typeface="Arial"/>
                <a:cs typeface="Arial"/>
                <a:sym typeface="Arial"/>
              </a:rPr>
              <a:t>for the photos</a:t>
            </a:r>
            <a:endParaRPr/>
          </a:p>
        </p:txBody>
      </p:sp>
      <p:sp>
        <p:nvSpPr>
          <p:cNvPr id="223" name="Google Shape;223;p15"/>
          <p:cNvSpPr txBox="1"/>
          <p:nvPr/>
        </p:nvSpPr>
        <p:spPr>
          <a:xfrm>
            <a:off x="3290222" y="4506171"/>
            <a:ext cx="4111555" cy="4144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192" u="none" cap="none" strike="noStrike">
                <a:solidFill>
                  <a:srgbClr val="000000"/>
                </a:solidFill>
                <a:latin typeface="Arial"/>
                <a:ea typeface="Arial"/>
                <a:cs typeface="Arial"/>
                <a:sym typeface="Arial"/>
              </a:rPr>
              <a:t>Pexels, Pixabay</a:t>
            </a:r>
            <a:endParaRPr/>
          </a:p>
        </p:txBody>
      </p:sp>
      <p:pic>
        <p:nvPicPr>
          <p:cNvPr id="224" name="Google Shape;224;p15"/>
          <p:cNvPicPr preferRelativeResize="0"/>
          <p:nvPr/>
        </p:nvPicPr>
        <p:blipFill>
          <a:blip r:embed="rId4">
            <a:alphaModFix/>
          </a:blip>
          <a:stretch>
            <a:fillRect/>
          </a:stretch>
        </p:blipFill>
        <p:spPr>
          <a:xfrm>
            <a:off x="3731100" y="2857459"/>
            <a:ext cx="3229781" cy="8137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