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8288000" cy="10287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Open Sans" panose="020B0606030504020204" pitchFamily="34" charset="0"/>
      <p:regular r:id="rId28"/>
      <p:bold r:id="rId29"/>
      <p:italic r:id="rId30"/>
      <p:boldItalic r:id="rId31"/>
    </p:embeddedFont>
    <p:embeddedFont>
      <p:font typeface="Open Sans Extra Bold" panose="020B0606030504020204" pitchFamily="34" charset="0"/>
      <p:regular r:id="rId32"/>
      <p:bold r:id="rId33"/>
      <p:italic r:id="rId34"/>
      <p:boldItalic r:id="rId35"/>
    </p:embeddedFont>
    <p:embeddedFont>
      <p:font typeface="Open Sans Light" panose="020B0306030504020204" pitchFamily="34" charset="0"/>
      <p:regular r:id="rId36"/>
      <p:italic r:id="rId37"/>
    </p:embeddedFont>
    <p:embeddedFont>
      <p:font typeface="Open Sauce" pitchFamily="2" charset="77"/>
      <p:regular r:id="rId38"/>
    </p:embeddedFont>
    <p:embeddedFont>
      <p:font typeface="Open Sauce Bold" pitchFamily="2" charset="77"/>
      <p:regular r:id="rId39"/>
      <p:bold r:id="rId40"/>
    </p:embeddedFont>
    <p:embeddedFont>
      <p:font typeface="Playfair Display Italics" pitchFamily="2" charset="77"/>
      <p:regular r:id="rId41"/>
    </p:embeddedFont>
    <p:embeddedFont>
      <p:font typeface="Roboto Condensed Bold" panose="02000000000000000000" pitchFamily="2" charset="0"/>
      <p:regular r:id="rId42"/>
      <p:bold r:id="rId43"/>
      <p:italic r:id="rId44"/>
      <p:boldItalic r:id="rId4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1B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626" autoAdjust="0"/>
  </p:normalViewPr>
  <p:slideViewPr>
    <p:cSldViewPr>
      <p:cViewPr varScale="1">
        <p:scale>
          <a:sx n="80" d="100"/>
          <a:sy n="80" d="100"/>
        </p:scale>
        <p:origin x="824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6.fntdata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font" Target="fonts/font2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4" Type="http://schemas.openxmlformats.org/officeDocument/2006/relationships/font" Target="fonts/font2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font" Target="fonts/font20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4.png"/><Relationship Id="rId21" Type="http://schemas.openxmlformats.org/officeDocument/2006/relationships/image" Target="../media/image39.svg"/><Relationship Id="rId42" Type="http://schemas.openxmlformats.org/officeDocument/2006/relationships/image" Target="../media/image60.png"/><Relationship Id="rId47" Type="http://schemas.openxmlformats.org/officeDocument/2006/relationships/image" Target="../media/image65.svg"/><Relationship Id="rId63" Type="http://schemas.openxmlformats.org/officeDocument/2006/relationships/image" Target="../media/image81.svg"/><Relationship Id="rId68" Type="http://schemas.openxmlformats.org/officeDocument/2006/relationships/image" Target="../media/image86.png"/><Relationship Id="rId16" Type="http://schemas.openxmlformats.org/officeDocument/2006/relationships/image" Target="../media/image34.png"/><Relationship Id="rId11" Type="http://schemas.openxmlformats.org/officeDocument/2006/relationships/image" Target="../media/image29.svg"/><Relationship Id="rId24" Type="http://schemas.openxmlformats.org/officeDocument/2006/relationships/image" Target="../media/image42.png"/><Relationship Id="rId32" Type="http://schemas.openxmlformats.org/officeDocument/2006/relationships/image" Target="../media/image50.png"/><Relationship Id="rId37" Type="http://schemas.openxmlformats.org/officeDocument/2006/relationships/image" Target="../media/image55.svg"/><Relationship Id="rId40" Type="http://schemas.openxmlformats.org/officeDocument/2006/relationships/image" Target="../media/image58.png"/><Relationship Id="rId45" Type="http://schemas.openxmlformats.org/officeDocument/2006/relationships/image" Target="../media/image63.svg"/><Relationship Id="rId53" Type="http://schemas.openxmlformats.org/officeDocument/2006/relationships/image" Target="../media/image71.svg"/><Relationship Id="rId58" Type="http://schemas.openxmlformats.org/officeDocument/2006/relationships/image" Target="../media/image76.png"/><Relationship Id="rId66" Type="http://schemas.openxmlformats.org/officeDocument/2006/relationships/image" Target="../media/image84.png"/><Relationship Id="rId74" Type="http://schemas.openxmlformats.org/officeDocument/2006/relationships/image" Target="../media/image92.png"/><Relationship Id="rId79" Type="http://schemas.openxmlformats.org/officeDocument/2006/relationships/image" Target="../media/image97.svg"/><Relationship Id="rId5" Type="http://schemas.openxmlformats.org/officeDocument/2006/relationships/image" Target="../media/image23.svg"/><Relationship Id="rId61" Type="http://schemas.openxmlformats.org/officeDocument/2006/relationships/image" Target="../media/image79.svg"/><Relationship Id="rId19" Type="http://schemas.openxmlformats.org/officeDocument/2006/relationships/image" Target="../media/image37.svg"/><Relationship Id="rId14" Type="http://schemas.openxmlformats.org/officeDocument/2006/relationships/image" Target="../media/image32.png"/><Relationship Id="rId22" Type="http://schemas.openxmlformats.org/officeDocument/2006/relationships/image" Target="../media/image40.png"/><Relationship Id="rId27" Type="http://schemas.openxmlformats.org/officeDocument/2006/relationships/image" Target="../media/image45.svg"/><Relationship Id="rId30" Type="http://schemas.openxmlformats.org/officeDocument/2006/relationships/image" Target="../media/image48.png"/><Relationship Id="rId35" Type="http://schemas.openxmlformats.org/officeDocument/2006/relationships/image" Target="../media/image53.svg"/><Relationship Id="rId43" Type="http://schemas.openxmlformats.org/officeDocument/2006/relationships/image" Target="../media/image61.svg"/><Relationship Id="rId48" Type="http://schemas.openxmlformats.org/officeDocument/2006/relationships/image" Target="../media/image66.png"/><Relationship Id="rId56" Type="http://schemas.openxmlformats.org/officeDocument/2006/relationships/image" Target="../media/image74.png"/><Relationship Id="rId64" Type="http://schemas.openxmlformats.org/officeDocument/2006/relationships/image" Target="../media/image82.png"/><Relationship Id="rId69" Type="http://schemas.openxmlformats.org/officeDocument/2006/relationships/image" Target="../media/image87.svg"/><Relationship Id="rId77" Type="http://schemas.openxmlformats.org/officeDocument/2006/relationships/image" Target="../media/image95.svg"/><Relationship Id="rId8" Type="http://schemas.openxmlformats.org/officeDocument/2006/relationships/image" Target="../media/image26.png"/><Relationship Id="rId51" Type="http://schemas.openxmlformats.org/officeDocument/2006/relationships/image" Target="../media/image69.svg"/><Relationship Id="rId72" Type="http://schemas.openxmlformats.org/officeDocument/2006/relationships/image" Target="../media/image90.png"/><Relationship Id="rId3" Type="http://schemas.openxmlformats.org/officeDocument/2006/relationships/image" Target="../media/image21.svg"/><Relationship Id="rId12" Type="http://schemas.openxmlformats.org/officeDocument/2006/relationships/image" Target="../media/image30.png"/><Relationship Id="rId17" Type="http://schemas.openxmlformats.org/officeDocument/2006/relationships/image" Target="../media/image35.svg"/><Relationship Id="rId25" Type="http://schemas.openxmlformats.org/officeDocument/2006/relationships/image" Target="../media/image43.svg"/><Relationship Id="rId33" Type="http://schemas.openxmlformats.org/officeDocument/2006/relationships/image" Target="../media/image51.svg"/><Relationship Id="rId38" Type="http://schemas.openxmlformats.org/officeDocument/2006/relationships/image" Target="../media/image56.png"/><Relationship Id="rId46" Type="http://schemas.openxmlformats.org/officeDocument/2006/relationships/image" Target="../media/image64.png"/><Relationship Id="rId59" Type="http://schemas.openxmlformats.org/officeDocument/2006/relationships/image" Target="../media/image77.svg"/><Relationship Id="rId67" Type="http://schemas.openxmlformats.org/officeDocument/2006/relationships/image" Target="../media/image85.svg"/><Relationship Id="rId20" Type="http://schemas.openxmlformats.org/officeDocument/2006/relationships/image" Target="../media/image38.png"/><Relationship Id="rId41" Type="http://schemas.openxmlformats.org/officeDocument/2006/relationships/image" Target="../media/image59.svg"/><Relationship Id="rId54" Type="http://schemas.openxmlformats.org/officeDocument/2006/relationships/image" Target="../media/image72.png"/><Relationship Id="rId62" Type="http://schemas.openxmlformats.org/officeDocument/2006/relationships/image" Target="../media/image80.png"/><Relationship Id="rId70" Type="http://schemas.openxmlformats.org/officeDocument/2006/relationships/image" Target="../media/image88.png"/><Relationship Id="rId75" Type="http://schemas.openxmlformats.org/officeDocument/2006/relationships/image" Target="../media/image9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5" Type="http://schemas.openxmlformats.org/officeDocument/2006/relationships/image" Target="../media/image33.svg"/><Relationship Id="rId23" Type="http://schemas.openxmlformats.org/officeDocument/2006/relationships/image" Target="../media/image41.svg"/><Relationship Id="rId28" Type="http://schemas.openxmlformats.org/officeDocument/2006/relationships/image" Target="../media/image46.png"/><Relationship Id="rId36" Type="http://schemas.openxmlformats.org/officeDocument/2006/relationships/image" Target="../media/image54.png"/><Relationship Id="rId49" Type="http://schemas.openxmlformats.org/officeDocument/2006/relationships/image" Target="../media/image67.svg"/><Relationship Id="rId57" Type="http://schemas.openxmlformats.org/officeDocument/2006/relationships/image" Target="../media/image75.svg"/><Relationship Id="rId10" Type="http://schemas.openxmlformats.org/officeDocument/2006/relationships/image" Target="../media/image28.png"/><Relationship Id="rId31" Type="http://schemas.openxmlformats.org/officeDocument/2006/relationships/image" Target="../media/image49.svg"/><Relationship Id="rId44" Type="http://schemas.openxmlformats.org/officeDocument/2006/relationships/image" Target="../media/image62.png"/><Relationship Id="rId52" Type="http://schemas.openxmlformats.org/officeDocument/2006/relationships/image" Target="../media/image70.png"/><Relationship Id="rId60" Type="http://schemas.openxmlformats.org/officeDocument/2006/relationships/image" Target="../media/image78.png"/><Relationship Id="rId65" Type="http://schemas.openxmlformats.org/officeDocument/2006/relationships/image" Target="../media/image83.svg"/><Relationship Id="rId73" Type="http://schemas.openxmlformats.org/officeDocument/2006/relationships/image" Target="../media/image91.svg"/><Relationship Id="rId78" Type="http://schemas.openxmlformats.org/officeDocument/2006/relationships/image" Target="../media/image96.png"/><Relationship Id="rId4" Type="http://schemas.openxmlformats.org/officeDocument/2006/relationships/image" Target="../media/image22.png"/><Relationship Id="rId9" Type="http://schemas.openxmlformats.org/officeDocument/2006/relationships/image" Target="../media/image27.svg"/><Relationship Id="rId13" Type="http://schemas.openxmlformats.org/officeDocument/2006/relationships/image" Target="../media/image31.svg"/><Relationship Id="rId18" Type="http://schemas.openxmlformats.org/officeDocument/2006/relationships/image" Target="../media/image36.png"/><Relationship Id="rId39" Type="http://schemas.openxmlformats.org/officeDocument/2006/relationships/image" Target="../media/image57.svg"/><Relationship Id="rId34" Type="http://schemas.openxmlformats.org/officeDocument/2006/relationships/image" Target="../media/image52.png"/><Relationship Id="rId50" Type="http://schemas.openxmlformats.org/officeDocument/2006/relationships/image" Target="../media/image68.png"/><Relationship Id="rId55" Type="http://schemas.openxmlformats.org/officeDocument/2006/relationships/image" Target="../media/image73.svg"/><Relationship Id="rId76" Type="http://schemas.openxmlformats.org/officeDocument/2006/relationships/image" Target="../media/image94.png"/><Relationship Id="rId7" Type="http://schemas.openxmlformats.org/officeDocument/2006/relationships/image" Target="../media/image25.svg"/><Relationship Id="rId71" Type="http://schemas.openxmlformats.org/officeDocument/2006/relationships/image" Target="../media/image89.svg"/><Relationship Id="rId2" Type="http://schemas.openxmlformats.org/officeDocument/2006/relationships/image" Target="../media/image20.png"/><Relationship Id="rId29" Type="http://schemas.openxmlformats.org/officeDocument/2006/relationships/image" Target="../media/image47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1B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543050" cy="154305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2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1452637"/>
            <a:ext cx="1543050" cy="1633463"/>
            <a:chOff x="0" y="-47625"/>
            <a:chExt cx="812800" cy="86042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ln>
              <a:noFill/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2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3086100"/>
            <a:ext cx="1543050" cy="154305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9FFE8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2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543050" y="0"/>
            <a:ext cx="1543050" cy="1543050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ln>
              <a:noFill/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2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3086100" y="0"/>
            <a:ext cx="1543050" cy="1543050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9FFE8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2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4629150" y="0"/>
            <a:ext cx="13658850" cy="1543050"/>
            <a:chOff x="0" y="0"/>
            <a:chExt cx="7194785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7194785" cy="812800"/>
            </a:xfrm>
            <a:custGeom>
              <a:avLst/>
              <a:gdLst/>
              <a:ahLst/>
              <a:cxnLst/>
              <a:rect l="l" t="t" r="r" b="b"/>
              <a:pathLst>
                <a:path w="7194785" h="812800">
                  <a:moveTo>
                    <a:pt x="0" y="0"/>
                  </a:moveTo>
                  <a:lnTo>
                    <a:pt x="7194785" y="0"/>
                  </a:lnTo>
                  <a:lnTo>
                    <a:pt x="7194785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4CEE4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2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0" y="8743950"/>
            <a:ext cx="13677900" cy="1543050"/>
            <a:chOff x="0" y="0"/>
            <a:chExt cx="720482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204820" cy="812800"/>
            </a:xfrm>
            <a:custGeom>
              <a:avLst/>
              <a:gdLst/>
              <a:ahLst/>
              <a:cxnLst/>
              <a:rect l="l" t="t" r="r" b="b"/>
              <a:pathLst>
                <a:path w="7204820" h="812800">
                  <a:moveTo>
                    <a:pt x="0" y="0"/>
                  </a:moveTo>
                  <a:lnTo>
                    <a:pt x="7204820" y="0"/>
                  </a:lnTo>
                  <a:lnTo>
                    <a:pt x="720482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4CEE4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2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6744950" y="8743950"/>
            <a:ext cx="1543050" cy="1543050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2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5182850" y="8743950"/>
            <a:ext cx="1571624" cy="1543050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ln>
              <a:noFill/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2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5211425" y="7200900"/>
            <a:ext cx="1543050" cy="1543050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9FFE8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2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3677900" y="8743950"/>
            <a:ext cx="1533525" cy="1543050"/>
            <a:chOff x="0" y="0"/>
            <a:chExt cx="807783" cy="8128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07783" cy="812800"/>
            </a:xfrm>
            <a:custGeom>
              <a:avLst/>
              <a:gdLst/>
              <a:ahLst/>
              <a:cxnLst/>
              <a:rect l="l" t="t" r="r" b="b"/>
              <a:pathLst>
                <a:path w="807783" h="812800">
                  <a:moveTo>
                    <a:pt x="0" y="0"/>
                  </a:moveTo>
                  <a:lnTo>
                    <a:pt x="807783" y="0"/>
                  </a:lnTo>
                  <a:lnTo>
                    <a:pt x="807783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9FFE8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2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6744950" y="7200900"/>
            <a:ext cx="1543050" cy="1543050"/>
            <a:chOff x="0" y="0"/>
            <a:chExt cx="812800" cy="8128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37" name="TextBox 37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ln>
              <a:noFill/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2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16744950" y="5657850"/>
            <a:ext cx="1543050" cy="1543050"/>
            <a:chOff x="0" y="0"/>
            <a:chExt cx="812800" cy="81280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9FFE8"/>
            </a:solidFill>
          </p:spPr>
        </p:sp>
        <p:sp>
          <p:nvSpPr>
            <p:cNvPr id="40" name="TextBox 40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2"/>
                </a:lnSpc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1543050" y="1543050"/>
            <a:ext cx="1543050" cy="1543050"/>
            <a:chOff x="0" y="0"/>
            <a:chExt cx="812800" cy="81280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9FFE8"/>
            </a:solidFill>
          </p:spPr>
        </p:sp>
        <p:sp>
          <p:nvSpPr>
            <p:cNvPr id="43" name="TextBox 43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2"/>
                </a:lnSpc>
              </a:pPr>
              <a:endParaRPr/>
            </a:p>
          </p:txBody>
        </p:sp>
      </p:grpSp>
      <p:sp>
        <p:nvSpPr>
          <p:cNvPr id="44" name="TextBox 44"/>
          <p:cNvSpPr txBox="1"/>
          <p:nvPr/>
        </p:nvSpPr>
        <p:spPr>
          <a:xfrm>
            <a:off x="3260760" y="2723576"/>
            <a:ext cx="11766481" cy="411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25"/>
              </a:lnSpc>
            </a:pPr>
            <a:r>
              <a:rPr lang="en-US" sz="9750" spc="975" dirty="0">
                <a:solidFill>
                  <a:srgbClr val="E9FFE8"/>
                </a:solidFill>
                <a:latin typeface="Open Sans Extra Bold" panose="020B0604020202020204" charset="0"/>
              </a:rPr>
              <a:t>YOUR INFOGRAPHIC PRESENTATION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5743833" y="7285611"/>
            <a:ext cx="6800334" cy="3577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72"/>
              </a:lnSpc>
              <a:spcBef>
                <a:spcPct val="0"/>
              </a:spcBef>
            </a:pPr>
            <a:r>
              <a:rPr lang="en-US" sz="2699" u="none" dirty="0">
                <a:solidFill>
                  <a:srgbClr val="E9FFE8"/>
                </a:solidFill>
                <a:latin typeface="Roboto Condensed Bold"/>
              </a:rPr>
              <a:t>WWW.INFOGRAPHIC.COM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1B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311519" cy="10287000"/>
            <a:chOff x="0" y="0"/>
            <a:chExt cx="2452417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52417" cy="2709333"/>
            </a:xfrm>
            <a:custGeom>
              <a:avLst/>
              <a:gdLst/>
              <a:ahLst/>
              <a:cxnLst/>
              <a:rect l="l" t="t" r="r" b="b"/>
              <a:pathLst>
                <a:path w="2452417" h="2709333">
                  <a:moveTo>
                    <a:pt x="0" y="0"/>
                  </a:moveTo>
                  <a:lnTo>
                    <a:pt x="2452417" y="0"/>
                  </a:lnTo>
                  <a:lnTo>
                    <a:pt x="2452417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4CEE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2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08366" y="1093477"/>
            <a:ext cx="8294787" cy="8404860"/>
            <a:chOff x="0" y="0"/>
            <a:chExt cx="11059716" cy="11206480"/>
          </a:xfrm>
        </p:grpSpPr>
        <p:sp>
          <p:nvSpPr>
            <p:cNvPr id="6" name="TextBox 6"/>
            <p:cNvSpPr txBox="1"/>
            <p:nvPr/>
          </p:nvSpPr>
          <p:spPr>
            <a:xfrm>
              <a:off x="1222474" y="10690860"/>
              <a:ext cx="1157883" cy="515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Open Sans Light"/>
                </a:rPr>
                <a:t>Item 1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3279874" y="10690860"/>
              <a:ext cx="1157883" cy="515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Open Sans Light"/>
                </a:rPr>
                <a:t>Item 2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5337274" y="10690860"/>
              <a:ext cx="1157883" cy="515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Open Sans Light"/>
                </a:rPr>
                <a:t>Item 3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394674" y="10690860"/>
              <a:ext cx="1157883" cy="515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Open Sans Light"/>
                </a:rPr>
                <a:t>Item 4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9452074" y="10690860"/>
              <a:ext cx="1157883" cy="515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Open Sans Light"/>
                </a:rPr>
                <a:t>Item 5</a:t>
              </a:r>
            </a:p>
          </p:txBody>
        </p:sp>
        <p:grpSp>
          <p:nvGrpSpPr>
            <p:cNvPr id="11" name="Group 11"/>
            <p:cNvGrpSpPr>
              <a:grpSpLocks noChangeAspect="1"/>
            </p:cNvGrpSpPr>
            <p:nvPr/>
          </p:nvGrpSpPr>
          <p:grpSpPr>
            <a:xfrm>
              <a:off x="772716" y="238760"/>
              <a:ext cx="10287000" cy="10287000"/>
              <a:chOff x="0" y="0"/>
              <a:chExt cx="10287000" cy="102870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-6350"/>
                <a:ext cx="102870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287000" h="127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3" name="Freeform 13"/>
              <p:cNvSpPr/>
              <p:nvPr/>
            </p:nvSpPr>
            <p:spPr>
              <a:xfrm>
                <a:off x="0" y="2051050"/>
                <a:ext cx="102870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287000" h="127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4" name="Freeform 14"/>
              <p:cNvSpPr/>
              <p:nvPr/>
            </p:nvSpPr>
            <p:spPr>
              <a:xfrm>
                <a:off x="0" y="4108450"/>
                <a:ext cx="102870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287000" h="127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5" name="Freeform 15"/>
              <p:cNvSpPr/>
              <p:nvPr/>
            </p:nvSpPr>
            <p:spPr>
              <a:xfrm>
                <a:off x="0" y="6165850"/>
                <a:ext cx="102870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287000" h="127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6" name="Freeform 16"/>
              <p:cNvSpPr/>
              <p:nvPr/>
            </p:nvSpPr>
            <p:spPr>
              <a:xfrm>
                <a:off x="0" y="8223250"/>
                <a:ext cx="102870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287000" h="127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7" name="Freeform 17"/>
              <p:cNvSpPr/>
              <p:nvPr/>
            </p:nvSpPr>
            <p:spPr>
              <a:xfrm>
                <a:off x="0" y="10280650"/>
                <a:ext cx="102870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287000" h="127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8" name="TextBox 18"/>
            <p:cNvSpPr txBox="1"/>
            <p:nvPr/>
          </p:nvSpPr>
          <p:spPr>
            <a:xfrm>
              <a:off x="0" y="-38100"/>
              <a:ext cx="569516" cy="515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Open Sans Light"/>
                </a:rPr>
                <a:t>25 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2019300"/>
              <a:ext cx="569516" cy="515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Open Sans Light"/>
                </a:rPr>
                <a:t>20 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4076700"/>
              <a:ext cx="569516" cy="515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Open Sans Light"/>
                </a:rPr>
                <a:t>15 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6134100"/>
              <a:ext cx="569516" cy="515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Open Sans Light"/>
                </a:rPr>
                <a:t>10 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231973" y="8191500"/>
              <a:ext cx="337542" cy="515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Open Sans Light"/>
                </a:rPr>
                <a:t>5 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231973" y="10248900"/>
              <a:ext cx="337542" cy="515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Open Sans Light"/>
                </a:rPr>
                <a:t>0 </a:t>
              </a:r>
            </a:p>
          </p:txBody>
        </p:sp>
        <p:grpSp>
          <p:nvGrpSpPr>
            <p:cNvPr id="24" name="Group 24"/>
            <p:cNvGrpSpPr>
              <a:grpSpLocks noChangeAspect="1"/>
            </p:cNvGrpSpPr>
            <p:nvPr/>
          </p:nvGrpSpPr>
          <p:grpSpPr>
            <a:xfrm>
              <a:off x="1737916" y="1409700"/>
              <a:ext cx="8356600" cy="9179560"/>
              <a:chOff x="965200" y="1170940"/>
              <a:chExt cx="8356600" cy="917956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965200" y="6962698"/>
                <a:ext cx="2153410" cy="3387518"/>
              </a:xfrm>
              <a:custGeom>
                <a:avLst/>
                <a:gdLst/>
                <a:ahLst/>
                <a:cxnLst/>
                <a:rect l="l" t="t" r="r" b="b"/>
                <a:pathLst>
                  <a:path w="2153410" h="3387518">
                    <a:moveTo>
                      <a:pt x="127000" y="3324302"/>
                    </a:moveTo>
                    <a:cubicBezTo>
                      <a:pt x="126844" y="3289343"/>
                      <a:pt x="98460" y="3261086"/>
                      <a:pt x="63500" y="3261086"/>
                    </a:cubicBezTo>
                    <a:cubicBezTo>
                      <a:pt x="28540" y="3261086"/>
                      <a:pt x="156" y="3289343"/>
                      <a:pt x="0" y="3324302"/>
                    </a:cubicBezTo>
                    <a:cubicBezTo>
                      <a:pt x="156" y="3359261"/>
                      <a:pt x="28540" y="3387518"/>
                      <a:pt x="63500" y="3387518"/>
                    </a:cubicBezTo>
                    <a:cubicBezTo>
                      <a:pt x="98460" y="3387518"/>
                      <a:pt x="126844" y="3359261"/>
                      <a:pt x="127000" y="3324302"/>
                    </a:cubicBezTo>
                    <a:close/>
                    <a:moveTo>
                      <a:pt x="39268" y="3309157"/>
                    </a:moveTo>
                    <a:cubicBezTo>
                      <a:pt x="30990" y="3322535"/>
                      <a:pt x="35082" y="3340088"/>
                      <a:pt x="48423" y="3348425"/>
                    </a:cubicBezTo>
                    <a:cubicBezTo>
                      <a:pt x="61763" y="3356764"/>
                      <a:pt x="79334" y="3352750"/>
                      <a:pt x="87732" y="3339447"/>
                    </a:cubicBezTo>
                    <a:lnTo>
                      <a:pt x="2145131" y="47607"/>
                    </a:lnTo>
                    <a:cubicBezTo>
                      <a:pt x="2153410" y="34229"/>
                      <a:pt x="2149318" y="16677"/>
                      <a:pt x="2135977" y="8339"/>
                    </a:cubicBezTo>
                    <a:cubicBezTo>
                      <a:pt x="2122637" y="0"/>
                      <a:pt x="2105066" y="4014"/>
                      <a:pt x="2096669" y="17317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26" name="Freeform 26"/>
              <p:cNvSpPr/>
              <p:nvPr/>
            </p:nvSpPr>
            <p:spPr>
              <a:xfrm>
                <a:off x="3022600" y="4082507"/>
                <a:ext cx="2153239" cy="2975869"/>
              </a:xfrm>
              <a:custGeom>
                <a:avLst/>
                <a:gdLst/>
                <a:ahLst/>
                <a:cxnLst/>
                <a:rect l="l" t="t" r="r" b="b"/>
                <a:pathLst>
                  <a:path w="2153239" h="2975869">
                    <a:moveTo>
                      <a:pt x="127000" y="2912653"/>
                    </a:moveTo>
                    <a:cubicBezTo>
                      <a:pt x="126844" y="2877694"/>
                      <a:pt x="98459" y="2849437"/>
                      <a:pt x="63500" y="2849437"/>
                    </a:cubicBezTo>
                    <a:cubicBezTo>
                      <a:pt x="28541" y="2849437"/>
                      <a:pt x="156" y="2877694"/>
                      <a:pt x="0" y="2912653"/>
                    </a:cubicBezTo>
                    <a:cubicBezTo>
                      <a:pt x="156" y="2947612"/>
                      <a:pt x="28541" y="2975869"/>
                      <a:pt x="63500" y="2975869"/>
                    </a:cubicBezTo>
                    <a:cubicBezTo>
                      <a:pt x="98459" y="2975869"/>
                      <a:pt x="126844" y="2947612"/>
                      <a:pt x="127000" y="2912653"/>
                    </a:cubicBezTo>
                    <a:close/>
                    <a:moveTo>
                      <a:pt x="40248" y="2896044"/>
                    </a:moveTo>
                    <a:cubicBezTo>
                      <a:pt x="31161" y="2908886"/>
                      <a:pt x="34164" y="2926657"/>
                      <a:pt x="46965" y="2935802"/>
                    </a:cubicBezTo>
                    <a:cubicBezTo>
                      <a:pt x="59767" y="2944945"/>
                      <a:pt x="77551" y="2942022"/>
                      <a:pt x="86752" y="2929262"/>
                    </a:cubicBezTo>
                    <a:lnTo>
                      <a:pt x="2144152" y="48902"/>
                    </a:lnTo>
                    <a:cubicBezTo>
                      <a:pt x="2153239" y="36060"/>
                      <a:pt x="2150236" y="18288"/>
                      <a:pt x="2137435" y="9144"/>
                    </a:cubicBezTo>
                    <a:cubicBezTo>
                      <a:pt x="2124633" y="0"/>
                      <a:pt x="2106849" y="2924"/>
                      <a:pt x="2097648" y="15684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27" name="Freeform 27"/>
              <p:cNvSpPr/>
              <p:nvPr/>
            </p:nvSpPr>
            <p:spPr>
              <a:xfrm>
                <a:off x="5080000" y="2847799"/>
                <a:ext cx="2153426" cy="1330218"/>
              </a:xfrm>
              <a:custGeom>
                <a:avLst/>
                <a:gdLst/>
                <a:ahLst/>
                <a:cxnLst/>
                <a:rect l="l" t="t" r="r" b="b"/>
                <a:pathLst>
                  <a:path w="2153426" h="1330218">
                    <a:moveTo>
                      <a:pt x="127000" y="1267001"/>
                    </a:moveTo>
                    <a:cubicBezTo>
                      <a:pt x="126844" y="1232042"/>
                      <a:pt x="98459" y="1203784"/>
                      <a:pt x="63500" y="1203784"/>
                    </a:cubicBezTo>
                    <a:cubicBezTo>
                      <a:pt x="28541" y="1203784"/>
                      <a:pt x="156" y="1232042"/>
                      <a:pt x="0" y="1267001"/>
                    </a:cubicBezTo>
                    <a:cubicBezTo>
                      <a:pt x="156" y="1301960"/>
                      <a:pt x="28541" y="1330218"/>
                      <a:pt x="63500" y="1330218"/>
                    </a:cubicBezTo>
                    <a:cubicBezTo>
                      <a:pt x="98459" y="1330218"/>
                      <a:pt x="126844" y="1301960"/>
                      <a:pt x="127000" y="1267001"/>
                    </a:cubicBezTo>
                    <a:close/>
                    <a:moveTo>
                      <a:pt x="48798" y="1242498"/>
                    </a:moveTo>
                    <a:cubicBezTo>
                      <a:pt x="35345" y="1250652"/>
                      <a:pt x="31012" y="1268147"/>
                      <a:pt x="39107" y="1281637"/>
                    </a:cubicBezTo>
                    <a:cubicBezTo>
                      <a:pt x="47201" y="1295127"/>
                      <a:pt x="64676" y="1299537"/>
                      <a:pt x="78202" y="1291504"/>
                    </a:cubicBezTo>
                    <a:lnTo>
                      <a:pt x="2135601" y="57064"/>
                    </a:lnTo>
                    <a:cubicBezTo>
                      <a:pt x="2149078" y="48920"/>
                      <a:pt x="2153426" y="31408"/>
                      <a:pt x="2145325" y="17906"/>
                    </a:cubicBezTo>
                    <a:cubicBezTo>
                      <a:pt x="2137224" y="4404"/>
                      <a:pt x="2119726" y="0"/>
                      <a:pt x="2106199" y="8058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28" name="Freeform 28"/>
              <p:cNvSpPr/>
              <p:nvPr/>
            </p:nvSpPr>
            <p:spPr>
              <a:xfrm>
                <a:off x="7137400" y="1171223"/>
                <a:ext cx="2184400" cy="1772353"/>
              </a:xfrm>
              <a:custGeom>
                <a:avLst/>
                <a:gdLst/>
                <a:ahLst/>
                <a:cxnLst/>
                <a:rect l="l" t="t" r="r" b="b"/>
                <a:pathLst>
                  <a:path w="2184400" h="1772353">
                    <a:moveTo>
                      <a:pt x="127000" y="1709137"/>
                    </a:moveTo>
                    <a:cubicBezTo>
                      <a:pt x="126843" y="1674178"/>
                      <a:pt x="98460" y="1645920"/>
                      <a:pt x="63500" y="1645920"/>
                    </a:cubicBezTo>
                    <a:cubicBezTo>
                      <a:pt x="28540" y="1645920"/>
                      <a:pt x="157" y="1674178"/>
                      <a:pt x="0" y="1709137"/>
                    </a:cubicBezTo>
                    <a:cubicBezTo>
                      <a:pt x="157" y="1744096"/>
                      <a:pt x="28540" y="1772354"/>
                      <a:pt x="63500" y="1772354"/>
                    </a:cubicBezTo>
                    <a:cubicBezTo>
                      <a:pt x="98460" y="1772354"/>
                      <a:pt x="126843" y="1744096"/>
                      <a:pt x="127000" y="1709137"/>
                    </a:cubicBezTo>
                    <a:close/>
                    <a:moveTo>
                      <a:pt x="45649" y="1686824"/>
                    </a:moveTo>
                    <a:cubicBezTo>
                      <a:pt x="33409" y="1696706"/>
                      <a:pt x="31459" y="1714624"/>
                      <a:pt x="41286" y="1726908"/>
                    </a:cubicBezTo>
                    <a:cubicBezTo>
                      <a:pt x="51114" y="1739193"/>
                      <a:pt x="69022" y="1741223"/>
                      <a:pt x="81351" y="1731450"/>
                    </a:cubicBezTo>
                    <a:lnTo>
                      <a:pt x="2138751" y="85530"/>
                    </a:lnTo>
                    <a:cubicBezTo>
                      <a:pt x="2150991" y="75648"/>
                      <a:pt x="2152941" y="57730"/>
                      <a:pt x="2143113" y="45446"/>
                    </a:cubicBezTo>
                    <a:cubicBezTo>
                      <a:pt x="2133286" y="33161"/>
                      <a:pt x="2115377" y="31131"/>
                      <a:pt x="2103049" y="40904"/>
                    </a:cubicBezTo>
                    <a:close/>
                    <a:moveTo>
                      <a:pt x="2184400" y="63217"/>
                    </a:moveTo>
                    <a:cubicBezTo>
                      <a:pt x="2184243" y="28258"/>
                      <a:pt x="2155860" y="0"/>
                      <a:pt x="2120900" y="0"/>
                    </a:cubicBezTo>
                    <a:cubicBezTo>
                      <a:pt x="2085940" y="0"/>
                      <a:pt x="2057557" y="28258"/>
                      <a:pt x="2057400" y="63217"/>
                    </a:cubicBezTo>
                    <a:cubicBezTo>
                      <a:pt x="2057557" y="98176"/>
                      <a:pt x="2085940" y="126434"/>
                      <a:pt x="2120900" y="126434"/>
                    </a:cubicBezTo>
                    <a:cubicBezTo>
                      <a:pt x="2155860" y="126434"/>
                      <a:pt x="2184243" y="98176"/>
                      <a:pt x="2184400" y="63217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29" name="Freeform 29"/>
              <p:cNvSpPr/>
              <p:nvPr/>
            </p:nvSpPr>
            <p:spPr>
              <a:xfrm>
                <a:off x="965200" y="6962624"/>
                <a:ext cx="2153388" cy="1330192"/>
              </a:xfrm>
              <a:custGeom>
                <a:avLst/>
                <a:gdLst/>
                <a:ahLst/>
                <a:cxnLst/>
                <a:rect l="l" t="t" r="r" b="b"/>
                <a:pathLst>
                  <a:path w="2153388" h="1330192">
                    <a:moveTo>
                      <a:pt x="127000" y="1266976"/>
                    </a:moveTo>
                    <a:cubicBezTo>
                      <a:pt x="126844" y="1232017"/>
                      <a:pt x="98460" y="1203760"/>
                      <a:pt x="63500" y="1203760"/>
                    </a:cubicBezTo>
                    <a:cubicBezTo>
                      <a:pt x="28540" y="1203760"/>
                      <a:pt x="156" y="1232017"/>
                      <a:pt x="0" y="1266976"/>
                    </a:cubicBezTo>
                    <a:cubicBezTo>
                      <a:pt x="156" y="1301935"/>
                      <a:pt x="28540" y="1330192"/>
                      <a:pt x="63500" y="1330192"/>
                    </a:cubicBezTo>
                    <a:cubicBezTo>
                      <a:pt x="98460" y="1330192"/>
                      <a:pt x="126844" y="1301935"/>
                      <a:pt x="127000" y="1266976"/>
                    </a:cubicBezTo>
                    <a:close/>
                    <a:moveTo>
                      <a:pt x="48798" y="1242473"/>
                    </a:moveTo>
                    <a:cubicBezTo>
                      <a:pt x="35345" y="1250627"/>
                      <a:pt x="31012" y="1268122"/>
                      <a:pt x="39106" y="1281612"/>
                    </a:cubicBezTo>
                    <a:cubicBezTo>
                      <a:pt x="47200" y="1295102"/>
                      <a:pt x="64676" y="1299513"/>
                      <a:pt x="78202" y="1291479"/>
                    </a:cubicBezTo>
                    <a:lnTo>
                      <a:pt x="2135602" y="57039"/>
                    </a:lnTo>
                    <a:cubicBezTo>
                      <a:pt x="2149055" y="48884"/>
                      <a:pt x="2153388" y="31390"/>
                      <a:pt x="2145293" y="17900"/>
                    </a:cubicBezTo>
                    <a:cubicBezTo>
                      <a:pt x="2137200" y="4410"/>
                      <a:pt x="2119724" y="0"/>
                      <a:pt x="2106198" y="8033"/>
                    </a:cubicBezTo>
                    <a:close/>
                  </a:path>
                </a:pathLst>
              </a:custGeom>
              <a:solidFill>
                <a:srgbClr val="F81B1B"/>
              </a:solidFill>
            </p:spPr>
          </p:sp>
          <p:sp>
            <p:nvSpPr>
              <p:cNvPr id="30" name="Freeform 30"/>
              <p:cNvSpPr/>
              <p:nvPr/>
            </p:nvSpPr>
            <p:spPr>
              <a:xfrm>
                <a:off x="3022600" y="6139892"/>
                <a:ext cx="2153156" cy="918485"/>
              </a:xfrm>
              <a:custGeom>
                <a:avLst/>
                <a:gdLst/>
                <a:ahLst/>
                <a:cxnLst/>
                <a:rect l="l" t="t" r="r" b="b"/>
                <a:pathLst>
                  <a:path w="2153156" h="918485">
                    <a:moveTo>
                      <a:pt x="127000" y="855268"/>
                    </a:moveTo>
                    <a:cubicBezTo>
                      <a:pt x="126844" y="820309"/>
                      <a:pt x="98459" y="792052"/>
                      <a:pt x="63500" y="792052"/>
                    </a:cubicBezTo>
                    <a:cubicBezTo>
                      <a:pt x="28541" y="792052"/>
                      <a:pt x="156" y="820309"/>
                      <a:pt x="0" y="855268"/>
                    </a:cubicBezTo>
                    <a:cubicBezTo>
                      <a:pt x="156" y="890227"/>
                      <a:pt x="28541" y="918484"/>
                      <a:pt x="63500" y="918484"/>
                    </a:cubicBezTo>
                    <a:cubicBezTo>
                      <a:pt x="98459" y="918484"/>
                      <a:pt x="126844" y="890227"/>
                      <a:pt x="127000" y="855268"/>
                    </a:cubicBezTo>
                    <a:close/>
                    <a:moveTo>
                      <a:pt x="52887" y="828737"/>
                    </a:moveTo>
                    <a:cubicBezTo>
                      <a:pt x="38307" y="834645"/>
                      <a:pt x="31244" y="851227"/>
                      <a:pt x="37087" y="865833"/>
                    </a:cubicBezTo>
                    <a:cubicBezTo>
                      <a:pt x="42930" y="880440"/>
                      <a:pt x="59480" y="887577"/>
                      <a:pt x="74113" y="881800"/>
                    </a:cubicBezTo>
                    <a:lnTo>
                      <a:pt x="2131513" y="58839"/>
                    </a:lnTo>
                    <a:cubicBezTo>
                      <a:pt x="2146093" y="52932"/>
                      <a:pt x="2153156" y="36350"/>
                      <a:pt x="2147313" y="21743"/>
                    </a:cubicBezTo>
                    <a:cubicBezTo>
                      <a:pt x="2141470" y="7136"/>
                      <a:pt x="2124920" y="0"/>
                      <a:pt x="2110287" y="5777"/>
                    </a:cubicBezTo>
                    <a:close/>
                  </a:path>
                </a:pathLst>
              </a:custGeom>
              <a:solidFill>
                <a:srgbClr val="F81B1B"/>
              </a:solidFill>
            </p:spPr>
          </p:sp>
          <p:sp>
            <p:nvSpPr>
              <p:cNvPr id="31" name="Freeform 31"/>
              <p:cNvSpPr/>
              <p:nvPr/>
            </p:nvSpPr>
            <p:spPr>
              <a:xfrm>
                <a:off x="5080000" y="4494194"/>
                <a:ext cx="2152941" cy="1741223"/>
              </a:xfrm>
              <a:custGeom>
                <a:avLst/>
                <a:gdLst/>
                <a:ahLst/>
                <a:cxnLst/>
                <a:rect l="l" t="t" r="r" b="b"/>
                <a:pathLst>
                  <a:path w="2152941" h="1741223">
                    <a:moveTo>
                      <a:pt x="127000" y="1678006"/>
                    </a:moveTo>
                    <a:cubicBezTo>
                      <a:pt x="126844" y="1643047"/>
                      <a:pt x="98459" y="1614789"/>
                      <a:pt x="63500" y="1614789"/>
                    </a:cubicBezTo>
                    <a:cubicBezTo>
                      <a:pt x="28541" y="1614789"/>
                      <a:pt x="156" y="1643047"/>
                      <a:pt x="0" y="1678006"/>
                    </a:cubicBezTo>
                    <a:cubicBezTo>
                      <a:pt x="156" y="1712965"/>
                      <a:pt x="28541" y="1741223"/>
                      <a:pt x="63500" y="1741223"/>
                    </a:cubicBezTo>
                    <a:cubicBezTo>
                      <a:pt x="98459" y="1741223"/>
                      <a:pt x="126844" y="1712965"/>
                      <a:pt x="127000" y="1678006"/>
                    </a:cubicBezTo>
                    <a:close/>
                    <a:moveTo>
                      <a:pt x="45650" y="1655693"/>
                    </a:moveTo>
                    <a:cubicBezTo>
                      <a:pt x="33409" y="1665575"/>
                      <a:pt x="31459" y="1683492"/>
                      <a:pt x="41286" y="1695777"/>
                    </a:cubicBezTo>
                    <a:cubicBezTo>
                      <a:pt x="51114" y="1708062"/>
                      <a:pt x="69023" y="1710092"/>
                      <a:pt x="81351" y="1700319"/>
                    </a:cubicBezTo>
                    <a:lnTo>
                      <a:pt x="2138751" y="54399"/>
                    </a:lnTo>
                    <a:cubicBezTo>
                      <a:pt x="2150991" y="44517"/>
                      <a:pt x="2152941" y="26599"/>
                      <a:pt x="2143114" y="14315"/>
                    </a:cubicBezTo>
                    <a:cubicBezTo>
                      <a:pt x="2133286" y="2030"/>
                      <a:pt x="2115378" y="0"/>
                      <a:pt x="2103049" y="9773"/>
                    </a:cubicBezTo>
                    <a:close/>
                  </a:path>
                </a:pathLst>
              </a:custGeom>
              <a:solidFill>
                <a:srgbClr val="F81B1B"/>
              </a:solidFill>
            </p:spPr>
          </p:sp>
          <p:sp>
            <p:nvSpPr>
              <p:cNvPr id="32" name="Freeform 32"/>
              <p:cNvSpPr/>
              <p:nvPr/>
            </p:nvSpPr>
            <p:spPr>
              <a:xfrm>
                <a:off x="7137400" y="1994183"/>
                <a:ext cx="2184400" cy="2595313"/>
              </a:xfrm>
              <a:custGeom>
                <a:avLst/>
                <a:gdLst/>
                <a:ahLst/>
                <a:cxnLst/>
                <a:rect l="l" t="t" r="r" b="b"/>
                <a:pathLst>
                  <a:path w="2184400" h="2595313">
                    <a:moveTo>
                      <a:pt x="127000" y="2532097"/>
                    </a:moveTo>
                    <a:cubicBezTo>
                      <a:pt x="126843" y="2497138"/>
                      <a:pt x="98460" y="2468880"/>
                      <a:pt x="63500" y="2468880"/>
                    </a:cubicBezTo>
                    <a:cubicBezTo>
                      <a:pt x="28540" y="2468880"/>
                      <a:pt x="157" y="2497138"/>
                      <a:pt x="0" y="2532097"/>
                    </a:cubicBezTo>
                    <a:cubicBezTo>
                      <a:pt x="157" y="2567056"/>
                      <a:pt x="28540" y="2595314"/>
                      <a:pt x="63500" y="2595314"/>
                    </a:cubicBezTo>
                    <a:cubicBezTo>
                      <a:pt x="98460" y="2595314"/>
                      <a:pt x="126843" y="2567056"/>
                      <a:pt x="127000" y="2532097"/>
                    </a:cubicBezTo>
                    <a:close/>
                    <a:moveTo>
                      <a:pt x="41548" y="2513804"/>
                    </a:moveTo>
                    <a:cubicBezTo>
                      <a:pt x="31531" y="2525935"/>
                      <a:pt x="33203" y="2543880"/>
                      <a:pt x="45289" y="2553951"/>
                    </a:cubicBezTo>
                    <a:cubicBezTo>
                      <a:pt x="57374" y="2564022"/>
                      <a:pt x="75327" y="2562431"/>
                      <a:pt x="85452" y="2550390"/>
                    </a:cubicBezTo>
                    <a:lnTo>
                      <a:pt x="2142852" y="81510"/>
                    </a:lnTo>
                    <a:cubicBezTo>
                      <a:pt x="2152869" y="69380"/>
                      <a:pt x="2151197" y="51434"/>
                      <a:pt x="2139111" y="41363"/>
                    </a:cubicBezTo>
                    <a:cubicBezTo>
                      <a:pt x="2127026" y="31292"/>
                      <a:pt x="2109073" y="32883"/>
                      <a:pt x="2098948" y="44924"/>
                    </a:cubicBezTo>
                    <a:close/>
                    <a:moveTo>
                      <a:pt x="2184400" y="63217"/>
                    </a:moveTo>
                    <a:cubicBezTo>
                      <a:pt x="2184243" y="28258"/>
                      <a:pt x="2155860" y="0"/>
                      <a:pt x="2120900" y="0"/>
                    </a:cubicBezTo>
                    <a:cubicBezTo>
                      <a:pt x="2085940" y="0"/>
                      <a:pt x="2057557" y="28258"/>
                      <a:pt x="2057400" y="63217"/>
                    </a:cubicBezTo>
                    <a:cubicBezTo>
                      <a:pt x="2057557" y="98176"/>
                      <a:pt x="2085940" y="126434"/>
                      <a:pt x="2120900" y="126434"/>
                    </a:cubicBezTo>
                    <a:cubicBezTo>
                      <a:pt x="2155860" y="126434"/>
                      <a:pt x="2184243" y="98176"/>
                      <a:pt x="2184400" y="63217"/>
                    </a:cubicBezTo>
                    <a:close/>
                  </a:path>
                </a:pathLst>
              </a:custGeom>
              <a:solidFill>
                <a:srgbClr val="F81B1B"/>
              </a:solidFill>
            </p:spPr>
          </p:sp>
        </p:grpSp>
      </p:grpSp>
      <p:sp>
        <p:nvSpPr>
          <p:cNvPr id="33" name="TextBox 33"/>
          <p:cNvSpPr txBox="1"/>
          <p:nvPr/>
        </p:nvSpPr>
        <p:spPr>
          <a:xfrm>
            <a:off x="9948523" y="931816"/>
            <a:ext cx="6796427" cy="40395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500"/>
              </a:lnSpc>
              <a:spcBef>
                <a:spcPct val="0"/>
              </a:spcBef>
            </a:pPr>
            <a:r>
              <a:rPr lang="en-US" sz="7500" u="none" dirty="0">
                <a:solidFill>
                  <a:srgbClr val="FFFFFF"/>
                </a:solidFill>
                <a:latin typeface="Open Sans Extra Bold" panose="020B0604020202020204" charset="0"/>
              </a:rPr>
              <a:t>ADD AN INFOGRAPHIC PAGE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9948523" y="5168331"/>
            <a:ext cx="6796427" cy="3561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40"/>
              </a:lnSpc>
              <a:spcBef>
                <a:spcPct val="0"/>
              </a:spcBef>
            </a:pPr>
            <a:r>
              <a:rPr lang="en-US" sz="2100" u="none" dirty="0">
                <a:solidFill>
                  <a:srgbClr val="FFFFFF"/>
                </a:solidFill>
                <a:latin typeface="Open Sans"/>
              </a:rPr>
              <a:t>Elaborate on the data you want to discuss. </a:t>
            </a:r>
          </a:p>
        </p:txBody>
      </p:sp>
      <p:grpSp>
        <p:nvGrpSpPr>
          <p:cNvPr id="35" name="Group 35"/>
          <p:cNvGrpSpPr/>
          <p:nvPr/>
        </p:nvGrpSpPr>
        <p:grpSpPr>
          <a:xfrm>
            <a:off x="9301994" y="8743950"/>
            <a:ext cx="1543050" cy="1543050"/>
            <a:chOff x="0" y="0"/>
            <a:chExt cx="812800" cy="8128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4CEE4"/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2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16744950" y="0"/>
            <a:ext cx="1543050" cy="1543050"/>
            <a:chOff x="0" y="0"/>
            <a:chExt cx="812800" cy="81280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4CEE4"/>
            </a:solidFill>
          </p:spPr>
        </p:sp>
        <p:sp>
          <p:nvSpPr>
            <p:cNvPr id="40" name="TextBox 40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2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F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433979" y="6627696"/>
            <a:ext cx="4776077" cy="2686101"/>
            <a:chOff x="0" y="-19050"/>
            <a:chExt cx="6368102" cy="3581469"/>
          </a:xfrm>
        </p:grpSpPr>
        <p:sp>
          <p:nvSpPr>
            <p:cNvPr id="3" name="TextBox 3"/>
            <p:cNvSpPr txBox="1"/>
            <p:nvPr/>
          </p:nvSpPr>
          <p:spPr>
            <a:xfrm>
              <a:off x="727914" y="3323038"/>
              <a:ext cx="113986" cy="2212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9"/>
                </a:lnSpc>
              </a:pPr>
              <a:r>
                <a:rPr lang="en-US" sz="999">
                  <a:solidFill>
                    <a:srgbClr val="191919"/>
                  </a:solidFill>
                  <a:latin typeface="Open Sauce"/>
                </a:rPr>
                <a:t>S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567754" y="3323038"/>
              <a:ext cx="152212" cy="2212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9"/>
                </a:lnSpc>
              </a:pPr>
              <a:r>
                <a:rPr lang="en-US" sz="999">
                  <a:solidFill>
                    <a:srgbClr val="191919"/>
                  </a:solidFill>
                  <a:latin typeface="Open Sauce"/>
                </a:rPr>
                <a:t>M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2448886" y="3323038"/>
              <a:ext cx="107854" cy="2212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9"/>
                </a:lnSpc>
              </a:pPr>
              <a:r>
                <a:rPr lang="en-US" sz="999">
                  <a:solidFill>
                    <a:srgbClr val="191919"/>
                  </a:solidFill>
                  <a:latin typeface="Open Sauce"/>
                </a:rPr>
                <a:t>T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3270835" y="3323038"/>
              <a:ext cx="181862" cy="2212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9"/>
                </a:lnSpc>
              </a:pPr>
              <a:r>
                <a:rPr lang="en-US" sz="999">
                  <a:solidFill>
                    <a:srgbClr val="191919"/>
                  </a:solidFill>
                  <a:latin typeface="Open Sauce"/>
                </a:rPr>
                <a:t>W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4105418" y="3323038"/>
              <a:ext cx="372209" cy="23938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399"/>
                </a:lnSpc>
              </a:pPr>
              <a:r>
                <a:rPr lang="en-US" sz="999" dirty="0">
                  <a:solidFill>
                    <a:srgbClr val="191919"/>
                  </a:solidFill>
                  <a:latin typeface="Open Sauce"/>
                </a:rPr>
                <a:t>TH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5028788" y="3323038"/>
              <a:ext cx="101767" cy="2212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9"/>
                </a:lnSpc>
              </a:pPr>
              <a:r>
                <a:rPr lang="en-US" sz="999">
                  <a:solidFill>
                    <a:srgbClr val="191919"/>
                  </a:solidFill>
                  <a:latin typeface="Open Sauce"/>
                </a:rPr>
                <a:t>F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5822886" y="3323038"/>
              <a:ext cx="231477" cy="2212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9"/>
                </a:lnSpc>
              </a:pPr>
              <a:r>
                <a:rPr lang="en-US" sz="999">
                  <a:solidFill>
                    <a:srgbClr val="191919"/>
                  </a:solidFill>
                  <a:latin typeface="Open Sauce"/>
                </a:rPr>
                <a:t>SA</a:t>
              </a:r>
            </a:p>
          </p:txBody>
        </p:sp>
        <p:grpSp>
          <p:nvGrpSpPr>
            <p:cNvPr id="10" name="Group 10"/>
            <p:cNvGrpSpPr>
              <a:grpSpLocks noChangeAspect="1"/>
            </p:cNvGrpSpPr>
            <p:nvPr/>
          </p:nvGrpSpPr>
          <p:grpSpPr>
            <a:xfrm>
              <a:off x="355431" y="101111"/>
              <a:ext cx="6012671" cy="3156310"/>
              <a:chOff x="0" y="0"/>
              <a:chExt cx="12937680" cy="6791546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-6350"/>
                <a:ext cx="12937679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2937679" h="12700">
                    <a:moveTo>
                      <a:pt x="0" y="0"/>
                    </a:moveTo>
                    <a:lnTo>
                      <a:pt x="12937679" y="0"/>
                    </a:lnTo>
                    <a:lnTo>
                      <a:pt x="12937679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191919"/>
              </a:solidFill>
            </p:spPr>
          </p:sp>
          <p:sp>
            <p:nvSpPr>
              <p:cNvPr id="12" name="Freeform 12"/>
              <p:cNvSpPr/>
              <p:nvPr/>
            </p:nvSpPr>
            <p:spPr>
              <a:xfrm>
                <a:off x="0" y="1691536"/>
                <a:ext cx="12937679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2937679" h="12700">
                    <a:moveTo>
                      <a:pt x="0" y="0"/>
                    </a:moveTo>
                    <a:lnTo>
                      <a:pt x="12937679" y="0"/>
                    </a:lnTo>
                    <a:lnTo>
                      <a:pt x="12937679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191919"/>
              </a:solidFill>
            </p:spPr>
          </p:sp>
          <p:sp>
            <p:nvSpPr>
              <p:cNvPr id="13" name="Freeform 13"/>
              <p:cNvSpPr/>
              <p:nvPr/>
            </p:nvSpPr>
            <p:spPr>
              <a:xfrm>
                <a:off x="0" y="3389423"/>
                <a:ext cx="12937679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2937679" h="12700">
                    <a:moveTo>
                      <a:pt x="0" y="0"/>
                    </a:moveTo>
                    <a:lnTo>
                      <a:pt x="12937679" y="0"/>
                    </a:lnTo>
                    <a:lnTo>
                      <a:pt x="12937679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191919"/>
              </a:solidFill>
            </p:spPr>
          </p:sp>
          <p:sp>
            <p:nvSpPr>
              <p:cNvPr id="14" name="Freeform 14"/>
              <p:cNvSpPr/>
              <p:nvPr/>
            </p:nvSpPr>
            <p:spPr>
              <a:xfrm>
                <a:off x="0" y="5087309"/>
                <a:ext cx="12937679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2937679" h="12700">
                    <a:moveTo>
                      <a:pt x="0" y="0"/>
                    </a:moveTo>
                    <a:lnTo>
                      <a:pt x="12937679" y="0"/>
                    </a:lnTo>
                    <a:lnTo>
                      <a:pt x="12937679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191919"/>
              </a:solidFill>
            </p:spPr>
          </p:sp>
          <p:sp>
            <p:nvSpPr>
              <p:cNvPr id="15" name="Freeform 15"/>
              <p:cNvSpPr/>
              <p:nvPr/>
            </p:nvSpPr>
            <p:spPr>
              <a:xfrm>
                <a:off x="0" y="6785196"/>
                <a:ext cx="12937679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2937679" h="12700">
                    <a:moveTo>
                      <a:pt x="0" y="0"/>
                    </a:moveTo>
                    <a:lnTo>
                      <a:pt x="12937679" y="0"/>
                    </a:lnTo>
                    <a:lnTo>
                      <a:pt x="12937679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191919"/>
              </a:solidFill>
            </p:spPr>
          </p:sp>
        </p:grpSp>
        <p:sp>
          <p:nvSpPr>
            <p:cNvPr id="16" name="TextBox 16"/>
            <p:cNvSpPr txBox="1"/>
            <p:nvPr/>
          </p:nvSpPr>
          <p:spPr>
            <a:xfrm>
              <a:off x="830" y="-19050"/>
              <a:ext cx="269934" cy="2212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399"/>
                </a:lnSpc>
              </a:pPr>
              <a:r>
                <a:rPr lang="en-US" sz="999">
                  <a:solidFill>
                    <a:srgbClr val="191919"/>
                  </a:solidFill>
                  <a:latin typeface="Open Sauce"/>
                </a:rPr>
                <a:t>40 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770028"/>
              <a:ext cx="270764" cy="2212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399"/>
                </a:lnSpc>
              </a:pPr>
              <a:r>
                <a:rPr lang="en-US" sz="999">
                  <a:solidFill>
                    <a:srgbClr val="191919"/>
                  </a:solidFill>
                  <a:latin typeface="Open Sauce"/>
                </a:rPr>
                <a:t>30 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2167" y="1559105"/>
              <a:ext cx="268597" cy="2212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399"/>
                </a:lnSpc>
              </a:pPr>
              <a:r>
                <a:rPr lang="en-US" sz="999">
                  <a:solidFill>
                    <a:srgbClr val="191919"/>
                  </a:solidFill>
                  <a:latin typeface="Open Sauce"/>
                </a:rPr>
                <a:t>20 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38410" y="2348183"/>
              <a:ext cx="232353" cy="2212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399"/>
                </a:lnSpc>
              </a:pPr>
              <a:r>
                <a:rPr lang="en-US" sz="999">
                  <a:solidFill>
                    <a:srgbClr val="191919"/>
                  </a:solidFill>
                  <a:latin typeface="Open Sauce"/>
                </a:rPr>
                <a:t>10 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111543" y="3137260"/>
              <a:ext cx="159221" cy="2212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399"/>
                </a:lnSpc>
              </a:pPr>
              <a:r>
                <a:rPr lang="en-US" sz="999">
                  <a:solidFill>
                    <a:srgbClr val="191919"/>
                  </a:solidFill>
                  <a:latin typeface="Open Sauce"/>
                </a:rPr>
                <a:t>0 </a:t>
              </a:r>
            </a:p>
          </p:txBody>
        </p:sp>
        <p:grpSp>
          <p:nvGrpSpPr>
            <p:cNvPr id="21" name="Group 21"/>
            <p:cNvGrpSpPr>
              <a:grpSpLocks noChangeAspect="1"/>
            </p:cNvGrpSpPr>
            <p:nvPr/>
          </p:nvGrpSpPr>
          <p:grpSpPr>
            <a:xfrm>
              <a:off x="755396" y="387231"/>
              <a:ext cx="5212740" cy="1479362"/>
              <a:chOff x="860620" y="615655"/>
              <a:chExt cx="11216440" cy="3183196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860620" y="2344756"/>
                <a:ext cx="1943979" cy="1453811"/>
              </a:xfrm>
              <a:custGeom>
                <a:avLst/>
                <a:gdLst/>
                <a:ahLst/>
                <a:cxnLst/>
                <a:rect l="l" t="t" r="r" b="b"/>
                <a:pathLst>
                  <a:path w="1943979" h="1453811">
                    <a:moveTo>
                      <a:pt x="127000" y="1390594"/>
                    </a:moveTo>
                    <a:cubicBezTo>
                      <a:pt x="126844" y="1355635"/>
                      <a:pt x="98460" y="1327378"/>
                      <a:pt x="63500" y="1327378"/>
                    </a:cubicBezTo>
                    <a:cubicBezTo>
                      <a:pt x="28540" y="1327378"/>
                      <a:pt x="156" y="1355635"/>
                      <a:pt x="0" y="1390594"/>
                    </a:cubicBezTo>
                    <a:cubicBezTo>
                      <a:pt x="156" y="1425553"/>
                      <a:pt x="28540" y="1453811"/>
                      <a:pt x="63500" y="1453811"/>
                    </a:cubicBezTo>
                    <a:cubicBezTo>
                      <a:pt x="98460" y="1453811"/>
                      <a:pt x="126844" y="1425553"/>
                      <a:pt x="127000" y="1390594"/>
                    </a:cubicBezTo>
                    <a:close/>
                    <a:moveTo>
                      <a:pt x="46578" y="1367569"/>
                    </a:moveTo>
                    <a:cubicBezTo>
                      <a:pt x="33943" y="1376942"/>
                      <a:pt x="31261" y="1394764"/>
                      <a:pt x="40577" y="1407441"/>
                    </a:cubicBezTo>
                    <a:cubicBezTo>
                      <a:pt x="49894" y="1420117"/>
                      <a:pt x="67704" y="1422879"/>
                      <a:pt x="80422" y="1413620"/>
                    </a:cubicBezTo>
                    <a:lnTo>
                      <a:pt x="1928662" y="55311"/>
                    </a:lnTo>
                    <a:cubicBezTo>
                      <a:pt x="1941297" y="45938"/>
                      <a:pt x="1943979" y="28115"/>
                      <a:pt x="1934663" y="15439"/>
                    </a:cubicBezTo>
                    <a:cubicBezTo>
                      <a:pt x="1925347" y="2762"/>
                      <a:pt x="1907536" y="0"/>
                      <a:pt x="1894818" y="9259"/>
                    </a:cubicBezTo>
                    <a:close/>
                  </a:path>
                </a:pathLst>
              </a:custGeom>
              <a:solidFill>
                <a:srgbClr val="F81B1B"/>
              </a:solidFill>
            </p:spPr>
          </p:sp>
          <p:sp>
            <p:nvSpPr>
              <p:cNvPr id="23" name="Freeform 23"/>
              <p:cNvSpPr/>
              <p:nvPr/>
            </p:nvSpPr>
            <p:spPr>
              <a:xfrm>
                <a:off x="2708860" y="2313824"/>
                <a:ext cx="1943345" cy="604242"/>
              </a:xfrm>
              <a:custGeom>
                <a:avLst/>
                <a:gdLst/>
                <a:ahLst/>
                <a:cxnLst/>
                <a:rect l="l" t="t" r="r" b="b"/>
                <a:pathLst>
                  <a:path w="1943345" h="604242">
                    <a:moveTo>
                      <a:pt x="127000" y="63217"/>
                    </a:moveTo>
                    <a:cubicBezTo>
                      <a:pt x="126843" y="28258"/>
                      <a:pt x="98459" y="0"/>
                      <a:pt x="63500" y="0"/>
                    </a:cubicBezTo>
                    <a:cubicBezTo>
                      <a:pt x="28540" y="0"/>
                      <a:pt x="156" y="28258"/>
                      <a:pt x="0" y="63217"/>
                    </a:cubicBezTo>
                    <a:cubicBezTo>
                      <a:pt x="156" y="98176"/>
                      <a:pt x="28540" y="126434"/>
                      <a:pt x="63500" y="126434"/>
                    </a:cubicBezTo>
                    <a:cubicBezTo>
                      <a:pt x="98459" y="126434"/>
                      <a:pt x="126843" y="98176"/>
                      <a:pt x="127000" y="63217"/>
                    </a:cubicBezTo>
                    <a:close/>
                    <a:moveTo>
                      <a:pt x="71092" y="35669"/>
                    </a:moveTo>
                    <a:cubicBezTo>
                      <a:pt x="55907" y="31557"/>
                      <a:pt x="40255" y="40492"/>
                      <a:pt x="36075" y="55659"/>
                    </a:cubicBezTo>
                    <a:cubicBezTo>
                      <a:pt x="31895" y="70825"/>
                      <a:pt x="40760" y="86517"/>
                      <a:pt x="55908" y="90765"/>
                    </a:cubicBezTo>
                    <a:lnTo>
                      <a:pt x="1904148" y="600131"/>
                    </a:lnTo>
                    <a:cubicBezTo>
                      <a:pt x="1919332" y="604243"/>
                      <a:pt x="1934985" y="595308"/>
                      <a:pt x="1939165" y="580141"/>
                    </a:cubicBezTo>
                    <a:cubicBezTo>
                      <a:pt x="1943344" y="564975"/>
                      <a:pt x="1934479" y="549283"/>
                      <a:pt x="1919332" y="545035"/>
                    </a:cubicBezTo>
                    <a:close/>
                  </a:path>
                </a:pathLst>
              </a:custGeom>
              <a:solidFill>
                <a:srgbClr val="F81B1B"/>
              </a:solidFill>
            </p:spPr>
          </p:sp>
          <p:sp>
            <p:nvSpPr>
              <p:cNvPr id="24" name="Freeform 24"/>
              <p:cNvSpPr/>
              <p:nvPr/>
            </p:nvSpPr>
            <p:spPr>
              <a:xfrm>
                <a:off x="4557100" y="817304"/>
                <a:ext cx="1943422" cy="2132320"/>
              </a:xfrm>
              <a:custGeom>
                <a:avLst/>
                <a:gdLst/>
                <a:ahLst/>
                <a:cxnLst/>
                <a:rect l="l" t="t" r="r" b="b"/>
                <a:pathLst>
                  <a:path w="1943422" h="2132320">
                    <a:moveTo>
                      <a:pt x="127000" y="2069103"/>
                    </a:moveTo>
                    <a:cubicBezTo>
                      <a:pt x="126844" y="2034144"/>
                      <a:pt x="98459" y="2005886"/>
                      <a:pt x="63500" y="2005886"/>
                    </a:cubicBezTo>
                    <a:cubicBezTo>
                      <a:pt x="28540" y="2005886"/>
                      <a:pt x="156" y="2034144"/>
                      <a:pt x="0" y="2069103"/>
                    </a:cubicBezTo>
                    <a:cubicBezTo>
                      <a:pt x="156" y="2104062"/>
                      <a:pt x="28540" y="2132320"/>
                      <a:pt x="63500" y="2132320"/>
                    </a:cubicBezTo>
                    <a:cubicBezTo>
                      <a:pt x="98459" y="2132320"/>
                      <a:pt x="126844" y="2104062"/>
                      <a:pt x="127000" y="2069103"/>
                    </a:cubicBezTo>
                    <a:close/>
                    <a:moveTo>
                      <a:pt x="42336" y="2049904"/>
                    </a:moveTo>
                    <a:cubicBezTo>
                      <a:pt x="31818" y="2061603"/>
                      <a:pt x="32735" y="2079603"/>
                      <a:pt x="44387" y="2090173"/>
                    </a:cubicBezTo>
                    <a:cubicBezTo>
                      <a:pt x="56039" y="2100743"/>
                      <a:pt x="74043" y="2099906"/>
                      <a:pt x="84664" y="2088302"/>
                    </a:cubicBezTo>
                    <a:lnTo>
                      <a:pt x="1932904" y="50838"/>
                    </a:lnTo>
                    <a:cubicBezTo>
                      <a:pt x="1943422" y="39139"/>
                      <a:pt x="1942505" y="21139"/>
                      <a:pt x="1930853" y="10569"/>
                    </a:cubicBezTo>
                    <a:cubicBezTo>
                      <a:pt x="1919201" y="0"/>
                      <a:pt x="1901197" y="836"/>
                      <a:pt x="1890575" y="12440"/>
                    </a:cubicBezTo>
                    <a:close/>
                  </a:path>
                </a:pathLst>
              </a:custGeom>
              <a:solidFill>
                <a:srgbClr val="F81B1B"/>
              </a:solidFill>
            </p:spPr>
          </p:sp>
          <p:sp>
            <p:nvSpPr>
              <p:cNvPr id="25" name="Freeform 25"/>
              <p:cNvSpPr/>
              <p:nvPr/>
            </p:nvSpPr>
            <p:spPr>
              <a:xfrm>
                <a:off x="6405340" y="649330"/>
                <a:ext cx="1941507" cy="262830"/>
              </a:xfrm>
              <a:custGeom>
                <a:avLst/>
                <a:gdLst/>
                <a:ahLst/>
                <a:cxnLst/>
                <a:rect l="l" t="t" r="r" b="b"/>
                <a:pathLst>
                  <a:path w="1941507" h="262830">
                    <a:moveTo>
                      <a:pt x="127000" y="199613"/>
                    </a:moveTo>
                    <a:cubicBezTo>
                      <a:pt x="126843" y="164654"/>
                      <a:pt x="98460" y="136397"/>
                      <a:pt x="63500" y="136397"/>
                    </a:cubicBezTo>
                    <a:cubicBezTo>
                      <a:pt x="28541" y="136397"/>
                      <a:pt x="156" y="164654"/>
                      <a:pt x="0" y="199613"/>
                    </a:cubicBezTo>
                    <a:cubicBezTo>
                      <a:pt x="156" y="234572"/>
                      <a:pt x="28541" y="262830"/>
                      <a:pt x="63500" y="262830"/>
                    </a:cubicBezTo>
                    <a:cubicBezTo>
                      <a:pt x="98460" y="262830"/>
                      <a:pt x="126843" y="234572"/>
                      <a:pt x="127000" y="199613"/>
                    </a:cubicBezTo>
                    <a:close/>
                    <a:moveTo>
                      <a:pt x="60886" y="171158"/>
                    </a:moveTo>
                    <a:cubicBezTo>
                      <a:pt x="45227" y="172667"/>
                      <a:pt x="33732" y="186550"/>
                      <a:pt x="35172" y="202216"/>
                    </a:cubicBezTo>
                    <a:cubicBezTo>
                      <a:pt x="36611" y="217881"/>
                      <a:pt x="50442" y="229437"/>
                      <a:pt x="66114" y="228068"/>
                    </a:cubicBezTo>
                    <a:lnTo>
                      <a:pt x="1914354" y="58280"/>
                    </a:lnTo>
                    <a:cubicBezTo>
                      <a:pt x="1930013" y="56771"/>
                      <a:pt x="1941507" y="42888"/>
                      <a:pt x="1940068" y="27222"/>
                    </a:cubicBezTo>
                    <a:cubicBezTo>
                      <a:pt x="1938628" y="11556"/>
                      <a:pt x="1924797" y="0"/>
                      <a:pt x="1909125" y="1369"/>
                    </a:cubicBezTo>
                    <a:close/>
                  </a:path>
                </a:pathLst>
              </a:custGeom>
              <a:solidFill>
                <a:srgbClr val="F81B1B"/>
              </a:solidFill>
            </p:spPr>
          </p:sp>
          <p:sp>
            <p:nvSpPr>
              <p:cNvPr id="26" name="Freeform 26"/>
              <p:cNvSpPr/>
              <p:nvPr/>
            </p:nvSpPr>
            <p:spPr>
              <a:xfrm>
                <a:off x="8253580" y="615938"/>
                <a:ext cx="1943067" cy="1962178"/>
              </a:xfrm>
              <a:custGeom>
                <a:avLst/>
                <a:gdLst/>
                <a:ahLst/>
                <a:cxnLst/>
                <a:rect l="l" t="t" r="r" b="b"/>
                <a:pathLst>
                  <a:path w="1943067" h="1962178">
                    <a:moveTo>
                      <a:pt x="127000" y="63217"/>
                    </a:moveTo>
                    <a:cubicBezTo>
                      <a:pt x="126843" y="28257"/>
                      <a:pt x="98460" y="0"/>
                      <a:pt x="63500" y="0"/>
                    </a:cubicBezTo>
                    <a:cubicBezTo>
                      <a:pt x="28540" y="0"/>
                      <a:pt x="157" y="28257"/>
                      <a:pt x="0" y="63217"/>
                    </a:cubicBezTo>
                    <a:cubicBezTo>
                      <a:pt x="157" y="98176"/>
                      <a:pt x="28540" y="126433"/>
                      <a:pt x="63500" y="126433"/>
                    </a:cubicBezTo>
                    <a:cubicBezTo>
                      <a:pt x="98460" y="126433"/>
                      <a:pt x="126843" y="98176"/>
                      <a:pt x="127000" y="63217"/>
                    </a:cubicBezTo>
                    <a:close/>
                    <a:moveTo>
                      <a:pt x="83810" y="43117"/>
                    </a:moveTo>
                    <a:cubicBezTo>
                      <a:pt x="72699" y="31960"/>
                      <a:pt x="54656" y="31894"/>
                      <a:pt x="43464" y="42970"/>
                    </a:cubicBezTo>
                    <a:cubicBezTo>
                      <a:pt x="32272" y="54046"/>
                      <a:pt x="32148" y="72089"/>
                      <a:pt x="43189" y="83316"/>
                    </a:cubicBezTo>
                    <a:lnTo>
                      <a:pt x="1891429" y="1950991"/>
                    </a:lnTo>
                    <a:cubicBezTo>
                      <a:pt x="1902544" y="1962124"/>
                      <a:pt x="1920568" y="1962178"/>
                      <a:pt x="1931749" y="1951112"/>
                    </a:cubicBezTo>
                    <a:cubicBezTo>
                      <a:pt x="1942932" y="1940046"/>
                      <a:pt x="1943067" y="1922024"/>
                      <a:pt x="1932051" y="1910792"/>
                    </a:cubicBezTo>
                    <a:close/>
                  </a:path>
                </a:pathLst>
              </a:custGeom>
              <a:solidFill>
                <a:srgbClr val="F81B1B"/>
              </a:solidFill>
            </p:spPr>
          </p:sp>
          <p:sp>
            <p:nvSpPr>
              <p:cNvPr id="27" name="Freeform 27"/>
              <p:cNvSpPr/>
              <p:nvPr/>
            </p:nvSpPr>
            <p:spPr>
              <a:xfrm>
                <a:off x="10101820" y="785727"/>
                <a:ext cx="1975240" cy="1824320"/>
              </a:xfrm>
              <a:custGeom>
                <a:avLst/>
                <a:gdLst/>
                <a:ahLst/>
                <a:cxnLst/>
                <a:rect l="l" t="t" r="r" b="b"/>
                <a:pathLst>
                  <a:path w="1975240" h="1824320">
                    <a:moveTo>
                      <a:pt x="127000" y="1761103"/>
                    </a:moveTo>
                    <a:cubicBezTo>
                      <a:pt x="126843" y="1726143"/>
                      <a:pt x="98460" y="1697886"/>
                      <a:pt x="63500" y="1697886"/>
                    </a:cubicBezTo>
                    <a:cubicBezTo>
                      <a:pt x="28540" y="1697886"/>
                      <a:pt x="156" y="1726143"/>
                      <a:pt x="0" y="1761103"/>
                    </a:cubicBezTo>
                    <a:cubicBezTo>
                      <a:pt x="156" y="1796062"/>
                      <a:pt x="28540" y="1824319"/>
                      <a:pt x="63500" y="1824319"/>
                    </a:cubicBezTo>
                    <a:cubicBezTo>
                      <a:pt x="98460" y="1824319"/>
                      <a:pt x="126843" y="1796062"/>
                      <a:pt x="127000" y="1761103"/>
                    </a:cubicBezTo>
                    <a:close/>
                    <a:moveTo>
                      <a:pt x="44168" y="1740059"/>
                    </a:moveTo>
                    <a:cubicBezTo>
                      <a:pt x="32631" y="1750754"/>
                      <a:pt x="31907" y="1768762"/>
                      <a:pt x="42551" y="1780348"/>
                    </a:cubicBezTo>
                    <a:cubicBezTo>
                      <a:pt x="53193" y="1791933"/>
                      <a:pt x="71199" y="1792737"/>
                      <a:pt x="82831" y="1782146"/>
                    </a:cubicBezTo>
                    <a:lnTo>
                      <a:pt x="1931071" y="84260"/>
                    </a:lnTo>
                    <a:cubicBezTo>
                      <a:pt x="1942608" y="73565"/>
                      <a:pt x="1943332" y="55556"/>
                      <a:pt x="1932689" y="43971"/>
                    </a:cubicBezTo>
                    <a:cubicBezTo>
                      <a:pt x="1922046" y="32386"/>
                      <a:pt x="1904041" y="31582"/>
                      <a:pt x="1892408" y="42173"/>
                    </a:cubicBezTo>
                    <a:close/>
                    <a:moveTo>
                      <a:pt x="1975240" y="63216"/>
                    </a:moveTo>
                    <a:cubicBezTo>
                      <a:pt x="1975083" y="28257"/>
                      <a:pt x="1946700" y="0"/>
                      <a:pt x="1911740" y="0"/>
                    </a:cubicBezTo>
                    <a:cubicBezTo>
                      <a:pt x="1876780" y="0"/>
                      <a:pt x="1848396" y="28257"/>
                      <a:pt x="1848240" y="63216"/>
                    </a:cubicBezTo>
                    <a:cubicBezTo>
                      <a:pt x="1848396" y="98175"/>
                      <a:pt x="1876780" y="126433"/>
                      <a:pt x="1911740" y="126433"/>
                    </a:cubicBezTo>
                    <a:cubicBezTo>
                      <a:pt x="1946700" y="126433"/>
                      <a:pt x="1975083" y="98175"/>
                      <a:pt x="1975240" y="63216"/>
                    </a:cubicBezTo>
                    <a:close/>
                  </a:path>
                </a:pathLst>
              </a:custGeom>
              <a:solidFill>
                <a:srgbClr val="F81B1B"/>
              </a:solidFill>
            </p:spPr>
          </p:sp>
        </p:grpSp>
      </p:grpSp>
      <p:grpSp>
        <p:nvGrpSpPr>
          <p:cNvPr id="28" name="Group 28"/>
          <p:cNvGrpSpPr/>
          <p:nvPr/>
        </p:nvGrpSpPr>
        <p:grpSpPr>
          <a:xfrm>
            <a:off x="10484235" y="1991027"/>
            <a:ext cx="4199230" cy="2846852"/>
            <a:chOff x="0" y="0"/>
            <a:chExt cx="5598973" cy="3795803"/>
          </a:xfrm>
        </p:grpSpPr>
        <p:sp>
          <p:nvSpPr>
            <p:cNvPr id="29" name="TextBox 29"/>
            <p:cNvSpPr txBox="1"/>
            <p:nvPr/>
          </p:nvSpPr>
          <p:spPr>
            <a:xfrm>
              <a:off x="5002364" y="1547608"/>
              <a:ext cx="596609" cy="6720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71"/>
                </a:lnSpc>
              </a:pPr>
              <a:r>
                <a:rPr lang="en-US" sz="1479">
                  <a:solidFill>
                    <a:srgbClr val="191919"/>
                  </a:solidFill>
                  <a:latin typeface="Open Sauce"/>
                </a:rPr>
                <a:t>Male</a:t>
              </a:r>
            </a:p>
            <a:p>
              <a:pPr algn="ctr">
                <a:lnSpc>
                  <a:spcPts val="2071"/>
                </a:lnSpc>
              </a:pPr>
              <a:r>
                <a:rPr lang="en-US" sz="1479">
                  <a:solidFill>
                    <a:srgbClr val="191919"/>
                  </a:solidFill>
                  <a:latin typeface="Open Sauce"/>
                </a:rPr>
                <a:t>50%</a:t>
              </a: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1547608"/>
              <a:ext cx="904835" cy="6720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71"/>
                </a:lnSpc>
              </a:pPr>
              <a:r>
                <a:rPr lang="en-US" sz="1479">
                  <a:solidFill>
                    <a:srgbClr val="191919"/>
                  </a:solidFill>
                  <a:latin typeface="Open Sauce"/>
                </a:rPr>
                <a:t>Female</a:t>
              </a:r>
            </a:p>
            <a:p>
              <a:pPr algn="ctr">
                <a:lnSpc>
                  <a:spcPts val="2071"/>
                </a:lnSpc>
              </a:pPr>
              <a:r>
                <a:rPr lang="en-US" sz="1479">
                  <a:solidFill>
                    <a:srgbClr val="191919"/>
                  </a:solidFill>
                  <a:latin typeface="Open Sauce"/>
                </a:rPr>
                <a:t>50%</a:t>
              </a:r>
            </a:p>
          </p:txBody>
        </p:sp>
        <p:grpSp>
          <p:nvGrpSpPr>
            <p:cNvPr id="31" name="Group 31"/>
            <p:cNvGrpSpPr>
              <a:grpSpLocks noChangeAspect="1"/>
            </p:cNvGrpSpPr>
            <p:nvPr/>
          </p:nvGrpSpPr>
          <p:grpSpPr>
            <a:xfrm>
              <a:off x="978642" y="0"/>
              <a:ext cx="3795803" cy="3795803"/>
              <a:chOff x="0" y="0"/>
              <a:chExt cx="2540000" cy="2540000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1206526" y="0"/>
                <a:ext cx="1397714" cy="2561468"/>
              </a:xfrm>
              <a:custGeom>
                <a:avLst/>
                <a:gdLst/>
                <a:ahLst/>
                <a:cxnLst/>
                <a:rect l="l" t="t" r="r" b="b"/>
                <a:pathLst>
                  <a:path w="1397714" h="2561468">
                    <a:moveTo>
                      <a:pt x="63474" y="0"/>
                    </a:moveTo>
                    <a:lnTo>
                      <a:pt x="63474" y="0"/>
                    </a:lnTo>
                    <a:cubicBezTo>
                      <a:pt x="524772" y="0"/>
                      <a:pt x="949797" y="250135"/>
                      <a:pt x="1173755" y="653419"/>
                    </a:cubicBezTo>
                    <a:cubicBezTo>
                      <a:pt x="1397714" y="1056703"/>
                      <a:pt x="1385386" y="1549715"/>
                      <a:pt x="1141552" y="1941302"/>
                    </a:cubicBezTo>
                    <a:cubicBezTo>
                      <a:pt x="897717" y="2332889"/>
                      <a:pt x="460722" y="2561468"/>
                      <a:pt x="0" y="2538413"/>
                    </a:cubicBezTo>
                    <a:lnTo>
                      <a:pt x="63474" y="1270000"/>
                    </a:lnTo>
                    <a:close/>
                  </a:path>
                </a:pathLst>
              </a:custGeom>
              <a:solidFill>
                <a:srgbClr val="F81B1B"/>
              </a:solidFill>
            </p:spPr>
          </p:sp>
          <p:sp>
            <p:nvSpPr>
              <p:cNvPr id="33" name="Freeform 33"/>
              <p:cNvSpPr/>
              <p:nvPr/>
            </p:nvSpPr>
            <p:spPr>
              <a:xfrm>
                <a:off x="5568" y="0"/>
                <a:ext cx="1264432" cy="2540000"/>
              </a:xfrm>
              <a:custGeom>
                <a:avLst/>
                <a:gdLst/>
                <a:ahLst/>
                <a:cxnLst/>
                <a:rect l="l" t="t" r="r" b="b"/>
                <a:pathLst>
                  <a:path w="1264432" h="2540000">
                    <a:moveTo>
                      <a:pt x="1264432" y="2540000"/>
                    </a:moveTo>
                    <a:cubicBezTo>
                      <a:pt x="565247" y="2536908"/>
                      <a:pt x="70" y="1969255"/>
                      <a:pt x="35" y="1270063"/>
                    </a:cubicBezTo>
                    <a:cubicBezTo>
                      <a:pt x="0" y="570872"/>
                      <a:pt x="565120" y="3162"/>
                      <a:pt x="1264305" y="0"/>
                    </a:cubicBezTo>
                    <a:lnTo>
                      <a:pt x="1264432" y="1270000"/>
                    </a:lnTo>
                    <a:close/>
                  </a:path>
                </a:pathLst>
              </a:custGeom>
              <a:solidFill>
                <a:srgbClr val="FF486E"/>
              </a:solidFill>
            </p:spPr>
          </p:sp>
          <p:sp>
            <p:nvSpPr>
              <p:cNvPr id="34" name="Freeform 34"/>
              <p:cNvSpPr/>
              <p:nvPr/>
            </p:nvSpPr>
            <p:spPr>
              <a:xfrm>
                <a:off x="1270000" y="0"/>
                <a:ext cx="127" cy="1270000"/>
              </a:xfrm>
              <a:custGeom>
                <a:avLst/>
                <a:gdLst/>
                <a:ahLst/>
                <a:cxnLst/>
                <a:rect l="l" t="t" r="r" b="b"/>
                <a:pathLst>
                  <a:path w="127" h="1270000">
                    <a:moveTo>
                      <a:pt x="0" y="0"/>
                    </a:moveTo>
                    <a:cubicBezTo>
                      <a:pt x="42" y="0"/>
                      <a:pt x="85" y="0"/>
                      <a:pt x="127" y="0"/>
                    </a:cubicBezTo>
                    <a:lnTo>
                      <a:pt x="0" y="1270000"/>
                    </a:lnTo>
                    <a:close/>
                  </a:path>
                </a:pathLst>
              </a:custGeom>
              <a:solidFill>
                <a:srgbClr val="FF7BB1"/>
              </a:solidFill>
            </p:spPr>
          </p:sp>
        </p:grpSp>
      </p:grpSp>
      <p:grpSp>
        <p:nvGrpSpPr>
          <p:cNvPr id="35" name="Group 35"/>
          <p:cNvGrpSpPr/>
          <p:nvPr/>
        </p:nvGrpSpPr>
        <p:grpSpPr>
          <a:xfrm>
            <a:off x="1054413" y="3645775"/>
            <a:ext cx="6398275" cy="895647"/>
            <a:chOff x="0" y="0"/>
            <a:chExt cx="8531033" cy="1194195"/>
          </a:xfrm>
        </p:grpSpPr>
        <p:grpSp>
          <p:nvGrpSpPr>
            <p:cNvPr id="36" name="Group 36"/>
            <p:cNvGrpSpPr>
              <a:grpSpLocks noChangeAspect="1"/>
            </p:cNvGrpSpPr>
            <p:nvPr/>
          </p:nvGrpSpPr>
          <p:grpSpPr>
            <a:xfrm>
              <a:off x="0" y="0"/>
              <a:ext cx="8531033" cy="1194195"/>
              <a:chOff x="0" y="0"/>
              <a:chExt cx="16129000" cy="2257778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41932" y="0"/>
                <a:ext cx="12743138" cy="2257778"/>
              </a:xfrm>
              <a:custGeom>
                <a:avLst/>
                <a:gdLst/>
                <a:ahLst/>
                <a:cxnLst/>
                <a:rect l="l" t="t" r="r" b="b"/>
                <a:pathLst>
                  <a:path w="12743138" h="2257778">
                    <a:moveTo>
                      <a:pt x="381401" y="211667"/>
                    </a:moveTo>
                    <a:cubicBezTo>
                      <a:pt x="381401" y="94766"/>
                      <a:pt x="476168" y="0"/>
                      <a:pt x="593068" y="0"/>
                    </a:cubicBezTo>
                    <a:cubicBezTo>
                      <a:pt x="709968" y="0"/>
                      <a:pt x="804735" y="94766"/>
                      <a:pt x="804735" y="211667"/>
                    </a:cubicBezTo>
                    <a:lnTo>
                      <a:pt x="804735" y="282222"/>
                    </a:lnTo>
                    <a:cubicBezTo>
                      <a:pt x="804735" y="399122"/>
                      <a:pt x="709968" y="493889"/>
                      <a:pt x="593068" y="493889"/>
                    </a:cubicBezTo>
                    <a:cubicBezTo>
                      <a:pt x="476168" y="493889"/>
                      <a:pt x="381401" y="399122"/>
                      <a:pt x="381401" y="282222"/>
                    </a:cubicBezTo>
                    <a:lnTo>
                      <a:pt x="381401" y="211667"/>
                    </a:lnTo>
                    <a:moveTo>
                      <a:pt x="593068" y="1340556"/>
                    </a:moveTo>
                    <a:lnTo>
                      <a:pt x="532531" y="2127462"/>
                    </a:lnTo>
                    <a:cubicBezTo>
                      <a:pt x="526890" y="2200988"/>
                      <a:pt x="465586" y="2257773"/>
                      <a:pt x="391844" y="2257778"/>
                    </a:cubicBezTo>
                    <a:lnTo>
                      <a:pt x="346124" y="2257778"/>
                    </a:lnTo>
                    <a:cubicBezTo>
                      <a:pt x="326640" y="2257778"/>
                      <a:pt x="310846" y="2241983"/>
                      <a:pt x="310846" y="2222500"/>
                    </a:cubicBezTo>
                    <a:lnTo>
                      <a:pt x="310846" y="903111"/>
                    </a:lnTo>
                    <a:lnTo>
                      <a:pt x="228437" y="1298787"/>
                    </a:lnTo>
                    <a:cubicBezTo>
                      <a:pt x="214802" y="1364221"/>
                      <a:pt x="157129" y="1411113"/>
                      <a:pt x="90289" y="1411111"/>
                    </a:cubicBezTo>
                    <a:lnTo>
                      <a:pt x="36667" y="1411111"/>
                    </a:lnTo>
                    <a:cubicBezTo>
                      <a:pt x="26054" y="1411101"/>
                      <a:pt x="16010" y="1406313"/>
                      <a:pt x="9319" y="1398076"/>
                    </a:cubicBezTo>
                    <a:cubicBezTo>
                      <a:pt x="2628" y="1389838"/>
                      <a:pt x="0" y="1379026"/>
                      <a:pt x="2165" y="1368637"/>
                    </a:cubicBezTo>
                    <a:lnTo>
                      <a:pt x="126555" y="771666"/>
                    </a:lnTo>
                    <a:cubicBezTo>
                      <a:pt x="151716" y="650960"/>
                      <a:pt x="258100" y="564456"/>
                      <a:pt x="381401" y="564444"/>
                    </a:cubicBezTo>
                    <a:lnTo>
                      <a:pt x="804735" y="564444"/>
                    </a:lnTo>
                    <a:cubicBezTo>
                      <a:pt x="928036" y="564456"/>
                      <a:pt x="1034420" y="650960"/>
                      <a:pt x="1059581" y="771666"/>
                    </a:cubicBezTo>
                    <a:lnTo>
                      <a:pt x="1183971" y="1368637"/>
                    </a:lnTo>
                    <a:cubicBezTo>
                      <a:pt x="1186138" y="1379038"/>
                      <a:pt x="1183502" y="1389863"/>
                      <a:pt x="1176795" y="1398103"/>
                    </a:cubicBezTo>
                    <a:cubicBezTo>
                      <a:pt x="1170088" y="1406344"/>
                      <a:pt x="1160024" y="1411122"/>
                      <a:pt x="1149399" y="1411111"/>
                    </a:cubicBezTo>
                    <a:lnTo>
                      <a:pt x="1095847" y="1411111"/>
                    </a:lnTo>
                    <a:cubicBezTo>
                      <a:pt x="1029007" y="1411113"/>
                      <a:pt x="971334" y="1364221"/>
                      <a:pt x="957699" y="1298787"/>
                    </a:cubicBezTo>
                    <a:lnTo>
                      <a:pt x="875290" y="903111"/>
                    </a:lnTo>
                    <a:lnTo>
                      <a:pt x="875290" y="2222500"/>
                    </a:lnTo>
                    <a:cubicBezTo>
                      <a:pt x="875290" y="2241983"/>
                      <a:pt x="859496" y="2257778"/>
                      <a:pt x="840012" y="2257778"/>
                    </a:cubicBezTo>
                    <a:lnTo>
                      <a:pt x="794292" y="2257778"/>
                    </a:lnTo>
                    <a:cubicBezTo>
                      <a:pt x="720550" y="2257773"/>
                      <a:pt x="659246" y="2200988"/>
                      <a:pt x="653605" y="2127462"/>
                    </a:cubicBezTo>
                    <a:lnTo>
                      <a:pt x="593068" y="1340556"/>
                    </a:lnTo>
                    <a:moveTo>
                      <a:pt x="2032401" y="211667"/>
                    </a:moveTo>
                    <a:cubicBezTo>
                      <a:pt x="2032401" y="94766"/>
                      <a:pt x="2127168" y="0"/>
                      <a:pt x="2244068" y="0"/>
                    </a:cubicBezTo>
                    <a:cubicBezTo>
                      <a:pt x="2360968" y="0"/>
                      <a:pt x="2455735" y="94766"/>
                      <a:pt x="2455735" y="211667"/>
                    </a:cubicBezTo>
                    <a:lnTo>
                      <a:pt x="2455735" y="282222"/>
                    </a:lnTo>
                    <a:cubicBezTo>
                      <a:pt x="2455735" y="399122"/>
                      <a:pt x="2360968" y="493889"/>
                      <a:pt x="2244068" y="493889"/>
                    </a:cubicBezTo>
                    <a:cubicBezTo>
                      <a:pt x="2127168" y="493889"/>
                      <a:pt x="2032401" y="399122"/>
                      <a:pt x="2032401" y="282222"/>
                    </a:cubicBezTo>
                    <a:lnTo>
                      <a:pt x="2032401" y="211667"/>
                    </a:lnTo>
                    <a:moveTo>
                      <a:pt x="2244068" y="1340556"/>
                    </a:moveTo>
                    <a:lnTo>
                      <a:pt x="2183531" y="2127462"/>
                    </a:lnTo>
                    <a:cubicBezTo>
                      <a:pt x="2177890" y="2200988"/>
                      <a:pt x="2116586" y="2257773"/>
                      <a:pt x="2042844" y="2257778"/>
                    </a:cubicBezTo>
                    <a:lnTo>
                      <a:pt x="1997124" y="2257778"/>
                    </a:lnTo>
                    <a:cubicBezTo>
                      <a:pt x="1977640" y="2257778"/>
                      <a:pt x="1961846" y="2241983"/>
                      <a:pt x="1961846" y="2222500"/>
                    </a:cubicBezTo>
                    <a:lnTo>
                      <a:pt x="1961846" y="903111"/>
                    </a:lnTo>
                    <a:lnTo>
                      <a:pt x="1879437" y="1298787"/>
                    </a:lnTo>
                    <a:cubicBezTo>
                      <a:pt x="1865802" y="1364221"/>
                      <a:pt x="1808129" y="1411113"/>
                      <a:pt x="1741289" y="1411111"/>
                    </a:cubicBezTo>
                    <a:lnTo>
                      <a:pt x="1687667" y="1411111"/>
                    </a:lnTo>
                    <a:cubicBezTo>
                      <a:pt x="1677054" y="1411101"/>
                      <a:pt x="1667010" y="1406313"/>
                      <a:pt x="1660319" y="1398076"/>
                    </a:cubicBezTo>
                    <a:cubicBezTo>
                      <a:pt x="1653627" y="1389838"/>
                      <a:pt x="1651000" y="1379026"/>
                      <a:pt x="1653165" y="1368637"/>
                    </a:cubicBezTo>
                    <a:lnTo>
                      <a:pt x="1777555" y="771666"/>
                    </a:lnTo>
                    <a:cubicBezTo>
                      <a:pt x="1802716" y="650960"/>
                      <a:pt x="1909100" y="564456"/>
                      <a:pt x="2032401" y="564444"/>
                    </a:cubicBezTo>
                    <a:lnTo>
                      <a:pt x="2455735" y="564444"/>
                    </a:lnTo>
                    <a:cubicBezTo>
                      <a:pt x="2579036" y="564456"/>
                      <a:pt x="2685420" y="650960"/>
                      <a:pt x="2710581" y="771666"/>
                    </a:cubicBezTo>
                    <a:lnTo>
                      <a:pt x="2834971" y="1368637"/>
                    </a:lnTo>
                    <a:cubicBezTo>
                      <a:pt x="2837138" y="1379038"/>
                      <a:pt x="2834502" y="1389863"/>
                      <a:pt x="2827795" y="1398103"/>
                    </a:cubicBezTo>
                    <a:cubicBezTo>
                      <a:pt x="2821088" y="1406344"/>
                      <a:pt x="2811024" y="1411122"/>
                      <a:pt x="2800399" y="1411111"/>
                    </a:cubicBezTo>
                    <a:lnTo>
                      <a:pt x="2746847" y="1411111"/>
                    </a:lnTo>
                    <a:cubicBezTo>
                      <a:pt x="2680007" y="1411113"/>
                      <a:pt x="2622334" y="1364221"/>
                      <a:pt x="2608699" y="1298787"/>
                    </a:cubicBezTo>
                    <a:lnTo>
                      <a:pt x="2526290" y="903111"/>
                    </a:lnTo>
                    <a:lnTo>
                      <a:pt x="2526290" y="2222500"/>
                    </a:lnTo>
                    <a:cubicBezTo>
                      <a:pt x="2526290" y="2241983"/>
                      <a:pt x="2510496" y="2257778"/>
                      <a:pt x="2491012" y="2257778"/>
                    </a:cubicBezTo>
                    <a:lnTo>
                      <a:pt x="2445293" y="2257778"/>
                    </a:lnTo>
                    <a:cubicBezTo>
                      <a:pt x="2371550" y="2257773"/>
                      <a:pt x="2310246" y="2200988"/>
                      <a:pt x="2304605" y="2127462"/>
                    </a:cubicBezTo>
                    <a:lnTo>
                      <a:pt x="2244068" y="1340556"/>
                    </a:lnTo>
                    <a:moveTo>
                      <a:pt x="3683401" y="211667"/>
                    </a:moveTo>
                    <a:cubicBezTo>
                      <a:pt x="3683401" y="94766"/>
                      <a:pt x="3778168" y="0"/>
                      <a:pt x="3895068" y="0"/>
                    </a:cubicBezTo>
                    <a:cubicBezTo>
                      <a:pt x="4011968" y="0"/>
                      <a:pt x="4106735" y="94766"/>
                      <a:pt x="4106735" y="211667"/>
                    </a:cubicBezTo>
                    <a:lnTo>
                      <a:pt x="4106735" y="282222"/>
                    </a:lnTo>
                    <a:cubicBezTo>
                      <a:pt x="4106735" y="399122"/>
                      <a:pt x="4011968" y="493889"/>
                      <a:pt x="3895068" y="493889"/>
                    </a:cubicBezTo>
                    <a:cubicBezTo>
                      <a:pt x="3778168" y="493889"/>
                      <a:pt x="3683401" y="399122"/>
                      <a:pt x="3683401" y="282222"/>
                    </a:cubicBezTo>
                    <a:lnTo>
                      <a:pt x="3683401" y="211667"/>
                    </a:lnTo>
                    <a:moveTo>
                      <a:pt x="3895068" y="1340556"/>
                    </a:moveTo>
                    <a:lnTo>
                      <a:pt x="3834531" y="2127462"/>
                    </a:lnTo>
                    <a:cubicBezTo>
                      <a:pt x="3828890" y="2200988"/>
                      <a:pt x="3767586" y="2257773"/>
                      <a:pt x="3693843" y="2257778"/>
                    </a:cubicBezTo>
                    <a:lnTo>
                      <a:pt x="3648123" y="2257778"/>
                    </a:lnTo>
                    <a:cubicBezTo>
                      <a:pt x="3628640" y="2257778"/>
                      <a:pt x="3612846" y="2241983"/>
                      <a:pt x="3612846" y="2222500"/>
                    </a:cubicBezTo>
                    <a:lnTo>
                      <a:pt x="3612846" y="903111"/>
                    </a:lnTo>
                    <a:lnTo>
                      <a:pt x="3530437" y="1298787"/>
                    </a:lnTo>
                    <a:cubicBezTo>
                      <a:pt x="3516802" y="1364221"/>
                      <a:pt x="3459129" y="1411113"/>
                      <a:pt x="3392289" y="1411111"/>
                    </a:cubicBezTo>
                    <a:lnTo>
                      <a:pt x="3338667" y="1411111"/>
                    </a:lnTo>
                    <a:cubicBezTo>
                      <a:pt x="3328054" y="1411101"/>
                      <a:pt x="3318010" y="1406313"/>
                      <a:pt x="3311319" y="1398076"/>
                    </a:cubicBezTo>
                    <a:cubicBezTo>
                      <a:pt x="3304628" y="1389838"/>
                      <a:pt x="3302000" y="1379026"/>
                      <a:pt x="3304165" y="1368637"/>
                    </a:cubicBezTo>
                    <a:lnTo>
                      <a:pt x="3428555" y="771666"/>
                    </a:lnTo>
                    <a:cubicBezTo>
                      <a:pt x="3453716" y="650960"/>
                      <a:pt x="3560100" y="564456"/>
                      <a:pt x="3683401" y="564444"/>
                    </a:cubicBezTo>
                    <a:lnTo>
                      <a:pt x="4106735" y="564444"/>
                    </a:lnTo>
                    <a:cubicBezTo>
                      <a:pt x="4230036" y="564456"/>
                      <a:pt x="4336420" y="650960"/>
                      <a:pt x="4361581" y="771666"/>
                    </a:cubicBezTo>
                    <a:lnTo>
                      <a:pt x="4485971" y="1368637"/>
                    </a:lnTo>
                    <a:cubicBezTo>
                      <a:pt x="4488138" y="1379038"/>
                      <a:pt x="4485502" y="1389863"/>
                      <a:pt x="4478795" y="1398103"/>
                    </a:cubicBezTo>
                    <a:cubicBezTo>
                      <a:pt x="4472088" y="1406344"/>
                      <a:pt x="4462024" y="1411122"/>
                      <a:pt x="4451398" y="1411111"/>
                    </a:cubicBezTo>
                    <a:lnTo>
                      <a:pt x="4397847" y="1411111"/>
                    </a:lnTo>
                    <a:cubicBezTo>
                      <a:pt x="4331007" y="1411113"/>
                      <a:pt x="4273334" y="1364221"/>
                      <a:pt x="4259699" y="1298787"/>
                    </a:cubicBezTo>
                    <a:lnTo>
                      <a:pt x="4177290" y="903111"/>
                    </a:lnTo>
                    <a:lnTo>
                      <a:pt x="4177290" y="2222500"/>
                    </a:lnTo>
                    <a:cubicBezTo>
                      <a:pt x="4177290" y="2241983"/>
                      <a:pt x="4161496" y="2257778"/>
                      <a:pt x="4142013" y="2257778"/>
                    </a:cubicBezTo>
                    <a:lnTo>
                      <a:pt x="4096293" y="2257778"/>
                    </a:lnTo>
                    <a:cubicBezTo>
                      <a:pt x="4022550" y="2257773"/>
                      <a:pt x="3961246" y="2200988"/>
                      <a:pt x="3955605" y="2127462"/>
                    </a:cubicBezTo>
                    <a:lnTo>
                      <a:pt x="3895068" y="1340556"/>
                    </a:lnTo>
                    <a:moveTo>
                      <a:pt x="5334401" y="211667"/>
                    </a:moveTo>
                    <a:cubicBezTo>
                      <a:pt x="5334401" y="94766"/>
                      <a:pt x="5429168" y="0"/>
                      <a:pt x="5546068" y="0"/>
                    </a:cubicBezTo>
                    <a:cubicBezTo>
                      <a:pt x="5662968" y="0"/>
                      <a:pt x="5757735" y="94766"/>
                      <a:pt x="5757735" y="211667"/>
                    </a:cubicBezTo>
                    <a:lnTo>
                      <a:pt x="5757735" y="282222"/>
                    </a:lnTo>
                    <a:cubicBezTo>
                      <a:pt x="5757735" y="399122"/>
                      <a:pt x="5662968" y="493889"/>
                      <a:pt x="5546068" y="493889"/>
                    </a:cubicBezTo>
                    <a:cubicBezTo>
                      <a:pt x="5429168" y="493889"/>
                      <a:pt x="5334401" y="399122"/>
                      <a:pt x="5334401" y="282222"/>
                    </a:cubicBezTo>
                    <a:lnTo>
                      <a:pt x="5334401" y="211667"/>
                    </a:lnTo>
                    <a:moveTo>
                      <a:pt x="5546068" y="1340556"/>
                    </a:moveTo>
                    <a:lnTo>
                      <a:pt x="5485531" y="2127462"/>
                    </a:lnTo>
                    <a:cubicBezTo>
                      <a:pt x="5479890" y="2200988"/>
                      <a:pt x="5418586" y="2257773"/>
                      <a:pt x="5344843" y="2257778"/>
                    </a:cubicBezTo>
                    <a:lnTo>
                      <a:pt x="5299123" y="2257778"/>
                    </a:lnTo>
                    <a:cubicBezTo>
                      <a:pt x="5279640" y="2257778"/>
                      <a:pt x="5263846" y="2241983"/>
                      <a:pt x="5263846" y="2222500"/>
                    </a:cubicBezTo>
                    <a:lnTo>
                      <a:pt x="5263846" y="903111"/>
                    </a:lnTo>
                    <a:lnTo>
                      <a:pt x="5181437" y="1298787"/>
                    </a:lnTo>
                    <a:cubicBezTo>
                      <a:pt x="5167802" y="1364221"/>
                      <a:pt x="5110129" y="1411113"/>
                      <a:pt x="5043289" y="1411111"/>
                    </a:cubicBezTo>
                    <a:lnTo>
                      <a:pt x="4989667" y="1411111"/>
                    </a:lnTo>
                    <a:cubicBezTo>
                      <a:pt x="4979054" y="1411101"/>
                      <a:pt x="4969010" y="1406313"/>
                      <a:pt x="4962319" y="1398076"/>
                    </a:cubicBezTo>
                    <a:cubicBezTo>
                      <a:pt x="4955628" y="1389838"/>
                      <a:pt x="4953000" y="1379026"/>
                      <a:pt x="4955165" y="1368637"/>
                    </a:cubicBezTo>
                    <a:lnTo>
                      <a:pt x="5079555" y="771666"/>
                    </a:lnTo>
                    <a:cubicBezTo>
                      <a:pt x="5104716" y="650960"/>
                      <a:pt x="5211100" y="564456"/>
                      <a:pt x="5334401" y="564444"/>
                    </a:cubicBezTo>
                    <a:lnTo>
                      <a:pt x="5757735" y="564444"/>
                    </a:lnTo>
                    <a:cubicBezTo>
                      <a:pt x="5881036" y="564456"/>
                      <a:pt x="5987420" y="650960"/>
                      <a:pt x="6012581" y="771666"/>
                    </a:cubicBezTo>
                    <a:lnTo>
                      <a:pt x="6136971" y="1368637"/>
                    </a:lnTo>
                    <a:cubicBezTo>
                      <a:pt x="6139138" y="1379038"/>
                      <a:pt x="6136502" y="1389863"/>
                      <a:pt x="6129795" y="1398103"/>
                    </a:cubicBezTo>
                    <a:cubicBezTo>
                      <a:pt x="6123088" y="1406344"/>
                      <a:pt x="6113024" y="1411122"/>
                      <a:pt x="6102398" y="1411111"/>
                    </a:cubicBezTo>
                    <a:lnTo>
                      <a:pt x="6048847" y="1411111"/>
                    </a:lnTo>
                    <a:cubicBezTo>
                      <a:pt x="5982007" y="1411113"/>
                      <a:pt x="5924334" y="1364221"/>
                      <a:pt x="5910699" y="1298787"/>
                    </a:cubicBezTo>
                    <a:lnTo>
                      <a:pt x="5828290" y="903111"/>
                    </a:lnTo>
                    <a:lnTo>
                      <a:pt x="5828290" y="2222500"/>
                    </a:lnTo>
                    <a:cubicBezTo>
                      <a:pt x="5828290" y="2241983"/>
                      <a:pt x="5812496" y="2257778"/>
                      <a:pt x="5793013" y="2257778"/>
                    </a:cubicBezTo>
                    <a:lnTo>
                      <a:pt x="5747293" y="2257778"/>
                    </a:lnTo>
                    <a:cubicBezTo>
                      <a:pt x="5673550" y="2257773"/>
                      <a:pt x="5612246" y="2200988"/>
                      <a:pt x="5606605" y="2127462"/>
                    </a:cubicBezTo>
                    <a:lnTo>
                      <a:pt x="5546068" y="1340556"/>
                    </a:lnTo>
                    <a:moveTo>
                      <a:pt x="6985401" y="211667"/>
                    </a:moveTo>
                    <a:cubicBezTo>
                      <a:pt x="6985401" y="94766"/>
                      <a:pt x="7080167" y="0"/>
                      <a:pt x="7197068" y="0"/>
                    </a:cubicBezTo>
                    <a:cubicBezTo>
                      <a:pt x="7313969" y="0"/>
                      <a:pt x="7408735" y="94766"/>
                      <a:pt x="7408735" y="211667"/>
                    </a:cubicBezTo>
                    <a:lnTo>
                      <a:pt x="7408735" y="282222"/>
                    </a:lnTo>
                    <a:cubicBezTo>
                      <a:pt x="7408735" y="399122"/>
                      <a:pt x="7313969" y="493889"/>
                      <a:pt x="7197068" y="493889"/>
                    </a:cubicBezTo>
                    <a:cubicBezTo>
                      <a:pt x="7080167" y="493889"/>
                      <a:pt x="6985401" y="399122"/>
                      <a:pt x="6985401" y="282222"/>
                    </a:cubicBezTo>
                    <a:lnTo>
                      <a:pt x="6985401" y="211667"/>
                    </a:lnTo>
                    <a:moveTo>
                      <a:pt x="7197068" y="1340556"/>
                    </a:moveTo>
                    <a:lnTo>
                      <a:pt x="7136531" y="2127462"/>
                    </a:lnTo>
                    <a:cubicBezTo>
                      <a:pt x="7130890" y="2200988"/>
                      <a:pt x="7069586" y="2257773"/>
                      <a:pt x="6995844" y="2257778"/>
                    </a:cubicBezTo>
                    <a:lnTo>
                      <a:pt x="6950123" y="2257778"/>
                    </a:lnTo>
                    <a:cubicBezTo>
                      <a:pt x="6930640" y="2257778"/>
                      <a:pt x="6914846" y="2241983"/>
                      <a:pt x="6914846" y="2222500"/>
                    </a:cubicBezTo>
                    <a:lnTo>
                      <a:pt x="6914846" y="903111"/>
                    </a:lnTo>
                    <a:lnTo>
                      <a:pt x="6832437" y="1298787"/>
                    </a:lnTo>
                    <a:cubicBezTo>
                      <a:pt x="6818801" y="1364221"/>
                      <a:pt x="6761129" y="1411113"/>
                      <a:pt x="6694289" y="1411111"/>
                    </a:cubicBezTo>
                    <a:lnTo>
                      <a:pt x="6640667" y="1411111"/>
                    </a:lnTo>
                    <a:cubicBezTo>
                      <a:pt x="6630055" y="1411101"/>
                      <a:pt x="6620010" y="1406313"/>
                      <a:pt x="6613319" y="1398076"/>
                    </a:cubicBezTo>
                    <a:cubicBezTo>
                      <a:pt x="6606627" y="1389838"/>
                      <a:pt x="6604000" y="1379026"/>
                      <a:pt x="6606165" y="1368637"/>
                    </a:cubicBezTo>
                    <a:lnTo>
                      <a:pt x="6730555" y="771666"/>
                    </a:lnTo>
                    <a:cubicBezTo>
                      <a:pt x="6755716" y="650960"/>
                      <a:pt x="6862100" y="564456"/>
                      <a:pt x="6985401" y="564444"/>
                    </a:cubicBezTo>
                    <a:lnTo>
                      <a:pt x="7408735" y="564444"/>
                    </a:lnTo>
                    <a:cubicBezTo>
                      <a:pt x="7532036" y="564456"/>
                      <a:pt x="7638420" y="650960"/>
                      <a:pt x="7663581" y="771666"/>
                    </a:cubicBezTo>
                    <a:lnTo>
                      <a:pt x="7787971" y="1368637"/>
                    </a:lnTo>
                    <a:cubicBezTo>
                      <a:pt x="7790138" y="1379038"/>
                      <a:pt x="7787503" y="1389863"/>
                      <a:pt x="7780795" y="1398103"/>
                    </a:cubicBezTo>
                    <a:cubicBezTo>
                      <a:pt x="7774088" y="1406344"/>
                      <a:pt x="7764023" y="1411122"/>
                      <a:pt x="7753398" y="1411111"/>
                    </a:cubicBezTo>
                    <a:lnTo>
                      <a:pt x="7699847" y="1411111"/>
                    </a:lnTo>
                    <a:cubicBezTo>
                      <a:pt x="7633007" y="1411113"/>
                      <a:pt x="7575335" y="1364221"/>
                      <a:pt x="7561699" y="1298787"/>
                    </a:cubicBezTo>
                    <a:lnTo>
                      <a:pt x="7479290" y="903111"/>
                    </a:lnTo>
                    <a:lnTo>
                      <a:pt x="7479290" y="2222500"/>
                    </a:lnTo>
                    <a:cubicBezTo>
                      <a:pt x="7479290" y="2241983"/>
                      <a:pt x="7463496" y="2257778"/>
                      <a:pt x="7444013" y="2257778"/>
                    </a:cubicBezTo>
                    <a:lnTo>
                      <a:pt x="7398292" y="2257778"/>
                    </a:lnTo>
                    <a:cubicBezTo>
                      <a:pt x="7324550" y="2257773"/>
                      <a:pt x="7263246" y="2200988"/>
                      <a:pt x="7257605" y="2127462"/>
                    </a:cubicBezTo>
                    <a:lnTo>
                      <a:pt x="7197068" y="1340556"/>
                    </a:lnTo>
                    <a:moveTo>
                      <a:pt x="8636401" y="211667"/>
                    </a:moveTo>
                    <a:cubicBezTo>
                      <a:pt x="8636401" y="94766"/>
                      <a:pt x="8731167" y="0"/>
                      <a:pt x="8848068" y="0"/>
                    </a:cubicBezTo>
                    <a:cubicBezTo>
                      <a:pt x="8964969" y="0"/>
                      <a:pt x="9059735" y="94766"/>
                      <a:pt x="9059735" y="211667"/>
                    </a:cubicBezTo>
                    <a:lnTo>
                      <a:pt x="9059735" y="282222"/>
                    </a:lnTo>
                    <a:cubicBezTo>
                      <a:pt x="9059735" y="399122"/>
                      <a:pt x="8964969" y="493889"/>
                      <a:pt x="8848068" y="493889"/>
                    </a:cubicBezTo>
                    <a:cubicBezTo>
                      <a:pt x="8731167" y="493889"/>
                      <a:pt x="8636401" y="399122"/>
                      <a:pt x="8636401" y="282222"/>
                    </a:cubicBezTo>
                    <a:lnTo>
                      <a:pt x="8636401" y="211667"/>
                    </a:lnTo>
                    <a:moveTo>
                      <a:pt x="8848068" y="1340556"/>
                    </a:moveTo>
                    <a:lnTo>
                      <a:pt x="8787531" y="2127462"/>
                    </a:lnTo>
                    <a:cubicBezTo>
                      <a:pt x="8781890" y="2200988"/>
                      <a:pt x="8720586" y="2257773"/>
                      <a:pt x="8646844" y="2257778"/>
                    </a:cubicBezTo>
                    <a:lnTo>
                      <a:pt x="8601123" y="2257778"/>
                    </a:lnTo>
                    <a:cubicBezTo>
                      <a:pt x="8581640" y="2257778"/>
                      <a:pt x="8565846" y="2241983"/>
                      <a:pt x="8565846" y="2222500"/>
                    </a:cubicBezTo>
                    <a:lnTo>
                      <a:pt x="8565846" y="903111"/>
                    </a:lnTo>
                    <a:lnTo>
                      <a:pt x="8483437" y="1298787"/>
                    </a:lnTo>
                    <a:cubicBezTo>
                      <a:pt x="8469801" y="1364221"/>
                      <a:pt x="8412129" y="1411113"/>
                      <a:pt x="8345289" y="1411111"/>
                    </a:cubicBezTo>
                    <a:lnTo>
                      <a:pt x="8291667" y="1411111"/>
                    </a:lnTo>
                    <a:cubicBezTo>
                      <a:pt x="8281055" y="1411101"/>
                      <a:pt x="8271010" y="1406313"/>
                      <a:pt x="8264319" y="1398076"/>
                    </a:cubicBezTo>
                    <a:cubicBezTo>
                      <a:pt x="8257627" y="1389838"/>
                      <a:pt x="8255000" y="1379026"/>
                      <a:pt x="8257165" y="1368637"/>
                    </a:cubicBezTo>
                    <a:lnTo>
                      <a:pt x="8381555" y="771666"/>
                    </a:lnTo>
                    <a:cubicBezTo>
                      <a:pt x="8406716" y="650960"/>
                      <a:pt x="8513100" y="564456"/>
                      <a:pt x="8636401" y="564444"/>
                    </a:cubicBezTo>
                    <a:lnTo>
                      <a:pt x="9059735" y="564444"/>
                    </a:lnTo>
                    <a:cubicBezTo>
                      <a:pt x="9183036" y="564456"/>
                      <a:pt x="9289420" y="650960"/>
                      <a:pt x="9314581" y="771666"/>
                    </a:cubicBezTo>
                    <a:lnTo>
                      <a:pt x="9438971" y="1368637"/>
                    </a:lnTo>
                    <a:cubicBezTo>
                      <a:pt x="9441138" y="1379038"/>
                      <a:pt x="9438503" y="1389863"/>
                      <a:pt x="9431795" y="1398103"/>
                    </a:cubicBezTo>
                    <a:cubicBezTo>
                      <a:pt x="9425088" y="1406344"/>
                      <a:pt x="9415023" y="1411122"/>
                      <a:pt x="9404398" y="1411111"/>
                    </a:cubicBezTo>
                    <a:lnTo>
                      <a:pt x="9350847" y="1411111"/>
                    </a:lnTo>
                    <a:cubicBezTo>
                      <a:pt x="9284007" y="1411113"/>
                      <a:pt x="9226335" y="1364221"/>
                      <a:pt x="9212699" y="1298787"/>
                    </a:cubicBezTo>
                    <a:lnTo>
                      <a:pt x="9130290" y="903111"/>
                    </a:lnTo>
                    <a:lnTo>
                      <a:pt x="9130290" y="2222500"/>
                    </a:lnTo>
                    <a:cubicBezTo>
                      <a:pt x="9130290" y="2241983"/>
                      <a:pt x="9114496" y="2257778"/>
                      <a:pt x="9095013" y="2257778"/>
                    </a:cubicBezTo>
                    <a:lnTo>
                      <a:pt x="9049292" y="2257778"/>
                    </a:lnTo>
                    <a:cubicBezTo>
                      <a:pt x="8975550" y="2257773"/>
                      <a:pt x="8914246" y="2200988"/>
                      <a:pt x="8908605" y="2127462"/>
                    </a:cubicBezTo>
                    <a:lnTo>
                      <a:pt x="8848068" y="1340556"/>
                    </a:lnTo>
                    <a:moveTo>
                      <a:pt x="10287401" y="211667"/>
                    </a:moveTo>
                    <a:cubicBezTo>
                      <a:pt x="10287401" y="94766"/>
                      <a:pt x="10382167" y="0"/>
                      <a:pt x="10499068" y="0"/>
                    </a:cubicBezTo>
                    <a:cubicBezTo>
                      <a:pt x="10615969" y="0"/>
                      <a:pt x="10710735" y="94766"/>
                      <a:pt x="10710735" y="211667"/>
                    </a:cubicBezTo>
                    <a:lnTo>
                      <a:pt x="10710735" y="282222"/>
                    </a:lnTo>
                    <a:cubicBezTo>
                      <a:pt x="10710735" y="399122"/>
                      <a:pt x="10615969" y="493889"/>
                      <a:pt x="10499068" y="493889"/>
                    </a:cubicBezTo>
                    <a:cubicBezTo>
                      <a:pt x="10382167" y="493889"/>
                      <a:pt x="10287401" y="399122"/>
                      <a:pt x="10287401" y="282222"/>
                    </a:cubicBezTo>
                    <a:lnTo>
                      <a:pt x="10287401" y="211667"/>
                    </a:lnTo>
                    <a:moveTo>
                      <a:pt x="10499068" y="1340556"/>
                    </a:moveTo>
                    <a:lnTo>
                      <a:pt x="10438531" y="2127462"/>
                    </a:lnTo>
                    <a:cubicBezTo>
                      <a:pt x="10432890" y="2200988"/>
                      <a:pt x="10371586" y="2257773"/>
                      <a:pt x="10297844" y="2257778"/>
                    </a:cubicBezTo>
                    <a:lnTo>
                      <a:pt x="10252123" y="2257778"/>
                    </a:lnTo>
                    <a:cubicBezTo>
                      <a:pt x="10232640" y="2257778"/>
                      <a:pt x="10216846" y="2241983"/>
                      <a:pt x="10216846" y="2222500"/>
                    </a:cubicBezTo>
                    <a:lnTo>
                      <a:pt x="10216846" y="903111"/>
                    </a:lnTo>
                    <a:lnTo>
                      <a:pt x="10134437" y="1298787"/>
                    </a:lnTo>
                    <a:cubicBezTo>
                      <a:pt x="10120801" y="1364221"/>
                      <a:pt x="10063129" y="1411113"/>
                      <a:pt x="9996289" y="1411111"/>
                    </a:cubicBezTo>
                    <a:lnTo>
                      <a:pt x="9942667" y="1411111"/>
                    </a:lnTo>
                    <a:cubicBezTo>
                      <a:pt x="9932055" y="1411101"/>
                      <a:pt x="9922010" y="1406313"/>
                      <a:pt x="9915319" y="1398076"/>
                    </a:cubicBezTo>
                    <a:cubicBezTo>
                      <a:pt x="9908627" y="1389838"/>
                      <a:pt x="9906000" y="1379026"/>
                      <a:pt x="9908165" y="1368637"/>
                    </a:cubicBezTo>
                    <a:lnTo>
                      <a:pt x="10032555" y="771666"/>
                    </a:lnTo>
                    <a:cubicBezTo>
                      <a:pt x="10057716" y="650960"/>
                      <a:pt x="10164100" y="564456"/>
                      <a:pt x="10287401" y="564444"/>
                    </a:cubicBezTo>
                    <a:lnTo>
                      <a:pt x="10710735" y="564444"/>
                    </a:lnTo>
                    <a:cubicBezTo>
                      <a:pt x="10834036" y="564456"/>
                      <a:pt x="10940420" y="650960"/>
                      <a:pt x="10965581" y="771666"/>
                    </a:cubicBezTo>
                    <a:lnTo>
                      <a:pt x="11089971" y="1368637"/>
                    </a:lnTo>
                    <a:cubicBezTo>
                      <a:pt x="11092138" y="1379038"/>
                      <a:pt x="11089503" y="1389863"/>
                      <a:pt x="11082795" y="1398103"/>
                    </a:cubicBezTo>
                    <a:cubicBezTo>
                      <a:pt x="11076088" y="1406344"/>
                      <a:pt x="11066023" y="1411122"/>
                      <a:pt x="11055398" y="1411111"/>
                    </a:cubicBezTo>
                    <a:lnTo>
                      <a:pt x="11001847" y="1411111"/>
                    </a:lnTo>
                    <a:cubicBezTo>
                      <a:pt x="10935007" y="1411113"/>
                      <a:pt x="10877335" y="1364221"/>
                      <a:pt x="10863699" y="1298787"/>
                    </a:cubicBezTo>
                    <a:lnTo>
                      <a:pt x="10781290" y="903111"/>
                    </a:lnTo>
                    <a:lnTo>
                      <a:pt x="10781290" y="2222500"/>
                    </a:lnTo>
                    <a:cubicBezTo>
                      <a:pt x="10781290" y="2241983"/>
                      <a:pt x="10765496" y="2257778"/>
                      <a:pt x="10746013" y="2257778"/>
                    </a:cubicBezTo>
                    <a:lnTo>
                      <a:pt x="10700292" y="2257778"/>
                    </a:lnTo>
                    <a:cubicBezTo>
                      <a:pt x="10626550" y="2257773"/>
                      <a:pt x="10565246" y="2200988"/>
                      <a:pt x="10559605" y="2127462"/>
                    </a:cubicBezTo>
                    <a:lnTo>
                      <a:pt x="10499068" y="1340556"/>
                    </a:lnTo>
                    <a:moveTo>
                      <a:pt x="11938401" y="211667"/>
                    </a:moveTo>
                    <a:cubicBezTo>
                      <a:pt x="11938401" y="94766"/>
                      <a:pt x="12033167" y="0"/>
                      <a:pt x="12150068" y="0"/>
                    </a:cubicBezTo>
                    <a:cubicBezTo>
                      <a:pt x="12266969" y="0"/>
                      <a:pt x="12361735" y="94766"/>
                      <a:pt x="12361735" y="211667"/>
                    </a:cubicBezTo>
                    <a:lnTo>
                      <a:pt x="12361735" y="282222"/>
                    </a:lnTo>
                    <a:cubicBezTo>
                      <a:pt x="12361735" y="399122"/>
                      <a:pt x="12266969" y="493889"/>
                      <a:pt x="12150068" y="493889"/>
                    </a:cubicBezTo>
                    <a:cubicBezTo>
                      <a:pt x="12033167" y="493889"/>
                      <a:pt x="11938401" y="399122"/>
                      <a:pt x="11938401" y="282222"/>
                    </a:cubicBezTo>
                    <a:lnTo>
                      <a:pt x="11938401" y="211667"/>
                    </a:lnTo>
                    <a:moveTo>
                      <a:pt x="12150068" y="1340556"/>
                    </a:moveTo>
                    <a:lnTo>
                      <a:pt x="12089531" y="2127462"/>
                    </a:lnTo>
                    <a:cubicBezTo>
                      <a:pt x="12083890" y="2200988"/>
                      <a:pt x="12022586" y="2257773"/>
                      <a:pt x="11948844" y="2257778"/>
                    </a:cubicBezTo>
                    <a:lnTo>
                      <a:pt x="11903123" y="2257778"/>
                    </a:lnTo>
                    <a:cubicBezTo>
                      <a:pt x="11883640" y="2257778"/>
                      <a:pt x="11867846" y="2241983"/>
                      <a:pt x="11867846" y="2222500"/>
                    </a:cubicBezTo>
                    <a:lnTo>
                      <a:pt x="11867846" y="903111"/>
                    </a:lnTo>
                    <a:lnTo>
                      <a:pt x="11785437" y="1298787"/>
                    </a:lnTo>
                    <a:cubicBezTo>
                      <a:pt x="11771801" y="1364221"/>
                      <a:pt x="11714129" y="1411113"/>
                      <a:pt x="11647289" y="1411111"/>
                    </a:cubicBezTo>
                    <a:lnTo>
                      <a:pt x="11593667" y="1411111"/>
                    </a:lnTo>
                    <a:cubicBezTo>
                      <a:pt x="11583055" y="1411101"/>
                      <a:pt x="11573010" y="1406313"/>
                      <a:pt x="11566319" y="1398076"/>
                    </a:cubicBezTo>
                    <a:cubicBezTo>
                      <a:pt x="11559627" y="1389838"/>
                      <a:pt x="11557000" y="1379026"/>
                      <a:pt x="11559165" y="1368637"/>
                    </a:cubicBezTo>
                    <a:lnTo>
                      <a:pt x="11683555" y="771666"/>
                    </a:lnTo>
                    <a:cubicBezTo>
                      <a:pt x="11708716" y="650960"/>
                      <a:pt x="11815100" y="564456"/>
                      <a:pt x="11938401" y="564444"/>
                    </a:cubicBezTo>
                    <a:lnTo>
                      <a:pt x="12361735" y="564444"/>
                    </a:lnTo>
                    <a:cubicBezTo>
                      <a:pt x="12485036" y="564456"/>
                      <a:pt x="12591420" y="650960"/>
                      <a:pt x="12616581" y="771666"/>
                    </a:cubicBezTo>
                    <a:lnTo>
                      <a:pt x="12740971" y="1368637"/>
                    </a:lnTo>
                    <a:cubicBezTo>
                      <a:pt x="12743138" y="1379038"/>
                      <a:pt x="12740503" y="1389863"/>
                      <a:pt x="12733795" y="1398103"/>
                    </a:cubicBezTo>
                    <a:cubicBezTo>
                      <a:pt x="12727088" y="1406344"/>
                      <a:pt x="12717023" y="1411122"/>
                      <a:pt x="12706398" y="1411111"/>
                    </a:cubicBezTo>
                    <a:lnTo>
                      <a:pt x="12652847" y="1411111"/>
                    </a:lnTo>
                    <a:cubicBezTo>
                      <a:pt x="12586007" y="1411113"/>
                      <a:pt x="12528335" y="1364221"/>
                      <a:pt x="12514699" y="1298787"/>
                    </a:cubicBezTo>
                    <a:lnTo>
                      <a:pt x="12432290" y="903111"/>
                    </a:lnTo>
                    <a:lnTo>
                      <a:pt x="12432290" y="2222500"/>
                    </a:lnTo>
                    <a:cubicBezTo>
                      <a:pt x="12432290" y="2241983"/>
                      <a:pt x="12416496" y="2257778"/>
                      <a:pt x="12397013" y="2257778"/>
                    </a:cubicBezTo>
                    <a:lnTo>
                      <a:pt x="12351292" y="2257778"/>
                    </a:lnTo>
                    <a:cubicBezTo>
                      <a:pt x="12277550" y="2257773"/>
                      <a:pt x="12216246" y="2200988"/>
                      <a:pt x="12210605" y="2127462"/>
                    </a:cubicBezTo>
                    <a:lnTo>
                      <a:pt x="12150068" y="1340556"/>
                    </a:lnTo>
                  </a:path>
                </a:pathLst>
              </a:custGeom>
              <a:solidFill>
                <a:srgbClr val="191919"/>
              </a:solidFill>
            </p:spPr>
          </p:sp>
          <p:sp>
            <p:nvSpPr>
              <p:cNvPr id="38" name="Freeform 38"/>
              <p:cNvSpPr/>
              <p:nvPr/>
            </p:nvSpPr>
            <p:spPr>
              <a:xfrm>
                <a:off x="13249932" y="0"/>
                <a:ext cx="2837138" cy="2257778"/>
              </a:xfrm>
              <a:custGeom>
                <a:avLst/>
                <a:gdLst/>
                <a:ahLst/>
                <a:cxnLst/>
                <a:rect l="l" t="t" r="r" b="b"/>
                <a:pathLst>
                  <a:path w="2837138" h="2257778">
                    <a:moveTo>
                      <a:pt x="381402" y="211667"/>
                    </a:moveTo>
                    <a:cubicBezTo>
                      <a:pt x="381402" y="94766"/>
                      <a:pt x="476168" y="0"/>
                      <a:pt x="593068" y="0"/>
                    </a:cubicBezTo>
                    <a:cubicBezTo>
                      <a:pt x="709968" y="0"/>
                      <a:pt x="804734" y="94766"/>
                      <a:pt x="804734" y="211667"/>
                    </a:cubicBezTo>
                    <a:lnTo>
                      <a:pt x="804734" y="282222"/>
                    </a:lnTo>
                    <a:cubicBezTo>
                      <a:pt x="804734" y="399122"/>
                      <a:pt x="709968" y="493889"/>
                      <a:pt x="593068" y="493889"/>
                    </a:cubicBezTo>
                    <a:cubicBezTo>
                      <a:pt x="476168" y="493889"/>
                      <a:pt x="381402" y="399122"/>
                      <a:pt x="381402" y="282222"/>
                    </a:cubicBezTo>
                    <a:lnTo>
                      <a:pt x="381402" y="211667"/>
                    </a:lnTo>
                    <a:moveTo>
                      <a:pt x="593068" y="1340556"/>
                    </a:moveTo>
                    <a:lnTo>
                      <a:pt x="532532" y="2127462"/>
                    </a:lnTo>
                    <a:cubicBezTo>
                      <a:pt x="526891" y="2200988"/>
                      <a:pt x="465586" y="2257773"/>
                      <a:pt x="391843" y="2257778"/>
                    </a:cubicBezTo>
                    <a:lnTo>
                      <a:pt x="346123" y="2257778"/>
                    </a:lnTo>
                    <a:cubicBezTo>
                      <a:pt x="326641" y="2257778"/>
                      <a:pt x="310846" y="2241983"/>
                      <a:pt x="310846" y="2222500"/>
                    </a:cubicBezTo>
                    <a:lnTo>
                      <a:pt x="310846" y="903111"/>
                    </a:lnTo>
                    <a:lnTo>
                      <a:pt x="228438" y="1298787"/>
                    </a:lnTo>
                    <a:cubicBezTo>
                      <a:pt x="214801" y="1364221"/>
                      <a:pt x="157129" y="1411113"/>
                      <a:pt x="90289" y="1411111"/>
                    </a:cubicBezTo>
                    <a:lnTo>
                      <a:pt x="36666" y="1411111"/>
                    </a:lnTo>
                    <a:cubicBezTo>
                      <a:pt x="26055" y="1411101"/>
                      <a:pt x="16010" y="1406313"/>
                      <a:pt x="9319" y="1398076"/>
                    </a:cubicBezTo>
                    <a:cubicBezTo>
                      <a:pt x="2628" y="1389838"/>
                      <a:pt x="0" y="1379026"/>
                      <a:pt x="2166" y="1368637"/>
                    </a:cubicBezTo>
                    <a:lnTo>
                      <a:pt x="126555" y="771666"/>
                    </a:lnTo>
                    <a:cubicBezTo>
                      <a:pt x="151717" y="650960"/>
                      <a:pt x="258101" y="564456"/>
                      <a:pt x="381402" y="564444"/>
                    </a:cubicBezTo>
                    <a:lnTo>
                      <a:pt x="804734" y="564444"/>
                    </a:lnTo>
                    <a:cubicBezTo>
                      <a:pt x="928035" y="564456"/>
                      <a:pt x="1034419" y="650960"/>
                      <a:pt x="1059582" y="771666"/>
                    </a:cubicBezTo>
                    <a:lnTo>
                      <a:pt x="1183971" y="1368637"/>
                    </a:lnTo>
                    <a:cubicBezTo>
                      <a:pt x="1186139" y="1379038"/>
                      <a:pt x="1183502" y="1389863"/>
                      <a:pt x="1176795" y="1398103"/>
                    </a:cubicBezTo>
                    <a:cubicBezTo>
                      <a:pt x="1170087" y="1406344"/>
                      <a:pt x="1160024" y="1411122"/>
                      <a:pt x="1149398" y="1411111"/>
                    </a:cubicBezTo>
                    <a:lnTo>
                      <a:pt x="1095847" y="1411111"/>
                    </a:lnTo>
                    <a:cubicBezTo>
                      <a:pt x="1029007" y="1411113"/>
                      <a:pt x="971335" y="1364221"/>
                      <a:pt x="957698" y="1298787"/>
                    </a:cubicBezTo>
                    <a:lnTo>
                      <a:pt x="875291" y="903111"/>
                    </a:lnTo>
                    <a:lnTo>
                      <a:pt x="875291" y="2222500"/>
                    </a:lnTo>
                    <a:cubicBezTo>
                      <a:pt x="875291" y="2241983"/>
                      <a:pt x="859495" y="2257778"/>
                      <a:pt x="840013" y="2257778"/>
                    </a:cubicBezTo>
                    <a:lnTo>
                      <a:pt x="794293" y="2257778"/>
                    </a:lnTo>
                    <a:cubicBezTo>
                      <a:pt x="720550" y="2257773"/>
                      <a:pt x="659245" y="2200988"/>
                      <a:pt x="653605" y="2127462"/>
                    </a:cubicBezTo>
                    <a:lnTo>
                      <a:pt x="593068" y="1340556"/>
                    </a:lnTo>
                    <a:moveTo>
                      <a:pt x="2032402" y="211667"/>
                    </a:moveTo>
                    <a:cubicBezTo>
                      <a:pt x="2032402" y="94766"/>
                      <a:pt x="2127168" y="0"/>
                      <a:pt x="2244068" y="0"/>
                    </a:cubicBezTo>
                    <a:cubicBezTo>
                      <a:pt x="2360968" y="0"/>
                      <a:pt x="2455734" y="94766"/>
                      <a:pt x="2455734" y="211667"/>
                    </a:cubicBezTo>
                    <a:lnTo>
                      <a:pt x="2455734" y="282222"/>
                    </a:lnTo>
                    <a:cubicBezTo>
                      <a:pt x="2455734" y="399122"/>
                      <a:pt x="2360968" y="493889"/>
                      <a:pt x="2244068" y="493889"/>
                    </a:cubicBezTo>
                    <a:cubicBezTo>
                      <a:pt x="2127168" y="493889"/>
                      <a:pt x="2032402" y="399122"/>
                      <a:pt x="2032402" y="282222"/>
                    </a:cubicBezTo>
                    <a:lnTo>
                      <a:pt x="2032402" y="211667"/>
                    </a:lnTo>
                    <a:moveTo>
                      <a:pt x="2244068" y="1340556"/>
                    </a:moveTo>
                    <a:lnTo>
                      <a:pt x="2183532" y="2127462"/>
                    </a:lnTo>
                    <a:cubicBezTo>
                      <a:pt x="2177891" y="2200988"/>
                      <a:pt x="2116586" y="2257773"/>
                      <a:pt x="2042843" y="2257778"/>
                    </a:cubicBezTo>
                    <a:lnTo>
                      <a:pt x="1997123" y="2257778"/>
                    </a:lnTo>
                    <a:cubicBezTo>
                      <a:pt x="1977641" y="2257778"/>
                      <a:pt x="1961846" y="2241983"/>
                      <a:pt x="1961846" y="2222500"/>
                    </a:cubicBezTo>
                    <a:lnTo>
                      <a:pt x="1961846" y="903111"/>
                    </a:lnTo>
                    <a:lnTo>
                      <a:pt x="1879438" y="1298787"/>
                    </a:lnTo>
                    <a:cubicBezTo>
                      <a:pt x="1865801" y="1364221"/>
                      <a:pt x="1808129" y="1411113"/>
                      <a:pt x="1741289" y="1411111"/>
                    </a:cubicBezTo>
                    <a:lnTo>
                      <a:pt x="1687666" y="1411111"/>
                    </a:lnTo>
                    <a:cubicBezTo>
                      <a:pt x="1677055" y="1411101"/>
                      <a:pt x="1667010" y="1406313"/>
                      <a:pt x="1660319" y="1398076"/>
                    </a:cubicBezTo>
                    <a:cubicBezTo>
                      <a:pt x="1653628" y="1389838"/>
                      <a:pt x="1651000" y="1379026"/>
                      <a:pt x="1653166" y="1368637"/>
                    </a:cubicBezTo>
                    <a:lnTo>
                      <a:pt x="1777555" y="771666"/>
                    </a:lnTo>
                    <a:cubicBezTo>
                      <a:pt x="1802717" y="650960"/>
                      <a:pt x="1909101" y="564456"/>
                      <a:pt x="2032402" y="564444"/>
                    </a:cubicBezTo>
                    <a:lnTo>
                      <a:pt x="2455734" y="564444"/>
                    </a:lnTo>
                    <a:cubicBezTo>
                      <a:pt x="2579035" y="564456"/>
                      <a:pt x="2685419" y="650960"/>
                      <a:pt x="2710582" y="771666"/>
                    </a:cubicBezTo>
                    <a:lnTo>
                      <a:pt x="2834971" y="1368637"/>
                    </a:lnTo>
                    <a:cubicBezTo>
                      <a:pt x="2837139" y="1379038"/>
                      <a:pt x="2834502" y="1389863"/>
                      <a:pt x="2827795" y="1398103"/>
                    </a:cubicBezTo>
                    <a:cubicBezTo>
                      <a:pt x="2821087" y="1406344"/>
                      <a:pt x="2811024" y="1411122"/>
                      <a:pt x="2800398" y="1411111"/>
                    </a:cubicBezTo>
                    <a:lnTo>
                      <a:pt x="2746847" y="1411111"/>
                    </a:lnTo>
                    <a:cubicBezTo>
                      <a:pt x="2680007" y="1411113"/>
                      <a:pt x="2622335" y="1364221"/>
                      <a:pt x="2608698" y="1298787"/>
                    </a:cubicBezTo>
                    <a:lnTo>
                      <a:pt x="2526291" y="903111"/>
                    </a:lnTo>
                    <a:lnTo>
                      <a:pt x="2526291" y="2222500"/>
                    </a:lnTo>
                    <a:cubicBezTo>
                      <a:pt x="2526291" y="2241983"/>
                      <a:pt x="2510495" y="2257778"/>
                      <a:pt x="2491013" y="2257778"/>
                    </a:cubicBezTo>
                    <a:lnTo>
                      <a:pt x="2445293" y="2257778"/>
                    </a:lnTo>
                    <a:cubicBezTo>
                      <a:pt x="2371550" y="2257773"/>
                      <a:pt x="2310245" y="2200988"/>
                      <a:pt x="2304605" y="2127462"/>
                    </a:cubicBezTo>
                    <a:lnTo>
                      <a:pt x="2244068" y="1340556"/>
                    </a:lnTo>
                  </a:path>
                </a:pathLst>
              </a:custGeom>
              <a:solidFill>
                <a:srgbClr val="86EAE9"/>
              </a:solidFill>
            </p:spPr>
          </p:sp>
        </p:grpSp>
      </p:grpSp>
      <p:grpSp>
        <p:nvGrpSpPr>
          <p:cNvPr id="39" name="Group 39"/>
          <p:cNvGrpSpPr/>
          <p:nvPr/>
        </p:nvGrpSpPr>
        <p:grpSpPr>
          <a:xfrm>
            <a:off x="1054413" y="6068242"/>
            <a:ext cx="6398275" cy="895647"/>
            <a:chOff x="0" y="0"/>
            <a:chExt cx="8531033" cy="1194195"/>
          </a:xfrm>
        </p:grpSpPr>
        <p:grpSp>
          <p:nvGrpSpPr>
            <p:cNvPr id="40" name="Group 40"/>
            <p:cNvGrpSpPr>
              <a:grpSpLocks noChangeAspect="1"/>
            </p:cNvGrpSpPr>
            <p:nvPr/>
          </p:nvGrpSpPr>
          <p:grpSpPr>
            <a:xfrm>
              <a:off x="0" y="0"/>
              <a:ext cx="8531033" cy="1194195"/>
              <a:chOff x="0" y="0"/>
              <a:chExt cx="16129000" cy="2257778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16351" y="0"/>
                <a:ext cx="7841228" cy="2257796"/>
              </a:xfrm>
              <a:custGeom>
                <a:avLst/>
                <a:gdLst/>
                <a:ahLst/>
                <a:cxnLst/>
                <a:rect l="l" t="t" r="r" b="b"/>
                <a:pathLst>
                  <a:path w="7841228" h="2257796">
                    <a:moveTo>
                      <a:pt x="618649" y="0"/>
                    </a:moveTo>
                    <a:cubicBezTo>
                      <a:pt x="501749" y="0"/>
                      <a:pt x="406982" y="94766"/>
                      <a:pt x="406982" y="211667"/>
                    </a:cubicBezTo>
                    <a:lnTo>
                      <a:pt x="406982" y="282222"/>
                    </a:lnTo>
                    <a:cubicBezTo>
                      <a:pt x="406982" y="399122"/>
                      <a:pt x="501749" y="493889"/>
                      <a:pt x="618649" y="493889"/>
                    </a:cubicBezTo>
                    <a:cubicBezTo>
                      <a:pt x="735549" y="493889"/>
                      <a:pt x="830316" y="399122"/>
                      <a:pt x="830316" y="282222"/>
                    </a:cubicBezTo>
                    <a:lnTo>
                      <a:pt x="830316" y="211667"/>
                    </a:lnTo>
                    <a:cubicBezTo>
                      <a:pt x="830316" y="94766"/>
                      <a:pt x="735549" y="0"/>
                      <a:pt x="618649" y="0"/>
                    </a:cubicBezTo>
                    <a:moveTo>
                      <a:pt x="406982" y="917222"/>
                    </a:moveTo>
                    <a:lnTo>
                      <a:pt x="232005" y="1325598"/>
                    </a:lnTo>
                    <a:cubicBezTo>
                      <a:pt x="209748" y="1377518"/>
                      <a:pt x="158672" y="1411161"/>
                      <a:pt x="102182" y="1411111"/>
                    </a:cubicBezTo>
                    <a:lnTo>
                      <a:pt x="37130" y="1411111"/>
                    </a:lnTo>
                    <a:cubicBezTo>
                      <a:pt x="25266" y="1411122"/>
                      <a:pt x="14190" y="1405168"/>
                      <a:pt x="7655" y="1395265"/>
                    </a:cubicBezTo>
                    <a:cubicBezTo>
                      <a:pt x="1120" y="1385363"/>
                      <a:pt x="0" y="1372839"/>
                      <a:pt x="4675" y="1361934"/>
                    </a:cubicBezTo>
                    <a:lnTo>
                      <a:pt x="195316" y="917222"/>
                    </a:lnTo>
                    <a:lnTo>
                      <a:pt x="265448" y="741821"/>
                    </a:lnTo>
                    <a:cubicBezTo>
                      <a:pt x="308318" y="634683"/>
                      <a:pt x="412094" y="564437"/>
                      <a:pt x="527491" y="564444"/>
                    </a:cubicBezTo>
                    <a:lnTo>
                      <a:pt x="709807" y="564444"/>
                    </a:lnTo>
                    <a:cubicBezTo>
                      <a:pt x="825204" y="564437"/>
                      <a:pt x="928980" y="634683"/>
                      <a:pt x="971850" y="741821"/>
                    </a:cubicBezTo>
                    <a:lnTo>
                      <a:pt x="1041982" y="917222"/>
                    </a:lnTo>
                    <a:lnTo>
                      <a:pt x="1232553" y="1361934"/>
                    </a:lnTo>
                    <a:cubicBezTo>
                      <a:pt x="1237228" y="1372839"/>
                      <a:pt x="1236108" y="1385363"/>
                      <a:pt x="1229572" y="1395265"/>
                    </a:cubicBezTo>
                    <a:cubicBezTo>
                      <a:pt x="1223037" y="1405168"/>
                      <a:pt x="1211962" y="1411122"/>
                      <a:pt x="1200097" y="1411111"/>
                    </a:cubicBezTo>
                    <a:lnTo>
                      <a:pt x="1135045" y="1411111"/>
                    </a:lnTo>
                    <a:cubicBezTo>
                      <a:pt x="1078607" y="1411105"/>
                      <a:pt x="1027601" y="1377471"/>
                      <a:pt x="1005364" y="1325598"/>
                    </a:cubicBezTo>
                    <a:lnTo>
                      <a:pt x="830316" y="917222"/>
                    </a:lnTo>
                    <a:lnTo>
                      <a:pt x="1028295" y="1577340"/>
                    </a:lnTo>
                    <a:cubicBezTo>
                      <a:pt x="1031508" y="1588025"/>
                      <a:pt x="1029477" y="1599601"/>
                      <a:pt x="1022818" y="1608554"/>
                    </a:cubicBezTo>
                    <a:cubicBezTo>
                      <a:pt x="1016159" y="1617507"/>
                      <a:pt x="1005656" y="1622782"/>
                      <a:pt x="994498" y="1622778"/>
                    </a:cubicBezTo>
                    <a:lnTo>
                      <a:pt x="896708" y="1622778"/>
                    </a:lnTo>
                    <a:lnTo>
                      <a:pt x="850424" y="2225181"/>
                    </a:lnTo>
                    <a:cubicBezTo>
                      <a:pt x="849021" y="2243583"/>
                      <a:pt x="833672" y="2257794"/>
                      <a:pt x="815217" y="2257778"/>
                    </a:cubicBezTo>
                    <a:lnTo>
                      <a:pt x="807315" y="2257778"/>
                    </a:lnTo>
                    <a:cubicBezTo>
                      <a:pt x="731482" y="2257796"/>
                      <a:pt x="669194" y="2197876"/>
                      <a:pt x="666274" y="2122100"/>
                    </a:cubicBezTo>
                    <a:lnTo>
                      <a:pt x="647153" y="1622778"/>
                    </a:lnTo>
                    <a:lnTo>
                      <a:pt x="590145" y="1622778"/>
                    </a:lnTo>
                    <a:lnTo>
                      <a:pt x="570953" y="2122100"/>
                    </a:lnTo>
                    <a:cubicBezTo>
                      <a:pt x="568034" y="2197876"/>
                      <a:pt x="505746" y="2257796"/>
                      <a:pt x="429913" y="2257778"/>
                    </a:cubicBezTo>
                    <a:lnTo>
                      <a:pt x="422011" y="2257778"/>
                    </a:lnTo>
                    <a:cubicBezTo>
                      <a:pt x="403555" y="2257794"/>
                      <a:pt x="388206" y="2243583"/>
                      <a:pt x="386803" y="2225181"/>
                    </a:cubicBezTo>
                    <a:lnTo>
                      <a:pt x="340519" y="1622778"/>
                    </a:lnTo>
                    <a:lnTo>
                      <a:pt x="242729" y="1622778"/>
                    </a:lnTo>
                    <a:cubicBezTo>
                      <a:pt x="231571" y="1622782"/>
                      <a:pt x="221069" y="1617507"/>
                      <a:pt x="214410" y="1608554"/>
                    </a:cubicBezTo>
                    <a:cubicBezTo>
                      <a:pt x="207750" y="1599601"/>
                      <a:pt x="205719" y="1588025"/>
                      <a:pt x="208933" y="1577340"/>
                    </a:cubicBezTo>
                    <a:lnTo>
                      <a:pt x="406982" y="917222"/>
                    </a:lnTo>
                    <a:moveTo>
                      <a:pt x="2269649" y="0"/>
                    </a:moveTo>
                    <a:cubicBezTo>
                      <a:pt x="2152749" y="0"/>
                      <a:pt x="2057982" y="94766"/>
                      <a:pt x="2057982" y="211667"/>
                    </a:cubicBezTo>
                    <a:lnTo>
                      <a:pt x="2057982" y="282222"/>
                    </a:lnTo>
                    <a:cubicBezTo>
                      <a:pt x="2057982" y="399122"/>
                      <a:pt x="2152749" y="493889"/>
                      <a:pt x="2269649" y="493889"/>
                    </a:cubicBezTo>
                    <a:cubicBezTo>
                      <a:pt x="2386549" y="493889"/>
                      <a:pt x="2481316" y="399122"/>
                      <a:pt x="2481316" y="282222"/>
                    </a:cubicBezTo>
                    <a:lnTo>
                      <a:pt x="2481316" y="211667"/>
                    </a:lnTo>
                    <a:cubicBezTo>
                      <a:pt x="2481316" y="94766"/>
                      <a:pt x="2386549" y="0"/>
                      <a:pt x="2269649" y="0"/>
                    </a:cubicBezTo>
                    <a:moveTo>
                      <a:pt x="2057982" y="917222"/>
                    </a:moveTo>
                    <a:lnTo>
                      <a:pt x="1883005" y="1325598"/>
                    </a:lnTo>
                    <a:cubicBezTo>
                      <a:pt x="1860748" y="1377518"/>
                      <a:pt x="1809672" y="1411161"/>
                      <a:pt x="1753182" y="1411111"/>
                    </a:cubicBezTo>
                    <a:lnTo>
                      <a:pt x="1688130" y="1411111"/>
                    </a:lnTo>
                    <a:cubicBezTo>
                      <a:pt x="1676266" y="1411122"/>
                      <a:pt x="1665190" y="1405168"/>
                      <a:pt x="1658655" y="1395265"/>
                    </a:cubicBezTo>
                    <a:cubicBezTo>
                      <a:pt x="1652120" y="1385363"/>
                      <a:pt x="1651000" y="1372839"/>
                      <a:pt x="1655675" y="1361934"/>
                    </a:cubicBezTo>
                    <a:lnTo>
                      <a:pt x="1846316" y="917222"/>
                    </a:lnTo>
                    <a:lnTo>
                      <a:pt x="1916448" y="741821"/>
                    </a:lnTo>
                    <a:cubicBezTo>
                      <a:pt x="1959318" y="634683"/>
                      <a:pt x="2063095" y="564437"/>
                      <a:pt x="2178491" y="564444"/>
                    </a:cubicBezTo>
                    <a:lnTo>
                      <a:pt x="2360807" y="564444"/>
                    </a:lnTo>
                    <a:cubicBezTo>
                      <a:pt x="2476203" y="564437"/>
                      <a:pt x="2579980" y="634683"/>
                      <a:pt x="2622850" y="741821"/>
                    </a:cubicBezTo>
                    <a:lnTo>
                      <a:pt x="2692982" y="917222"/>
                    </a:lnTo>
                    <a:lnTo>
                      <a:pt x="2883553" y="1361934"/>
                    </a:lnTo>
                    <a:cubicBezTo>
                      <a:pt x="2888228" y="1372839"/>
                      <a:pt x="2887108" y="1385363"/>
                      <a:pt x="2880572" y="1395265"/>
                    </a:cubicBezTo>
                    <a:cubicBezTo>
                      <a:pt x="2874037" y="1405168"/>
                      <a:pt x="2862962" y="1411122"/>
                      <a:pt x="2851097" y="1411111"/>
                    </a:cubicBezTo>
                    <a:lnTo>
                      <a:pt x="2786045" y="1411111"/>
                    </a:lnTo>
                    <a:cubicBezTo>
                      <a:pt x="2729607" y="1411105"/>
                      <a:pt x="2678601" y="1377471"/>
                      <a:pt x="2656364" y="1325598"/>
                    </a:cubicBezTo>
                    <a:lnTo>
                      <a:pt x="2481316" y="917222"/>
                    </a:lnTo>
                    <a:lnTo>
                      <a:pt x="2679295" y="1577340"/>
                    </a:lnTo>
                    <a:cubicBezTo>
                      <a:pt x="2682508" y="1588025"/>
                      <a:pt x="2680477" y="1599601"/>
                      <a:pt x="2673818" y="1608554"/>
                    </a:cubicBezTo>
                    <a:cubicBezTo>
                      <a:pt x="2667159" y="1617507"/>
                      <a:pt x="2656657" y="1622782"/>
                      <a:pt x="2645499" y="1622778"/>
                    </a:cubicBezTo>
                    <a:lnTo>
                      <a:pt x="2547708" y="1622778"/>
                    </a:lnTo>
                    <a:lnTo>
                      <a:pt x="2501424" y="2225181"/>
                    </a:lnTo>
                    <a:cubicBezTo>
                      <a:pt x="2500021" y="2243583"/>
                      <a:pt x="2484672" y="2257794"/>
                      <a:pt x="2466217" y="2257778"/>
                    </a:cubicBezTo>
                    <a:lnTo>
                      <a:pt x="2458315" y="2257778"/>
                    </a:lnTo>
                    <a:cubicBezTo>
                      <a:pt x="2382482" y="2257796"/>
                      <a:pt x="2320194" y="2197876"/>
                      <a:pt x="2317274" y="2122100"/>
                    </a:cubicBezTo>
                    <a:lnTo>
                      <a:pt x="2298153" y="1622778"/>
                    </a:lnTo>
                    <a:lnTo>
                      <a:pt x="2241145" y="1622778"/>
                    </a:lnTo>
                    <a:lnTo>
                      <a:pt x="2221953" y="2122100"/>
                    </a:lnTo>
                    <a:cubicBezTo>
                      <a:pt x="2219034" y="2197876"/>
                      <a:pt x="2156746" y="2257796"/>
                      <a:pt x="2080913" y="2257778"/>
                    </a:cubicBezTo>
                    <a:lnTo>
                      <a:pt x="2073011" y="2257778"/>
                    </a:lnTo>
                    <a:cubicBezTo>
                      <a:pt x="2054555" y="2257794"/>
                      <a:pt x="2039206" y="2243583"/>
                      <a:pt x="2037803" y="2225181"/>
                    </a:cubicBezTo>
                    <a:lnTo>
                      <a:pt x="1991519" y="1622778"/>
                    </a:lnTo>
                    <a:lnTo>
                      <a:pt x="1893729" y="1622778"/>
                    </a:lnTo>
                    <a:cubicBezTo>
                      <a:pt x="1882571" y="1622782"/>
                      <a:pt x="1872069" y="1617507"/>
                      <a:pt x="1865410" y="1608554"/>
                    </a:cubicBezTo>
                    <a:cubicBezTo>
                      <a:pt x="1858750" y="1599601"/>
                      <a:pt x="1856719" y="1588025"/>
                      <a:pt x="1859933" y="1577340"/>
                    </a:cubicBezTo>
                    <a:lnTo>
                      <a:pt x="2057982" y="917222"/>
                    </a:lnTo>
                    <a:moveTo>
                      <a:pt x="3920649" y="0"/>
                    </a:moveTo>
                    <a:cubicBezTo>
                      <a:pt x="3803749" y="0"/>
                      <a:pt x="3708982" y="94766"/>
                      <a:pt x="3708982" y="211667"/>
                    </a:cubicBezTo>
                    <a:lnTo>
                      <a:pt x="3708982" y="282222"/>
                    </a:lnTo>
                    <a:cubicBezTo>
                      <a:pt x="3708982" y="399122"/>
                      <a:pt x="3803749" y="493889"/>
                      <a:pt x="3920649" y="493889"/>
                    </a:cubicBezTo>
                    <a:cubicBezTo>
                      <a:pt x="4037549" y="493889"/>
                      <a:pt x="4132316" y="399122"/>
                      <a:pt x="4132316" y="282222"/>
                    </a:cubicBezTo>
                    <a:lnTo>
                      <a:pt x="4132316" y="211667"/>
                    </a:lnTo>
                    <a:cubicBezTo>
                      <a:pt x="4132316" y="94766"/>
                      <a:pt x="4037549" y="0"/>
                      <a:pt x="3920649" y="0"/>
                    </a:cubicBezTo>
                    <a:moveTo>
                      <a:pt x="3708982" y="917222"/>
                    </a:moveTo>
                    <a:lnTo>
                      <a:pt x="3534004" y="1325598"/>
                    </a:lnTo>
                    <a:cubicBezTo>
                      <a:pt x="3511748" y="1377518"/>
                      <a:pt x="3460672" y="1411161"/>
                      <a:pt x="3404182" y="1411111"/>
                    </a:cubicBezTo>
                    <a:lnTo>
                      <a:pt x="3339130" y="1411111"/>
                    </a:lnTo>
                    <a:cubicBezTo>
                      <a:pt x="3327265" y="1411122"/>
                      <a:pt x="3316191" y="1405168"/>
                      <a:pt x="3309655" y="1395265"/>
                    </a:cubicBezTo>
                    <a:cubicBezTo>
                      <a:pt x="3303120" y="1385363"/>
                      <a:pt x="3302000" y="1372839"/>
                      <a:pt x="3306674" y="1361934"/>
                    </a:cubicBezTo>
                    <a:lnTo>
                      <a:pt x="3497316" y="917222"/>
                    </a:lnTo>
                    <a:lnTo>
                      <a:pt x="3567448" y="741821"/>
                    </a:lnTo>
                    <a:cubicBezTo>
                      <a:pt x="3610318" y="634683"/>
                      <a:pt x="3714095" y="564437"/>
                      <a:pt x="3829491" y="564444"/>
                    </a:cubicBezTo>
                    <a:lnTo>
                      <a:pt x="4011807" y="564444"/>
                    </a:lnTo>
                    <a:cubicBezTo>
                      <a:pt x="4127203" y="564437"/>
                      <a:pt x="4230980" y="634683"/>
                      <a:pt x="4273850" y="741821"/>
                    </a:cubicBezTo>
                    <a:lnTo>
                      <a:pt x="4343982" y="917222"/>
                    </a:lnTo>
                    <a:lnTo>
                      <a:pt x="4534553" y="1361934"/>
                    </a:lnTo>
                    <a:cubicBezTo>
                      <a:pt x="4539228" y="1372839"/>
                      <a:pt x="4538107" y="1385363"/>
                      <a:pt x="4531572" y="1395265"/>
                    </a:cubicBezTo>
                    <a:cubicBezTo>
                      <a:pt x="4525037" y="1405168"/>
                      <a:pt x="4513962" y="1411122"/>
                      <a:pt x="4502097" y="1411111"/>
                    </a:cubicBezTo>
                    <a:lnTo>
                      <a:pt x="4437045" y="1411111"/>
                    </a:lnTo>
                    <a:cubicBezTo>
                      <a:pt x="4380607" y="1411105"/>
                      <a:pt x="4329601" y="1377471"/>
                      <a:pt x="4307364" y="1325598"/>
                    </a:cubicBezTo>
                    <a:lnTo>
                      <a:pt x="4132316" y="917222"/>
                    </a:lnTo>
                    <a:lnTo>
                      <a:pt x="4330295" y="1577340"/>
                    </a:lnTo>
                    <a:cubicBezTo>
                      <a:pt x="4333508" y="1588025"/>
                      <a:pt x="4331477" y="1599601"/>
                      <a:pt x="4324818" y="1608554"/>
                    </a:cubicBezTo>
                    <a:cubicBezTo>
                      <a:pt x="4318159" y="1617507"/>
                      <a:pt x="4307656" y="1622782"/>
                      <a:pt x="4296499" y="1622778"/>
                    </a:cubicBezTo>
                    <a:lnTo>
                      <a:pt x="4198708" y="1622778"/>
                    </a:lnTo>
                    <a:lnTo>
                      <a:pt x="4152424" y="2225181"/>
                    </a:lnTo>
                    <a:cubicBezTo>
                      <a:pt x="4151021" y="2243583"/>
                      <a:pt x="4135672" y="2257794"/>
                      <a:pt x="4117217" y="2257778"/>
                    </a:cubicBezTo>
                    <a:lnTo>
                      <a:pt x="4109315" y="2257778"/>
                    </a:lnTo>
                    <a:cubicBezTo>
                      <a:pt x="4033482" y="2257796"/>
                      <a:pt x="3971194" y="2197876"/>
                      <a:pt x="3968274" y="2122100"/>
                    </a:cubicBezTo>
                    <a:lnTo>
                      <a:pt x="3949153" y="1622778"/>
                    </a:lnTo>
                    <a:lnTo>
                      <a:pt x="3892145" y="1622778"/>
                    </a:lnTo>
                    <a:lnTo>
                      <a:pt x="3872953" y="2122100"/>
                    </a:lnTo>
                    <a:cubicBezTo>
                      <a:pt x="3870034" y="2197876"/>
                      <a:pt x="3807746" y="2257796"/>
                      <a:pt x="3731913" y="2257778"/>
                    </a:cubicBezTo>
                    <a:lnTo>
                      <a:pt x="3724011" y="2257778"/>
                    </a:lnTo>
                    <a:cubicBezTo>
                      <a:pt x="3705555" y="2257794"/>
                      <a:pt x="3690206" y="2243583"/>
                      <a:pt x="3688803" y="2225181"/>
                    </a:cubicBezTo>
                    <a:lnTo>
                      <a:pt x="3642519" y="1622778"/>
                    </a:lnTo>
                    <a:lnTo>
                      <a:pt x="3544729" y="1622778"/>
                    </a:lnTo>
                    <a:cubicBezTo>
                      <a:pt x="3533571" y="1622782"/>
                      <a:pt x="3523069" y="1617507"/>
                      <a:pt x="3516410" y="1608554"/>
                    </a:cubicBezTo>
                    <a:cubicBezTo>
                      <a:pt x="3509750" y="1599601"/>
                      <a:pt x="3507720" y="1588025"/>
                      <a:pt x="3510933" y="1577340"/>
                    </a:cubicBezTo>
                    <a:lnTo>
                      <a:pt x="3708982" y="917222"/>
                    </a:lnTo>
                    <a:moveTo>
                      <a:pt x="5571649" y="0"/>
                    </a:moveTo>
                    <a:cubicBezTo>
                      <a:pt x="5454749" y="0"/>
                      <a:pt x="5359982" y="94766"/>
                      <a:pt x="5359982" y="211667"/>
                    </a:cubicBezTo>
                    <a:lnTo>
                      <a:pt x="5359982" y="282222"/>
                    </a:lnTo>
                    <a:cubicBezTo>
                      <a:pt x="5359982" y="399122"/>
                      <a:pt x="5454749" y="493889"/>
                      <a:pt x="5571649" y="493889"/>
                    </a:cubicBezTo>
                    <a:cubicBezTo>
                      <a:pt x="5688549" y="493889"/>
                      <a:pt x="5783316" y="399122"/>
                      <a:pt x="5783316" y="282222"/>
                    </a:cubicBezTo>
                    <a:lnTo>
                      <a:pt x="5783316" y="211667"/>
                    </a:lnTo>
                    <a:cubicBezTo>
                      <a:pt x="5783316" y="94766"/>
                      <a:pt x="5688549" y="0"/>
                      <a:pt x="5571649" y="0"/>
                    </a:cubicBezTo>
                    <a:moveTo>
                      <a:pt x="5359982" y="917222"/>
                    </a:moveTo>
                    <a:lnTo>
                      <a:pt x="5185004" y="1325598"/>
                    </a:lnTo>
                    <a:cubicBezTo>
                      <a:pt x="5162748" y="1377518"/>
                      <a:pt x="5111672" y="1411161"/>
                      <a:pt x="5055182" y="1411111"/>
                    </a:cubicBezTo>
                    <a:lnTo>
                      <a:pt x="4990130" y="1411111"/>
                    </a:lnTo>
                    <a:cubicBezTo>
                      <a:pt x="4978265" y="1411122"/>
                      <a:pt x="4967191" y="1405168"/>
                      <a:pt x="4960655" y="1395265"/>
                    </a:cubicBezTo>
                    <a:cubicBezTo>
                      <a:pt x="4954120" y="1385363"/>
                      <a:pt x="4953000" y="1372839"/>
                      <a:pt x="4957674" y="1361934"/>
                    </a:cubicBezTo>
                    <a:lnTo>
                      <a:pt x="5148316" y="917222"/>
                    </a:lnTo>
                    <a:lnTo>
                      <a:pt x="5218448" y="741821"/>
                    </a:lnTo>
                    <a:cubicBezTo>
                      <a:pt x="5261318" y="634683"/>
                      <a:pt x="5365095" y="564437"/>
                      <a:pt x="5480491" y="564444"/>
                    </a:cubicBezTo>
                    <a:lnTo>
                      <a:pt x="5662807" y="564444"/>
                    </a:lnTo>
                    <a:cubicBezTo>
                      <a:pt x="5778203" y="564437"/>
                      <a:pt x="5881980" y="634683"/>
                      <a:pt x="5924850" y="741821"/>
                    </a:cubicBezTo>
                    <a:lnTo>
                      <a:pt x="5994982" y="917222"/>
                    </a:lnTo>
                    <a:lnTo>
                      <a:pt x="6185553" y="1361934"/>
                    </a:lnTo>
                    <a:cubicBezTo>
                      <a:pt x="6190228" y="1372839"/>
                      <a:pt x="6189107" y="1385363"/>
                      <a:pt x="6182572" y="1395265"/>
                    </a:cubicBezTo>
                    <a:cubicBezTo>
                      <a:pt x="6176037" y="1405168"/>
                      <a:pt x="6164962" y="1411122"/>
                      <a:pt x="6153097" y="1411111"/>
                    </a:cubicBezTo>
                    <a:lnTo>
                      <a:pt x="6088045" y="1411111"/>
                    </a:lnTo>
                    <a:cubicBezTo>
                      <a:pt x="6031607" y="1411105"/>
                      <a:pt x="5980601" y="1377471"/>
                      <a:pt x="5958364" y="1325598"/>
                    </a:cubicBezTo>
                    <a:lnTo>
                      <a:pt x="5783316" y="917222"/>
                    </a:lnTo>
                    <a:lnTo>
                      <a:pt x="5981295" y="1577340"/>
                    </a:lnTo>
                    <a:cubicBezTo>
                      <a:pt x="5984508" y="1588025"/>
                      <a:pt x="5982477" y="1599601"/>
                      <a:pt x="5975818" y="1608554"/>
                    </a:cubicBezTo>
                    <a:cubicBezTo>
                      <a:pt x="5969159" y="1617507"/>
                      <a:pt x="5958656" y="1622782"/>
                      <a:pt x="5947499" y="1622778"/>
                    </a:cubicBezTo>
                    <a:lnTo>
                      <a:pt x="5849708" y="1622778"/>
                    </a:lnTo>
                    <a:lnTo>
                      <a:pt x="5803424" y="2225181"/>
                    </a:lnTo>
                    <a:cubicBezTo>
                      <a:pt x="5802021" y="2243583"/>
                      <a:pt x="5786672" y="2257794"/>
                      <a:pt x="5768217" y="2257778"/>
                    </a:cubicBezTo>
                    <a:lnTo>
                      <a:pt x="5760315" y="2257778"/>
                    </a:lnTo>
                    <a:cubicBezTo>
                      <a:pt x="5684482" y="2257796"/>
                      <a:pt x="5622194" y="2197876"/>
                      <a:pt x="5619274" y="2122100"/>
                    </a:cubicBezTo>
                    <a:lnTo>
                      <a:pt x="5600153" y="1622778"/>
                    </a:lnTo>
                    <a:lnTo>
                      <a:pt x="5543145" y="1622778"/>
                    </a:lnTo>
                    <a:lnTo>
                      <a:pt x="5523953" y="2122100"/>
                    </a:lnTo>
                    <a:cubicBezTo>
                      <a:pt x="5521034" y="2197876"/>
                      <a:pt x="5458746" y="2257796"/>
                      <a:pt x="5382913" y="2257778"/>
                    </a:cubicBezTo>
                    <a:lnTo>
                      <a:pt x="5375011" y="2257778"/>
                    </a:lnTo>
                    <a:cubicBezTo>
                      <a:pt x="5356555" y="2257794"/>
                      <a:pt x="5341206" y="2243583"/>
                      <a:pt x="5339803" y="2225181"/>
                    </a:cubicBezTo>
                    <a:lnTo>
                      <a:pt x="5293519" y="1622778"/>
                    </a:lnTo>
                    <a:lnTo>
                      <a:pt x="5195729" y="1622778"/>
                    </a:lnTo>
                    <a:cubicBezTo>
                      <a:pt x="5184571" y="1622782"/>
                      <a:pt x="5174069" y="1617507"/>
                      <a:pt x="5167410" y="1608554"/>
                    </a:cubicBezTo>
                    <a:cubicBezTo>
                      <a:pt x="5160750" y="1599601"/>
                      <a:pt x="5158720" y="1588025"/>
                      <a:pt x="5161933" y="1577340"/>
                    </a:cubicBezTo>
                    <a:lnTo>
                      <a:pt x="5359982" y="917222"/>
                    </a:lnTo>
                    <a:moveTo>
                      <a:pt x="7222649" y="0"/>
                    </a:moveTo>
                    <a:cubicBezTo>
                      <a:pt x="7105748" y="0"/>
                      <a:pt x="7010982" y="94766"/>
                      <a:pt x="7010982" y="211667"/>
                    </a:cubicBezTo>
                    <a:lnTo>
                      <a:pt x="7010982" y="282222"/>
                    </a:lnTo>
                    <a:cubicBezTo>
                      <a:pt x="7010982" y="399122"/>
                      <a:pt x="7105748" y="493889"/>
                      <a:pt x="7222649" y="493889"/>
                    </a:cubicBezTo>
                    <a:cubicBezTo>
                      <a:pt x="7339550" y="493889"/>
                      <a:pt x="7434316" y="399122"/>
                      <a:pt x="7434316" y="282222"/>
                    </a:cubicBezTo>
                    <a:lnTo>
                      <a:pt x="7434316" y="211667"/>
                    </a:lnTo>
                    <a:cubicBezTo>
                      <a:pt x="7434316" y="94766"/>
                      <a:pt x="7339550" y="0"/>
                      <a:pt x="7222649" y="0"/>
                    </a:cubicBezTo>
                    <a:moveTo>
                      <a:pt x="7010982" y="917222"/>
                    </a:moveTo>
                    <a:lnTo>
                      <a:pt x="6836004" y="1325598"/>
                    </a:lnTo>
                    <a:cubicBezTo>
                      <a:pt x="6813748" y="1377518"/>
                      <a:pt x="6762672" y="1411161"/>
                      <a:pt x="6706182" y="1411111"/>
                    </a:cubicBezTo>
                    <a:lnTo>
                      <a:pt x="6641130" y="1411111"/>
                    </a:lnTo>
                    <a:cubicBezTo>
                      <a:pt x="6629266" y="1411122"/>
                      <a:pt x="6618191" y="1405168"/>
                      <a:pt x="6611655" y="1395265"/>
                    </a:cubicBezTo>
                    <a:cubicBezTo>
                      <a:pt x="6605120" y="1385363"/>
                      <a:pt x="6604000" y="1372839"/>
                      <a:pt x="6608675" y="1361934"/>
                    </a:cubicBezTo>
                    <a:lnTo>
                      <a:pt x="6799316" y="917222"/>
                    </a:lnTo>
                    <a:lnTo>
                      <a:pt x="6869448" y="741821"/>
                    </a:lnTo>
                    <a:cubicBezTo>
                      <a:pt x="6912318" y="634683"/>
                      <a:pt x="7016094" y="564437"/>
                      <a:pt x="7131491" y="564444"/>
                    </a:cubicBezTo>
                    <a:lnTo>
                      <a:pt x="7313807" y="564444"/>
                    </a:lnTo>
                    <a:cubicBezTo>
                      <a:pt x="7429204" y="564437"/>
                      <a:pt x="7532980" y="634683"/>
                      <a:pt x="7575850" y="741821"/>
                    </a:cubicBezTo>
                    <a:lnTo>
                      <a:pt x="7645982" y="917222"/>
                    </a:lnTo>
                    <a:lnTo>
                      <a:pt x="7836553" y="1361934"/>
                    </a:lnTo>
                    <a:cubicBezTo>
                      <a:pt x="7841228" y="1372839"/>
                      <a:pt x="7840107" y="1385363"/>
                      <a:pt x="7833572" y="1395265"/>
                    </a:cubicBezTo>
                    <a:cubicBezTo>
                      <a:pt x="7827037" y="1405168"/>
                      <a:pt x="7815962" y="1411122"/>
                      <a:pt x="7804097" y="1411111"/>
                    </a:cubicBezTo>
                    <a:lnTo>
                      <a:pt x="7739045" y="1411111"/>
                    </a:lnTo>
                    <a:cubicBezTo>
                      <a:pt x="7682607" y="1411105"/>
                      <a:pt x="7631601" y="1377471"/>
                      <a:pt x="7609364" y="1325598"/>
                    </a:cubicBezTo>
                    <a:lnTo>
                      <a:pt x="7434316" y="917222"/>
                    </a:lnTo>
                    <a:lnTo>
                      <a:pt x="7632295" y="1577340"/>
                    </a:lnTo>
                    <a:cubicBezTo>
                      <a:pt x="7635508" y="1588025"/>
                      <a:pt x="7633477" y="1599601"/>
                      <a:pt x="7626818" y="1608554"/>
                    </a:cubicBezTo>
                    <a:cubicBezTo>
                      <a:pt x="7620159" y="1617507"/>
                      <a:pt x="7609656" y="1622782"/>
                      <a:pt x="7598498" y="1622778"/>
                    </a:cubicBezTo>
                    <a:lnTo>
                      <a:pt x="7500709" y="1622778"/>
                    </a:lnTo>
                    <a:lnTo>
                      <a:pt x="7454424" y="2225181"/>
                    </a:lnTo>
                    <a:cubicBezTo>
                      <a:pt x="7453022" y="2243583"/>
                      <a:pt x="7437672" y="2257794"/>
                      <a:pt x="7419217" y="2257778"/>
                    </a:cubicBezTo>
                    <a:lnTo>
                      <a:pt x="7411314" y="2257778"/>
                    </a:lnTo>
                    <a:cubicBezTo>
                      <a:pt x="7335482" y="2257796"/>
                      <a:pt x="7273193" y="2197876"/>
                      <a:pt x="7270274" y="2122100"/>
                    </a:cubicBezTo>
                    <a:lnTo>
                      <a:pt x="7251153" y="1622778"/>
                    </a:lnTo>
                    <a:lnTo>
                      <a:pt x="7194145" y="1622778"/>
                    </a:lnTo>
                    <a:lnTo>
                      <a:pt x="7174953" y="2122100"/>
                    </a:lnTo>
                    <a:cubicBezTo>
                      <a:pt x="7172034" y="2197876"/>
                      <a:pt x="7109746" y="2257796"/>
                      <a:pt x="7033913" y="2257778"/>
                    </a:cubicBezTo>
                    <a:lnTo>
                      <a:pt x="7026011" y="2257778"/>
                    </a:lnTo>
                    <a:cubicBezTo>
                      <a:pt x="7007555" y="2257794"/>
                      <a:pt x="6992206" y="2243583"/>
                      <a:pt x="6990803" y="2225181"/>
                    </a:cubicBezTo>
                    <a:lnTo>
                      <a:pt x="6944519" y="1622778"/>
                    </a:lnTo>
                    <a:lnTo>
                      <a:pt x="6846729" y="1622778"/>
                    </a:lnTo>
                    <a:cubicBezTo>
                      <a:pt x="6835571" y="1622782"/>
                      <a:pt x="6825069" y="1617507"/>
                      <a:pt x="6818409" y="1608554"/>
                    </a:cubicBezTo>
                    <a:cubicBezTo>
                      <a:pt x="6811750" y="1599601"/>
                      <a:pt x="6809719" y="1588025"/>
                      <a:pt x="6812933" y="1577340"/>
                    </a:cubicBezTo>
                    <a:lnTo>
                      <a:pt x="7010982" y="917222"/>
                    </a:lnTo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42" name="Freeform 42"/>
              <p:cNvSpPr/>
              <p:nvPr/>
            </p:nvSpPr>
            <p:spPr>
              <a:xfrm>
                <a:off x="8271351" y="0"/>
                <a:ext cx="7841227" cy="2257796"/>
              </a:xfrm>
              <a:custGeom>
                <a:avLst/>
                <a:gdLst/>
                <a:ahLst/>
                <a:cxnLst/>
                <a:rect l="l" t="t" r="r" b="b"/>
                <a:pathLst>
                  <a:path w="7841227" h="2257796">
                    <a:moveTo>
                      <a:pt x="618649" y="0"/>
                    </a:moveTo>
                    <a:cubicBezTo>
                      <a:pt x="501748" y="0"/>
                      <a:pt x="406982" y="94766"/>
                      <a:pt x="406982" y="211667"/>
                    </a:cubicBezTo>
                    <a:lnTo>
                      <a:pt x="406982" y="282222"/>
                    </a:lnTo>
                    <a:cubicBezTo>
                      <a:pt x="406982" y="399122"/>
                      <a:pt x="501748" y="493889"/>
                      <a:pt x="618649" y="493889"/>
                    </a:cubicBezTo>
                    <a:cubicBezTo>
                      <a:pt x="735550" y="493889"/>
                      <a:pt x="830316" y="399122"/>
                      <a:pt x="830316" y="282222"/>
                    </a:cubicBezTo>
                    <a:lnTo>
                      <a:pt x="830316" y="211667"/>
                    </a:lnTo>
                    <a:cubicBezTo>
                      <a:pt x="830316" y="94766"/>
                      <a:pt x="735550" y="0"/>
                      <a:pt x="618649" y="0"/>
                    </a:cubicBezTo>
                    <a:moveTo>
                      <a:pt x="406982" y="917222"/>
                    </a:moveTo>
                    <a:lnTo>
                      <a:pt x="232004" y="1325598"/>
                    </a:lnTo>
                    <a:cubicBezTo>
                      <a:pt x="209748" y="1377518"/>
                      <a:pt x="158672" y="1411161"/>
                      <a:pt x="102182" y="1411111"/>
                    </a:cubicBezTo>
                    <a:lnTo>
                      <a:pt x="37130" y="1411111"/>
                    </a:lnTo>
                    <a:cubicBezTo>
                      <a:pt x="25266" y="1411122"/>
                      <a:pt x="14191" y="1405168"/>
                      <a:pt x="7655" y="1395265"/>
                    </a:cubicBezTo>
                    <a:cubicBezTo>
                      <a:pt x="1120" y="1385363"/>
                      <a:pt x="0" y="1372839"/>
                      <a:pt x="4675" y="1361934"/>
                    </a:cubicBezTo>
                    <a:lnTo>
                      <a:pt x="195316" y="917222"/>
                    </a:lnTo>
                    <a:lnTo>
                      <a:pt x="265448" y="741821"/>
                    </a:lnTo>
                    <a:cubicBezTo>
                      <a:pt x="308318" y="634683"/>
                      <a:pt x="412094" y="564437"/>
                      <a:pt x="527491" y="564444"/>
                    </a:cubicBezTo>
                    <a:lnTo>
                      <a:pt x="709807" y="564444"/>
                    </a:lnTo>
                    <a:cubicBezTo>
                      <a:pt x="825204" y="564437"/>
                      <a:pt x="928980" y="634683"/>
                      <a:pt x="971850" y="741821"/>
                    </a:cubicBezTo>
                    <a:lnTo>
                      <a:pt x="1041982" y="917222"/>
                    </a:lnTo>
                    <a:lnTo>
                      <a:pt x="1232553" y="1361934"/>
                    </a:lnTo>
                    <a:cubicBezTo>
                      <a:pt x="1237228" y="1372839"/>
                      <a:pt x="1236107" y="1385363"/>
                      <a:pt x="1229572" y="1395265"/>
                    </a:cubicBezTo>
                    <a:cubicBezTo>
                      <a:pt x="1223037" y="1405168"/>
                      <a:pt x="1211962" y="1411122"/>
                      <a:pt x="1200097" y="1411111"/>
                    </a:cubicBezTo>
                    <a:lnTo>
                      <a:pt x="1135045" y="1411111"/>
                    </a:lnTo>
                    <a:cubicBezTo>
                      <a:pt x="1078607" y="1411105"/>
                      <a:pt x="1027601" y="1377471"/>
                      <a:pt x="1005364" y="1325598"/>
                    </a:cubicBezTo>
                    <a:lnTo>
                      <a:pt x="830316" y="917222"/>
                    </a:lnTo>
                    <a:lnTo>
                      <a:pt x="1028295" y="1577340"/>
                    </a:lnTo>
                    <a:cubicBezTo>
                      <a:pt x="1031508" y="1588025"/>
                      <a:pt x="1029477" y="1599601"/>
                      <a:pt x="1022818" y="1608554"/>
                    </a:cubicBezTo>
                    <a:cubicBezTo>
                      <a:pt x="1016159" y="1617507"/>
                      <a:pt x="1005656" y="1622782"/>
                      <a:pt x="994498" y="1622778"/>
                    </a:cubicBezTo>
                    <a:lnTo>
                      <a:pt x="896709" y="1622778"/>
                    </a:lnTo>
                    <a:lnTo>
                      <a:pt x="850424" y="2225181"/>
                    </a:lnTo>
                    <a:cubicBezTo>
                      <a:pt x="849022" y="2243583"/>
                      <a:pt x="833672" y="2257794"/>
                      <a:pt x="815217" y="2257778"/>
                    </a:cubicBezTo>
                    <a:lnTo>
                      <a:pt x="807314" y="2257778"/>
                    </a:lnTo>
                    <a:cubicBezTo>
                      <a:pt x="731482" y="2257796"/>
                      <a:pt x="669193" y="2197876"/>
                      <a:pt x="666274" y="2122100"/>
                    </a:cubicBezTo>
                    <a:lnTo>
                      <a:pt x="647153" y="1622778"/>
                    </a:lnTo>
                    <a:lnTo>
                      <a:pt x="590145" y="1622778"/>
                    </a:lnTo>
                    <a:lnTo>
                      <a:pt x="570953" y="2122100"/>
                    </a:lnTo>
                    <a:cubicBezTo>
                      <a:pt x="568034" y="2197876"/>
                      <a:pt x="505746" y="2257796"/>
                      <a:pt x="429913" y="2257778"/>
                    </a:cubicBezTo>
                    <a:lnTo>
                      <a:pt x="422011" y="2257778"/>
                    </a:lnTo>
                    <a:cubicBezTo>
                      <a:pt x="403555" y="2257794"/>
                      <a:pt x="388206" y="2243583"/>
                      <a:pt x="386803" y="2225181"/>
                    </a:cubicBezTo>
                    <a:lnTo>
                      <a:pt x="340519" y="1622778"/>
                    </a:lnTo>
                    <a:lnTo>
                      <a:pt x="242729" y="1622778"/>
                    </a:lnTo>
                    <a:cubicBezTo>
                      <a:pt x="231571" y="1622782"/>
                      <a:pt x="221069" y="1617507"/>
                      <a:pt x="214409" y="1608554"/>
                    </a:cubicBezTo>
                    <a:cubicBezTo>
                      <a:pt x="207750" y="1599601"/>
                      <a:pt x="205719" y="1588025"/>
                      <a:pt x="208933" y="1577340"/>
                    </a:cubicBezTo>
                    <a:lnTo>
                      <a:pt x="406982" y="917222"/>
                    </a:lnTo>
                    <a:moveTo>
                      <a:pt x="2269649" y="0"/>
                    </a:moveTo>
                    <a:cubicBezTo>
                      <a:pt x="2152748" y="0"/>
                      <a:pt x="2057982" y="94766"/>
                      <a:pt x="2057982" y="211667"/>
                    </a:cubicBezTo>
                    <a:lnTo>
                      <a:pt x="2057982" y="282222"/>
                    </a:lnTo>
                    <a:cubicBezTo>
                      <a:pt x="2057982" y="399122"/>
                      <a:pt x="2152748" y="493889"/>
                      <a:pt x="2269649" y="493889"/>
                    </a:cubicBezTo>
                    <a:cubicBezTo>
                      <a:pt x="2386550" y="493889"/>
                      <a:pt x="2481316" y="399122"/>
                      <a:pt x="2481316" y="282222"/>
                    </a:cubicBezTo>
                    <a:lnTo>
                      <a:pt x="2481316" y="211667"/>
                    </a:lnTo>
                    <a:cubicBezTo>
                      <a:pt x="2481316" y="94766"/>
                      <a:pt x="2386550" y="0"/>
                      <a:pt x="2269649" y="0"/>
                    </a:cubicBezTo>
                    <a:moveTo>
                      <a:pt x="2057982" y="917222"/>
                    </a:moveTo>
                    <a:lnTo>
                      <a:pt x="1883004" y="1325598"/>
                    </a:lnTo>
                    <a:cubicBezTo>
                      <a:pt x="1860748" y="1377518"/>
                      <a:pt x="1809672" y="1411161"/>
                      <a:pt x="1753182" y="1411111"/>
                    </a:cubicBezTo>
                    <a:lnTo>
                      <a:pt x="1688130" y="1411111"/>
                    </a:lnTo>
                    <a:cubicBezTo>
                      <a:pt x="1676266" y="1411122"/>
                      <a:pt x="1665191" y="1405168"/>
                      <a:pt x="1658655" y="1395265"/>
                    </a:cubicBezTo>
                    <a:cubicBezTo>
                      <a:pt x="1652120" y="1385363"/>
                      <a:pt x="1651000" y="1372839"/>
                      <a:pt x="1655675" y="1361934"/>
                    </a:cubicBezTo>
                    <a:lnTo>
                      <a:pt x="1846316" y="917222"/>
                    </a:lnTo>
                    <a:lnTo>
                      <a:pt x="1916448" y="741821"/>
                    </a:lnTo>
                    <a:cubicBezTo>
                      <a:pt x="1959318" y="634683"/>
                      <a:pt x="2063094" y="564437"/>
                      <a:pt x="2178491" y="564444"/>
                    </a:cubicBezTo>
                    <a:lnTo>
                      <a:pt x="2360807" y="564444"/>
                    </a:lnTo>
                    <a:cubicBezTo>
                      <a:pt x="2476204" y="564437"/>
                      <a:pt x="2579980" y="634683"/>
                      <a:pt x="2622850" y="741821"/>
                    </a:cubicBezTo>
                    <a:lnTo>
                      <a:pt x="2692982" y="917222"/>
                    </a:lnTo>
                    <a:lnTo>
                      <a:pt x="2883553" y="1361934"/>
                    </a:lnTo>
                    <a:cubicBezTo>
                      <a:pt x="2888228" y="1372839"/>
                      <a:pt x="2887107" y="1385363"/>
                      <a:pt x="2880572" y="1395265"/>
                    </a:cubicBezTo>
                    <a:cubicBezTo>
                      <a:pt x="2874037" y="1405168"/>
                      <a:pt x="2862962" y="1411122"/>
                      <a:pt x="2851097" y="1411111"/>
                    </a:cubicBezTo>
                    <a:lnTo>
                      <a:pt x="2786045" y="1411111"/>
                    </a:lnTo>
                    <a:cubicBezTo>
                      <a:pt x="2729607" y="1411105"/>
                      <a:pt x="2678601" y="1377471"/>
                      <a:pt x="2656364" y="1325598"/>
                    </a:cubicBezTo>
                    <a:lnTo>
                      <a:pt x="2481316" y="917222"/>
                    </a:lnTo>
                    <a:lnTo>
                      <a:pt x="2679295" y="1577340"/>
                    </a:lnTo>
                    <a:cubicBezTo>
                      <a:pt x="2682508" y="1588025"/>
                      <a:pt x="2680477" y="1599601"/>
                      <a:pt x="2673818" y="1608554"/>
                    </a:cubicBezTo>
                    <a:cubicBezTo>
                      <a:pt x="2667159" y="1617507"/>
                      <a:pt x="2656656" y="1622782"/>
                      <a:pt x="2645498" y="1622778"/>
                    </a:cubicBezTo>
                    <a:lnTo>
                      <a:pt x="2547709" y="1622778"/>
                    </a:lnTo>
                    <a:lnTo>
                      <a:pt x="2501424" y="2225181"/>
                    </a:lnTo>
                    <a:cubicBezTo>
                      <a:pt x="2500022" y="2243583"/>
                      <a:pt x="2484672" y="2257794"/>
                      <a:pt x="2466217" y="2257778"/>
                    </a:cubicBezTo>
                    <a:lnTo>
                      <a:pt x="2458314" y="2257778"/>
                    </a:lnTo>
                    <a:cubicBezTo>
                      <a:pt x="2382482" y="2257796"/>
                      <a:pt x="2320193" y="2197876"/>
                      <a:pt x="2317274" y="2122100"/>
                    </a:cubicBezTo>
                    <a:lnTo>
                      <a:pt x="2298153" y="1622778"/>
                    </a:lnTo>
                    <a:lnTo>
                      <a:pt x="2241145" y="1622778"/>
                    </a:lnTo>
                    <a:lnTo>
                      <a:pt x="2221953" y="2122100"/>
                    </a:lnTo>
                    <a:cubicBezTo>
                      <a:pt x="2219034" y="2197876"/>
                      <a:pt x="2156746" y="2257796"/>
                      <a:pt x="2080913" y="2257778"/>
                    </a:cubicBezTo>
                    <a:lnTo>
                      <a:pt x="2073011" y="2257778"/>
                    </a:lnTo>
                    <a:cubicBezTo>
                      <a:pt x="2054555" y="2257794"/>
                      <a:pt x="2039206" y="2243583"/>
                      <a:pt x="2037803" y="2225181"/>
                    </a:cubicBezTo>
                    <a:lnTo>
                      <a:pt x="1991519" y="1622778"/>
                    </a:lnTo>
                    <a:lnTo>
                      <a:pt x="1893729" y="1622778"/>
                    </a:lnTo>
                    <a:cubicBezTo>
                      <a:pt x="1882571" y="1622782"/>
                      <a:pt x="1872069" y="1617507"/>
                      <a:pt x="1865409" y="1608554"/>
                    </a:cubicBezTo>
                    <a:cubicBezTo>
                      <a:pt x="1858750" y="1599601"/>
                      <a:pt x="1856719" y="1588025"/>
                      <a:pt x="1859933" y="1577340"/>
                    </a:cubicBezTo>
                    <a:lnTo>
                      <a:pt x="2057982" y="917222"/>
                    </a:lnTo>
                    <a:moveTo>
                      <a:pt x="3920649" y="0"/>
                    </a:moveTo>
                    <a:cubicBezTo>
                      <a:pt x="3803748" y="0"/>
                      <a:pt x="3708982" y="94766"/>
                      <a:pt x="3708982" y="211667"/>
                    </a:cubicBezTo>
                    <a:lnTo>
                      <a:pt x="3708982" y="282222"/>
                    </a:lnTo>
                    <a:cubicBezTo>
                      <a:pt x="3708982" y="399122"/>
                      <a:pt x="3803748" y="493889"/>
                      <a:pt x="3920649" y="493889"/>
                    </a:cubicBezTo>
                    <a:cubicBezTo>
                      <a:pt x="4037550" y="493889"/>
                      <a:pt x="4132316" y="399122"/>
                      <a:pt x="4132316" y="282222"/>
                    </a:cubicBezTo>
                    <a:lnTo>
                      <a:pt x="4132316" y="211667"/>
                    </a:lnTo>
                    <a:cubicBezTo>
                      <a:pt x="4132316" y="94766"/>
                      <a:pt x="4037550" y="0"/>
                      <a:pt x="3920649" y="0"/>
                    </a:cubicBezTo>
                    <a:moveTo>
                      <a:pt x="3708982" y="917222"/>
                    </a:moveTo>
                    <a:lnTo>
                      <a:pt x="3534004" y="1325598"/>
                    </a:lnTo>
                    <a:cubicBezTo>
                      <a:pt x="3511748" y="1377518"/>
                      <a:pt x="3460672" y="1411161"/>
                      <a:pt x="3404182" y="1411111"/>
                    </a:cubicBezTo>
                    <a:lnTo>
                      <a:pt x="3339130" y="1411111"/>
                    </a:lnTo>
                    <a:cubicBezTo>
                      <a:pt x="3327266" y="1411122"/>
                      <a:pt x="3316191" y="1405168"/>
                      <a:pt x="3309655" y="1395265"/>
                    </a:cubicBezTo>
                    <a:cubicBezTo>
                      <a:pt x="3303120" y="1385363"/>
                      <a:pt x="3302000" y="1372839"/>
                      <a:pt x="3306675" y="1361934"/>
                    </a:cubicBezTo>
                    <a:lnTo>
                      <a:pt x="3497316" y="917222"/>
                    </a:lnTo>
                    <a:lnTo>
                      <a:pt x="3567448" y="741821"/>
                    </a:lnTo>
                    <a:cubicBezTo>
                      <a:pt x="3610318" y="634683"/>
                      <a:pt x="3714094" y="564437"/>
                      <a:pt x="3829491" y="564444"/>
                    </a:cubicBezTo>
                    <a:lnTo>
                      <a:pt x="4011807" y="564444"/>
                    </a:lnTo>
                    <a:cubicBezTo>
                      <a:pt x="4127204" y="564437"/>
                      <a:pt x="4230980" y="634683"/>
                      <a:pt x="4273850" y="741821"/>
                    </a:cubicBezTo>
                    <a:lnTo>
                      <a:pt x="4343982" y="917222"/>
                    </a:lnTo>
                    <a:lnTo>
                      <a:pt x="4534553" y="1361934"/>
                    </a:lnTo>
                    <a:cubicBezTo>
                      <a:pt x="4539228" y="1372839"/>
                      <a:pt x="4538107" y="1385363"/>
                      <a:pt x="4531572" y="1395265"/>
                    </a:cubicBezTo>
                    <a:cubicBezTo>
                      <a:pt x="4525037" y="1405168"/>
                      <a:pt x="4513962" y="1411122"/>
                      <a:pt x="4502097" y="1411111"/>
                    </a:cubicBezTo>
                    <a:lnTo>
                      <a:pt x="4437045" y="1411111"/>
                    </a:lnTo>
                    <a:cubicBezTo>
                      <a:pt x="4380607" y="1411105"/>
                      <a:pt x="4329601" y="1377471"/>
                      <a:pt x="4307364" y="1325598"/>
                    </a:cubicBezTo>
                    <a:lnTo>
                      <a:pt x="4132316" y="917222"/>
                    </a:lnTo>
                    <a:lnTo>
                      <a:pt x="4330295" y="1577340"/>
                    </a:lnTo>
                    <a:cubicBezTo>
                      <a:pt x="4333508" y="1588025"/>
                      <a:pt x="4331477" y="1599601"/>
                      <a:pt x="4324818" y="1608554"/>
                    </a:cubicBezTo>
                    <a:cubicBezTo>
                      <a:pt x="4318159" y="1617507"/>
                      <a:pt x="4307656" y="1622782"/>
                      <a:pt x="4296498" y="1622778"/>
                    </a:cubicBezTo>
                    <a:lnTo>
                      <a:pt x="4198709" y="1622778"/>
                    </a:lnTo>
                    <a:lnTo>
                      <a:pt x="4152424" y="2225181"/>
                    </a:lnTo>
                    <a:cubicBezTo>
                      <a:pt x="4151022" y="2243583"/>
                      <a:pt x="4135672" y="2257794"/>
                      <a:pt x="4117217" y="2257778"/>
                    </a:cubicBezTo>
                    <a:lnTo>
                      <a:pt x="4109314" y="2257778"/>
                    </a:lnTo>
                    <a:cubicBezTo>
                      <a:pt x="4033482" y="2257796"/>
                      <a:pt x="3971193" y="2197876"/>
                      <a:pt x="3968274" y="2122100"/>
                    </a:cubicBezTo>
                    <a:lnTo>
                      <a:pt x="3949153" y="1622778"/>
                    </a:lnTo>
                    <a:lnTo>
                      <a:pt x="3892145" y="1622778"/>
                    </a:lnTo>
                    <a:lnTo>
                      <a:pt x="3872953" y="2122100"/>
                    </a:lnTo>
                    <a:cubicBezTo>
                      <a:pt x="3870034" y="2197876"/>
                      <a:pt x="3807746" y="2257796"/>
                      <a:pt x="3731913" y="2257778"/>
                    </a:cubicBezTo>
                    <a:lnTo>
                      <a:pt x="3724011" y="2257778"/>
                    </a:lnTo>
                    <a:cubicBezTo>
                      <a:pt x="3705555" y="2257794"/>
                      <a:pt x="3690206" y="2243583"/>
                      <a:pt x="3688803" y="2225181"/>
                    </a:cubicBezTo>
                    <a:lnTo>
                      <a:pt x="3642519" y="1622778"/>
                    </a:lnTo>
                    <a:lnTo>
                      <a:pt x="3544729" y="1622778"/>
                    </a:lnTo>
                    <a:cubicBezTo>
                      <a:pt x="3533571" y="1622782"/>
                      <a:pt x="3523069" y="1617507"/>
                      <a:pt x="3516409" y="1608554"/>
                    </a:cubicBezTo>
                    <a:cubicBezTo>
                      <a:pt x="3509750" y="1599601"/>
                      <a:pt x="3507719" y="1588025"/>
                      <a:pt x="3510933" y="1577340"/>
                    </a:cubicBezTo>
                    <a:lnTo>
                      <a:pt x="3708982" y="917222"/>
                    </a:lnTo>
                    <a:moveTo>
                      <a:pt x="5571649" y="0"/>
                    </a:moveTo>
                    <a:cubicBezTo>
                      <a:pt x="5454749" y="0"/>
                      <a:pt x="5359983" y="94766"/>
                      <a:pt x="5359983" y="211667"/>
                    </a:cubicBezTo>
                    <a:lnTo>
                      <a:pt x="5359983" y="282222"/>
                    </a:lnTo>
                    <a:cubicBezTo>
                      <a:pt x="5359983" y="399122"/>
                      <a:pt x="5454749" y="493889"/>
                      <a:pt x="5571649" y="493889"/>
                    </a:cubicBezTo>
                    <a:cubicBezTo>
                      <a:pt x="5688549" y="493889"/>
                      <a:pt x="5783315" y="399122"/>
                      <a:pt x="5783315" y="282222"/>
                    </a:cubicBezTo>
                    <a:lnTo>
                      <a:pt x="5783315" y="211667"/>
                    </a:lnTo>
                    <a:cubicBezTo>
                      <a:pt x="5783315" y="94766"/>
                      <a:pt x="5688549" y="0"/>
                      <a:pt x="5571649" y="0"/>
                    </a:cubicBezTo>
                    <a:moveTo>
                      <a:pt x="5359983" y="917222"/>
                    </a:moveTo>
                    <a:lnTo>
                      <a:pt x="5185004" y="1325598"/>
                    </a:lnTo>
                    <a:cubicBezTo>
                      <a:pt x="5162748" y="1377518"/>
                      <a:pt x="5111672" y="1411161"/>
                      <a:pt x="5055183" y="1411111"/>
                    </a:cubicBezTo>
                    <a:lnTo>
                      <a:pt x="4990129" y="1411111"/>
                    </a:lnTo>
                    <a:cubicBezTo>
                      <a:pt x="4978265" y="1411122"/>
                      <a:pt x="4967190" y="1405168"/>
                      <a:pt x="4960655" y="1395265"/>
                    </a:cubicBezTo>
                    <a:cubicBezTo>
                      <a:pt x="4954119" y="1385363"/>
                      <a:pt x="4953000" y="1372839"/>
                      <a:pt x="4957674" y="1361934"/>
                    </a:cubicBezTo>
                    <a:lnTo>
                      <a:pt x="5148315" y="917222"/>
                    </a:lnTo>
                    <a:lnTo>
                      <a:pt x="5218447" y="741821"/>
                    </a:lnTo>
                    <a:cubicBezTo>
                      <a:pt x="5261318" y="634683"/>
                      <a:pt x="5365094" y="564437"/>
                      <a:pt x="5480492" y="564444"/>
                    </a:cubicBezTo>
                    <a:lnTo>
                      <a:pt x="5662806" y="564444"/>
                    </a:lnTo>
                    <a:cubicBezTo>
                      <a:pt x="5778204" y="564437"/>
                      <a:pt x="5881980" y="634683"/>
                      <a:pt x="5924851" y="741821"/>
                    </a:cubicBezTo>
                    <a:lnTo>
                      <a:pt x="5994983" y="917222"/>
                    </a:lnTo>
                    <a:lnTo>
                      <a:pt x="6185553" y="1361934"/>
                    </a:lnTo>
                    <a:cubicBezTo>
                      <a:pt x="6190227" y="1372839"/>
                      <a:pt x="6189107" y="1385363"/>
                      <a:pt x="6182573" y="1395265"/>
                    </a:cubicBezTo>
                    <a:cubicBezTo>
                      <a:pt x="6176037" y="1405168"/>
                      <a:pt x="6164962" y="1411122"/>
                      <a:pt x="6153097" y="1411111"/>
                    </a:cubicBezTo>
                    <a:lnTo>
                      <a:pt x="6088045" y="1411111"/>
                    </a:lnTo>
                    <a:cubicBezTo>
                      <a:pt x="6031607" y="1411105"/>
                      <a:pt x="5980601" y="1377471"/>
                      <a:pt x="5958363" y="1325598"/>
                    </a:cubicBezTo>
                    <a:lnTo>
                      <a:pt x="5783315" y="917222"/>
                    </a:lnTo>
                    <a:lnTo>
                      <a:pt x="5981295" y="1577340"/>
                    </a:lnTo>
                    <a:cubicBezTo>
                      <a:pt x="5984508" y="1588025"/>
                      <a:pt x="5982477" y="1599601"/>
                      <a:pt x="5975818" y="1608554"/>
                    </a:cubicBezTo>
                    <a:cubicBezTo>
                      <a:pt x="5969158" y="1617507"/>
                      <a:pt x="5958656" y="1622782"/>
                      <a:pt x="5947499" y="1622778"/>
                    </a:cubicBezTo>
                    <a:lnTo>
                      <a:pt x="5849708" y="1622778"/>
                    </a:lnTo>
                    <a:lnTo>
                      <a:pt x="5803424" y="2225181"/>
                    </a:lnTo>
                    <a:cubicBezTo>
                      <a:pt x="5802021" y="2243583"/>
                      <a:pt x="5786673" y="2257794"/>
                      <a:pt x="5768217" y="2257778"/>
                    </a:cubicBezTo>
                    <a:lnTo>
                      <a:pt x="5760315" y="2257778"/>
                    </a:lnTo>
                    <a:cubicBezTo>
                      <a:pt x="5684481" y="2257796"/>
                      <a:pt x="5622193" y="2197876"/>
                      <a:pt x="5619274" y="2122100"/>
                    </a:cubicBezTo>
                    <a:lnTo>
                      <a:pt x="5600154" y="1622778"/>
                    </a:lnTo>
                    <a:lnTo>
                      <a:pt x="5543145" y="1622778"/>
                    </a:lnTo>
                    <a:lnTo>
                      <a:pt x="5523954" y="2122100"/>
                    </a:lnTo>
                    <a:cubicBezTo>
                      <a:pt x="5521033" y="2197876"/>
                      <a:pt x="5458746" y="2257796"/>
                      <a:pt x="5382913" y="2257778"/>
                    </a:cubicBezTo>
                    <a:lnTo>
                      <a:pt x="5375011" y="2257778"/>
                    </a:lnTo>
                    <a:cubicBezTo>
                      <a:pt x="5356555" y="2257794"/>
                      <a:pt x="5341206" y="2243583"/>
                      <a:pt x="5339804" y="2225181"/>
                    </a:cubicBezTo>
                    <a:lnTo>
                      <a:pt x="5293519" y="1622778"/>
                    </a:lnTo>
                    <a:lnTo>
                      <a:pt x="5195729" y="1622778"/>
                    </a:lnTo>
                    <a:cubicBezTo>
                      <a:pt x="5184570" y="1622782"/>
                      <a:pt x="5174069" y="1617507"/>
                      <a:pt x="5167410" y="1608554"/>
                    </a:cubicBezTo>
                    <a:cubicBezTo>
                      <a:pt x="5160750" y="1599601"/>
                      <a:pt x="5158719" y="1588025"/>
                      <a:pt x="5161933" y="1577340"/>
                    </a:cubicBezTo>
                    <a:lnTo>
                      <a:pt x="5359983" y="917222"/>
                    </a:lnTo>
                    <a:moveTo>
                      <a:pt x="7222649" y="0"/>
                    </a:moveTo>
                    <a:cubicBezTo>
                      <a:pt x="7105749" y="0"/>
                      <a:pt x="7010983" y="94766"/>
                      <a:pt x="7010983" y="211667"/>
                    </a:cubicBezTo>
                    <a:lnTo>
                      <a:pt x="7010983" y="282222"/>
                    </a:lnTo>
                    <a:cubicBezTo>
                      <a:pt x="7010983" y="399122"/>
                      <a:pt x="7105749" y="493889"/>
                      <a:pt x="7222649" y="493889"/>
                    </a:cubicBezTo>
                    <a:cubicBezTo>
                      <a:pt x="7339549" y="493889"/>
                      <a:pt x="7434315" y="399122"/>
                      <a:pt x="7434315" y="282222"/>
                    </a:cubicBezTo>
                    <a:lnTo>
                      <a:pt x="7434315" y="211667"/>
                    </a:lnTo>
                    <a:cubicBezTo>
                      <a:pt x="7434315" y="94766"/>
                      <a:pt x="7339549" y="0"/>
                      <a:pt x="7222649" y="0"/>
                    </a:cubicBezTo>
                    <a:moveTo>
                      <a:pt x="7010983" y="917222"/>
                    </a:moveTo>
                    <a:lnTo>
                      <a:pt x="6836004" y="1325598"/>
                    </a:lnTo>
                    <a:cubicBezTo>
                      <a:pt x="6813748" y="1377518"/>
                      <a:pt x="6762672" y="1411161"/>
                      <a:pt x="6706183" y="1411111"/>
                    </a:cubicBezTo>
                    <a:lnTo>
                      <a:pt x="6641129" y="1411111"/>
                    </a:lnTo>
                    <a:cubicBezTo>
                      <a:pt x="6629265" y="1411122"/>
                      <a:pt x="6618190" y="1405168"/>
                      <a:pt x="6611655" y="1395265"/>
                    </a:cubicBezTo>
                    <a:cubicBezTo>
                      <a:pt x="6605119" y="1385363"/>
                      <a:pt x="6604000" y="1372839"/>
                      <a:pt x="6608674" y="1361934"/>
                    </a:cubicBezTo>
                    <a:lnTo>
                      <a:pt x="6799315" y="917222"/>
                    </a:lnTo>
                    <a:lnTo>
                      <a:pt x="6869447" y="741821"/>
                    </a:lnTo>
                    <a:cubicBezTo>
                      <a:pt x="6912318" y="634683"/>
                      <a:pt x="7016094" y="564437"/>
                      <a:pt x="7131492" y="564444"/>
                    </a:cubicBezTo>
                    <a:lnTo>
                      <a:pt x="7313806" y="564444"/>
                    </a:lnTo>
                    <a:cubicBezTo>
                      <a:pt x="7429204" y="564437"/>
                      <a:pt x="7532980" y="634683"/>
                      <a:pt x="7575851" y="741821"/>
                    </a:cubicBezTo>
                    <a:lnTo>
                      <a:pt x="7645983" y="917222"/>
                    </a:lnTo>
                    <a:lnTo>
                      <a:pt x="7836553" y="1361934"/>
                    </a:lnTo>
                    <a:cubicBezTo>
                      <a:pt x="7841227" y="1372839"/>
                      <a:pt x="7840107" y="1385363"/>
                      <a:pt x="7833573" y="1395265"/>
                    </a:cubicBezTo>
                    <a:cubicBezTo>
                      <a:pt x="7827037" y="1405168"/>
                      <a:pt x="7815962" y="1411122"/>
                      <a:pt x="7804097" y="1411111"/>
                    </a:cubicBezTo>
                    <a:lnTo>
                      <a:pt x="7739045" y="1411111"/>
                    </a:lnTo>
                    <a:cubicBezTo>
                      <a:pt x="7682607" y="1411105"/>
                      <a:pt x="7631601" y="1377471"/>
                      <a:pt x="7609363" y="1325598"/>
                    </a:cubicBezTo>
                    <a:lnTo>
                      <a:pt x="7434315" y="917222"/>
                    </a:lnTo>
                    <a:lnTo>
                      <a:pt x="7632295" y="1577340"/>
                    </a:lnTo>
                    <a:cubicBezTo>
                      <a:pt x="7635508" y="1588025"/>
                      <a:pt x="7633477" y="1599601"/>
                      <a:pt x="7626818" y="1608554"/>
                    </a:cubicBezTo>
                    <a:cubicBezTo>
                      <a:pt x="7620158" y="1617507"/>
                      <a:pt x="7609656" y="1622782"/>
                      <a:pt x="7598499" y="1622778"/>
                    </a:cubicBezTo>
                    <a:lnTo>
                      <a:pt x="7500708" y="1622778"/>
                    </a:lnTo>
                    <a:lnTo>
                      <a:pt x="7454424" y="2225181"/>
                    </a:lnTo>
                    <a:cubicBezTo>
                      <a:pt x="7453021" y="2243583"/>
                      <a:pt x="7437673" y="2257794"/>
                      <a:pt x="7419217" y="2257778"/>
                    </a:cubicBezTo>
                    <a:lnTo>
                      <a:pt x="7411315" y="2257778"/>
                    </a:lnTo>
                    <a:cubicBezTo>
                      <a:pt x="7335481" y="2257796"/>
                      <a:pt x="7273193" y="2197876"/>
                      <a:pt x="7270274" y="2122100"/>
                    </a:cubicBezTo>
                    <a:lnTo>
                      <a:pt x="7251154" y="1622778"/>
                    </a:lnTo>
                    <a:lnTo>
                      <a:pt x="7194145" y="1622778"/>
                    </a:lnTo>
                    <a:lnTo>
                      <a:pt x="7174954" y="2122100"/>
                    </a:lnTo>
                    <a:cubicBezTo>
                      <a:pt x="7172033" y="2197876"/>
                      <a:pt x="7109746" y="2257796"/>
                      <a:pt x="7033913" y="2257778"/>
                    </a:cubicBezTo>
                    <a:lnTo>
                      <a:pt x="7026011" y="2257778"/>
                    </a:lnTo>
                    <a:cubicBezTo>
                      <a:pt x="7007555" y="2257794"/>
                      <a:pt x="6992206" y="2243583"/>
                      <a:pt x="6990804" y="2225181"/>
                    </a:cubicBezTo>
                    <a:lnTo>
                      <a:pt x="6944519" y="1622778"/>
                    </a:lnTo>
                    <a:lnTo>
                      <a:pt x="6846729" y="1622778"/>
                    </a:lnTo>
                    <a:cubicBezTo>
                      <a:pt x="6835570" y="1622782"/>
                      <a:pt x="6825069" y="1617507"/>
                      <a:pt x="6818410" y="1608554"/>
                    </a:cubicBezTo>
                    <a:cubicBezTo>
                      <a:pt x="6811750" y="1599601"/>
                      <a:pt x="6809719" y="1588025"/>
                      <a:pt x="6812933" y="1577340"/>
                    </a:cubicBezTo>
                    <a:lnTo>
                      <a:pt x="7010983" y="917222"/>
                    </a:lnTo>
                  </a:path>
                </a:pathLst>
              </a:custGeom>
              <a:solidFill>
                <a:srgbClr val="86EAE9"/>
              </a:solidFill>
            </p:spPr>
          </p:sp>
        </p:grpSp>
      </p:grpSp>
      <p:grpSp>
        <p:nvGrpSpPr>
          <p:cNvPr id="43" name="Group 43"/>
          <p:cNvGrpSpPr/>
          <p:nvPr/>
        </p:nvGrpSpPr>
        <p:grpSpPr>
          <a:xfrm>
            <a:off x="1054413" y="8594198"/>
            <a:ext cx="6398275" cy="664102"/>
            <a:chOff x="0" y="0"/>
            <a:chExt cx="8531033" cy="885469"/>
          </a:xfrm>
        </p:grpSpPr>
        <p:grpSp>
          <p:nvGrpSpPr>
            <p:cNvPr id="44" name="Group 44"/>
            <p:cNvGrpSpPr>
              <a:grpSpLocks noChangeAspect="1"/>
            </p:cNvGrpSpPr>
            <p:nvPr/>
          </p:nvGrpSpPr>
          <p:grpSpPr>
            <a:xfrm>
              <a:off x="0" y="0"/>
              <a:ext cx="8531033" cy="885469"/>
              <a:chOff x="0" y="0"/>
              <a:chExt cx="16129000" cy="1674091"/>
            </a:xfrm>
          </p:grpSpPr>
          <p:sp>
            <p:nvSpPr>
              <p:cNvPr id="45" name="Freeform 45"/>
              <p:cNvSpPr/>
              <p:nvPr/>
            </p:nvSpPr>
            <p:spPr>
              <a:xfrm>
                <a:off x="36310" y="56683"/>
                <a:ext cx="1197321" cy="1617408"/>
              </a:xfrm>
              <a:custGeom>
                <a:avLst/>
                <a:gdLst/>
                <a:ahLst/>
                <a:cxnLst/>
                <a:rect l="l" t="t" r="r" b="b"/>
                <a:pathLst>
                  <a:path w="1197321" h="1617408">
                    <a:moveTo>
                      <a:pt x="598690" y="1617408"/>
                    </a:moveTo>
                    <a:cubicBezTo>
                      <a:pt x="929294" y="1617408"/>
                      <a:pt x="1197322" y="1336622"/>
                      <a:pt x="1197322" y="990143"/>
                    </a:cubicBezTo>
                    <a:cubicBezTo>
                      <a:pt x="1197322" y="699948"/>
                      <a:pt x="777240" y="180692"/>
                      <a:pt x="640831" y="19748"/>
                    </a:cubicBezTo>
                    <a:cubicBezTo>
                      <a:pt x="630400" y="7235"/>
                      <a:pt x="614951" y="0"/>
                      <a:pt x="598661" y="0"/>
                    </a:cubicBezTo>
                    <a:cubicBezTo>
                      <a:pt x="582371" y="0"/>
                      <a:pt x="566922" y="7235"/>
                      <a:pt x="556491" y="19748"/>
                    </a:cubicBezTo>
                    <a:cubicBezTo>
                      <a:pt x="420140" y="180749"/>
                      <a:pt x="0" y="700006"/>
                      <a:pt x="0" y="990201"/>
                    </a:cubicBezTo>
                    <a:cubicBezTo>
                      <a:pt x="58" y="1336622"/>
                      <a:pt x="268028" y="1617408"/>
                      <a:pt x="598690" y="1617408"/>
                    </a:cubicBezTo>
                    <a:moveTo>
                      <a:pt x="1090180" y="990143"/>
                    </a:moveTo>
                    <a:cubicBezTo>
                      <a:pt x="1090180" y="1290210"/>
                      <a:pt x="860252" y="1515577"/>
                      <a:pt x="598690" y="1515577"/>
                    </a:cubicBezTo>
                    <a:cubicBezTo>
                      <a:pt x="582749" y="1515577"/>
                      <a:pt x="569826" y="1502654"/>
                      <a:pt x="569826" y="1486713"/>
                    </a:cubicBezTo>
                    <a:cubicBezTo>
                      <a:pt x="569826" y="1470772"/>
                      <a:pt x="582749" y="1457850"/>
                      <a:pt x="598690" y="1457850"/>
                    </a:cubicBezTo>
                    <a:cubicBezTo>
                      <a:pt x="826251" y="1457850"/>
                      <a:pt x="1032453" y="1260480"/>
                      <a:pt x="1032453" y="990143"/>
                    </a:cubicBezTo>
                    <a:cubicBezTo>
                      <a:pt x="1032453" y="974202"/>
                      <a:pt x="1045375" y="961280"/>
                      <a:pt x="1061316" y="961280"/>
                    </a:cubicBezTo>
                    <a:cubicBezTo>
                      <a:pt x="1077257" y="961280"/>
                      <a:pt x="1090180" y="974202"/>
                      <a:pt x="1090180" y="990143"/>
                    </a:cubicBezTo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46" name="Freeform 46"/>
              <p:cNvSpPr/>
              <p:nvPr/>
            </p:nvSpPr>
            <p:spPr>
              <a:xfrm>
                <a:off x="1687310" y="56683"/>
                <a:ext cx="14405321" cy="1617408"/>
              </a:xfrm>
              <a:custGeom>
                <a:avLst/>
                <a:gdLst/>
                <a:ahLst/>
                <a:cxnLst/>
                <a:rect l="l" t="t" r="r" b="b"/>
                <a:pathLst>
                  <a:path w="14405321" h="1617408">
                    <a:moveTo>
                      <a:pt x="598690" y="1617408"/>
                    </a:moveTo>
                    <a:cubicBezTo>
                      <a:pt x="929294" y="1617408"/>
                      <a:pt x="1197322" y="1336622"/>
                      <a:pt x="1197322" y="990143"/>
                    </a:cubicBezTo>
                    <a:cubicBezTo>
                      <a:pt x="1197322" y="699948"/>
                      <a:pt x="777241" y="180692"/>
                      <a:pt x="640831" y="19748"/>
                    </a:cubicBezTo>
                    <a:cubicBezTo>
                      <a:pt x="630400" y="7235"/>
                      <a:pt x="614951" y="0"/>
                      <a:pt x="598661" y="0"/>
                    </a:cubicBezTo>
                    <a:cubicBezTo>
                      <a:pt x="582371" y="0"/>
                      <a:pt x="566922" y="7235"/>
                      <a:pt x="556491" y="19748"/>
                    </a:cubicBezTo>
                    <a:cubicBezTo>
                      <a:pt x="420139" y="180749"/>
                      <a:pt x="0" y="700006"/>
                      <a:pt x="0" y="990201"/>
                    </a:cubicBezTo>
                    <a:cubicBezTo>
                      <a:pt x="58" y="1336622"/>
                      <a:pt x="268028" y="1617408"/>
                      <a:pt x="598690" y="1617408"/>
                    </a:cubicBezTo>
                    <a:moveTo>
                      <a:pt x="1090180" y="990143"/>
                    </a:moveTo>
                    <a:cubicBezTo>
                      <a:pt x="1090180" y="1290210"/>
                      <a:pt x="860252" y="1515577"/>
                      <a:pt x="598690" y="1515577"/>
                    </a:cubicBezTo>
                    <a:cubicBezTo>
                      <a:pt x="582749" y="1515577"/>
                      <a:pt x="569826" y="1502654"/>
                      <a:pt x="569826" y="1486713"/>
                    </a:cubicBezTo>
                    <a:cubicBezTo>
                      <a:pt x="569826" y="1470772"/>
                      <a:pt x="582749" y="1457850"/>
                      <a:pt x="598690" y="1457850"/>
                    </a:cubicBezTo>
                    <a:cubicBezTo>
                      <a:pt x="826251" y="1457850"/>
                      <a:pt x="1032453" y="1260480"/>
                      <a:pt x="1032453" y="990143"/>
                    </a:cubicBezTo>
                    <a:cubicBezTo>
                      <a:pt x="1032453" y="974202"/>
                      <a:pt x="1045376" y="961280"/>
                      <a:pt x="1061316" y="961280"/>
                    </a:cubicBezTo>
                    <a:cubicBezTo>
                      <a:pt x="1077257" y="961280"/>
                      <a:pt x="1090180" y="974202"/>
                      <a:pt x="1090180" y="990143"/>
                    </a:cubicBezTo>
                    <a:moveTo>
                      <a:pt x="2249690" y="1617408"/>
                    </a:moveTo>
                    <a:cubicBezTo>
                      <a:pt x="2580294" y="1617408"/>
                      <a:pt x="2848322" y="1336622"/>
                      <a:pt x="2848322" y="990143"/>
                    </a:cubicBezTo>
                    <a:cubicBezTo>
                      <a:pt x="2848322" y="699948"/>
                      <a:pt x="2428240" y="180692"/>
                      <a:pt x="2291831" y="19748"/>
                    </a:cubicBezTo>
                    <a:cubicBezTo>
                      <a:pt x="2281400" y="7235"/>
                      <a:pt x="2265951" y="0"/>
                      <a:pt x="2249661" y="0"/>
                    </a:cubicBezTo>
                    <a:cubicBezTo>
                      <a:pt x="2233371" y="0"/>
                      <a:pt x="2217922" y="7235"/>
                      <a:pt x="2207491" y="19748"/>
                    </a:cubicBezTo>
                    <a:cubicBezTo>
                      <a:pt x="2071140" y="180749"/>
                      <a:pt x="1651001" y="700006"/>
                      <a:pt x="1651001" y="990201"/>
                    </a:cubicBezTo>
                    <a:cubicBezTo>
                      <a:pt x="1651058" y="1336622"/>
                      <a:pt x="1919028" y="1617408"/>
                      <a:pt x="2249690" y="1617408"/>
                    </a:cubicBezTo>
                    <a:moveTo>
                      <a:pt x="2741180" y="990143"/>
                    </a:moveTo>
                    <a:cubicBezTo>
                      <a:pt x="2741180" y="1290210"/>
                      <a:pt x="2511252" y="1515577"/>
                      <a:pt x="2249690" y="1515577"/>
                    </a:cubicBezTo>
                    <a:cubicBezTo>
                      <a:pt x="2233749" y="1515577"/>
                      <a:pt x="2220826" y="1502654"/>
                      <a:pt x="2220826" y="1486713"/>
                    </a:cubicBezTo>
                    <a:cubicBezTo>
                      <a:pt x="2220826" y="1470772"/>
                      <a:pt x="2233749" y="1457850"/>
                      <a:pt x="2249690" y="1457850"/>
                    </a:cubicBezTo>
                    <a:cubicBezTo>
                      <a:pt x="2477251" y="1457850"/>
                      <a:pt x="2683453" y="1260480"/>
                      <a:pt x="2683453" y="990143"/>
                    </a:cubicBezTo>
                    <a:cubicBezTo>
                      <a:pt x="2683453" y="974202"/>
                      <a:pt x="2696376" y="961280"/>
                      <a:pt x="2712316" y="961280"/>
                    </a:cubicBezTo>
                    <a:cubicBezTo>
                      <a:pt x="2728257" y="961280"/>
                      <a:pt x="2741180" y="974202"/>
                      <a:pt x="2741180" y="990143"/>
                    </a:cubicBezTo>
                    <a:moveTo>
                      <a:pt x="3900690" y="1617408"/>
                    </a:moveTo>
                    <a:cubicBezTo>
                      <a:pt x="4231294" y="1617408"/>
                      <a:pt x="4499322" y="1336622"/>
                      <a:pt x="4499322" y="990143"/>
                    </a:cubicBezTo>
                    <a:cubicBezTo>
                      <a:pt x="4499322" y="699948"/>
                      <a:pt x="4079240" y="180692"/>
                      <a:pt x="3942831" y="19748"/>
                    </a:cubicBezTo>
                    <a:cubicBezTo>
                      <a:pt x="3932400" y="7235"/>
                      <a:pt x="3916951" y="0"/>
                      <a:pt x="3900661" y="0"/>
                    </a:cubicBezTo>
                    <a:cubicBezTo>
                      <a:pt x="3884371" y="0"/>
                      <a:pt x="3868922" y="7235"/>
                      <a:pt x="3858491" y="19748"/>
                    </a:cubicBezTo>
                    <a:cubicBezTo>
                      <a:pt x="3722140" y="180749"/>
                      <a:pt x="3302001" y="700006"/>
                      <a:pt x="3302001" y="990201"/>
                    </a:cubicBezTo>
                    <a:cubicBezTo>
                      <a:pt x="3302058" y="1336622"/>
                      <a:pt x="3570028" y="1617408"/>
                      <a:pt x="3900690" y="1617408"/>
                    </a:cubicBezTo>
                    <a:moveTo>
                      <a:pt x="4392180" y="990143"/>
                    </a:moveTo>
                    <a:cubicBezTo>
                      <a:pt x="4392180" y="1290210"/>
                      <a:pt x="4162252" y="1515577"/>
                      <a:pt x="3900690" y="1515577"/>
                    </a:cubicBezTo>
                    <a:cubicBezTo>
                      <a:pt x="3884749" y="1515577"/>
                      <a:pt x="3871826" y="1502654"/>
                      <a:pt x="3871826" y="1486713"/>
                    </a:cubicBezTo>
                    <a:cubicBezTo>
                      <a:pt x="3871826" y="1470772"/>
                      <a:pt x="3884749" y="1457850"/>
                      <a:pt x="3900690" y="1457850"/>
                    </a:cubicBezTo>
                    <a:cubicBezTo>
                      <a:pt x="4128251" y="1457850"/>
                      <a:pt x="4334453" y="1260480"/>
                      <a:pt x="4334453" y="990143"/>
                    </a:cubicBezTo>
                    <a:cubicBezTo>
                      <a:pt x="4334453" y="974202"/>
                      <a:pt x="4347376" y="961280"/>
                      <a:pt x="4363316" y="961280"/>
                    </a:cubicBezTo>
                    <a:cubicBezTo>
                      <a:pt x="4379257" y="961280"/>
                      <a:pt x="4392180" y="974202"/>
                      <a:pt x="4392180" y="990143"/>
                    </a:cubicBezTo>
                    <a:moveTo>
                      <a:pt x="5551690" y="1617408"/>
                    </a:moveTo>
                    <a:cubicBezTo>
                      <a:pt x="5882294" y="1617408"/>
                      <a:pt x="6150322" y="1336622"/>
                      <a:pt x="6150322" y="990143"/>
                    </a:cubicBezTo>
                    <a:cubicBezTo>
                      <a:pt x="6150322" y="699948"/>
                      <a:pt x="5730240" y="180692"/>
                      <a:pt x="5593831" y="19748"/>
                    </a:cubicBezTo>
                    <a:cubicBezTo>
                      <a:pt x="5583400" y="7235"/>
                      <a:pt x="5567952" y="0"/>
                      <a:pt x="5551661" y="0"/>
                    </a:cubicBezTo>
                    <a:cubicBezTo>
                      <a:pt x="5535371" y="0"/>
                      <a:pt x="5519922" y="7235"/>
                      <a:pt x="5509491" y="19748"/>
                    </a:cubicBezTo>
                    <a:cubicBezTo>
                      <a:pt x="5373140" y="180749"/>
                      <a:pt x="4953000" y="700006"/>
                      <a:pt x="4953000" y="990201"/>
                    </a:cubicBezTo>
                    <a:cubicBezTo>
                      <a:pt x="4953058" y="1336622"/>
                      <a:pt x="5221028" y="1617408"/>
                      <a:pt x="5551690" y="1617408"/>
                    </a:cubicBezTo>
                    <a:moveTo>
                      <a:pt x="6043180" y="990143"/>
                    </a:moveTo>
                    <a:cubicBezTo>
                      <a:pt x="6043180" y="1290210"/>
                      <a:pt x="5813252" y="1515577"/>
                      <a:pt x="5551690" y="1515577"/>
                    </a:cubicBezTo>
                    <a:cubicBezTo>
                      <a:pt x="5535749" y="1515577"/>
                      <a:pt x="5522827" y="1502654"/>
                      <a:pt x="5522827" y="1486713"/>
                    </a:cubicBezTo>
                    <a:cubicBezTo>
                      <a:pt x="5522827" y="1470772"/>
                      <a:pt x="5535749" y="1457850"/>
                      <a:pt x="5551690" y="1457850"/>
                    </a:cubicBezTo>
                    <a:cubicBezTo>
                      <a:pt x="5779251" y="1457850"/>
                      <a:pt x="5985453" y="1260480"/>
                      <a:pt x="5985453" y="990143"/>
                    </a:cubicBezTo>
                    <a:cubicBezTo>
                      <a:pt x="5985453" y="974202"/>
                      <a:pt x="5998375" y="961280"/>
                      <a:pt x="6014316" y="961280"/>
                    </a:cubicBezTo>
                    <a:cubicBezTo>
                      <a:pt x="6030258" y="961280"/>
                      <a:pt x="6043180" y="974202"/>
                      <a:pt x="6043180" y="990143"/>
                    </a:cubicBezTo>
                    <a:moveTo>
                      <a:pt x="7202690" y="1617408"/>
                    </a:moveTo>
                    <a:cubicBezTo>
                      <a:pt x="7533294" y="1617408"/>
                      <a:pt x="7801322" y="1336622"/>
                      <a:pt x="7801322" y="990143"/>
                    </a:cubicBezTo>
                    <a:cubicBezTo>
                      <a:pt x="7801322" y="699948"/>
                      <a:pt x="7381240" y="180692"/>
                      <a:pt x="7244831" y="19748"/>
                    </a:cubicBezTo>
                    <a:cubicBezTo>
                      <a:pt x="7234400" y="7235"/>
                      <a:pt x="7218952" y="0"/>
                      <a:pt x="7202661" y="0"/>
                    </a:cubicBezTo>
                    <a:cubicBezTo>
                      <a:pt x="7186371" y="0"/>
                      <a:pt x="7170922" y="7235"/>
                      <a:pt x="7160491" y="19748"/>
                    </a:cubicBezTo>
                    <a:cubicBezTo>
                      <a:pt x="7024140" y="180749"/>
                      <a:pt x="6604000" y="700006"/>
                      <a:pt x="6604000" y="990201"/>
                    </a:cubicBezTo>
                    <a:cubicBezTo>
                      <a:pt x="6604058" y="1336622"/>
                      <a:pt x="6872028" y="1617408"/>
                      <a:pt x="7202690" y="1617408"/>
                    </a:cubicBezTo>
                    <a:moveTo>
                      <a:pt x="7694180" y="990143"/>
                    </a:moveTo>
                    <a:cubicBezTo>
                      <a:pt x="7694180" y="1290210"/>
                      <a:pt x="7464252" y="1515577"/>
                      <a:pt x="7202690" y="1515577"/>
                    </a:cubicBezTo>
                    <a:cubicBezTo>
                      <a:pt x="7186749" y="1515577"/>
                      <a:pt x="7173827" y="1502654"/>
                      <a:pt x="7173827" y="1486713"/>
                    </a:cubicBezTo>
                    <a:cubicBezTo>
                      <a:pt x="7173827" y="1470772"/>
                      <a:pt x="7186749" y="1457850"/>
                      <a:pt x="7202690" y="1457850"/>
                    </a:cubicBezTo>
                    <a:cubicBezTo>
                      <a:pt x="7430251" y="1457850"/>
                      <a:pt x="7636453" y="1260480"/>
                      <a:pt x="7636453" y="990143"/>
                    </a:cubicBezTo>
                    <a:cubicBezTo>
                      <a:pt x="7636453" y="974202"/>
                      <a:pt x="7649375" y="961280"/>
                      <a:pt x="7665316" y="961280"/>
                    </a:cubicBezTo>
                    <a:cubicBezTo>
                      <a:pt x="7681258" y="961280"/>
                      <a:pt x="7694180" y="974202"/>
                      <a:pt x="7694180" y="990143"/>
                    </a:cubicBezTo>
                    <a:moveTo>
                      <a:pt x="8853690" y="1617408"/>
                    </a:moveTo>
                    <a:cubicBezTo>
                      <a:pt x="9184294" y="1617408"/>
                      <a:pt x="9452322" y="1336622"/>
                      <a:pt x="9452322" y="990143"/>
                    </a:cubicBezTo>
                    <a:cubicBezTo>
                      <a:pt x="9452322" y="699948"/>
                      <a:pt x="9032240" y="180692"/>
                      <a:pt x="8895831" y="19748"/>
                    </a:cubicBezTo>
                    <a:cubicBezTo>
                      <a:pt x="8885400" y="7235"/>
                      <a:pt x="8869952" y="0"/>
                      <a:pt x="8853661" y="0"/>
                    </a:cubicBezTo>
                    <a:cubicBezTo>
                      <a:pt x="8837371" y="0"/>
                      <a:pt x="8821922" y="7235"/>
                      <a:pt x="8811491" y="19748"/>
                    </a:cubicBezTo>
                    <a:cubicBezTo>
                      <a:pt x="8675140" y="180749"/>
                      <a:pt x="8255000" y="700006"/>
                      <a:pt x="8255000" y="990201"/>
                    </a:cubicBezTo>
                    <a:cubicBezTo>
                      <a:pt x="8255058" y="1336622"/>
                      <a:pt x="8523028" y="1617408"/>
                      <a:pt x="8853690" y="1617408"/>
                    </a:cubicBezTo>
                    <a:moveTo>
                      <a:pt x="9345180" y="990143"/>
                    </a:moveTo>
                    <a:cubicBezTo>
                      <a:pt x="9345180" y="1290210"/>
                      <a:pt x="9115252" y="1515577"/>
                      <a:pt x="8853690" y="1515577"/>
                    </a:cubicBezTo>
                    <a:cubicBezTo>
                      <a:pt x="8837749" y="1515577"/>
                      <a:pt x="8824827" y="1502654"/>
                      <a:pt x="8824827" y="1486713"/>
                    </a:cubicBezTo>
                    <a:cubicBezTo>
                      <a:pt x="8824827" y="1470772"/>
                      <a:pt x="8837749" y="1457850"/>
                      <a:pt x="8853690" y="1457850"/>
                    </a:cubicBezTo>
                    <a:cubicBezTo>
                      <a:pt x="9081251" y="1457850"/>
                      <a:pt x="9287453" y="1260480"/>
                      <a:pt x="9287453" y="990143"/>
                    </a:cubicBezTo>
                    <a:cubicBezTo>
                      <a:pt x="9287453" y="974202"/>
                      <a:pt x="9300375" y="961280"/>
                      <a:pt x="9316316" y="961280"/>
                    </a:cubicBezTo>
                    <a:cubicBezTo>
                      <a:pt x="9332258" y="961280"/>
                      <a:pt x="9345180" y="974202"/>
                      <a:pt x="9345180" y="990143"/>
                    </a:cubicBezTo>
                    <a:moveTo>
                      <a:pt x="10504690" y="1617408"/>
                    </a:moveTo>
                    <a:cubicBezTo>
                      <a:pt x="10835294" y="1617408"/>
                      <a:pt x="11103322" y="1336622"/>
                      <a:pt x="11103322" y="990143"/>
                    </a:cubicBezTo>
                    <a:cubicBezTo>
                      <a:pt x="11103322" y="699948"/>
                      <a:pt x="10683240" y="180692"/>
                      <a:pt x="10546831" y="19748"/>
                    </a:cubicBezTo>
                    <a:cubicBezTo>
                      <a:pt x="10536400" y="7235"/>
                      <a:pt x="10520952" y="0"/>
                      <a:pt x="10504661" y="0"/>
                    </a:cubicBezTo>
                    <a:cubicBezTo>
                      <a:pt x="10488371" y="0"/>
                      <a:pt x="10472922" y="7235"/>
                      <a:pt x="10462491" y="19748"/>
                    </a:cubicBezTo>
                    <a:cubicBezTo>
                      <a:pt x="10326140" y="180749"/>
                      <a:pt x="9906000" y="700006"/>
                      <a:pt x="9906000" y="990201"/>
                    </a:cubicBezTo>
                    <a:cubicBezTo>
                      <a:pt x="9906058" y="1336622"/>
                      <a:pt x="10174028" y="1617408"/>
                      <a:pt x="10504690" y="1617408"/>
                    </a:cubicBezTo>
                    <a:moveTo>
                      <a:pt x="10996180" y="990143"/>
                    </a:moveTo>
                    <a:cubicBezTo>
                      <a:pt x="10996180" y="1290210"/>
                      <a:pt x="10766252" y="1515577"/>
                      <a:pt x="10504690" y="1515577"/>
                    </a:cubicBezTo>
                    <a:cubicBezTo>
                      <a:pt x="10488749" y="1515577"/>
                      <a:pt x="10475827" y="1502654"/>
                      <a:pt x="10475827" y="1486713"/>
                    </a:cubicBezTo>
                    <a:cubicBezTo>
                      <a:pt x="10475827" y="1470772"/>
                      <a:pt x="10488749" y="1457850"/>
                      <a:pt x="10504690" y="1457850"/>
                    </a:cubicBezTo>
                    <a:cubicBezTo>
                      <a:pt x="10732251" y="1457850"/>
                      <a:pt x="10938453" y="1260480"/>
                      <a:pt x="10938453" y="990143"/>
                    </a:cubicBezTo>
                    <a:cubicBezTo>
                      <a:pt x="10938453" y="974202"/>
                      <a:pt x="10951375" y="961280"/>
                      <a:pt x="10967316" y="961280"/>
                    </a:cubicBezTo>
                    <a:cubicBezTo>
                      <a:pt x="10983258" y="961280"/>
                      <a:pt x="10996180" y="974202"/>
                      <a:pt x="10996180" y="990143"/>
                    </a:cubicBezTo>
                    <a:moveTo>
                      <a:pt x="12155690" y="1617408"/>
                    </a:moveTo>
                    <a:cubicBezTo>
                      <a:pt x="12486295" y="1617408"/>
                      <a:pt x="12754322" y="1336622"/>
                      <a:pt x="12754322" y="990143"/>
                    </a:cubicBezTo>
                    <a:cubicBezTo>
                      <a:pt x="12754322" y="699948"/>
                      <a:pt x="12334240" y="180692"/>
                      <a:pt x="12197832" y="19748"/>
                    </a:cubicBezTo>
                    <a:cubicBezTo>
                      <a:pt x="12187401" y="7235"/>
                      <a:pt x="12171951" y="0"/>
                      <a:pt x="12155661" y="0"/>
                    </a:cubicBezTo>
                    <a:cubicBezTo>
                      <a:pt x="12139372" y="0"/>
                      <a:pt x="12123921" y="7235"/>
                      <a:pt x="12113491" y="19748"/>
                    </a:cubicBezTo>
                    <a:cubicBezTo>
                      <a:pt x="11977140" y="180749"/>
                      <a:pt x="11557001" y="700006"/>
                      <a:pt x="11557001" y="990201"/>
                    </a:cubicBezTo>
                    <a:cubicBezTo>
                      <a:pt x="11557058" y="1336622"/>
                      <a:pt x="11825028" y="1617408"/>
                      <a:pt x="12155690" y="1617408"/>
                    </a:cubicBezTo>
                    <a:moveTo>
                      <a:pt x="12647179" y="990143"/>
                    </a:moveTo>
                    <a:cubicBezTo>
                      <a:pt x="12647179" y="1290210"/>
                      <a:pt x="12417252" y="1515577"/>
                      <a:pt x="12155690" y="1515577"/>
                    </a:cubicBezTo>
                    <a:cubicBezTo>
                      <a:pt x="12139748" y="1515577"/>
                      <a:pt x="12126827" y="1502654"/>
                      <a:pt x="12126827" y="1486713"/>
                    </a:cubicBezTo>
                    <a:cubicBezTo>
                      <a:pt x="12126827" y="1470772"/>
                      <a:pt x="12139748" y="1457850"/>
                      <a:pt x="12155690" y="1457850"/>
                    </a:cubicBezTo>
                    <a:cubicBezTo>
                      <a:pt x="12383251" y="1457850"/>
                      <a:pt x="12589453" y="1260480"/>
                      <a:pt x="12589453" y="990143"/>
                    </a:cubicBezTo>
                    <a:cubicBezTo>
                      <a:pt x="12589453" y="974202"/>
                      <a:pt x="12602376" y="961280"/>
                      <a:pt x="12618316" y="961280"/>
                    </a:cubicBezTo>
                    <a:cubicBezTo>
                      <a:pt x="12634258" y="961280"/>
                      <a:pt x="12647179" y="974202"/>
                      <a:pt x="12647179" y="990143"/>
                    </a:cubicBezTo>
                    <a:moveTo>
                      <a:pt x="13806690" y="1617408"/>
                    </a:moveTo>
                    <a:cubicBezTo>
                      <a:pt x="14137295" y="1617408"/>
                      <a:pt x="14405322" y="1336622"/>
                      <a:pt x="14405322" y="990143"/>
                    </a:cubicBezTo>
                    <a:cubicBezTo>
                      <a:pt x="14405322" y="699948"/>
                      <a:pt x="13985240" y="180692"/>
                      <a:pt x="13848832" y="19748"/>
                    </a:cubicBezTo>
                    <a:cubicBezTo>
                      <a:pt x="13838401" y="7235"/>
                      <a:pt x="13822951" y="0"/>
                      <a:pt x="13806661" y="0"/>
                    </a:cubicBezTo>
                    <a:cubicBezTo>
                      <a:pt x="13790372" y="0"/>
                      <a:pt x="13774921" y="7235"/>
                      <a:pt x="13764491" y="19748"/>
                    </a:cubicBezTo>
                    <a:cubicBezTo>
                      <a:pt x="13628140" y="180749"/>
                      <a:pt x="13208001" y="700006"/>
                      <a:pt x="13208001" y="990201"/>
                    </a:cubicBezTo>
                    <a:cubicBezTo>
                      <a:pt x="13208058" y="1336622"/>
                      <a:pt x="13476028" y="1617408"/>
                      <a:pt x="13806690" y="1617408"/>
                    </a:cubicBezTo>
                    <a:moveTo>
                      <a:pt x="14298179" y="990143"/>
                    </a:moveTo>
                    <a:cubicBezTo>
                      <a:pt x="14298179" y="1290210"/>
                      <a:pt x="14068252" y="1515577"/>
                      <a:pt x="13806690" y="1515577"/>
                    </a:cubicBezTo>
                    <a:cubicBezTo>
                      <a:pt x="13790748" y="1515577"/>
                      <a:pt x="13777827" y="1502654"/>
                      <a:pt x="13777827" y="1486713"/>
                    </a:cubicBezTo>
                    <a:cubicBezTo>
                      <a:pt x="13777827" y="1470772"/>
                      <a:pt x="13790748" y="1457850"/>
                      <a:pt x="13806690" y="1457850"/>
                    </a:cubicBezTo>
                    <a:cubicBezTo>
                      <a:pt x="14034251" y="1457850"/>
                      <a:pt x="14240453" y="1260480"/>
                      <a:pt x="14240453" y="990143"/>
                    </a:cubicBezTo>
                    <a:cubicBezTo>
                      <a:pt x="14240453" y="974202"/>
                      <a:pt x="14253376" y="961280"/>
                      <a:pt x="14269316" y="961280"/>
                    </a:cubicBezTo>
                    <a:cubicBezTo>
                      <a:pt x="14285258" y="961280"/>
                      <a:pt x="14298179" y="974202"/>
                      <a:pt x="14298179" y="990143"/>
                    </a:cubicBezTo>
                  </a:path>
                </a:pathLst>
              </a:custGeom>
              <a:solidFill>
                <a:srgbClr val="5CE1E6"/>
              </a:solidFill>
            </p:spPr>
          </p:sp>
        </p:grpSp>
      </p:grpSp>
      <p:grpSp>
        <p:nvGrpSpPr>
          <p:cNvPr id="47" name="Group 47"/>
          <p:cNvGrpSpPr/>
          <p:nvPr/>
        </p:nvGrpSpPr>
        <p:grpSpPr>
          <a:xfrm>
            <a:off x="1054413" y="2634786"/>
            <a:ext cx="8115300" cy="817003"/>
            <a:chOff x="0" y="0"/>
            <a:chExt cx="2137363" cy="215178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2137363" cy="209549"/>
            </a:xfrm>
            <a:custGeom>
              <a:avLst/>
              <a:gdLst/>
              <a:ahLst/>
              <a:cxnLst/>
              <a:rect l="l" t="t" r="r" b="b"/>
              <a:pathLst>
                <a:path w="2137363" h="209549">
                  <a:moveTo>
                    <a:pt x="0" y="0"/>
                  </a:moveTo>
                  <a:lnTo>
                    <a:pt x="2137363" y="0"/>
                  </a:lnTo>
                  <a:lnTo>
                    <a:pt x="2137363" y="209549"/>
                  </a:lnTo>
                  <a:lnTo>
                    <a:pt x="0" y="209549"/>
                  </a:lnTo>
                  <a:close/>
                </a:path>
              </a:pathLst>
            </a:custGeom>
            <a:solidFill>
              <a:srgbClr val="F81B1B"/>
            </a:solidFill>
          </p:spPr>
        </p:sp>
        <p:sp>
          <p:nvSpPr>
            <p:cNvPr id="49" name="TextBox 49"/>
            <p:cNvSpPr txBox="1"/>
            <p:nvPr/>
          </p:nvSpPr>
          <p:spPr>
            <a:xfrm>
              <a:off x="0" y="0"/>
              <a:ext cx="2137363" cy="215178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marL="0" lvl="0" indent="0" algn="l">
                <a:lnSpc>
                  <a:spcPts val="2940"/>
                </a:lnSpc>
                <a:spcBef>
                  <a:spcPct val="0"/>
                </a:spcBef>
              </a:pPr>
              <a:r>
                <a:rPr lang="en-US" sz="2100" u="none" dirty="0">
                  <a:solidFill>
                    <a:srgbClr val="FFFFFF"/>
                  </a:solidFill>
                  <a:latin typeface="Open Sans"/>
                </a:rPr>
                <a:t>Elaborate on the data you want to discuss. </a:t>
              </a:r>
            </a:p>
          </p:txBody>
        </p:sp>
      </p:grpSp>
      <p:sp>
        <p:nvSpPr>
          <p:cNvPr id="50" name="TextBox 50"/>
          <p:cNvSpPr txBox="1"/>
          <p:nvPr/>
        </p:nvSpPr>
        <p:spPr>
          <a:xfrm>
            <a:off x="1054413" y="942975"/>
            <a:ext cx="10161340" cy="741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160"/>
              </a:lnSpc>
              <a:spcBef>
                <a:spcPct val="0"/>
              </a:spcBef>
            </a:pPr>
            <a:r>
              <a:rPr lang="en-US" sz="4400" u="none" dirty="0">
                <a:solidFill>
                  <a:srgbClr val="F81B1B"/>
                </a:solidFill>
                <a:latin typeface="Open Sans Extra Bold" panose="020B0604020202020204" charset="0"/>
              </a:rPr>
              <a:t>ADD AN INFOGRAPHIC PAGE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8316095" y="3793561"/>
            <a:ext cx="879331" cy="538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4480"/>
              </a:lnSpc>
              <a:spcBef>
                <a:spcPct val="0"/>
              </a:spcBef>
            </a:pPr>
            <a:r>
              <a:rPr lang="en-US" sz="3200" u="none" dirty="0">
                <a:solidFill>
                  <a:srgbClr val="000000"/>
                </a:solidFill>
                <a:latin typeface="Open Sans Extra Bold" panose="020B0604020202020204" charset="0"/>
              </a:rPr>
              <a:t>80%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8316095" y="6216028"/>
            <a:ext cx="879331" cy="538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4480"/>
              </a:lnSpc>
              <a:spcBef>
                <a:spcPct val="0"/>
              </a:spcBef>
            </a:pPr>
            <a:r>
              <a:rPr lang="en-US" sz="3200" u="none" dirty="0">
                <a:solidFill>
                  <a:srgbClr val="000000"/>
                </a:solidFill>
                <a:latin typeface="Open Sans Extra Bold" panose="020B0604020202020204" charset="0"/>
              </a:rPr>
              <a:t>50%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8290382" y="8626212"/>
            <a:ext cx="879331" cy="538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4480"/>
              </a:lnSpc>
              <a:spcBef>
                <a:spcPct val="0"/>
              </a:spcBef>
            </a:pPr>
            <a:r>
              <a:rPr lang="en-US" sz="3200" u="none" dirty="0">
                <a:solidFill>
                  <a:srgbClr val="000000"/>
                </a:solidFill>
                <a:latin typeface="Open Sans Extra Bold" panose="020B0604020202020204" charset="0"/>
              </a:rPr>
              <a:t>10%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15550240" y="2676170"/>
            <a:ext cx="1709060" cy="1470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2940"/>
              </a:lnSpc>
              <a:spcBef>
                <a:spcPct val="0"/>
              </a:spcBef>
            </a:pPr>
            <a:r>
              <a:rPr lang="en-US" sz="2100" u="none">
                <a:solidFill>
                  <a:srgbClr val="000000"/>
                </a:solidFill>
                <a:latin typeface="Open Sans"/>
              </a:rPr>
              <a:t>Elaborate on the data you want to discuss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15550240" y="7110911"/>
            <a:ext cx="1709060" cy="1470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2940"/>
              </a:lnSpc>
              <a:spcBef>
                <a:spcPct val="0"/>
              </a:spcBef>
            </a:pPr>
            <a:r>
              <a:rPr lang="en-US" sz="2100" u="none">
                <a:solidFill>
                  <a:srgbClr val="000000"/>
                </a:solidFill>
                <a:latin typeface="Open Sans"/>
              </a:rPr>
              <a:t>Elaborate on the data you want to discuss</a:t>
            </a:r>
          </a:p>
        </p:txBody>
      </p:sp>
      <p:grpSp>
        <p:nvGrpSpPr>
          <p:cNvPr id="56" name="Group 56"/>
          <p:cNvGrpSpPr/>
          <p:nvPr/>
        </p:nvGrpSpPr>
        <p:grpSpPr>
          <a:xfrm>
            <a:off x="1028700" y="7467344"/>
            <a:ext cx="8129903" cy="795631"/>
            <a:chOff x="0" y="0"/>
            <a:chExt cx="2141209" cy="209549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2137363" cy="209549"/>
            </a:xfrm>
            <a:custGeom>
              <a:avLst/>
              <a:gdLst/>
              <a:ahLst/>
              <a:cxnLst/>
              <a:rect l="l" t="t" r="r" b="b"/>
              <a:pathLst>
                <a:path w="2137363" h="209549">
                  <a:moveTo>
                    <a:pt x="0" y="0"/>
                  </a:moveTo>
                  <a:lnTo>
                    <a:pt x="2137363" y="0"/>
                  </a:lnTo>
                  <a:lnTo>
                    <a:pt x="2137363" y="209549"/>
                  </a:lnTo>
                  <a:lnTo>
                    <a:pt x="0" y="209549"/>
                  </a:lnTo>
                  <a:close/>
                </a:path>
              </a:pathLst>
            </a:custGeom>
            <a:solidFill>
              <a:srgbClr val="F81B1B"/>
            </a:solidFill>
          </p:spPr>
        </p:sp>
        <p:sp>
          <p:nvSpPr>
            <p:cNvPr id="58" name="TextBox 58"/>
            <p:cNvSpPr txBox="1"/>
            <p:nvPr/>
          </p:nvSpPr>
          <p:spPr>
            <a:xfrm>
              <a:off x="0" y="0"/>
              <a:ext cx="2141209" cy="209549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marL="0" lvl="0" indent="0" algn="l">
                <a:lnSpc>
                  <a:spcPts val="2940"/>
                </a:lnSpc>
                <a:spcBef>
                  <a:spcPct val="0"/>
                </a:spcBef>
              </a:pPr>
              <a:r>
                <a:rPr lang="en-US" sz="2100" u="none" dirty="0">
                  <a:solidFill>
                    <a:srgbClr val="FFFFFF"/>
                  </a:solidFill>
                  <a:latin typeface="Open Sans"/>
                </a:rPr>
                <a:t>Elaborate on the data you want to discuss. </a:t>
              </a:r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1028700" y="4974576"/>
            <a:ext cx="8115300" cy="803946"/>
            <a:chOff x="0" y="-2190"/>
            <a:chExt cx="2137363" cy="211739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2137363" cy="209549"/>
            </a:xfrm>
            <a:custGeom>
              <a:avLst/>
              <a:gdLst/>
              <a:ahLst/>
              <a:cxnLst/>
              <a:rect l="l" t="t" r="r" b="b"/>
              <a:pathLst>
                <a:path w="2137363" h="209549">
                  <a:moveTo>
                    <a:pt x="0" y="0"/>
                  </a:moveTo>
                  <a:lnTo>
                    <a:pt x="2137363" y="0"/>
                  </a:lnTo>
                  <a:lnTo>
                    <a:pt x="2137363" y="209549"/>
                  </a:lnTo>
                  <a:lnTo>
                    <a:pt x="0" y="209549"/>
                  </a:lnTo>
                  <a:close/>
                </a:path>
              </a:pathLst>
            </a:custGeom>
            <a:solidFill>
              <a:srgbClr val="F81B1B"/>
            </a:solidFill>
          </p:spPr>
        </p:sp>
        <p:sp>
          <p:nvSpPr>
            <p:cNvPr id="61" name="TextBox 61"/>
            <p:cNvSpPr txBox="1"/>
            <p:nvPr/>
          </p:nvSpPr>
          <p:spPr>
            <a:xfrm>
              <a:off x="0" y="-2190"/>
              <a:ext cx="2137363" cy="211739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marL="0" lvl="0" indent="0" algn="l">
                <a:lnSpc>
                  <a:spcPts val="2940"/>
                </a:lnSpc>
                <a:spcBef>
                  <a:spcPct val="0"/>
                </a:spcBef>
              </a:pPr>
              <a:r>
                <a:rPr lang="en-US" sz="2100" u="none" dirty="0">
                  <a:solidFill>
                    <a:srgbClr val="FFFFFF"/>
                  </a:solidFill>
                  <a:latin typeface="Open Sans"/>
                </a:rPr>
                <a:t>Elaborate on the data you want to discuss. </a:t>
              </a:r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10433933" y="892309"/>
            <a:ext cx="6825367" cy="827058"/>
            <a:chOff x="0" y="-2932"/>
            <a:chExt cx="1797627" cy="217826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1797627" cy="209549"/>
            </a:xfrm>
            <a:custGeom>
              <a:avLst/>
              <a:gdLst/>
              <a:ahLst/>
              <a:cxnLst/>
              <a:rect l="l" t="t" r="r" b="b"/>
              <a:pathLst>
                <a:path w="1797627" h="209549">
                  <a:moveTo>
                    <a:pt x="0" y="0"/>
                  </a:moveTo>
                  <a:lnTo>
                    <a:pt x="1797627" y="0"/>
                  </a:lnTo>
                  <a:lnTo>
                    <a:pt x="1797627" y="209549"/>
                  </a:lnTo>
                  <a:lnTo>
                    <a:pt x="0" y="209549"/>
                  </a:lnTo>
                  <a:close/>
                </a:path>
              </a:pathLst>
            </a:custGeom>
            <a:solidFill>
              <a:srgbClr val="F81B1B"/>
            </a:solidFill>
          </p:spPr>
        </p:sp>
        <p:sp>
          <p:nvSpPr>
            <p:cNvPr id="64" name="TextBox 64"/>
            <p:cNvSpPr txBox="1"/>
            <p:nvPr/>
          </p:nvSpPr>
          <p:spPr>
            <a:xfrm>
              <a:off x="0" y="-2932"/>
              <a:ext cx="1797627" cy="217826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marL="0" lvl="0" indent="0" algn="l">
                <a:lnSpc>
                  <a:spcPts val="2940"/>
                </a:lnSpc>
                <a:spcBef>
                  <a:spcPct val="0"/>
                </a:spcBef>
              </a:pPr>
              <a:r>
                <a:rPr lang="en-US" sz="2100" u="none" dirty="0">
                  <a:solidFill>
                    <a:srgbClr val="FFFFFF"/>
                  </a:solidFill>
                  <a:latin typeface="Open Sans"/>
                </a:rPr>
                <a:t>Elaborate on the data you want to discuss. </a:t>
              </a:r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10433933" y="5462637"/>
            <a:ext cx="6825367" cy="803768"/>
            <a:chOff x="0" y="0"/>
            <a:chExt cx="1797627" cy="211692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1797627" cy="209549"/>
            </a:xfrm>
            <a:custGeom>
              <a:avLst/>
              <a:gdLst/>
              <a:ahLst/>
              <a:cxnLst/>
              <a:rect l="l" t="t" r="r" b="b"/>
              <a:pathLst>
                <a:path w="1797627" h="209549">
                  <a:moveTo>
                    <a:pt x="0" y="0"/>
                  </a:moveTo>
                  <a:lnTo>
                    <a:pt x="1797627" y="0"/>
                  </a:lnTo>
                  <a:lnTo>
                    <a:pt x="1797627" y="209549"/>
                  </a:lnTo>
                  <a:lnTo>
                    <a:pt x="0" y="209549"/>
                  </a:lnTo>
                  <a:close/>
                </a:path>
              </a:pathLst>
            </a:custGeom>
            <a:solidFill>
              <a:srgbClr val="F81B1B"/>
            </a:solidFill>
          </p:spPr>
        </p:sp>
        <p:sp>
          <p:nvSpPr>
            <p:cNvPr id="67" name="TextBox 67"/>
            <p:cNvSpPr txBox="1"/>
            <p:nvPr/>
          </p:nvSpPr>
          <p:spPr>
            <a:xfrm>
              <a:off x="0" y="6337"/>
              <a:ext cx="1797627" cy="205355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marL="0" lvl="0" indent="0" algn="l">
                <a:lnSpc>
                  <a:spcPts val="2940"/>
                </a:lnSpc>
                <a:spcBef>
                  <a:spcPct val="0"/>
                </a:spcBef>
              </a:pPr>
              <a:r>
                <a:rPr lang="en-US" sz="2100" u="none" dirty="0">
                  <a:solidFill>
                    <a:srgbClr val="FFFFFF"/>
                  </a:solidFill>
                  <a:latin typeface="Open Sans"/>
                </a:rPr>
                <a:t>Elaborate on the data you want to discuss. 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F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11400" y="5300811"/>
            <a:ext cx="3598383" cy="3985303"/>
            <a:chOff x="0" y="0"/>
            <a:chExt cx="4797844" cy="5313738"/>
          </a:xfrm>
        </p:grpSpPr>
        <p:sp>
          <p:nvSpPr>
            <p:cNvPr id="3" name="TextBox 3"/>
            <p:cNvSpPr txBox="1"/>
            <p:nvPr/>
          </p:nvSpPr>
          <p:spPr>
            <a:xfrm>
              <a:off x="4038011" y="1081401"/>
              <a:ext cx="759833" cy="7269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39"/>
                </a:lnSpc>
              </a:pPr>
              <a:endParaRPr/>
            </a:p>
            <a:p>
              <a:pPr algn="ctr">
                <a:lnSpc>
                  <a:spcPts val="2239"/>
                </a:lnSpc>
              </a:pPr>
              <a:r>
                <a:rPr lang="en-US" sz="1599">
                  <a:solidFill>
                    <a:srgbClr val="000000"/>
                  </a:solidFill>
                  <a:latin typeface="Open Sans"/>
                </a:rPr>
                <a:t>31.9%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3077780" y="4586811"/>
              <a:ext cx="759833" cy="7269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39"/>
                </a:lnSpc>
              </a:pPr>
              <a:endParaRPr/>
            </a:p>
            <a:p>
              <a:pPr algn="ctr">
                <a:lnSpc>
                  <a:spcPts val="2239"/>
                </a:lnSpc>
              </a:pPr>
              <a:r>
                <a:rPr lang="en-US" sz="1599">
                  <a:solidFill>
                    <a:srgbClr val="000000"/>
                  </a:solidFill>
                  <a:latin typeface="Open Sans"/>
                </a:rPr>
                <a:t>21.3%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01486" y="3981853"/>
              <a:ext cx="759833" cy="7269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39"/>
                </a:lnSpc>
              </a:pPr>
              <a:endParaRPr/>
            </a:p>
            <a:p>
              <a:pPr algn="ctr">
                <a:lnSpc>
                  <a:spcPts val="2239"/>
                </a:lnSpc>
              </a:pPr>
              <a:r>
                <a:rPr lang="en-US" sz="1599">
                  <a:solidFill>
                    <a:srgbClr val="000000"/>
                  </a:solidFill>
                  <a:latin typeface="Open Sans"/>
                </a:rPr>
                <a:t>21.3%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946396"/>
              <a:ext cx="759833" cy="7269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39"/>
                </a:lnSpc>
              </a:pPr>
              <a:endParaRPr/>
            </a:p>
            <a:p>
              <a:pPr algn="ctr">
                <a:lnSpc>
                  <a:spcPts val="2239"/>
                </a:lnSpc>
              </a:pPr>
              <a:r>
                <a:rPr lang="en-US" sz="1599">
                  <a:solidFill>
                    <a:srgbClr val="000000"/>
                  </a:solidFill>
                  <a:latin typeface="Open Sans"/>
                </a:rPr>
                <a:t>21.3%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723520" y="-28575"/>
              <a:ext cx="604941" cy="7269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39"/>
                </a:lnSpc>
              </a:pPr>
              <a:endParaRPr/>
            </a:p>
            <a:p>
              <a:pPr algn="ctr">
                <a:lnSpc>
                  <a:spcPts val="2239"/>
                </a:lnSpc>
              </a:pPr>
              <a:r>
                <a:rPr lang="en-US" sz="1599">
                  <a:solidFill>
                    <a:srgbClr val="000000"/>
                  </a:solidFill>
                  <a:latin typeface="Open Sans"/>
                </a:rPr>
                <a:t>4.3%</a:t>
              </a:r>
            </a:p>
          </p:txBody>
        </p:sp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>
              <a:off x="471238" y="896273"/>
              <a:ext cx="3762691" cy="3762691"/>
              <a:chOff x="0" y="0"/>
              <a:chExt cx="2540000" cy="254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270000" y="0"/>
                <a:ext cx="1331040" cy="1861495"/>
              </a:xfrm>
              <a:custGeom>
                <a:avLst/>
                <a:gdLst/>
                <a:ahLst/>
                <a:cxnLst/>
                <a:rect l="l" t="t" r="r" b="b"/>
                <a:pathLst>
                  <a:path w="1331040" h="1861495">
                    <a:moveTo>
                      <a:pt x="0" y="0"/>
                    </a:moveTo>
                    <a:cubicBezTo>
                      <a:pt x="444863" y="0"/>
                      <a:pt x="857296" y="232770"/>
                      <a:pt x="1087221" y="613608"/>
                    </a:cubicBezTo>
                    <a:cubicBezTo>
                      <a:pt x="1317146" y="994446"/>
                      <a:pt x="1331040" y="1467827"/>
                      <a:pt x="1123847" y="1861495"/>
                    </a:cubicBezTo>
                    <a:lnTo>
                      <a:pt x="561924" y="1565748"/>
                    </a:lnTo>
                    <a:cubicBezTo>
                      <a:pt x="665520" y="1368914"/>
                      <a:pt x="658573" y="1132223"/>
                      <a:pt x="543611" y="941804"/>
                    </a:cubicBezTo>
                    <a:cubicBezTo>
                      <a:pt x="428648" y="751385"/>
                      <a:pt x="222432" y="635000"/>
                      <a:pt x="0" y="635000"/>
                    </a:cubicBezTo>
                    <a:close/>
                  </a:path>
                </a:pathLst>
              </a:custGeom>
              <a:solidFill>
                <a:srgbClr val="F81B1B"/>
              </a:solidFill>
            </p:spPr>
          </p:sp>
          <p:sp>
            <p:nvSpPr>
              <p:cNvPr id="10" name="Freeform 10"/>
              <p:cNvSpPr/>
              <p:nvPr/>
            </p:nvSpPr>
            <p:spPr>
              <a:xfrm>
                <a:off x="955148" y="1537294"/>
                <a:ext cx="1466857" cy="1114737"/>
              </a:xfrm>
              <a:custGeom>
                <a:avLst/>
                <a:gdLst/>
                <a:ahLst/>
                <a:cxnLst/>
                <a:rect l="l" t="t" r="r" b="b"/>
                <a:pathLst>
                  <a:path w="1466857" h="1114737">
                    <a:moveTo>
                      <a:pt x="1466857" y="267293"/>
                    </a:moveTo>
                    <a:cubicBezTo>
                      <a:pt x="1209324" y="822263"/>
                      <a:pt x="592714" y="1114736"/>
                      <a:pt x="0" y="963059"/>
                    </a:cubicBezTo>
                    <a:lnTo>
                      <a:pt x="157426" y="347882"/>
                    </a:lnTo>
                    <a:cubicBezTo>
                      <a:pt x="453783" y="423721"/>
                      <a:pt x="762088" y="277485"/>
                      <a:pt x="890855" y="0"/>
                    </a:cubicBezTo>
                    <a:close/>
                  </a:path>
                </a:pathLst>
              </a:custGeom>
              <a:solidFill>
                <a:srgbClr val="FF486E"/>
              </a:solidFill>
            </p:spPr>
          </p:sp>
          <p:sp>
            <p:nvSpPr>
              <p:cNvPr id="11" name="Freeform 11"/>
              <p:cNvSpPr/>
              <p:nvPr/>
            </p:nvSpPr>
            <p:spPr>
              <a:xfrm>
                <a:off x="-9968" y="1248946"/>
                <a:ext cx="1153485" cy="1265606"/>
              </a:xfrm>
              <a:custGeom>
                <a:avLst/>
                <a:gdLst/>
                <a:ahLst/>
                <a:cxnLst/>
                <a:rect l="l" t="t" r="r" b="b"/>
                <a:pathLst>
                  <a:path w="1153485" h="1265606">
                    <a:moveTo>
                      <a:pt x="1027002" y="1265605"/>
                    </a:moveTo>
                    <a:cubicBezTo>
                      <a:pt x="427449" y="1143741"/>
                      <a:pt x="0" y="611729"/>
                      <a:pt x="10143" y="0"/>
                    </a:cubicBezTo>
                    <a:lnTo>
                      <a:pt x="645055" y="10527"/>
                    </a:lnTo>
                    <a:cubicBezTo>
                      <a:pt x="639984" y="316391"/>
                      <a:pt x="853708" y="582397"/>
                      <a:pt x="1153485" y="643330"/>
                    </a:cubicBezTo>
                    <a:close/>
                  </a:path>
                </a:pathLst>
              </a:custGeom>
              <a:solidFill>
                <a:srgbClr val="FF7BB1"/>
              </a:solidFill>
            </p:spPr>
          </p:sp>
          <p:sp>
            <p:nvSpPr>
              <p:cNvPr id="12" name="Freeform 12"/>
              <p:cNvSpPr/>
              <p:nvPr/>
            </p:nvSpPr>
            <p:spPr>
              <a:xfrm>
                <a:off x="-19735" y="29886"/>
                <a:ext cx="1152789" cy="1282552"/>
              </a:xfrm>
              <a:custGeom>
                <a:avLst/>
                <a:gdLst/>
                <a:ahLst/>
                <a:cxnLst/>
                <a:rect l="l" t="t" r="r" b="b"/>
                <a:pathLst>
                  <a:path w="1152789" h="1282552">
                    <a:moveTo>
                      <a:pt x="20444" y="1282551"/>
                    </a:moveTo>
                    <a:cubicBezTo>
                      <a:pt x="0" y="671080"/>
                      <a:pt x="418429" y="131944"/>
                      <a:pt x="1015844" y="0"/>
                    </a:cubicBezTo>
                    <a:lnTo>
                      <a:pt x="1152790" y="620057"/>
                    </a:lnTo>
                    <a:cubicBezTo>
                      <a:pt x="854082" y="686029"/>
                      <a:pt x="644868" y="955597"/>
                      <a:pt x="655090" y="1261332"/>
                    </a:cubicBezTo>
                    <a:close/>
                  </a:path>
                </a:pathLst>
              </a:custGeom>
              <a:solidFill>
                <a:srgbClr val="FFAAE2"/>
              </a:solidFill>
            </p:spPr>
          </p:sp>
          <p:sp>
            <p:nvSpPr>
              <p:cNvPr id="13" name="Freeform 13"/>
              <p:cNvSpPr/>
              <p:nvPr/>
            </p:nvSpPr>
            <p:spPr>
              <a:xfrm>
                <a:off x="934472" y="0"/>
                <a:ext cx="335465" cy="657562"/>
              </a:xfrm>
              <a:custGeom>
                <a:avLst/>
                <a:gdLst/>
                <a:ahLst/>
                <a:cxnLst/>
                <a:rect l="l" t="t" r="r" b="b"/>
                <a:pathLst>
                  <a:path w="335465" h="657562">
                    <a:moveTo>
                      <a:pt x="0" y="45124"/>
                    </a:moveTo>
                    <a:cubicBezTo>
                      <a:pt x="109287" y="15187"/>
                      <a:pt x="222088" y="11"/>
                      <a:pt x="335401" y="0"/>
                    </a:cubicBezTo>
                    <a:lnTo>
                      <a:pt x="335465" y="635000"/>
                    </a:lnTo>
                    <a:cubicBezTo>
                      <a:pt x="278808" y="635006"/>
                      <a:pt x="222407" y="642594"/>
                      <a:pt x="167764" y="657562"/>
                    </a:cubicBezTo>
                    <a:close/>
                  </a:path>
                </a:pathLst>
              </a:custGeom>
              <a:solidFill>
                <a:srgbClr val="FFD4FF"/>
              </a:solidFill>
            </p:spPr>
          </p:sp>
          <p:sp>
            <p:nvSpPr>
              <p:cNvPr id="14" name="Freeform 14"/>
              <p:cNvSpPr/>
              <p:nvPr/>
            </p:nvSpPr>
            <p:spPr>
              <a:xfrm>
                <a:off x="1270000" y="0"/>
                <a:ext cx="127" cy="635000"/>
              </a:xfrm>
              <a:custGeom>
                <a:avLst/>
                <a:gdLst/>
                <a:ahLst/>
                <a:cxnLst/>
                <a:rect l="l" t="t" r="r" b="b"/>
                <a:pathLst>
                  <a:path w="127" h="635000">
                    <a:moveTo>
                      <a:pt x="0" y="0"/>
                    </a:moveTo>
                    <a:cubicBezTo>
                      <a:pt x="42" y="0"/>
                      <a:pt x="85" y="0"/>
                      <a:pt x="127" y="0"/>
                    </a:cubicBezTo>
                    <a:lnTo>
                      <a:pt x="63" y="635000"/>
                    </a:lnTo>
                    <a:cubicBezTo>
                      <a:pt x="42" y="635000"/>
                      <a:pt x="21" y="635000"/>
                      <a:pt x="0" y="635000"/>
                    </a:cubicBezTo>
                    <a:close/>
                  </a:path>
                </a:pathLst>
              </a:custGeom>
              <a:solidFill>
                <a:srgbClr val="C2B0E0"/>
              </a:solidFill>
            </p:spPr>
          </p:sp>
        </p:grpSp>
      </p:grpSp>
      <p:grpSp>
        <p:nvGrpSpPr>
          <p:cNvPr id="15" name="Group 15"/>
          <p:cNvGrpSpPr/>
          <p:nvPr/>
        </p:nvGrpSpPr>
        <p:grpSpPr>
          <a:xfrm>
            <a:off x="7109067" y="5366059"/>
            <a:ext cx="4070070" cy="4018941"/>
            <a:chOff x="0" y="0"/>
            <a:chExt cx="5426760" cy="5358588"/>
          </a:xfrm>
        </p:grpSpPr>
        <p:sp>
          <p:nvSpPr>
            <p:cNvPr id="16" name="TextBox 16"/>
            <p:cNvSpPr txBox="1"/>
            <p:nvPr/>
          </p:nvSpPr>
          <p:spPr>
            <a:xfrm>
              <a:off x="4893893" y="3070056"/>
              <a:ext cx="532866" cy="7269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239"/>
                </a:lnSpc>
                <a:spcBef>
                  <a:spcPct val="0"/>
                </a:spcBef>
              </a:pPr>
              <a:endParaRPr/>
            </a:p>
            <a:p>
              <a:pPr marL="0" lvl="0" indent="0" algn="ctr">
                <a:lnSpc>
                  <a:spcPts val="2239"/>
                </a:lnSpc>
                <a:spcBef>
                  <a:spcPct val="0"/>
                </a:spcBef>
              </a:pPr>
              <a:r>
                <a:rPr lang="en-US" sz="1599" u="none">
                  <a:solidFill>
                    <a:srgbClr val="000000"/>
                  </a:solidFill>
                  <a:latin typeface="Open Sans"/>
                </a:rPr>
                <a:t>41%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2276215"/>
              <a:ext cx="759833" cy="7269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239"/>
                </a:lnSpc>
                <a:spcBef>
                  <a:spcPct val="0"/>
                </a:spcBef>
              </a:pPr>
              <a:endParaRPr/>
            </a:p>
            <a:p>
              <a:pPr marL="0" lvl="0" indent="0" algn="ctr">
                <a:lnSpc>
                  <a:spcPts val="2239"/>
                </a:lnSpc>
                <a:spcBef>
                  <a:spcPct val="0"/>
                </a:spcBef>
              </a:pPr>
              <a:r>
                <a:rPr lang="en-US" sz="1599" u="none">
                  <a:solidFill>
                    <a:srgbClr val="000000"/>
                  </a:solidFill>
                  <a:latin typeface="Open Sans"/>
                </a:rPr>
                <a:t>30.5%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3249717" y="-28575"/>
              <a:ext cx="604941" cy="7269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239"/>
                </a:lnSpc>
                <a:spcBef>
                  <a:spcPct val="0"/>
                </a:spcBef>
              </a:pPr>
              <a:endParaRPr/>
            </a:p>
            <a:p>
              <a:pPr marL="0" lvl="0" indent="0" algn="ctr">
                <a:lnSpc>
                  <a:spcPts val="2239"/>
                </a:lnSpc>
                <a:spcBef>
                  <a:spcPct val="0"/>
                </a:spcBef>
              </a:pPr>
              <a:r>
                <a:rPr lang="en-US" sz="1599" u="none">
                  <a:solidFill>
                    <a:srgbClr val="000000"/>
                  </a:solidFill>
                  <a:latin typeface="Open Sans"/>
                </a:rPr>
                <a:t>9.5%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735515" y="4631661"/>
              <a:ext cx="604941" cy="7269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239"/>
                </a:lnSpc>
                <a:spcBef>
                  <a:spcPct val="0"/>
                </a:spcBef>
              </a:pPr>
              <a:endParaRPr/>
            </a:p>
            <a:p>
              <a:pPr marL="0" lvl="0" indent="0" algn="ctr">
                <a:lnSpc>
                  <a:spcPts val="2239"/>
                </a:lnSpc>
                <a:spcBef>
                  <a:spcPct val="0"/>
                </a:spcBef>
              </a:pPr>
              <a:r>
                <a:rPr lang="en-US" sz="1599" u="none">
                  <a:solidFill>
                    <a:srgbClr val="000000"/>
                  </a:solidFill>
                  <a:latin typeface="Open Sans"/>
                </a:rPr>
                <a:t>9.5%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1805237" y="-28575"/>
              <a:ext cx="604941" cy="7269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239"/>
                </a:lnSpc>
                <a:spcBef>
                  <a:spcPct val="0"/>
                </a:spcBef>
              </a:pPr>
              <a:endParaRPr/>
            </a:p>
            <a:p>
              <a:pPr marL="0" lvl="0" indent="0" algn="ctr">
                <a:lnSpc>
                  <a:spcPts val="2239"/>
                </a:lnSpc>
                <a:spcBef>
                  <a:spcPct val="0"/>
                </a:spcBef>
              </a:pPr>
              <a:r>
                <a:rPr lang="en-US" sz="1599" u="none">
                  <a:solidFill>
                    <a:srgbClr val="000000"/>
                  </a:solidFill>
                  <a:latin typeface="Open Sans"/>
                </a:rPr>
                <a:t>9.5%</a:t>
              </a:r>
            </a:p>
          </p:txBody>
        </p:sp>
        <p:grpSp>
          <p:nvGrpSpPr>
            <p:cNvPr id="21" name="Group 21"/>
            <p:cNvGrpSpPr>
              <a:grpSpLocks noChangeAspect="1"/>
            </p:cNvGrpSpPr>
            <p:nvPr/>
          </p:nvGrpSpPr>
          <p:grpSpPr>
            <a:xfrm>
              <a:off x="948602" y="809276"/>
              <a:ext cx="3762691" cy="3762691"/>
              <a:chOff x="0" y="0"/>
              <a:chExt cx="2540000" cy="25400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1270000" y="0"/>
                <a:ext cx="766967" cy="763872"/>
              </a:xfrm>
              <a:custGeom>
                <a:avLst/>
                <a:gdLst/>
                <a:ahLst/>
                <a:cxnLst/>
                <a:rect l="l" t="t" r="r" b="b"/>
                <a:pathLst>
                  <a:path w="766967" h="763872">
                    <a:moveTo>
                      <a:pt x="0" y="0"/>
                    </a:moveTo>
                    <a:lnTo>
                      <a:pt x="0" y="0"/>
                    </a:lnTo>
                    <a:cubicBezTo>
                      <a:pt x="276918" y="0"/>
                      <a:pt x="546248" y="90510"/>
                      <a:pt x="766967" y="257744"/>
                    </a:cubicBezTo>
                    <a:lnTo>
                      <a:pt x="383483" y="763872"/>
                    </a:lnTo>
                    <a:cubicBezTo>
                      <a:pt x="273124" y="680255"/>
                      <a:pt x="138459" y="635000"/>
                      <a:pt x="0" y="635000"/>
                    </a:cubicBezTo>
                    <a:close/>
                  </a:path>
                </a:pathLst>
              </a:custGeom>
              <a:solidFill>
                <a:srgbClr val="F81B1B"/>
              </a:solidFill>
            </p:spPr>
          </p:sp>
          <p:sp>
            <p:nvSpPr>
              <p:cNvPr id="23" name="Freeform 23"/>
              <p:cNvSpPr/>
              <p:nvPr/>
            </p:nvSpPr>
            <p:spPr>
              <a:xfrm>
                <a:off x="1168610" y="220677"/>
                <a:ext cx="1490682" cy="2361256"/>
              </a:xfrm>
              <a:custGeom>
                <a:avLst/>
                <a:gdLst/>
                <a:ahLst/>
                <a:cxnLst/>
                <a:rect l="l" t="t" r="r" b="b"/>
                <a:pathLst>
                  <a:path w="1490682" h="2361256">
                    <a:moveTo>
                      <a:pt x="816806" y="0"/>
                    </a:moveTo>
                    <a:cubicBezTo>
                      <a:pt x="1292735" y="324482"/>
                      <a:pt x="1490682" y="928640"/>
                      <a:pt x="1299044" y="1471845"/>
                    </a:cubicBezTo>
                    <a:cubicBezTo>
                      <a:pt x="1107406" y="2015050"/>
                      <a:pt x="574179" y="2361256"/>
                      <a:pt x="0" y="2315269"/>
                    </a:cubicBezTo>
                    <a:lnTo>
                      <a:pt x="50695" y="1682296"/>
                    </a:lnTo>
                    <a:cubicBezTo>
                      <a:pt x="337785" y="1705289"/>
                      <a:pt x="604398" y="1532187"/>
                      <a:pt x="700217" y="1260584"/>
                    </a:cubicBezTo>
                    <a:cubicBezTo>
                      <a:pt x="796036" y="988981"/>
                      <a:pt x="697063" y="686903"/>
                      <a:pt x="459098" y="524661"/>
                    </a:cubicBezTo>
                    <a:close/>
                  </a:path>
                </a:pathLst>
              </a:custGeom>
              <a:solidFill>
                <a:srgbClr val="FF486E"/>
              </a:solidFill>
            </p:spPr>
          </p:sp>
          <p:sp>
            <p:nvSpPr>
              <p:cNvPr id="24" name="Freeform 24"/>
              <p:cNvSpPr/>
              <p:nvPr/>
            </p:nvSpPr>
            <p:spPr>
              <a:xfrm>
                <a:off x="473094" y="1764429"/>
                <a:ext cx="777909" cy="775002"/>
              </a:xfrm>
              <a:custGeom>
                <a:avLst/>
                <a:gdLst/>
                <a:ahLst/>
                <a:cxnLst/>
                <a:rect l="l" t="t" r="r" b="b"/>
                <a:pathLst>
                  <a:path w="777909" h="775002">
                    <a:moveTo>
                      <a:pt x="758913" y="775003"/>
                    </a:moveTo>
                    <a:cubicBezTo>
                      <a:pt x="482119" y="766718"/>
                      <a:pt x="215617" y="668192"/>
                      <a:pt x="0" y="494430"/>
                    </a:cubicBezTo>
                    <a:lnTo>
                      <a:pt x="398453" y="0"/>
                    </a:lnTo>
                    <a:cubicBezTo>
                      <a:pt x="506262" y="86881"/>
                      <a:pt x="639512" y="136145"/>
                      <a:pt x="777910" y="140287"/>
                    </a:cubicBezTo>
                    <a:close/>
                  </a:path>
                </a:pathLst>
              </a:custGeom>
              <a:solidFill>
                <a:srgbClr val="FF7BB1"/>
              </a:solidFill>
            </p:spPr>
          </p:sp>
          <p:sp>
            <p:nvSpPr>
              <p:cNvPr id="25" name="Freeform 25"/>
              <p:cNvSpPr/>
              <p:nvPr/>
            </p:nvSpPr>
            <p:spPr>
              <a:xfrm>
                <a:off x="-15943" y="186232"/>
                <a:ext cx="954904" cy="2111219"/>
              </a:xfrm>
              <a:custGeom>
                <a:avLst/>
                <a:gdLst/>
                <a:ahLst/>
                <a:cxnLst/>
                <a:rect l="l" t="t" r="r" b="b"/>
                <a:pathLst>
                  <a:path w="954904" h="2111219">
                    <a:moveTo>
                      <a:pt x="539456" y="2111220"/>
                    </a:moveTo>
                    <a:cubicBezTo>
                      <a:pt x="196054" y="1861723"/>
                      <a:pt x="0" y="1457162"/>
                      <a:pt x="16957" y="1033032"/>
                    </a:cubicBezTo>
                    <a:cubicBezTo>
                      <a:pt x="33914" y="608903"/>
                      <a:pt x="261640" y="221285"/>
                      <a:pt x="623865" y="0"/>
                    </a:cubicBezTo>
                    <a:lnTo>
                      <a:pt x="954904" y="541884"/>
                    </a:lnTo>
                    <a:cubicBezTo>
                      <a:pt x="773792" y="652526"/>
                      <a:pt x="659929" y="846335"/>
                      <a:pt x="651450" y="1058400"/>
                    </a:cubicBezTo>
                    <a:cubicBezTo>
                      <a:pt x="642971" y="1270465"/>
                      <a:pt x="740998" y="1472746"/>
                      <a:pt x="912699" y="1597494"/>
                    </a:cubicBezTo>
                    <a:close/>
                  </a:path>
                </a:pathLst>
              </a:custGeom>
              <a:solidFill>
                <a:srgbClr val="FFAAE2"/>
              </a:solidFill>
            </p:spPr>
          </p:sp>
          <p:sp>
            <p:nvSpPr>
              <p:cNvPr id="26" name="Freeform 26"/>
              <p:cNvSpPr/>
              <p:nvPr/>
            </p:nvSpPr>
            <p:spPr>
              <a:xfrm>
                <a:off x="554584" y="0"/>
                <a:ext cx="715353" cy="745338"/>
              </a:xfrm>
              <a:custGeom>
                <a:avLst/>
                <a:gdLst/>
                <a:ahLst/>
                <a:cxnLst/>
                <a:rect l="l" t="t" r="r" b="b"/>
                <a:pathLst>
                  <a:path w="715353" h="745338">
                    <a:moveTo>
                      <a:pt x="0" y="220677"/>
                    </a:moveTo>
                    <a:cubicBezTo>
                      <a:pt x="210844" y="76926"/>
                      <a:pt x="460103" y="26"/>
                      <a:pt x="715289" y="0"/>
                    </a:cubicBezTo>
                    <a:lnTo>
                      <a:pt x="715353" y="635000"/>
                    </a:lnTo>
                    <a:cubicBezTo>
                      <a:pt x="587760" y="635013"/>
                      <a:pt x="463130" y="673463"/>
                      <a:pt x="357708" y="745338"/>
                    </a:cubicBezTo>
                    <a:close/>
                  </a:path>
                </a:pathLst>
              </a:custGeom>
              <a:solidFill>
                <a:srgbClr val="FFD4FF"/>
              </a:solidFill>
            </p:spPr>
          </p:sp>
          <p:sp>
            <p:nvSpPr>
              <p:cNvPr id="27" name="Freeform 27"/>
              <p:cNvSpPr/>
              <p:nvPr/>
            </p:nvSpPr>
            <p:spPr>
              <a:xfrm>
                <a:off x="1270000" y="0"/>
                <a:ext cx="127" cy="635000"/>
              </a:xfrm>
              <a:custGeom>
                <a:avLst/>
                <a:gdLst/>
                <a:ahLst/>
                <a:cxnLst/>
                <a:rect l="l" t="t" r="r" b="b"/>
                <a:pathLst>
                  <a:path w="127" h="635000">
                    <a:moveTo>
                      <a:pt x="0" y="0"/>
                    </a:moveTo>
                    <a:cubicBezTo>
                      <a:pt x="42" y="0"/>
                      <a:pt x="85" y="0"/>
                      <a:pt x="127" y="0"/>
                    </a:cubicBezTo>
                    <a:lnTo>
                      <a:pt x="63" y="635000"/>
                    </a:lnTo>
                    <a:cubicBezTo>
                      <a:pt x="42" y="635000"/>
                      <a:pt x="21" y="635000"/>
                      <a:pt x="0" y="635000"/>
                    </a:cubicBezTo>
                    <a:close/>
                  </a:path>
                </a:pathLst>
              </a:custGeom>
              <a:solidFill>
                <a:srgbClr val="C2B0E0"/>
              </a:solidFill>
            </p:spPr>
          </p:sp>
        </p:grpSp>
      </p:grpSp>
      <p:grpSp>
        <p:nvGrpSpPr>
          <p:cNvPr id="28" name="Group 28"/>
          <p:cNvGrpSpPr/>
          <p:nvPr/>
        </p:nvGrpSpPr>
        <p:grpSpPr>
          <a:xfrm>
            <a:off x="12988993" y="5366059"/>
            <a:ext cx="4070070" cy="4018941"/>
            <a:chOff x="0" y="0"/>
            <a:chExt cx="5426760" cy="5358588"/>
          </a:xfrm>
        </p:grpSpPr>
        <p:sp>
          <p:nvSpPr>
            <p:cNvPr id="29" name="TextBox 29"/>
            <p:cNvSpPr txBox="1"/>
            <p:nvPr/>
          </p:nvSpPr>
          <p:spPr>
            <a:xfrm>
              <a:off x="4893893" y="3070056"/>
              <a:ext cx="532866" cy="7269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239"/>
                </a:lnSpc>
                <a:spcBef>
                  <a:spcPct val="0"/>
                </a:spcBef>
              </a:pPr>
              <a:endParaRPr/>
            </a:p>
            <a:p>
              <a:pPr marL="0" lvl="0" indent="0" algn="ctr">
                <a:lnSpc>
                  <a:spcPts val="2239"/>
                </a:lnSpc>
                <a:spcBef>
                  <a:spcPct val="0"/>
                </a:spcBef>
              </a:pPr>
              <a:r>
                <a:rPr lang="en-US" sz="1599" u="none">
                  <a:solidFill>
                    <a:srgbClr val="000000"/>
                  </a:solidFill>
                  <a:latin typeface="Open Sans"/>
                </a:rPr>
                <a:t>41%</a:t>
              </a: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2276215"/>
              <a:ext cx="759833" cy="7269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239"/>
                </a:lnSpc>
                <a:spcBef>
                  <a:spcPct val="0"/>
                </a:spcBef>
              </a:pPr>
              <a:endParaRPr/>
            </a:p>
            <a:p>
              <a:pPr marL="0" lvl="0" indent="0" algn="ctr">
                <a:lnSpc>
                  <a:spcPts val="2239"/>
                </a:lnSpc>
                <a:spcBef>
                  <a:spcPct val="0"/>
                </a:spcBef>
              </a:pPr>
              <a:r>
                <a:rPr lang="en-US" sz="1599" u="none">
                  <a:solidFill>
                    <a:srgbClr val="000000"/>
                  </a:solidFill>
                  <a:latin typeface="Open Sans"/>
                </a:rPr>
                <a:t>30.5%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3249717" y="-28575"/>
              <a:ext cx="604941" cy="7269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239"/>
                </a:lnSpc>
                <a:spcBef>
                  <a:spcPct val="0"/>
                </a:spcBef>
              </a:pPr>
              <a:endParaRPr/>
            </a:p>
            <a:p>
              <a:pPr marL="0" lvl="0" indent="0" algn="ctr">
                <a:lnSpc>
                  <a:spcPts val="2239"/>
                </a:lnSpc>
                <a:spcBef>
                  <a:spcPct val="0"/>
                </a:spcBef>
              </a:pPr>
              <a:r>
                <a:rPr lang="en-US" sz="1599" u="none">
                  <a:solidFill>
                    <a:srgbClr val="000000"/>
                  </a:solidFill>
                  <a:latin typeface="Open Sans"/>
                </a:rPr>
                <a:t>9.5%</a:t>
              </a: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1735515" y="4631661"/>
              <a:ext cx="604941" cy="7269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239"/>
                </a:lnSpc>
                <a:spcBef>
                  <a:spcPct val="0"/>
                </a:spcBef>
              </a:pPr>
              <a:endParaRPr/>
            </a:p>
            <a:p>
              <a:pPr marL="0" lvl="0" indent="0" algn="ctr">
                <a:lnSpc>
                  <a:spcPts val="2239"/>
                </a:lnSpc>
                <a:spcBef>
                  <a:spcPct val="0"/>
                </a:spcBef>
              </a:pPr>
              <a:r>
                <a:rPr lang="en-US" sz="1599" u="none">
                  <a:solidFill>
                    <a:srgbClr val="000000"/>
                  </a:solidFill>
                  <a:latin typeface="Open Sans"/>
                </a:rPr>
                <a:t>9.5%</a:t>
              </a: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1805237" y="-28575"/>
              <a:ext cx="604941" cy="7269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239"/>
                </a:lnSpc>
                <a:spcBef>
                  <a:spcPct val="0"/>
                </a:spcBef>
              </a:pPr>
              <a:endParaRPr/>
            </a:p>
            <a:p>
              <a:pPr marL="0" lvl="0" indent="0" algn="ctr">
                <a:lnSpc>
                  <a:spcPts val="2239"/>
                </a:lnSpc>
                <a:spcBef>
                  <a:spcPct val="0"/>
                </a:spcBef>
              </a:pPr>
              <a:r>
                <a:rPr lang="en-US" sz="1599" u="none">
                  <a:solidFill>
                    <a:srgbClr val="000000"/>
                  </a:solidFill>
                  <a:latin typeface="Open Sans"/>
                </a:rPr>
                <a:t>9.5%</a:t>
              </a:r>
            </a:p>
          </p:txBody>
        </p:sp>
        <p:grpSp>
          <p:nvGrpSpPr>
            <p:cNvPr id="34" name="Group 34"/>
            <p:cNvGrpSpPr>
              <a:grpSpLocks noChangeAspect="1"/>
            </p:cNvGrpSpPr>
            <p:nvPr/>
          </p:nvGrpSpPr>
          <p:grpSpPr>
            <a:xfrm>
              <a:off x="948602" y="809276"/>
              <a:ext cx="3762691" cy="3762691"/>
              <a:chOff x="0" y="0"/>
              <a:chExt cx="2540000" cy="254000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1270000" y="0"/>
                <a:ext cx="766967" cy="763872"/>
              </a:xfrm>
              <a:custGeom>
                <a:avLst/>
                <a:gdLst/>
                <a:ahLst/>
                <a:cxnLst/>
                <a:rect l="l" t="t" r="r" b="b"/>
                <a:pathLst>
                  <a:path w="766967" h="763872">
                    <a:moveTo>
                      <a:pt x="0" y="0"/>
                    </a:moveTo>
                    <a:lnTo>
                      <a:pt x="0" y="0"/>
                    </a:lnTo>
                    <a:cubicBezTo>
                      <a:pt x="276918" y="0"/>
                      <a:pt x="546248" y="90510"/>
                      <a:pt x="766967" y="257744"/>
                    </a:cubicBezTo>
                    <a:lnTo>
                      <a:pt x="383483" y="763872"/>
                    </a:lnTo>
                    <a:cubicBezTo>
                      <a:pt x="273124" y="680255"/>
                      <a:pt x="138459" y="635000"/>
                      <a:pt x="0" y="635000"/>
                    </a:cubicBezTo>
                    <a:close/>
                  </a:path>
                </a:pathLst>
              </a:custGeom>
              <a:solidFill>
                <a:srgbClr val="F81B1B"/>
              </a:solidFill>
            </p:spPr>
          </p:sp>
          <p:sp>
            <p:nvSpPr>
              <p:cNvPr id="36" name="Freeform 36"/>
              <p:cNvSpPr/>
              <p:nvPr/>
            </p:nvSpPr>
            <p:spPr>
              <a:xfrm>
                <a:off x="1168610" y="220677"/>
                <a:ext cx="1490682" cy="2361256"/>
              </a:xfrm>
              <a:custGeom>
                <a:avLst/>
                <a:gdLst/>
                <a:ahLst/>
                <a:cxnLst/>
                <a:rect l="l" t="t" r="r" b="b"/>
                <a:pathLst>
                  <a:path w="1490682" h="2361256">
                    <a:moveTo>
                      <a:pt x="816806" y="0"/>
                    </a:moveTo>
                    <a:cubicBezTo>
                      <a:pt x="1292735" y="324482"/>
                      <a:pt x="1490682" y="928640"/>
                      <a:pt x="1299044" y="1471845"/>
                    </a:cubicBezTo>
                    <a:cubicBezTo>
                      <a:pt x="1107406" y="2015050"/>
                      <a:pt x="574179" y="2361256"/>
                      <a:pt x="0" y="2315269"/>
                    </a:cubicBezTo>
                    <a:lnTo>
                      <a:pt x="50695" y="1682296"/>
                    </a:lnTo>
                    <a:cubicBezTo>
                      <a:pt x="337785" y="1705289"/>
                      <a:pt x="604398" y="1532187"/>
                      <a:pt x="700217" y="1260584"/>
                    </a:cubicBezTo>
                    <a:cubicBezTo>
                      <a:pt x="796036" y="988981"/>
                      <a:pt x="697063" y="686903"/>
                      <a:pt x="459098" y="524661"/>
                    </a:cubicBezTo>
                    <a:close/>
                  </a:path>
                </a:pathLst>
              </a:custGeom>
              <a:solidFill>
                <a:srgbClr val="FF486E"/>
              </a:solidFill>
            </p:spPr>
          </p:sp>
          <p:sp>
            <p:nvSpPr>
              <p:cNvPr id="37" name="Freeform 37"/>
              <p:cNvSpPr/>
              <p:nvPr/>
            </p:nvSpPr>
            <p:spPr>
              <a:xfrm>
                <a:off x="473094" y="1764429"/>
                <a:ext cx="777909" cy="775002"/>
              </a:xfrm>
              <a:custGeom>
                <a:avLst/>
                <a:gdLst/>
                <a:ahLst/>
                <a:cxnLst/>
                <a:rect l="l" t="t" r="r" b="b"/>
                <a:pathLst>
                  <a:path w="777909" h="775002">
                    <a:moveTo>
                      <a:pt x="758913" y="775003"/>
                    </a:moveTo>
                    <a:cubicBezTo>
                      <a:pt x="482119" y="766718"/>
                      <a:pt x="215617" y="668192"/>
                      <a:pt x="0" y="494430"/>
                    </a:cubicBezTo>
                    <a:lnTo>
                      <a:pt x="398453" y="0"/>
                    </a:lnTo>
                    <a:cubicBezTo>
                      <a:pt x="506262" y="86881"/>
                      <a:pt x="639512" y="136145"/>
                      <a:pt x="777910" y="140287"/>
                    </a:cubicBezTo>
                    <a:close/>
                  </a:path>
                </a:pathLst>
              </a:custGeom>
              <a:solidFill>
                <a:srgbClr val="FF7BB1"/>
              </a:solidFill>
            </p:spPr>
          </p:sp>
          <p:sp>
            <p:nvSpPr>
              <p:cNvPr id="38" name="Freeform 38"/>
              <p:cNvSpPr/>
              <p:nvPr/>
            </p:nvSpPr>
            <p:spPr>
              <a:xfrm>
                <a:off x="-15943" y="186232"/>
                <a:ext cx="954904" cy="2111219"/>
              </a:xfrm>
              <a:custGeom>
                <a:avLst/>
                <a:gdLst/>
                <a:ahLst/>
                <a:cxnLst/>
                <a:rect l="l" t="t" r="r" b="b"/>
                <a:pathLst>
                  <a:path w="954904" h="2111219">
                    <a:moveTo>
                      <a:pt x="539456" y="2111220"/>
                    </a:moveTo>
                    <a:cubicBezTo>
                      <a:pt x="196054" y="1861723"/>
                      <a:pt x="0" y="1457162"/>
                      <a:pt x="16957" y="1033032"/>
                    </a:cubicBezTo>
                    <a:cubicBezTo>
                      <a:pt x="33914" y="608903"/>
                      <a:pt x="261640" y="221285"/>
                      <a:pt x="623865" y="0"/>
                    </a:cubicBezTo>
                    <a:lnTo>
                      <a:pt x="954904" y="541884"/>
                    </a:lnTo>
                    <a:cubicBezTo>
                      <a:pt x="773792" y="652526"/>
                      <a:pt x="659929" y="846335"/>
                      <a:pt x="651450" y="1058400"/>
                    </a:cubicBezTo>
                    <a:cubicBezTo>
                      <a:pt x="642971" y="1270465"/>
                      <a:pt x="740998" y="1472746"/>
                      <a:pt x="912699" y="1597494"/>
                    </a:cubicBezTo>
                    <a:close/>
                  </a:path>
                </a:pathLst>
              </a:custGeom>
              <a:solidFill>
                <a:srgbClr val="FFAAE2"/>
              </a:solidFill>
            </p:spPr>
          </p:sp>
          <p:sp>
            <p:nvSpPr>
              <p:cNvPr id="39" name="Freeform 39"/>
              <p:cNvSpPr/>
              <p:nvPr/>
            </p:nvSpPr>
            <p:spPr>
              <a:xfrm>
                <a:off x="554584" y="0"/>
                <a:ext cx="715353" cy="745338"/>
              </a:xfrm>
              <a:custGeom>
                <a:avLst/>
                <a:gdLst/>
                <a:ahLst/>
                <a:cxnLst/>
                <a:rect l="l" t="t" r="r" b="b"/>
                <a:pathLst>
                  <a:path w="715353" h="745338">
                    <a:moveTo>
                      <a:pt x="0" y="220677"/>
                    </a:moveTo>
                    <a:cubicBezTo>
                      <a:pt x="210844" y="76926"/>
                      <a:pt x="460103" y="26"/>
                      <a:pt x="715289" y="0"/>
                    </a:cubicBezTo>
                    <a:lnTo>
                      <a:pt x="715353" y="635000"/>
                    </a:lnTo>
                    <a:cubicBezTo>
                      <a:pt x="587760" y="635013"/>
                      <a:pt x="463130" y="673463"/>
                      <a:pt x="357708" y="745338"/>
                    </a:cubicBezTo>
                    <a:close/>
                  </a:path>
                </a:pathLst>
              </a:custGeom>
              <a:solidFill>
                <a:srgbClr val="FFD4FF"/>
              </a:solidFill>
            </p:spPr>
          </p:sp>
          <p:sp>
            <p:nvSpPr>
              <p:cNvPr id="40" name="Freeform 40"/>
              <p:cNvSpPr/>
              <p:nvPr/>
            </p:nvSpPr>
            <p:spPr>
              <a:xfrm>
                <a:off x="1270000" y="0"/>
                <a:ext cx="127" cy="635000"/>
              </a:xfrm>
              <a:custGeom>
                <a:avLst/>
                <a:gdLst/>
                <a:ahLst/>
                <a:cxnLst/>
                <a:rect l="l" t="t" r="r" b="b"/>
                <a:pathLst>
                  <a:path w="127" h="635000">
                    <a:moveTo>
                      <a:pt x="0" y="0"/>
                    </a:moveTo>
                    <a:cubicBezTo>
                      <a:pt x="42" y="0"/>
                      <a:pt x="85" y="0"/>
                      <a:pt x="127" y="0"/>
                    </a:cubicBezTo>
                    <a:lnTo>
                      <a:pt x="63" y="635000"/>
                    </a:lnTo>
                    <a:cubicBezTo>
                      <a:pt x="42" y="635000"/>
                      <a:pt x="21" y="635000"/>
                      <a:pt x="0" y="635000"/>
                    </a:cubicBezTo>
                    <a:close/>
                  </a:path>
                </a:pathLst>
              </a:custGeom>
              <a:solidFill>
                <a:srgbClr val="C2B0E0"/>
              </a:solidFill>
            </p:spPr>
          </p:sp>
        </p:grpSp>
      </p:grpSp>
      <p:sp>
        <p:nvSpPr>
          <p:cNvPr id="41" name="TextBox 41"/>
          <p:cNvSpPr txBox="1"/>
          <p:nvPr/>
        </p:nvSpPr>
        <p:spPr>
          <a:xfrm>
            <a:off x="1710092" y="931816"/>
            <a:ext cx="7564152" cy="2693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500"/>
              </a:lnSpc>
              <a:spcBef>
                <a:spcPct val="0"/>
              </a:spcBef>
            </a:pPr>
            <a:r>
              <a:rPr lang="en-US" sz="7500" u="none" dirty="0">
                <a:solidFill>
                  <a:srgbClr val="F81B1B"/>
                </a:solidFill>
                <a:latin typeface="Open Sans Extra Bold" panose="020B0604020202020204" charset="0"/>
              </a:rPr>
              <a:t>INFOGRAPHIC SLIDE REPORT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1033733" y="1298203"/>
            <a:ext cx="6025330" cy="727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40"/>
              </a:lnSpc>
              <a:spcBef>
                <a:spcPct val="0"/>
              </a:spcBef>
            </a:pPr>
            <a:r>
              <a:rPr lang="en-US" sz="2100" u="none">
                <a:solidFill>
                  <a:srgbClr val="000000"/>
                </a:solidFill>
                <a:latin typeface="Open Sans"/>
              </a:rPr>
              <a:t>Presentations are communication tools that can be used as demonstrations.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7636817" y="4575841"/>
            <a:ext cx="3014366" cy="3577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72"/>
              </a:lnSpc>
              <a:spcBef>
                <a:spcPct val="0"/>
              </a:spcBef>
            </a:pPr>
            <a:r>
              <a:rPr lang="en-US" sz="2699" u="none">
                <a:solidFill>
                  <a:srgbClr val="F81B1B"/>
                </a:solidFill>
                <a:latin typeface="Roboto Condensed Bold"/>
              </a:rPr>
              <a:t>EXAMPLE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652473" y="4575841"/>
            <a:ext cx="2427627" cy="3577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72"/>
              </a:lnSpc>
              <a:spcBef>
                <a:spcPct val="0"/>
              </a:spcBef>
            </a:pPr>
            <a:r>
              <a:rPr lang="en-US" sz="2699" u="none">
                <a:solidFill>
                  <a:srgbClr val="F81B1B"/>
                </a:solidFill>
                <a:latin typeface="Roboto Condensed Bold"/>
              </a:rPr>
              <a:t>EXAMPLE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3621161" y="4575841"/>
            <a:ext cx="3014366" cy="3577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72"/>
              </a:lnSpc>
              <a:spcBef>
                <a:spcPct val="0"/>
              </a:spcBef>
            </a:pPr>
            <a:r>
              <a:rPr lang="en-US" sz="2699" u="none">
                <a:solidFill>
                  <a:srgbClr val="F81B1B"/>
                </a:solidFill>
                <a:latin typeface="Roboto Condensed Bold"/>
              </a:rPr>
              <a:t>EXAMPLE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024929" y="1824936"/>
            <a:ext cx="6637129" cy="6637129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81B1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2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623832" y="0"/>
            <a:ext cx="10664168" cy="1028700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4CEE4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2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3215749"/>
            <a:ext cx="4049859" cy="4049859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9FFE8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2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144000" y="1697520"/>
            <a:ext cx="7973863" cy="6682092"/>
            <a:chOff x="0" y="-152400"/>
            <a:chExt cx="10631818" cy="8909456"/>
          </a:xfrm>
        </p:grpSpPr>
        <p:sp>
          <p:nvSpPr>
            <p:cNvPr id="12" name="TextBox 12"/>
            <p:cNvSpPr txBox="1"/>
            <p:nvPr/>
          </p:nvSpPr>
          <p:spPr>
            <a:xfrm>
              <a:off x="619109" y="1458383"/>
              <a:ext cx="9393601" cy="6007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ctr">
                <a:lnSpc>
                  <a:spcPts val="3779"/>
                </a:lnSpc>
                <a:spcBef>
                  <a:spcPct val="0"/>
                </a:spcBef>
              </a:pPr>
              <a:r>
                <a:rPr lang="en-US" sz="2699" u="none">
                  <a:solidFill>
                    <a:srgbClr val="000000"/>
                  </a:solidFill>
                  <a:latin typeface="Roboto Condensed Bold"/>
                </a:rPr>
                <a:t>ELABORATE ON THE FEATURED STATISTIC.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097939" y="-152400"/>
              <a:ext cx="8435939" cy="16776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0500"/>
                </a:lnSpc>
                <a:spcBef>
                  <a:spcPct val="0"/>
                </a:spcBef>
              </a:pPr>
              <a:r>
                <a:rPr lang="en-US" sz="7500" u="none" dirty="0">
                  <a:solidFill>
                    <a:srgbClr val="000000"/>
                  </a:solidFill>
                  <a:latin typeface="Open Sans Extra Bold" panose="020B0604020202020204" charset="0"/>
                </a:rPr>
                <a:t>2 OUT OF 5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63549" y="8156345"/>
              <a:ext cx="10304721" cy="6007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ctr">
                <a:lnSpc>
                  <a:spcPts val="3779"/>
                </a:lnSpc>
                <a:spcBef>
                  <a:spcPct val="0"/>
                </a:spcBef>
              </a:pPr>
              <a:r>
                <a:rPr lang="en-US" sz="2699" u="none">
                  <a:solidFill>
                    <a:srgbClr val="000000"/>
                  </a:solidFill>
                  <a:latin typeface="Roboto Condensed Bold"/>
                </a:rPr>
                <a:t>ELABORATE ON THE FEATURED STATISTIC.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6545563"/>
              <a:ext cx="10631818" cy="16776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0500"/>
                </a:lnSpc>
                <a:spcBef>
                  <a:spcPct val="0"/>
                </a:spcBef>
              </a:pPr>
              <a:r>
                <a:rPr lang="en-US" sz="7500" u="none" dirty="0">
                  <a:solidFill>
                    <a:srgbClr val="000000"/>
                  </a:solidFill>
                  <a:latin typeface="Open Sans Extra Bold" panose="020B0604020202020204" charset="0"/>
                </a:rPr>
                <a:t>12 MILLION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373999" y="4807364"/>
              <a:ext cx="9883821" cy="6007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ctr">
                <a:lnSpc>
                  <a:spcPts val="3779"/>
                </a:lnSpc>
                <a:spcBef>
                  <a:spcPct val="0"/>
                </a:spcBef>
              </a:pPr>
              <a:r>
                <a:rPr lang="en-US" sz="2699" u="none">
                  <a:solidFill>
                    <a:srgbClr val="000000"/>
                  </a:solidFill>
                  <a:latin typeface="Roboto Condensed Bold"/>
                </a:rPr>
                <a:t>ELABORATE ON THE FEATURED STATISTIC.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2471319" y="3196581"/>
              <a:ext cx="5689180" cy="16776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0500"/>
                </a:lnSpc>
                <a:spcBef>
                  <a:spcPct val="0"/>
                </a:spcBef>
              </a:pPr>
              <a:r>
                <a:rPr lang="en-US" sz="7500" u="none" dirty="0">
                  <a:solidFill>
                    <a:srgbClr val="000000"/>
                  </a:solidFill>
                  <a:latin typeface="Open Sans Extra Bold" panose="020B0604020202020204" charset="0"/>
                </a:rPr>
                <a:t>95%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F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967940" y="4088757"/>
            <a:ext cx="3976233" cy="464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>
              <a:lnSpc>
                <a:spcPts val="3779"/>
              </a:lnSpc>
              <a:spcBef>
                <a:spcPct val="0"/>
              </a:spcBef>
            </a:pPr>
            <a:r>
              <a:rPr lang="en-US" sz="2699" u="none">
                <a:solidFill>
                  <a:srgbClr val="000000"/>
                </a:solidFill>
                <a:latin typeface="Roboto Condensed Bold"/>
              </a:rPr>
              <a:t>STEP ONE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967940" y="7109135"/>
            <a:ext cx="3976233" cy="464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3779"/>
              </a:lnSpc>
              <a:spcBef>
                <a:spcPct val="0"/>
              </a:spcBef>
            </a:pPr>
            <a:r>
              <a:rPr lang="en-US" sz="2699" u="none">
                <a:solidFill>
                  <a:srgbClr val="000000"/>
                </a:solidFill>
                <a:latin typeface="Roboto Condensed Bold"/>
              </a:rPr>
              <a:t>STEP THREE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967940" y="4744087"/>
            <a:ext cx="3777157" cy="72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40"/>
              </a:lnSpc>
              <a:spcBef>
                <a:spcPct val="0"/>
              </a:spcBef>
            </a:pPr>
            <a:r>
              <a:rPr lang="en-US" sz="2100" u="none">
                <a:solidFill>
                  <a:srgbClr val="000000"/>
                </a:solidFill>
                <a:latin typeface="Open Sans"/>
              </a:rPr>
              <a:t>Presentations are</a:t>
            </a:r>
          </a:p>
          <a:p>
            <a:pPr marL="0" lvl="0" indent="0" algn="l">
              <a:lnSpc>
                <a:spcPts val="2940"/>
              </a:lnSpc>
              <a:spcBef>
                <a:spcPct val="0"/>
              </a:spcBef>
            </a:pPr>
            <a:r>
              <a:rPr lang="en-US" sz="2100" u="none">
                <a:solidFill>
                  <a:srgbClr val="000000"/>
                </a:solidFill>
                <a:latin typeface="Open Sans"/>
              </a:rPr>
              <a:t>communication tools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967940" y="7733466"/>
            <a:ext cx="3777157" cy="72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40"/>
              </a:lnSpc>
              <a:spcBef>
                <a:spcPct val="0"/>
              </a:spcBef>
            </a:pPr>
            <a:r>
              <a:rPr lang="en-US" sz="2100" u="none">
                <a:solidFill>
                  <a:srgbClr val="000000"/>
                </a:solidFill>
                <a:latin typeface="Open Sans"/>
              </a:rPr>
              <a:t>Presentations are</a:t>
            </a:r>
          </a:p>
          <a:p>
            <a:pPr marL="0" lvl="0" indent="0" algn="l">
              <a:lnSpc>
                <a:spcPts val="2940"/>
              </a:lnSpc>
              <a:spcBef>
                <a:spcPct val="0"/>
              </a:spcBef>
            </a:pPr>
            <a:r>
              <a:rPr lang="en-US" sz="2100" u="none">
                <a:solidFill>
                  <a:srgbClr val="000000"/>
                </a:solidFill>
                <a:latin typeface="Open Sans"/>
              </a:rPr>
              <a:t>communication tools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343827" y="4088757"/>
            <a:ext cx="3976233" cy="464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r">
              <a:lnSpc>
                <a:spcPts val="3779"/>
              </a:lnSpc>
              <a:spcBef>
                <a:spcPct val="0"/>
              </a:spcBef>
            </a:pPr>
            <a:r>
              <a:rPr lang="en-US" sz="2699" u="none">
                <a:solidFill>
                  <a:srgbClr val="000000"/>
                </a:solidFill>
                <a:latin typeface="Roboto Condensed Bold"/>
              </a:rPr>
              <a:t>STEP TWO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343827" y="7109135"/>
            <a:ext cx="3976233" cy="464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r">
              <a:lnSpc>
                <a:spcPts val="3779"/>
              </a:lnSpc>
              <a:spcBef>
                <a:spcPct val="0"/>
              </a:spcBef>
            </a:pPr>
            <a:r>
              <a:rPr lang="en-US" sz="2699" u="none">
                <a:solidFill>
                  <a:srgbClr val="000000"/>
                </a:solidFill>
                <a:latin typeface="Roboto Condensed Bold"/>
              </a:rPr>
              <a:t>STEP FOUR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542903" y="4713088"/>
            <a:ext cx="3777157" cy="72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2940"/>
              </a:lnSpc>
              <a:spcBef>
                <a:spcPct val="0"/>
              </a:spcBef>
            </a:pPr>
            <a:r>
              <a:rPr lang="en-US" sz="2100" u="none">
                <a:solidFill>
                  <a:srgbClr val="000000"/>
                </a:solidFill>
                <a:latin typeface="Open Sans"/>
              </a:rPr>
              <a:t>Presentations are</a:t>
            </a:r>
          </a:p>
          <a:p>
            <a:pPr marL="0" lvl="0" indent="0" algn="r">
              <a:lnSpc>
                <a:spcPts val="2940"/>
              </a:lnSpc>
              <a:spcBef>
                <a:spcPct val="0"/>
              </a:spcBef>
            </a:pPr>
            <a:r>
              <a:rPr lang="en-US" sz="2100" u="none">
                <a:solidFill>
                  <a:srgbClr val="000000"/>
                </a:solidFill>
                <a:latin typeface="Open Sans"/>
              </a:rPr>
              <a:t>communication tools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542903" y="7733466"/>
            <a:ext cx="3777157" cy="72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2940"/>
              </a:lnSpc>
              <a:spcBef>
                <a:spcPct val="0"/>
              </a:spcBef>
            </a:pPr>
            <a:r>
              <a:rPr lang="en-US" sz="2100" u="none">
                <a:solidFill>
                  <a:srgbClr val="000000"/>
                </a:solidFill>
                <a:latin typeface="Open Sans"/>
              </a:rPr>
              <a:t>Presentations are</a:t>
            </a:r>
          </a:p>
          <a:p>
            <a:pPr marL="0" lvl="0" indent="0" algn="r">
              <a:lnSpc>
                <a:spcPts val="2940"/>
              </a:lnSpc>
              <a:spcBef>
                <a:spcPct val="0"/>
              </a:spcBef>
            </a:pPr>
            <a:r>
              <a:rPr lang="en-US" sz="2100" u="none">
                <a:solidFill>
                  <a:srgbClr val="000000"/>
                </a:solidFill>
                <a:latin typeface="Open Sans"/>
              </a:rPr>
              <a:t>communication tools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6312698" y="3456364"/>
            <a:ext cx="5662604" cy="5662604"/>
            <a:chOff x="0" y="0"/>
            <a:chExt cx="7550139" cy="7550139"/>
          </a:xfrm>
        </p:grpSpPr>
        <p:grpSp>
          <p:nvGrpSpPr>
            <p:cNvPr id="11" name="Group 11"/>
            <p:cNvGrpSpPr>
              <a:grpSpLocks noChangeAspect="1"/>
            </p:cNvGrpSpPr>
            <p:nvPr/>
          </p:nvGrpSpPr>
          <p:grpSpPr>
            <a:xfrm>
              <a:off x="0" y="0"/>
              <a:ext cx="7550139" cy="7550139"/>
              <a:chOff x="0" y="0"/>
              <a:chExt cx="2540000" cy="25400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270000" y="0"/>
                <a:ext cx="1285798" cy="1333474"/>
              </a:xfrm>
              <a:custGeom>
                <a:avLst/>
                <a:gdLst/>
                <a:ahLst/>
                <a:cxnLst/>
                <a:rect l="l" t="t" r="r" b="b"/>
                <a:pathLst>
                  <a:path w="1285798" h="1333474">
                    <a:moveTo>
                      <a:pt x="0" y="0"/>
                    </a:moveTo>
                    <a:cubicBezTo>
                      <a:pt x="347841" y="0"/>
                      <a:pt x="680458" y="142671"/>
                      <a:pt x="920193" y="394703"/>
                    </a:cubicBezTo>
                    <a:cubicBezTo>
                      <a:pt x="1159929" y="646735"/>
                      <a:pt x="1285798" y="986067"/>
                      <a:pt x="1268413" y="1333474"/>
                    </a:cubicBezTo>
                    <a:lnTo>
                      <a:pt x="0" y="1270000"/>
                    </a:lnTo>
                    <a:close/>
                  </a:path>
                </a:pathLst>
              </a:custGeom>
              <a:solidFill>
                <a:srgbClr val="F81B1B"/>
              </a:solidFill>
            </p:spPr>
          </p:sp>
          <p:sp>
            <p:nvSpPr>
              <p:cNvPr id="13" name="Freeform 13"/>
              <p:cNvSpPr/>
              <p:nvPr/>
            </p:nvSpPr>
            <p:spPr>
              <a:xfrm>
                <a:off x="1206526" y="1270000"/>
                <a:ext cx="1333474" cy="1285798"/>
              </a:xfrm>
              <a:custGeom>
                <a:avLst/>
                <a:gdLst/>
                <a:ahLst/>
                <a:cxnLst/>
                <a:rect l="l" t="t" r="r" b="b"/>
                <a:pathLst>
                  <a:path w="1333474" h="1285798">
                    <a:moveTo>
                      <a:pt x="1333474" y="0"/>
                    </a:moveTo>
                    <a:cubicBezTo>
                      <a:pt x="1333474" y="347841"/>
                      <a:pt x="1190803" y="680458"/>
                      <a:pt x="938771" y="920193"/>
                    </a:cubicBezTo>
                    <a:cubicBezTo>
                      <a:pt x="686738" y="1159929"/>
                      <a:pt x="347407" y="1285798"/>
                      <a:pt x="0" y="1268413"/>
                    </a:cubicBezTo>
                    <a:lnTo>
                      <a:pt x="63474" y="0"/>
                    </a:lnTo>
                    <a:close/>
                  </a:path>
                </a:pathLst>
              </a:custGeom>
              <a:solidFill>
                <a:srgbClr val="FF486E"/>
              </a:solidFill>
            </p:spPr>
          </p:sp>
          <p:sp>
            <p:nvSpPr>
              <p:cNvPr id="14" name="Freeform 14"/>
              <p:cNvSpPr/>
              <p:nvPr/>
            </p:nvSpPr>
            <p:spPr>
              <a:xfrm>
                <a:off x="-15798" y="1206526"/>
                <a:ext cx="1285798" cy="1333474"/>
              </a:xfrm>
              <a:custGeom>
                <a:avLst/>
                <a:gdLst/>
                <a:ahLst/>
                <a:cxnLst/>
                <a:rect l="l" t="t" r="r" b="b"/>
                <a:pathLst>
                  <a:path w="1285798" h="1333474">
                    <a:moveTo>
                      <a:pt x="1285798" y="1333474"/>
                    </a:moveTo>
                    <a:cubicBezTo>
                      <a:pt x="937957" y="1333474"/>
                      <a:pt x="605340" y="1190803"/>
                      <a:pt x="365605" y="938771"/>
                    </a:cubicBezTo>
                    <a:cubicBezTo>
                      <a:pt x="125869" y="686738"/>
                      <a:pt x="0" y="347407"/>
                      <a:pt x="17385" y="0"/>
                    </a:cubicBezTo>
                    <a:lnTo>
                      <a:pt x="1285798" y="63474"/>
                    </a:lnTo>
                    <a:close/>
                  </a:path>
                </a:pathLst>
              </a:custGeom>
              <a:solidFill>
                <a:srgbClr val="FF7BB1"/>
              </a:solidFill>
            </p:spPr>
          </p:sp>
          <p:sp>
            <p:nvSpPr>
              <p:cNvPr id="15" name="Freeform 15"/>
              <p:cNvSpPr/>
              <p:nvPr/>
            </p:nvSpPr>
            <p:spPr>
              <a:xfrm>
                <a:off x="0" y="0"/>
                <a:ext cx="1270000" cy="1270000"/>
              </a:xfrm>
              <a:custGeom>
                <a:avLst/>
                <a:gdLst/>
                <a:ahLst/>
                <a:cxnLst/>
                <a:rect l="l" t="t" r="r" b="b"/>
                <a:pathLst>
                  <a:path w="1270000" h="1270000">
                    <a:moveTo>
                      <a:pt x="0" y="1270000"/>
                    </a:moveTo>
                    <a:cubicBezTo>
                      <a:pt x="0" y="568648"/>
                      <a:pt x="568521" y="70"/>
                      <a:pt x="1269873" y="0"/>
                    </a:cubicBezTo>
                    <a:lnTo>
                      <a:pt x="1270000" y="1270000"/>
                    </a:lnTo>
                    <a:close/>
                  </a:path>
                </a:pathLst>
              </a:custGeom>
              <a:solidFill>
                <a:srgbClr val="FFAAE2"/>
              </a:solidFill>
            </p:spPr>
          </p:sp>
          <p:sp>
            <p:nvSpPr>
              <p:cNvPr id="16" name="Freeform 16"/>
              <p:cNvSpPr/>
              <p:nvPr/>
            </p:nvSpPr>
            <p:spPr>
              <a:xfrm>
                <a:off x="1270000" y="0"/>
                <a:ext cx="127" cy="1270000"/>
              </a:xfrm>
              <a:custGeom>
                <a:avLst/>
                <a:gdLst/>
                <a:ahLst/>
                <a:cxnLst/>
                <a:rect l="l" t="t" r="r" b="b"/>
                <a:pathLst>
                  <a:path w="127" h="1270000">
                    <a:moveTo>
                      <a:pt x="0" y="0"/>
                    </a:moveTo>
                    <a:cubicBezTo>
                      <a:pt x="42" y="0"/>
                      <a:pt x="85" y="0"/>
                      <a:pt x="127" y="0"/>
                    </a:cubicBezTo>
                    <a:lnTo>
                      <a:pt x="0" y="1270000"/>
                    </a:lnTo>
                    <a:close/>
                  </a:path>
                </a:pathLst>
              </a:custGeom>
              <a:solidFill>
                <a:srgbClr val="FFD4FF"/>
              </a:solidFill>
            </p:spPr>
          </p:sp>
        </p:grpSp>
      </p:grpSp>
      <p:sp>
        <p:nvSpPr>
          <p:cNvPr id="17" name="TextBox 17"/>
          <p:cNvSpPr txBox="1"/>
          <p:nvPr/>
        </p:nvSpPr>
        <p:spPr>
          <a:xfrm>
            <a:off x="2171684" y="888206"/>
            <a:ext cx="13944632" cy="1258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500"/>
              </a:lnSpc>
              <a:spcBef>
                <a:spcPct val="0"/>
              </a:spcBef>
            </a:pPr>
            <a:r>
              <a:rPr lang="en-US" sz="7500" u="none" dirty="0">
                <a:solidFill>
                  <a:srgbClr val="F81B1B"/>
                </a:solidFill>
                <a:latin typeface="Open Sans Extra Bold" panose="020B0604020202020204" charset="0"/>
              </a:rPr>
              <a:t>ADD A INFOGRAPHIC PAGE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982803" y="2364588"/>
            <a:ext cx="12322393" cy="464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3779"/>
              </a:lnSpc>
              <a:spcBef>
                <a:spcPct val="0"/>
              </a:spcBef>
            </a:pPr>
            <a:r>
              <a:rPr lang="en-US" sz="2699" u="none">
                <a:solidFill>
                  <a:srgbClr val="000000"/>
                </a:solidFill>
                <a:latin typeface="Roboto Condensed Bold"/>
              </a:rPr>
              <a:t>ELABORATE ON WHAT YOU WANT TO DISCUSS. </a:t>
            </a:r>
          </a:p>
        </p:txBody>
      </p:sp>
      <p:grpSp>
        <p:nvGrpSpPr>
          <p:cNvPr id="19" name="Group 19"/>
          <p:cNvGrpSpPr/>
          <p:nvPr/>
        </p:nvGrpSpPr>
        <p:grpSpPr>
          <a:xfrm rot="-10800000">
            <a:off x="17076026" y="9067163"/>
            <a:ext cx="1211974" cy="1211974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4CEE4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2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0" y="26510"/>
            <a:ext cx="1211974" cy="1211974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4CEE4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2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 rot="-10800000">
            <a:off x="17076026" y="0"/>
            <a:ext cx="1211974" cy="9067163"/>
            <a:chOff x="0" y="0"/>
            <a:chExt cx="812800" cy="6080818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6080818"/>
            </a:xfrm>
            <a:custGeom>
              <a:avLst/>
              <a:gdLst/>
              <a:ahLst/>
              <a:cxnLst/>
              <a:rect l="l" t="t" r="r" b="b"/>
              <a:pathLst>
                <a:path w="812800" h="6080818">
                  <a:moveTo>
                    <a:pt x="0" y="0"/>
                  </a:moveTo>
                  <a:lnTo>
                    <a:pt x="812800" y="0"/>
                  </a:lnTo>
                  <a:lnTo>
                    <a:pt x="812800" y="6080818"/>
                  </a:lnTo>
                  <a:lnTo>
                    <a:pt x="0" y="6080818"/>
                  </a:lnTo>
                  <a:close/>
                </a:path>
              </a:pathLst>
            </a:custGeom>
            <a:solidFill>
              <a:srgbClr val="F4CEE4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2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0" y="1238483"/>
            <a:ext cx="1211974" cy="9048517"/>
            <a:chOff x="0" y="0"/>
            <a:chExt cx="812800" cy="6068312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812800" cy="6068313"/>
            </a:xfrm>
            <a:custGeom>
              <a:avLst/>
              <a:gdLst/>
              <a:ahLst/>
              <a:cxnLst/>
              <a:rect l="l" t="t" r="r" b="b"/>
              <a:pathLst>
                <a:path w="812800" h="6068313">
                  <a:moveTo>
                    <a:pt x="0" y="0"/>
                  </a:moveTo>
                  <a:lnTo>
                    <a:pt x="812800" y="0"/>
                  </a:lnTo>
                  <a:lnTo>
                    <a:pt x="812800" y="6068313"/>
                  </a:lnTo>
                  <a:lnTo>
                    <a:pt x="0" y="6068313"/>
                  </a:lnTo>
                  <a:close/>
                </a:path>
              </a:pathLst>
            </a:custGeom>
            <a:solidFill>
              <a:srgbClr val="F4CEE4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2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F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505117" y="-48589"/>
            <a:ext cx="8782883" cy="10384179"/>
            <a:chOff x="0" y="0"/>
            <a:chExt cx="4626374" cy="546985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26375" cy="5469855"/>
            </a:xfrm>
            <a:custGeom>
              <a:avLst/>
              <a:gdLst/>
              <a:ahLst/>
              <a:cxnLst/>
              <a:rect l="l" t="t" r="r" b="b"/>
              <a:pathLst>
                <a:path w="4626375" h="5469855">
                  <a:moveTo>
                    <a:pt x="0" y="0"/>
                  </a:moveTo>
                  <a:lnTo>
                    <a:pt x="4626375" y="0"/>
                  </a:lnTo>
                  <a:lnTo>
                    <a:pt x="4626375" y="5469855"/>
                  </a:lnTo>
                  <a:lnTo>
                    <a:pt x="0" y="5469855"/>
                  </a:lnTo>
                  <a:close/>
                </a:path>
              </a:pathLst>
            </a:custGeom>
            <a:solidFill>
              <a:srgbClr val="F81B1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2"/>
                </a:lnSpc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763632" y="1028700"/>
            <a:ext cx="5482971" cy="822960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28700" y="876300"/>
            <a:ext cx="5235637" cy="40395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10500"/>
              </a:lnSpc>
              <a:spcBef>
                <a:spcPct val="0"/>
              </a:spcBef>
            </a:pPr>
            <a:r>
              <a:rPr lang="en-US" sz="7500" u="none" dirty="0">
                <a:solidFill>
                  <a:srgbClr val="F81B1B"/>
                </a:solidFill>
                <a:latin typeface="Open Sans Extra Bold" panose="020B0604020202020204" charset="0"/>
              </a:rPr>
              <a:t>ADD AN PHOTO PAGE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426329" y="7045087"/>
            <a:ext cx="3832971" cy="2213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2940"/>
              </a:lnSpc>
              <a:spcBef>
                <a:spcPct val="0"/>
              </a:spcBef>
            </a:pPr>
            <a:r>
              <a:rPr lang="en-US" sz="2100" u="none">
                <a:solidFill>
                  <a:srgbClr val="FFFFFF"/>
                </a:solidFill>
                <a:latin typeface="Open Sans"/>
              </a:rPr>
              <a:t>Presentations are communication tools that can be used as demonstrations, lectures, speeches, reports, and more. It is mostly presented before an audience.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F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876300"/>
            <a:ext cx="16230600" cy="1258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500"/>
              </a:lnSpc>
              <a:spcBef>
                <a:spcPct val="0"/>
              </a:spcBef>
            </a:pPr>
            <a:r>
              <a:rPr lang="en-US" sz="7500" u="none" dirty="0">
                <a:solidFill>
                  <a:srgbClr val="F81B1B"/>
                </a:solidFill>
                <a:latin typeface="Open Sans Extra Bold" panose="020B0604020202020204" charset="0"/>
              </a:rPr>
              <a:t>ADD A TIMELINE PAGE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6039643"/>
            <a:ext cx="3826641" cy="3577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672"/>
              </a:lnSpc>
              <a:spcBef>
                <a:spcPct val="0"/>
              </a:spcBef>
            </a:pPr>
            <a:r>
              <a:rPr lang="en-US" sz="2699" u="none">
                <a:solidFill>
                  <a:srgbClr val="F81B1B"/>
                </a:solidFill>
                <a:latin typeface="Roboto Condensed Bold"/>
              </a:rPr>
              <a:t>ADD A MAIN POINT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6804279"/>
            <a:ext cx="3364925" cy="72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40"/>
              </a:lnSpc>
              <a:spcBef>
                <a:spcPct val="0"/>
              </a:spcBef>
            </a:pPr>
            <a:r>
              <a:rPr lang="en-US" sz="2100" u="none">
                <a:solidFill>
                  <a:srgbClr val="000000"/>
                </a:solidFill>
                <a:latin typeface="Open Sans"/>
              </a:rPr>
              <a:t>Elaborate on what you want to discuss.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317258" y="6039643"/>
            <a:ext cx="3826742" cy="3577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672"/>
              </a:lnSpc>
              <a:spcBef>
                <a:spcPct val="0"/>
              </a:spcBef>
            </a:pPr>
            <a:r>
              <a:rPr lang="en-US" sz="2699" u="none">
                <a:solidFill>
                  <a:srgbClr val="F81B1B"/>
                </a:solidFill>
                <a:latin typeface="Roboto Condensed Bold"/>
              </a:rPr>
              <a:t>ADD A MAIN POINT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317258" y="6804279"/>
            <a:ext cx="3364925" cy="72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40"/>
              </a:lnSpc>
              <a:spcBef>
                <a:spcPct val="0"/>
              </a:spcBef>
            </a:pPr>
            <a:r>
              <a:rPr lang="en-US" sz="2100" u="none">
                <a:solidFill>
                  <a:srgbClr val="000000"/>
                </a:solidFill>
                <a:latin typeface="Open Sans"/>
              </a:rPr>
              <a:t>Elaborate on what you want to discuss.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894375" y="6039643"/>
            <a:ext cx="3882047" cy="3577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672"/>
              </a:lnSpc>
              <a:spcBef>
                <a:spcPct val="0"/>
              </a:spcBef>
            </a:pPr>
            <a:r>
              <a:rPr lang="en-US" sz="2699" u="none">
                <a:solidFill>
                  <a:srgbClr val="F81B1B"/>
                </a:solidFill>
                <a:latin typeface="Roboto Condensed Bold"/>
              </a:rPr>
              <a:t>ADD A MAIN POINT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894375" y="6804279"/>
            <a:ext cx="3364925" cy="72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40"/>
              </a:lnSpc>
              <a:spcBef>
                <a:spcPct val="0"/>
              </a:spcBef>
            </a:pPr>
            <a:r>
              <a:rPr lang="en-US" sz="2100" u="none">
                <a:solidFill>
                  <a:srgbClr val="000000"/>
                </a:solidFill>
                <a:latin typeface="Open Sans"/>
              </a:rPr>
              <a:t>Elaborate on what you want to discuss.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605817" y="6039643"/>
            <a:ext cx="3826641" cy="3577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672"/>
              </a:lnSpc>
              <a:spcBef>
                <a:spcPct val="0"/>
              </a:spcBef>
            </a:pPr>
            <a:r>
              <a:rPr lang="en-US" sz="2699" u="none">
                <a:solidFill>
                  <a:srgbClr val="F81B1B"/>
                </a:solidFill>
                <a:latin typeface="Roboto Condensed Bold"/>
              </a:rPr>
              <a:t>ADD A MAIN POINT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605817" y="6804279"/>
            <a:ext cx="3364925" cy="72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40"/>
              </a:lnSpc>
              <a:spcBef>
                <a:spcPct val="0"/>
              </a:spcBef>
            </a:pPr>
            <a:r>
              <a:rPr lang="en-US" sz="2100" u="none">
                <a:solidFill>
                  <a:srgbClr val="000000"/>
                </a:solidFill>
                <a:latin typeface="Open Sans"/>
              </a:rPr>
              <a:t>Elaborate on what you want to discuss. 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1028700" y="5294709"/>
            <a:ext cx="353616" cy="353616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81B1B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751028" y="3890450"/>
            <a:ext cx="908959" cy="908959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81B1B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751028" y="9246489"/>
            <a:ext cx="908959" cy="908959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5CE1E6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5040705" y="9246489"/>
            <a:ext cx="908959" cy="908959"/>
            <a:chOff x="0" y="0"/>
            <a:chExt cx="6350000" cy="6350000"/>
          </a:xfrm>
        </p:grpSpPr>
        <p:sp>
          <p:nvSpPr>
            <p:cNvPr id="18" name="Freeform 1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5CE1E6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9328145" y="9246489"/>
            <a:ext cx="908959" cy="908959"/>
            <a:chOff x="0" y="0"/>
            <a:chExt cx="6350000" cy="6350000"/>
          </a:xfrm>
        </p:grpSpPr>
        <p:sp>
          <p:nvSpPr>
            <p:cNvPr id="20" name="Freeform 2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5CE1E6"/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13616704" y="9246489"/>
            <a:ext cx="908959" cy="908959"/>
            <a:chOff x="0" y="0"/>
            <a:chExt cx="6350000" cy="6350000"/>
          </a:xfrm>
        </p:grpSpPr>
        <p:sp>
          <p:nvSpPr>
            <p:cNvPr id="22" name="Freeform 2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5CE1E6"/>
            </a:solidFill>
          </p:spPr>
        </p:sp>
      </p:grpSp>
      <p:grpSp>
        <p:nvGrpSpPr>
          <p:cNvPr id="23" name="Group 23"/>
          <p:cNvGrpSpPr/>
          <p:nvPr/>
        </p:nvGrpSpPr>
        <p:grpSpPr>
          <a:xfrm>
            <a:off x="751028" y="9708074"/>
            <a:ext cx="908959" cy="908959"/>
            <a:chOff x="0" y="0"/>
            <a:chExt cx="6350000" cy="6350000"/>
          </a:xfrm>
        </p:grpSpPr>
        <p:sp>
          <p:nvSpPr>
            <p:cNvPr id="24" name="Freeform 2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81B1B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5040705" y="3890450"/>
            <a:ext cx="908959" cy="908959"/>
            <a:chOff x="0" y="0"/>
            <a:chExt cx="6350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81B1B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5040705" y="9708074"/>
            <a:ext cx="908959" cy="908959"/>
            <a:chOff x="0" y="0"/>
            <a:chExt cx="6350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81B1B"/>
            </a:solidFill>
          </p:spPr>
        </p:sp>
      </p:grpSp>
      <p:grpSp>
        <p:nvGrpSpPr>
          <p:cNvPr id="29" name="Group 29"/>
          <p:cNvGrpSpPr/>
          <p:nvPr/>
        </p:nvGrpSpPr>
        <p:grpSpPr>
          <a:xfrm>
            <a:off x="9328145" y="3890450"/>
            <a:ext cx="908959" cy="908959"/>
            <a:chOff x="0" y="0"/>
            <a:chExt cx="6350000" cy="6350000"/>
          </a:xfrm>
        </p:grpSpPr>
        <p:sp>
          <p:nvSpPr>
            <p:cNvPr id="30" name="Freeform 3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81B1B"/>
            </a:solidFill>
          </p:spPr>
        </p:sp>
      </p:grpSp>
      <p:grpSp>
        <p:nvGrpSpPr>
          <p:cNvPr id="31" name="Group 31"/>
          <p:cNvGrpSpPr/>
          <p:nvPr/>
        </p:nvGrpSpPr>
        <p:grpSpPr>
          <a:xfrm>
            <a:off x="9328145" y="9708074"/>
            <a:ext cx="908959" cy="908959"/>
            <a:chOff x="0" y="0"/>
            <a:chExt cx="6350000" cy="6350000"/>
          </a:xfrm>
        </p:grpSpPr>
        <p:sp>
          <p:nvSpPr>
            <p:cNvPr id="32" name="Freeform 3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81B1B"/>
            </a:solidFill>
          </p:spPr>
        </p:sp>
      </p:grpSp>
      <p:grpSp>
        <p:nvGrpSpPr>
          <p:cNvPr id="33" name="Group 33"/>
          <p:cNvGrpSpPr/>
          <p:nvPr/>
        </p:nvGrpSpPr>
        <p:grpSpPr>
          <a:xfrm>
            <a:off x="13616704" y="3890450"/>
            <a:ext cx="908959" cy="908959"/>
            <a:chOff x="0" y="0"/>
            <a:chExt cx="6350000" cy="6350000"/>
          </a:xfrm>
        </p:grpSpPr>
        <p:sp>
          <p:nvSpPr>
            <p:cNvPr id="34" name="Freeform 3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81B1B"/>
            </a:solidFill>
          </p:spPr>
        </p:sp>
      </p:grpSp>
      <p:grpSp>
        <p:nvGrpSpPr>
          <p:cNvPr id="35" name="Group 35"/>
          <p:cNvGrpSpPr/>
          <p:nvPr/>
        </p:nvGrpSpPr>
        <p:grpSpPr>
          <a:xfrm>
            <a:off x="13616704" y="9708074"/>
            <a:ext cx="908959" cy="908959"/>
            <a:chOff x="0" y="0"/>
            <a:chExt cx="6350000" cy="6350000"/>
          </a:xfrm>
        </p:grpSpPr>
        <p:sp>
          <p:nvSpPr>
            <p:cNvPr id="36" name="Freeform 3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81B1B"/>
            </a:solidFill>
          </p:spPr>
        </p:sp>
      </p:grpSp>
      <p:grpSp>
        <p:nvGrpSpPr>
          <p:cNvPr id="37" name="Group 37"/>
          <p:cNvGrpSpPr/>
          <p:nvPr/>
        </p:nvGrpSpPr>
        <p:grpSpPr>
          <a:xfrm>
            <a:off x="5318376" y="5275921"/>
            <a:ext cx="353616" cy="353616"/>
            <a:chOff x="0" y="0"/>
            <a:chExt cx="6350000" cy="6350000"/>
          </a:xfrm>
        </p:grpSpPr>
        <p:sp>
          <p:nvSpPr>
            <p:cNvPr id="38" name="Freeform 3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81B1B"/>
            </a:solidFill>
          </p:spPr>
        </p:sp>
      </p:grpSp>
      <p:grpSp>
        <p:nvGrpSpPr>
          <p:cNvPr id="39" name="Group 39"/>
          <p:cNvGrpSpPr/>
          <p:nvPr/>
        </p:nvGrpSpPr>
        <p:grpSpPr>
          <a:xfrm>
            <a:off x="9605817" y="5282310"/>
            <a:ext cx="353616" cy="353616"/>
            <a:chOff x="0" y="0"/>
            <a:chExt cx="6350000" cy="6350000"/>
          </a:xfrm>
        </p:grpSpPr>
        <p:sp>
          <p:nvSpPr>
            <p:cNvPr id="40" name="Freeform 4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81B1B"/>
            </a:solidFill>
          </p:spPr>
        </p:sp>
      </p:grpSp>
      <p:grpSp>
        <p:nvGrpSpPr>
          <p:cNvPr id="41" name="Group 41"/>
          <p:cNvGrpSpPr/>
          <p:nvPr/>
        </p:nvGrpSpPr>
        <p:grpSpPr>
          <a:xfrm>
            <a:off x="13894375" y="5269733"/>
            <a:ext cx="353616" cy="353616"/>
            <a:chOff x="0" y="0"/>
            <a:chExt cx="6350000" cy="6350000"/>
          </a:xfrm>
        </p:grpSpPr>
        <p:sp>
          <p:nvSpPr>
            <p:cNvPr id="42" name="Freeform 4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81B1B"/>
            </a:solidFill>
          </p:spPr>
        </p:sp>
      </p:grpSp>
      <p:sp>
        <p:nvSpPr>
          <p:cNvPr id="43" name="AutoShape 43"/>
          <p:cNvSpPr/>
          <p:nvPr/>
        </p:nvSpPr>
        <p:spPr>
          <a:xfrm rot="-15118">
            <a:off x="1382295" y="5438346"/>
            <a:ext cx="3936102" cy="0"/>
          </a:xfrm>
          <a:prstGeom prst="line">
            <a:avLst/>
          </a:prstGeom>
          <a:ln w="47625" cap="flat">
            <a:solidFill>
              <a:srgbClr val="5CE1E6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4" name="AutoShape 44"/>
          <p:cNvSpPr/>
          <p:nvPr/>
        </p:nvSpPr>
        <p:spPr>
          <a:xfrm rot="5171">
            <a:off x="5671990" y="5432139"/>
            <a:ext cx="3933830" cy="0"/>
          </a:xfrm>
          <a:prstGeom prst="line">
            <a:avLst/>
          </a:prstGeom>
          <a:ln w="47625" cap="flat">
            <a:solidFill>
              <a:srgbClr val="5CE1E6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5" name="AutoShape 45"/>
          <p:cNvSpPr/>
          <p:nvPr/>
        </p:nvSpPr>
        <p:spPr>
          <a:xfrm rot="-10256">
            <a:off x="9959423" y="5428916"/>
            <a:ext cx="3934961" cy="0"/>
          </a:xfrm>
          <a:prstGeom prst="line">
            <a:avLst/>
          </a:prstGeom>
          <a:ln w="47625" cap="flat">
            <a:solidFill>
              <a:srgbClr val="5CE1E6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6" name="AutoShape 46"/>
          <p:cNvSpPr/>
          <p:nvPr/>
        </p:nvSpPr>
        <p:spPr>
          <a:xfrm>
            <a:off x="14247991" y="5422728"/>
            <a:ext cx="3011309" cy="0"/>
          </a:xfrm>
          <a:prstGeom prst="line">
            <a:avLst/>
          </a:prstGeom>
          <a:ln w="47625" cap="flat">
            <a:solidFill>
              <a:srgbClr val="5CE1E6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607504" y="4931211"/>
            <a:ext cx="2757914" cy="3086100"/>
            <a:chOff x="0" y="0"/>
            <a:chExt cx="726364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26364" cy="812800"/>
            </a:xfrm>
            <a:custGeom>
              <a:avLst/>
              <a:gdLst/>
              <a:ahLst/>
              <a:cxnLst/>
              <a:rect l="l" t="t" r="r" b="b"/>
              <a:pathLst>
                <a:path w="726364" h="812800">
                  <a:moveTo>
                    <a:pt x="0" y="0"/>
                  </a:moveTo>
                  <a:lnTo>
                    <a:pt x="726364" y="0"/>
                  </a:lnTo>
                  <a:lnTo>
                    <a:pt x="726364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81B1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2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264655" y="4576877"/>
            <a:ext cx="2757914" cy="3086100"/>
            <a:chOff x="0" y="0"/>
            <a:chExt cx="726364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26364" cy="812800"/>
            </a:xfrm>
            <a:custGeom>
              <a:avLst/>
              <a:gdLst/>
              <a:ahLst/>
              <a:cxnLst/>
              <a:rect l="l" t="t" r="r" b="b"/>
              <a:pathLst>
                <a:path w="726364" h="812800">
                  <a:moveTo>
                    <a:pt x="0" y="0"/>
                  </a:moveTo>
                  <a:lnTo>
                    <a:pt x="726364" y="0"/>
                  </a:lnTo>
                  <a:lnTo>
                    <a:pt x="726364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81B1B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2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528177" y="4931211"/>
            <a:ext cx="2757914" cy="3086100"/>
            <a:chOff x="0" y="0"/>
            <a:chExt cx="726364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26364" cy="812800"/>
            </a:xfrm>
            <a:custGeom>
              <a:avLst/>
              <a:gdLst/>
              <a:ahLst/>
              <a:cxnLst/>
              <a:rect l="l" t="t" r="r" b="b"/>
              <a:pathLst>
                <a:path w="726364" h="812800">
                  <a:moveTo>
                    <a:pt x="0" y="0"/>
                  </a:moveTo>
                  <a:lnTo>
                    <a:pt x="726364" y="0"/>
                  </a:lnTo>
                  <a:lnTo>
                    <a:pt x="726364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81B1B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2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2922582" y="4576877"/>
            <a:ext cx="2757914" cy="3086100"/>
            <a:chOff x="0" y="0"/>
            <a:chExt cx="726364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726364" cy="812800"/>
            </a:xfrm>
            <a:custGeom>
              <a:avLst/>
              <a:gdLst/>
              <a:ahLst/>
              <a:cxnLst/>
              <a:rect l="l" t="t" r="r" b="b"/>
              <a:pathLst>
                <a:path w="726364" h="812800">
                  <a:moveTo>
                    <a:pt x="0" y="0"/>
                  </a:moveTo>
                  <a:lnTo>
                    <a:pt x="726364" y="0"/>
                  </a:lnTo>
                  <a:lnTo>
                    <a:pt x="726364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81B1B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2"/>
                </a:lnSpc>
              </a:pPr>
              <a:endParaRPr/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rcRect l="40024" t="25623" r="32145" b="27442"/>
          <a:stretch>
            <a:fillRect/>
          </a:stretch>
        </p:blipFill>
        <p:spPr>
          <a:xfrm>
            <a:off x="2935691" y="4931211"/>
            <a:ext cx="2429727" cy="273176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3"/>
          <a:srcRect l="23607" r="17097"/>
          <a:stretch>
            <a:fillRect/>
          </a:stretch>
        </p:blipFill>
        <p:spPr>
          <a:xfrm>
            <a:off x="6264655" y="4931211"/>
            <a:ext cx="2429727" cy="273176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/>
          <a:srcRect l="23574" r="17055"/>
          <a:stretch>
            <a:fillRect/>
          </a:stretch>
        </p:blipFill>
        <p:spPr>
          <a:xfrm>
            <a:off x="9528177" y="4914900"/>
            <a:ext cx="2429727" cy="273176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5"/>
          <a:srcRect l="34572" t="517" r="23377" b="28566"/>
          <a:stretch>
            <a:fillRect/>
          </a:stretch>
        </p:blipFill>
        <p:spPr>
          <a:xfrm>
            <a:off x="12922582" y="4931211"/>
            <a:ext cx="2429727" cy="2731766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>
            <a:off x="0" y="0"/>
            <a:ext cx="18288000" cy="4043857"/>
            <a:chOff x="0" y="0"/>
            <a:chExt cx="4816593" cy="1065049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4816592" cy="1065049"/>
            </a:xfrm>
            <a:custGeom>
              <a:avLst/>
              <a:gdLst/>
              <a:ahLst/>
              <a:cxnLst/>
              <a:rect l="l" t="t" r="r" b="b"/>
              <a:pathLst>
                <a:path w="4816592" h="1065049">
                  <a:moveTo>
                    <a:pt x="0" y="0"/>
                  </a:moveTo>
                  <a:lnTo>
                    <a:pt x="4816592" y="0"/>
                  </a:lnTo>
                  <a:lnTo>
                    <a:pt x="4816592" y="1065049"/>
                  </a:lnTo>
                  <a:lnTo>
                    <a:pt x="0" y="1065049"/>
                  </a:lnTo>
                  <a:close/>
                </a:path>
              </a:pathLst>
            </a:custGeom>
            <a:solidFill>
              <a:srgbClr val="F4CEE4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2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 rot="-5400000">
            <a:off x="16932042" y="1321321"/>
            <a:ext cx="1365483" cy="1365483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2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 rot="-5400000">
            <a:off x="16932042" y="2678374"/>
            <a:ext cx="1365483" cy="1365483"/>
            <a:chOff x="0" y="0"/>
            <a:chExt cx="812800" cy="8128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2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 rot="-5400000">
            <a:off x="15566560" y="2678374"/>
            <a:ext cx="1365483" cy="1365483"/>
            <a:chOff x="0" y="0"/>
            <a:chExt cx="812800" cy="8128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2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028700" y="926306"/>
            <a:ext cx="13944632" cy="1900814"/>
            <a:chOff x="0" y="-152400"/>
            <a:chExt cx="18592843" cy="2534420"/>
          </a:xfrm>
        </p:grpSpPr>
        <p:sp>
          <p:nvSpPr>
            <p:cNvPr id="31" name="TextBox 31"/>
            <p:cNvSpPr txBox="1"/>
            <p:nvPr/>
          </p:nvSpPr>
          <p:spPr>
            <a:xfrm>
              <a:off x="0" y="-152400"/>
              <a:ext cx="18592843" cy="16776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10500"/>
                </a:lnSpc>
                <a:spcBef>
                  <a:spcPct val="0"/>
                </a:spcBef>
              </a:pPr>
              <a:r>
                <a:rPr lang="en-US" sz="7500" u="none" dirty="0">
                  <a:solidFill>
                    <a:srgbClr val="F81B1B"/>
                  </a:solidFill>
                  <a:latin typeface="Open Sans Extra Bold" panose="020B0604020202020204" charset="0"/>
                </a:rPr>
                <a:t>ADD A TEAM MEMBERS PAGE</a:t>
              </a: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1889134"/>
              <a:ext cx="16429858" cy="492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672"/>
                </a:lnSpc>
                <a:spcBef>
                  <a:spcPct val="0"/>
                </a:spcBef>
              </a:pPr>
              <a:r>
                <a:rPr lang="en-US" sz="2699" u="none">
                  <a:solidFill>
                    <a:srgbClr val="000000"/>
                  </a:solidFill>
                  <a:latin typeface="Roboto Condensed Bold"/>
                </a:rPr>
                <a:t>ELABORATE ON WHAT YOU WANT TO DISCUSS. </a:t>
              </a:r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2935691" y="8295942"/>
            <a:ext cx="2429727" cy="1019508"/>
            <a:chOff x="0" y="0"/>
            <a:chExt cx="3239636" cy="1359345"/>
          </a:xfrm>
        </p:grpSpPr>
        <p:sp>
          <p:nvSpPr>
            <p:cNvPr id="34" name="TextBox 34"/>
            <p:cNvSpPr txBox="1"/>
            <p:nvPr/>
          </p:nvSpPr>
          <p:spPr>
            <a:xfrm>
              <a:off x="0" y="-76200"/>
              <a:ext cx="3239636" cy="7471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57"/>
                </a:lnSpc>
                <a:spcBef>
                  <a:spcPct val="0"/>
                </a:spcBef>
              </a:pPr>
              <a:r>
                <a:rPr lang="en-US" sz="3349" u="none" spc="150">
                  <a:solidFill>
                    <a:srgbClr val="000000"/>
                  </a:solidFill>
                  <a:latin typeface="Playfair Display Italics"/>
                </a:rPr>
                <a:t> Name</a:t>
              </a: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897065"/>
              <a:ext cx="3239636" cy="4622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940"/>
                </a:lnSpc>
                <a:spcBef>
                  <a:spcPct val="0"/>
                </a:spcBef>
              </a:pPr>
              <a:r>
                <a:rPr lang="en-US" sz="2100" u="none">
                  <a:solidFill>
                    <a:srgbClr val="000000"/>
                  </a:solidFill>
                  <a:latin typeface="Open Sans"/>
                </a:rPr>
                <a:t>Title or Position</a:t>
              </a:r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6264655" y="8295942"/>
            <a:ext cx="2429727" cy="1019508"/>
            <a:chOff x="0" y="0"/>
            <a:chExt cx="3239636" cy="1359345"/>
          </a:xfrm>
        </p:grpSpPr>
        <p:sp>
          <p:nvSpPr>
            <p:cNvPr id="37" name="TextBox 37"/>
            <p:cNvSpPr txBox="1"/>
            <p:nvPr/>
          </p:nvSpPr>
          <p:spPr>
            <a:xfrm>
              <a:off x="0" y="-76200"/>
              <a:ext cx="3239636" cy="7471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57"/>
                </a:lnSpc>
                <a:spcBef>
                  <a:spcPct val="0"/>
                </a:spcBef>
              </a:pPr>
              <a:r>
                <a:rPr lang="en-US" sz="3349" u="none" spc="150">
                  <a:solidFill>
                    <a:srgbClr val="000000"/>
                  </a:solidFill>
                  <a:latin typeface="Playfair Display Italics"/>
                </a:rPr>
                <a:t> Name</a:t>
              </a:r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897065"/>
              <a:ext cx="3239636" cy="4622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940"/>
                </a:lnSpc>
                <a:spcBef>
                  <a:spcPct val="0"/>
                </a:spcBef>
              </a:pPr>
              <a:r>
                <a:rPr lang="en-US" sz="2100" u="none">
                  <a:solidFill>
                    <a:srgbClr val="000000"/>
                  </a:solidFill>
                  <a:latin typeface="Open Sans"/>
                </a:rPr>
                <a:t>Title or Position</a:t>
              </a:r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9528177" y="8295942"/>
            <a:ext cx="2429727" cy="1019508"/>
            <a:chOff x="0" y="0"/>
            <a:chExt cx="3239636" cy="1359345"/>
          </a:xfrm>
        </p:grpSpPr>
        <p:sp>
          <p:nvSpPr>
            <p:cNvPr id="40" name="TextBox 40"/>
            <p:cNvSpPr txBox="1"/>
            <p:nvPr/>
          </p:nvSpPr>
          <p:spPr>
            <a:xfrm>
              <a:off x="0" y="-76200"/>
              <a:ext cx="3239636" cy="7471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57"/>
                </a:lnSpc>
                <a:spcBef>
                  <a:spcPct val="0"/>
                </a:spcBef>
              </a:pPr>
              <a:r>
                <a:rPr lang="en-US" sz="3349" u="none" spc="150">
                  <a:solidFill>
                    <a:srgbClr val="000000"/>
                  </a:solidFill>
                  <a:latin typeface="Playfair Display Italics"/>
                </a:rPr>
                <a:t> Name</a:t>
              </a:r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0" y="897065"/>
              <a:ext cx="3239636" cy="4622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940"/>
                </a:lnSpc>
                <a:spcBef>
                  <a:spcPct val="0"/>
                </a:spcBef>
              </a:pPr>
              <a:r>
                <a:rPr lang="en-US" sz="2100" u="none">
                  <a:solidFill>
                    <a:srgbClr val="000000"/>
                  </a:solidFill>
                  <a:latin typeface="Open Sans"/>
                </a:rPr>
                <a:t>Title or Position</a:t>
              </a:r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12922582" y="8295942"/>
            <a:ext cx="2429727" cy="1019508"/>
            <a:chOff x="0" y="0"/>
            <a:chExt cx="3239636" cy="1359345"/>
          </a:xfrm>
        </p:grpSpPr>
        <p:sp>
          <p:nvSpPr>
            <p:cNvPr id="43" name="TextBox 43"/>
            <p:cNvSpPr txBox="1"/>
            <p:nvPr/>
          </p:nvSpPr>
          <p:spPr>
            <a:xfrm>
              <a:off x="0" y="-76200"/>
              <a:ext cx="3239636" cy="7471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57"/>
                </a:lnSpc>
                <a:spcBef>
                  <a:spcPct val="0"/>
                </a:spcBef>
              </a:pPr>
              <a:r>
                <a:rPr lang="en-US" sz="3349" u="none" spc="150">
                  <a:solidFill>
                    <a:srgbClr val="000000"/>
                  </a:solidFill>
                  <a:latin typeface="Playfair Display Italics"/>
                </a:rPr>
                <a:t> Name</a:t>
              </a:r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0" y="897065"/>
              <a:ext cx="3239636" cy="4622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940"/>
                </a:lnSpc>
                <a:spcBef>
                  <a:spcPct val="0"/>
                </a:spcBef>
              </a:pPr>
              <a:r>
                <a:rPr lang="en-US" sz="2100" u="none">
                  <a:solidFill>
                    <a:srgbClr val="000000"/>
                  </a:solidFill>
                  <a:latin typeface="Open Sans"/>
                </a:rPr>
                <a:t>Title or Position</a:t>
              </a: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CE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085850"/>
            <a:ext cx="16230600" cy="1258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500"/>
              </a:lnSpc>
              <a:spcBef>
                <a:spcPct val="0"/>
              </a:spcBef>
            </a:pPr>
            <a:r>
              <a:rPr lang="en-US" sz="7500" u="none" dirty="0">
                <a:solidFill>
                  <a:srgbClr val="F81B1B"/>
                </a:solidFill>
                <a:latin typeface="Open Sans Extra Bold" panose="020B0604020202020204" charset="0"/>
              </a:rPr>
              <a:t>ADD A CHART PAGE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t="6985" b="6985"/>
          <a:stretch>
            <a:fillRect/>
          </a:stretch>
        </p:blipFill>
        <p:spPr>
          <a:xfrm>
            <a:off x="14246658" y="7478020"/>
            <a:ext cx="894486" cy="115212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l="28279" r="19897"/>
          <a:stretch>
            <a:fillRect/>
          </a:stretch>
        </p:blipFill>
        <p:spPr>
          <a:xfrm>
            <a:off x="13103" y="7478020"/>
            <a:ext cx="894486" cy="115212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 l="24120" r="24120"/>
          <a:stretch>
            <a:fillRect/>
          </a:stretch>
        </p:blipFill>
        <p:spPr>
          <a:xfrm>
            <a:off x="4852848" y="7478020"/>
            <a:ext cx="894486" cy="115212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 l="24120" r="24120"/>
          <a:stretch>
            <a:fillRect/>
          </a:stretch>
        </p:blipFill>
        <p:spPr>
          <a:xfrm>
            <a:off x="9367999" y="7478020"/>
            <a:ext cx="894486" cy="115212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 t="7065" b="7065"/>
          <a:stretch>
            <a:fillRect/>
          </a:stretch>
        </p:blipFill>
        <p:spPr>
          <a:xfrm>
            <a:off x="1837053" y="5460936"/>
            <a:ext cx="894486" cy="115212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 l="35589" t="21422" r="28051" b="8330"/>
          <a:stretch>
            <a:fillRect/>
          </a:stretch>
        </p:blipFill>
        <p:spPr>
          <a:xfrm>
            <a:off x="7134479" y="3456514"/>
            <a:ext cx="894486" cy="115212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rcRect l="38176" t="1369" r="27955" b="33196"/>
          <a:stretch>
            <a:fillRect/>
          </a:stretch>
        </p:blipFill>
        <p:spPr>
          <a:xfrm>
            <a:off x="11175820" y="5460936"/>
            <a:ext cx="894486" cy="1152122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8028965" y="3444460"/>
            <a:ext cx="3146856" cy="1164176"/>
            <a:chOff x="0" y="-1788"/>
            <a:chExt cx="466811" cy="17269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66811" cy="170908"/>
            </a:xfrm>
            <a:custGeom>
              <a:avLst/>
              <a:gdLst/>
              <a:ahLst/>
              <a:cxnLst/>
              <a:rect l="l" t="t" r="r" b="b"/>
              <a:pathLst>
                <a:path w="466811" h="170908">
                  <a:moveTo>
                    <a:pt x="0" y="0"/>
                  </a:moveTo>
                  <a:lnTo>
                    <a:pt x="466811" y="0"/>
                  </a:lnTo>
                  <a:lnTo>
                    <a:pt x="466811" y="170908"/>
                  </a:lnTo>
                  <a:lnTo>
                    <a:pt x="0" y="170908"/>
                  </a:lnTo>
                  <a:close/>
                </a:path>
              </a:pathLst>
            </a:custGeom>
            <a:solidFill>
              <a:srgbClr val="F81B1B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1788"/>
              <a:ext cx="466811" cy="172696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>
                <a:lnSpc>
                  <a:spcPts val="1820"/>
                </a:lnSpc>
              </a:pPr>
              <a:r>
                <a:rPr lang="en-US" sz="1400" spc="70" dirty="0">
                  <a:solidFill>
                    <a:srgbClr val="FFFFFF"/>
                  </a:solidFill>
                  <a:latin typeface="Open Sauce"/>
                </a:rPr>
                <a:t>Name</a:t>
              </a:r>
            </a:p>
            <a:p>
              <a:pPr>
                <a:lnSpc>
                  <a:spcPts val="1820"/>
                </a:lnSpc>
              </a:pPr>
              <a:r>
                <a:rPr lang="en-US" sz="1400" spc="70" dirty="0">
                  <a:solidFill>
                    <a:srgbClr val="FFFFFF"/>
                  </a:solidFill>
                  <a:latin typeface="Open Sauce Bold"/>
                </a:rPr>
                <a:t>Job Title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2731538" y="5465133"/>
            <a:ext cx="3146856" cy="1152122"/>
            <a:chOff x="0" y="0"/>
            <a:chExt cx="466811" cy="170908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66811" cy="170908"/>
            </a:xfrm>
            <a:custGeom>
              <a:avLst/>
              <a:gdLst/>
              <a:ahLst/>
              <a:cxnLst/>
              <a:rect l="l" t="t" r="r" b="b"/>
              <a:pathLst>
                <a:path w="466811" h="170908">
                  <a:moveTo>
                    <a:pt x="0" y="0"/>
                  </a:moveTo>
                  <a:lnTo>
                    <a:pt x="466811" y="0"/>
                  </a:lnTo>
                  <a:lnTo>
                    <a:pt x="466811" y="170908"/>
                  </a:lnTo>
                  <a:lnTo>
                    <a:pt x="0" y="17090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>
                <a:lnSpc>
                  <a:spcPts val="1820"/>
                </a:lnSpc>
              </a:pPr>
              <a:r>
                <a:rPr lang="en-US" sz="1400" spc="70">
                  <a:solidFill>
                    <a:srgbClr val="000000"/>
                  </a:solidFill>
                  <a:latin typeface="Open Sauce"/>
                </a:rPr>
                <a:t>Name</a:t>
              </a:r>
            </a:p>
            <a:p>
              <a:pPr>
                <a:lnSpc>
                  <a:spcPts val="1820"/>
                </a:lnSpc>
              </a:pPr>
              <a:r>
                <a:rPr lang="en-US" sz="1400" spc="70">
                  <a:solidFill>
                    <a:srgbClr val="000000"/>
                  </a:solidFill>
                  <a:latin typeface="Open Sauce Bold"/>
                </a:rPr>
                <a:t>Job Title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896304" y="7478020"/>
            <a:ext cx="3158140" cy="1211970"/>
            <a:chOff x="-1674" y="0"/>
            <a:chExt cx="468485" cy="179786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466811" cy="170908"/>
            </a:xfrm>
            <a:custGeom>
              <a:avLst/>
              <a:gdLst/>
              <a:ahLst/>
              <a:cxnLst/>
              <a:rect l="l" t="t" r="r" b="b"/>
              <a:pathLst>
                <a:path w="466811" h="170908">
                  <a:moveTo>
                    <a:pt x="0" y="0"/>
                  </a:moveTo>
                  <a:lnTo>
                    <a:pt x="466811" y="0"/>
                  </a:lnTo>
                  <a:lnTo>
                    <a:pt x="466811" y="170908"/>
                  </a:lnTo>
                  <a:lnTo>
                    <a:pt x="0" y="17090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-1674" y="623"/>
              <a:ext cx="466100" cy="179163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>
                <a:lnSpc>
                  <a:spcPts val="1820"/>
                </a:lnSpc>
              </a:pPr>
              <a:r>
                <a:rPr lang="en-US" sz="1400" spc="70" dirty="0">
                  <a:solidFill>
                    <a:srgbClr val="000000"/>
                  </a:solidFill>
                  <a:latin typeface="Open Sauce"/>
                </a:rPr>
                <a:t>Name</a:t>
              </a:r>
            </a:p>
            <a:p>
              <a:pPr>
                <a:lnSpc>
                  <a:spcPts val="1820"/>
                </a:lnSpc>
              </a:pPr>
              <a:r>
                <a:rPr lang="en-US" sz="1400" spc="70" dirty="0">
                  <a:solidFill>
                    <a:srgbClr val="000000"/>
                  </a:solidFill>
                  <a:latin typeface="Open Sauce Bold"/>
                </a:rPr>
                <a:t>Job Title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5747333" y="7476921"/>
            <a:ext cx="3169695" cy="1153221"/>
            <a:chOff x="0" y="-163"/>
            <a:chExt cx="470199" cy="171071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466811" cy="170908"/>
            </a:xfrm>
            <a:custGeom>
              <a:avLst/>
              <a:gdLst/>
              <a:ahLst/>
              <a:cxnLst/>
              <a:rect l="l" t="t" r="r" b="b"/>
              <a:pathLst>
                <a:path w="466811" h="170908">
                  <a:moveTo>
                    <a:pt x="0" y="0"/>
                  </a:moveTo>
                  <a:lnTo>
                    <a:pt x="466811" y="0"/>
                  </a:lnTo>
                  <a:lnTo>
                    <a:pt x="466811" y="170908"/>
                  </a:lnTo>
                  <a:lnTo>
                    <a:pt x="0" y="17090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163"/>
              <a:ext cx="470199" cy="170448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>
                <a:lnSpc>
                  <a:spcPts val="1820"/>
                </a:lnSpc>
              </a:pPr>
              <a:r>
                <a:rPr lang="en-US" sz="1400" spc="70" dirty="0">
                  <a:solidFill>
                    <a:srgbClr val="000000"/>
                  </a:solidFill>
                  <a:latin typeface="Open Sauce"/>
                </a:rPr>
                <a:t>Name</a:t>
              </a:r>
            </a:p>
            <a:p>
              <a:pPr>
                <a:lnSpc>
                  <a:spcPts val="1820"/>
                </a:lnSpc>
              </a:pPr>
              <a:r>
                <a:rPr lang="en-US" sz="1400" spc="70" dirty="0">
                  <a:solidFill>
                    <a:srgbClr val="000000"/>
                  </a:solidFill>
                  <a:latin typeface="Open Sauce Bold"/>
                </a:rPr>
                <a:t>Job Title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0262484" y="7478020"/>
            <a:ext cx="3153280" cy="1152122"/>
            <a:chOff x="0" y="0"/>
            <a:chExt cx="467764" cy="170908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466811" cy="170908"/>
            </a:xfrm>
            <a:custGeom>
              <a:avLst/>
              <a:gdLst/>
              <a:ahLst/>
              <a:cxnLst/>
              <a:rect l="l" t="t" r="r" b="b"/>
              <a:pathLst>
                <a:path w="466811" h="170908">
                  <a:moveTo>
                    <a:pt x="0" y="0"/>
                  </a:moveTo>
                  <a:lnTo>
                    <a:pt x="466811" y="0"/>
                  </a:lnTo>
                  <a:lnTo>
                    <a:pt x="466811" y="170908"/>
                  </a:lnTo>
                  <a:lnTo>
                    <a:pt x="0" y="17090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0" y="623"/>
              <a:ext cx="467764" cy="169662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>
                <a:lnSpc>
                  <a:spcPts val="1820"/>
                </a:lnSpc>
              </a:pPr>
              <a:r>
                <a:rPr lang="en-US" sz="1400" spc="70" dirty="0">
                  <a:solidFill>
                    <a:srgbClr val="000000"/>
                  </a:solidFill>
                  <a:latin typeface="Open Sauce"/>
                </a:rPr>
                <a:t>Name</a:t>
              </a:r>
            </a:p>
            <a:p>
              <a:pPr>
                <a:lnSpc>
                  <a:spcPts val="1820"/>
                </a:lnSpc>
              </a:pPr>
              <a:r>
                <a:rPr lang="en-US" sz="1400" spc="70" dirty="0">
                  <a:solidFill>
                    <a:srgbClr val="000000"/>
                  </a:solidFill>
                  <a:latin typeface="Open Sauce Bold"/>
                </a:rPr>
                <a:t>Job Title</a:t>
              </a: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5141144" y="7349600"/>
            <a:ext cx="3146856" cy="1280542"/>
            <a:chOff x="0" y="-19050"/>
            <a:chExt cx="466811" cy="189958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466811" cy="170908"/>
            </a:xfrm>
            <a:custGeom>
              <a:avLst/>
              <a:gdLst/>
              <a:ahLst/>
              <a:cxnLst/>
              <a:rect l="l" t="t" r="r" b="b"/>
              <a:pathLst>
                <a:path w="466811" h="170908">
                  <a:moveTo>
                    <a:pt x="0" y="0"/>
                  </a:moveTo>
                  <a:lnTo>
                    <a:pt x="466811" y="0"/>
                  </a:lnTo>
                  <a:lnTo>
                    <a:pt x="466811" y="170908"/>
                  </a:lnTo>
                  <a:lnTo>
                    <a:pt x="0" y="17090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0" y="-19050"/>
              <a:ext cx="466811" cy="189335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>
                <a:lnSpc>
                  <a:spcPts val="1820"/>
                </a:lnSpc>
              </a:pPr>
              <a:r>
                <a:rPr lang="en-US" sz="1400" spc="70" dirty="0">
                  <a:solidFill>
                    <a:srgbClr val="000000"/>
                  </a:solidFill>
                  <a:latin typeface="Open Sauce"/>
                </a:rPr>
                <a:t>Name</a:t>
              </a:r>
            </a:p>
            <a:p>
              <a:pPr>
                <a:lnSpc>
                  <a:spcPts val="1820"/>
                </a:lnSpc>
              </a:pPr>
              <a:r>
                <a:rPr lang="en-US" sz="1400" spc="70" dirty="0">
                  <a:solidFill>
                    <a:srgbClr val="000000"/>
                  </a:solidFill>
                  <a:latin typeface="Open Sauce Bold"/>
                </a:rPr>
                <a:t>Job Title</a:t>
              </a:r>
            </a:p>
          </p:txBody>
        </p:sp>
      </p:grpSp>
      <p:sp>
        <p:nvSpPr>
          <p:cNvPr id="31" name="AutoShape 31"/>
          <p:cNvSpPr/>
          <p:nvPr/>
        </p:nvSpPr>
        <p:spPr>
          <a:xfrm rot="-10800000">
            <a:off x="4283998" y="4994422"/>
            <a:ext cx="9371792" cy="0"/>
          </a:xfrm>
          <a:prstGeom prst="line">
            <a:avLst/>
          </a:prstGeom>
          <a:ln w="28575" cap="flat">
            <a:solidFill>
              <a:srgbClr val="F81B1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2" name="AutoShape 32"/>
          <p:cNvSpPr/>
          <p:nvPr/>
        </p:nvSpPr>
        <p:spPr>
          <a:xfrm rot="-5399924">
            <a:off x="9029617" y="4789473"/>
            <a:ext cx="385785" cy="0"/>
          </a:xfrm>
          <a:prstGeom prst="line">
            <a:avLst/>
          </a:prstGeom>
          <a:ln w="28575" cap="flat">
            <a:solidFill>
              <a:srgbClr val="F81B1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3" name="AutoShape 33"/>
          <p:cNvSpPr/>
          <p:nvPr/>
        </p:nvSpPr>
        <p:spPr>
          <a:xfrm rot="-5400000">
            <a:off x="13420434" y="5229778"/>
            <a:ext cx="446600" cy="0"/>
          </a:xfrm>
          <a:prstGeom prst="line">
            <a:avLst/>
          </a:prstGeom>
          <a:ln w="28575" cap="flat">
            <a:solidFill>
              <a:srgbClr val="F81B1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4" name="AutoShape 34"/>
          <p:cNvSpPr/>
          <p:nvPr/>
        </p:nvSpPr>
        <p:spPr>
          <a:xfrm rot="-5468555">
            <a:off x="4076968" y="5229581"/>
            <a:ext cx="447082" cy="0"/>
          </a:xfrm>
          <a:prstGeom prst="line">
            <a:avLst/>
          </a:prstGeom>
          <a:ln w="28575" cap="flat">
            <a:solidFill>
              <a:srgbClr val="F81B1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5" name="AutoShape 35"/>
          <p:cNvSpPr/>
          <p:nvPr/>
        </p:nvSpPr>
        <p:spPr>
          <a:xfrm rot="-10800000">
            <a:off x="2755650" y="7083034"/>
            <a:ext cx="3467163" cy="0"/>
          </a:xfrm>
          <a:prstGeom prst="line">
            <a:avLst/>
          </a:prstGeom>
          <a:ln w="28575" cap="flat">
            <a:solidFill>
              <a:srgbClr val="F81B1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6" name="AutoShape 36"/>
          <p:cNvSpPr/>
          <p:nvPr/>
        </p:nvSpPr>
        <p:spPr>
          <a:xfrm rot="-5400000">
            <a:off x="4060021" y="6850145"/>
            <a:ext cx="489890" cy="0"/>
          </a:xfrm>
          <a:prstGeom prst="line">
            <a:avLst/>
          </a:prstGeom>
          <a:ln w="28575" cap="flat">
            <a:solidFill>
              <a:srgbClr val="F81B1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7" name="AutoShape 37"/>
          <p:cNvSpPr/>
          <p:nvPr/>
        </p:nvSpPr>
        <p:spPr>
          <a:xfrm rot="-5512041">
            <a:off x="6031800" y="7279976"/>
            <a:ext cx="369970" cy="0"/>
          </a:xfrm>
          <a:prstGeom prst="line">
            <a:avLst/>
          </a:prstGeom>
          <a:ln w="28575" cap="flat">
            <a:solidFill>
              <a:srgbClr val="F81B1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8" name="AutoShape 38"/>
          <p:cNvSpPr/>
          <p:nvPr/>
        </p:nvSpPr>
        <p:spPr>
          <a:xfrm rot="-5400000">
            <a:off x="2546101" y="7268471"/>
            <a:ext cx="394986" cy="0"/>
          </a:xfrm>
          <a:prstGeom prst="line">
            <a:avLst/>
          </a:prstGeom>
          <a:ln w="28575" cap="flat">
            <a:solidFill>
              <a:srgbClr val="F81B1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9" name="AutoShape 39"/>
          <p:cNvSpPr/>
          <p:nvPr/>
        </p:nvSpPr>
        <p:spPr>
          <a:xfrm rot="-10800000">
            <a:off x="12094418" y="7078837"/>
            <a:ext cx="3467163" cy="0"/>
          </a:xfrm>
          <a:prstGeom prst="line">
            <a:avLst/>
          </a:prstGeom>
          <a:ln w="28575" cap="flat">
            <a:solidFill>
              <a:srgbClr val="F81B1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0" name="AutoShape 40"/>
          <p:cNvSpPr/>
          <p:nvPr/>
        </p:nvSpPr>
        <p:spPr>
          <a:xfrm rot="-5399999">
            <a:off x="13400888" y="6848046"/>
            <a:ext cx="485693" cy="0"/>
          </a:xfrm>
          <a:prstGeom prst="line">
            <a:avLst/>
          </a:prstGeom>
          <a:ln w="28575" cap="flat">
            <a:solidFill>
              <a:srgbClr val="F81B1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1" name="AutoShape 41"/>
          <p:cNvSpPr/>
          <p:nvPr/>
        </p:nvSpPr>
        <p:spPr>
          <a:xfrm rot="-5512041">
            <a:off x="15370568" y="7275779"/>
            <a:ext cx="369970" cy="0"/>
          </a:xfrm>
          <a:prstGeom prst="line">
            <a:avLst/>
          </a:prstGeom>
          <a:ln w="28575" cap="flat">
            <a:solidFill>
              <a:srgbClr val="F81B1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2" name="AutoShape 42"/>
          <p:cNvSpPr/>
          <p:nvPr/>
        </p:nvSpPr>
        <p:spPr>
          <a:xfrm rot="-5400000">
            <a:off x="11884869" y="7264274"/>
            <a:ext cx="394986" cy="0"/>
          </a:xfrm>
          <a:prstGeom prst="line">
            <a:avLst/>
          </a:prstGeom>
          <a:ln w="28575" cap="flat">
            <a:solidFill>
              <a:srgbClr val="F81B1B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3" name="Group 43"/>
          <p:cNvGrpSpPr/>
          <p:nvPr/>
        </p:nvGrpSpPr>
        <p:grpSpPr>
          <a:xfrm>
            <a:off x="0" y="0"/>
            <a:ext cx="1211974" cy="1211974"/>
            <a:chOff x="0" y="0"/>
            <a:chExt cx="812800" cy="812800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9FFE8"/>
            </a:solidFill>
          </p:spPr>
        </p:sp>
        <p:sp>
          <p:nvSpPr>
            <p:cNvPr id="45" name="TextBox 4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2"/>
                </a:lnSpc>
              </a:pPr>
              <a:endParaRPr/>
            </a:p>
          </p:txBody>
        </p:sp>
      </p:grpSp>
      <p:grpSp>
        <p:nvGrpSpPr>
          <p:cNvPr id="46" name="Group 46"/>
          <p:cNvGrpSpPr/>
          <p:nvPr/>
        </p:nvGrpSpPr>
        <p:grpSpPr>
          <a:xfrm rot="5400000">
            <a:off x="17076026" y="0"/>
            <a:ext cx="1211974" cy="1211974"/>
            <a:chOff x="0" y="0"/>
            <a:chExt cx="812800" cy="812800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9FFE8"/>
            </a:solidFill>
          </p:spPr>
        </p:sp>
        <p:sp>
          <p:nvSpPr>
            <p:cNvPr id="48" name="TextBox 48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2"/>
                </a:lnSpc>
              </a:pPr>
              <a:endParaRPr/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0" y="1211974"/>
            <a:ext cx="1211974" cy="1211974"/>
            <a:chOff x="0" y="0"/>
            <a:chExt cx="812800" cy="812800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9FFE8"/>
            </a:solidFill>
          </p:spPr>
        </p:sp>
        <p:sp>
          <p:nvSpPr>
            <p:cNvPr id="51" name="TextBox 51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2"/>
                </a:lnSpc>
              </a:pPr>
              <a:endParaRPr/>
            </a:p>
          </p:txBody>
        </p:sp>
      </p:grpSp>
      <p:grpSp>
        <p:nvGrpSpPr>
          <p:cNvPr id="52" name="Group 52"/>
          <p:cNvGrpSpPr/>
          <p:nvPr/>
        </p:nvGrpSpPr>
        <p:grpSpPr>
          <a:xfrm rot="5400000">
            <a:off x="15864053" y="0"/>
            <a:ext cx="1211974" cy="1211974"/>
            <a:chOff x="0" y="0"/>
            <a:chExt cx="812800" cy="812800"/>
          </a:xfrm>
        </p:grpSpPr>
        <p:sp>
          <p:nvSpPr>
            <p:cNvPr id="53" name="Freeform 5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9FFE8"/>
            </a:solidFill>
          </p:spPr>
        </p:sp>
        <p:sp>
          <p:nvSpPr>
            <p:cNvPr id="54" name="TextBox 5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2"/>
                </a:lnSpc>
              </a:pPr>
              <a:endParaRPr/>
            </a:p>
          </p:txBody>
        </p:sp>
      </p:grpSp>
      <p:grpSp>
        <p:nvGrpSpPr>
          <p:cNvPr id="55" name="Group 55"/>
          <p:cNvGrpSpPr/>
          <p:nvPr/>
        </p:nvGrpSpPr>
        <p:grpSpPr>
          <a:xfrm>
            <a:off x="0" y="2423947"/>
            <a:ext cx="1211974" cy="1211974"/>
            <a:chOff x="0" y="0"/>
            <a:chExt cx="812800" cy="812800"/>
          </a:xfrm>
        </p:grpSpPr>
        <p:sp>
          <p:nvSpPr>
            <p:cNvPr id="56" name="Freeform 5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9FFE8"/>
            </a:solidFill>
          </p:spPr>
        </p:sp>
        <p:sp>
          <p:nvSpPr>
            <p:cNvPr id="57" name="TextBox 57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2"/>
                </a:lnSpc>
              </a:pPr>
              <a:endParaRPr/>
            </a:p>
          </p:txBody>
        </p:sp>
      </p:grpSp>
      <p:grpSp>
        <p:nvGrpSpPr>
          <p:cNvPr id="58" name="Group 58"/>
          <p:cNvGrpSpPr/>
          <p:nvPr/>
        </p:nvGrpSpPr>
        <p:grpSpPr>
          <a:xfrm rot="5400000">
            <a:off x="14652079" y="0"/>
            <a:ext cx="1211974" cy="1211974"/>
            <a:chOff x="0" y="0"/>
            <a:chExt cx="812800" cy="812800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9FFE8"/>
            </a:solidFill>
          </p:spPr>
        </p:sp>
        <p:sp>
          <p:nvSpPr>
            <p:cNvPr id="60" name="TextBox 60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2"/>
                </a:lnSpc>
              </a:pPr>
              <a:endParaRPr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1211974" y="0"/>
            <a:ext cx="1211974" cy="1211974"/>
            <a:chOff x="0" y="0"/>
            <a:chExt cx="812800" cy="812800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9FFE8"/>
            </a:solidFill>
          </p:spPr>
        </p:sp>
        <p:sp>
          <p:nvSpPr>
            <p:cNvPr id="63" name="TextBox 63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2"/>
                </a:lnSpc>
              </a:pPr>
              <a:endParaRPr/>
            </a:p>
          </p:txBody>
        </p:sp>
      </p:grpSp>
      <p:grpSp>
        <p:nvGrpSpPr>
          <p:cNvPr id="64" name="Group 64"/>
          <p:cNvGrpSpPr/>
          <p:nvPr/>
        </p:nvGrpSpPr>
        <p:grpSpPr>
          <a:xfrm rot="5400000">
            <a:off x="17076026" y="1211974"/>
            <a:ext cx="1211974" cy="1211974"/>
            <a:chOff x="0" y="0"/>
            <a:chExt cx="812800" cy="81280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9FFE8"/>
            </a:solidFill>
          </p:spPr>
        </p:sp>
        <p:sp>
          <p:nvSpPr>
            <p:cNvPr id="66" name="TextBox 6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2"/>
                </a:lnSpc>
              </a:pPr>
              <a:endParaRPr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2423947" y="0"/>
            <a:ext cx="1211974" cy="1211974"/>
            <a:chOff x="0" y="0"/>
            <a:chExt cx="812800" cy="81280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9FFE8"/>
            </a:solidFill>
          </p:spPr>
        </p:sp>
        <p:sp>
          <p:nvSpPr>
            <p:cNvPr id="69" name="TextBox 69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2"/>
                </a:lnSpc>
              </a:pPr>
              <a:endParaRPr/>
            </a:p>
          </p:txBody>
        </p:sp>
      </p:grpSp>
      <p:grpSp>
        <p:nvGrpSpPr>
          <p:cNvPr id="70" name="Group 70"/>
          <p:cNvGrpSpPr/>
          <p:nvPr/>
        </p:nvGrpSpPr>
        <p:grpSpPr>
          <a:xfrm rot="5400000">
            <a:off x="17076026" y="2423947"/>
            <a:ext cx="1211974" cy="1211974"/>
            <a:chOff x="0" y="0"/>
            <a:chExt cx="812800" cy="81280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9FFE8"/>
            </a:solidFill>
          </p:spPr>
        </p:sp>
        <p:sp>
          <p:nvSpPr>
            <p:cNvPr id="72" name="TextBox 72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2"/>
                </a:lnSpc>
              </a:pPr>
              <a:endParaRPr/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1211974" y="1211974"/>
            <a:ext cx="1211974" cy="1211974"/>
            <a:chOff x="0" y="0"/>
            <a:chExt cx="812800" cy="812800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9FFE8"/>
            </a:solidFill>
          </p:spPr>
        </p:sp>
        <p:sp>
          <p:nvSpPr>
            <p:cNvPr id="75" name="TextBox 7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2"/>
                </a:lnSpc>
              </a:pPr>
              <a:endParaRPr/>
            </a:p>
          </p:txBody>
        </p:sp>
      </p:grpSp>
      <p:grpSp>
        <p:nvGrpSpPr>
          <p:cNvPr id="76" name="Group 76"/>
          <p:cNvGrpSpPr/>
          <p:nvPr/>
        </p:nvGrpSpPr>
        <p:grpSpPr>
          <a:xfrm rot="5400000">
            <a:off x="15864053" y="1211974"/>
            <a:ext cx="1211974" cy="1211974"/>
            <a:chOff x="0" y="0"/>
            <a:chExt cx="812800" cy="812800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9FFE8"/>
            </a:solidFill>
          </p:spPr>
        </p:sp>
        <p:sp>
          <p:nvSpPr>
            <p:cNvPr id="78" name="TextBox 78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2"/>
                </a:lnSpc>
              </a:pPr>
              <a:endParaRPr/>
            </a:p>
          </p:txBody>
        </p:sp>
      </p:grpSp>
      <p:sp>
        <p:nvSpPr>
          <p:cNvPr id="79" name="TextBox 21"/>
          <p:cNvSpPr txBox="1"/>
          <p:nvPr/>
        </p:nvSpPr>
        <p:spPr>
          <a:xfrm>
            <a:off x="2731536" y="5460936"/>
            <a:ext cx="3146857" cy="1215056"/>
          </a:xfrm>
          <a:prstGeom prst="rect">
            <a:avLst/>
          </a:prstGeom>
        </p:spPr>
        <p:txBody>
          <a:bodyPr lIns="254000" tIns="254000" rIns="254000" bIns="254000" rtlCol="0" anchor="ctr"/>
          <a:lstStyle/>
          <a:p>
            <a:pPr>
              <a:lnSpc>
                <a:spcPts val="1820"/>
              </a:lnSpc>
            </a:pPr>
            <a:r>
              <a:rPr lang="en-US" sz="1400" spc="70" dirty="0">
                <a:solidFill>
                  <a:srgbClr val="000000"/>
                </a:solidFill>
                <a:latin typeface="Open Sauce"/>
              </a:rPr>
              <a:t>Name</a:t>
            </a:r>
          </a:p>
          <a:p>
            <a:pPr>
              <a:lnSpc>
                <a:spcPts val="1820"/>
              </a:lnSpc>
            </a:pPr>
            <a:r>
              <a:rPr lang="en-US" sz="1400" spc="70" dirty="0">
                <a:solidFill>
                  <a:srgbClr val="000000"/>
                </a:solidFill>
                <a:latin typeface="Open Sauce Bold"/>
              </a:rPr>
              <a:t>Job Title</a:t>
            </a:r>
          </a:p>
        </p:txBody>
      </p:sp>
      <p:grpSp>
        <p:nvGrpSpPr>
          <p:cNvPr id="82" name="Group 16"/>
          <p:cNvGrpSpPr/>
          <p:nvPr/>
        </p:nvGrpSpPr>
        <p:grpSpPr>
          <a:xfrm>
            <a:off x="12070306" y="5332516"/>
            <a:ext cx="3146856" cy="1280542"/>
            <a:chOff x="0" y="-19050"/>
            <a:chExt cx="466811" cy="189958"/>
          </a:xfrm>
        </p:grpSpPr>
        <p:sp>
          <p:nvSpPr>
            <p:cNvPr id="83" name="Freeform 17"/>
            <p:cNvSpPr/>
            <p:nvPr/>
          </p:nvSpPr>
          <p:spPr>
            <a:xfrm>
              <a:off x="0" y="0"/>
              <a:ext cx="466811" cy="170908"/>
            </a:xfrm>
            <a:custGeom>
              <a:avLst/>
              <a:gdLst/>
              <a:ahLst/>
              <a:cxnLst/>
              <a:rect l="l" t="t" r="r" b="b"/>
              <a:pathLst>
                <a:path w="466811" h="170908">
                  <a:moveTo>
                    <a:pt x="0" y="0"/>
                  </a:moveTo>
                  <a:lnTo>
                    <a:pt x="466811" y="0"/>
                  </a:lnTo>
                  <a:lnTo>
                    <a:pt x="466811" y="170908"/>
                  </a:lnTo>
                  <a:lnTo>
                    <a:pt x="0" y="17090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4" name="TextBox 18"/>
            <p:cNvSpPr txBox="1"/>
            <p:nvPr/>
          </p:nvSpPr>
          <p:spPr>
            <a:xfrm>
              <a:off x="0" y="-19050"/>
              <a:ext cx="466811" cy="189958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>
                <a:lnSpc>
                  <a:spcPts val="1820"/>
                </a:lnSpc>
              </a:pPr>
              <a:r>
                <a:rPr lang="en-US" sz="1400" spc="70" dirty="0">
                  <a:solidFill>
                    <a:srgbClr val="000000"/>
                  </a:solidFill>
                  <a:latin typeface="Open Sauce"/>
                </a:rPr>
                <a:t>Name</a:t>
              </a:r>
            </a:p>
            <a:p>
              <a:pPr>
                <a:lnSpc>
                  <a:spcPts val="1820"/>
                </a:lnSpc>
              </a:pPr>
              <a:r>
                <a:rPr lang="en-US" sz="1400" spc="70" dirty="0">
                  <a:solidFill>
                    <a:srgbClr val="000000"/>
                  </a:solidFill>
                  <a:latin typeface="Open Sauce Bold"/>
                </a:rPr>
                <a:t>Job Title</a:t>
              </a: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CE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890719" y="1649160"/>
            <a:ext cx="847097" cy="72850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513526" y="1597411"/>
            <a:ext cx="579376" cy="83200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209671" y="1597411"/>
            <a:ext cx="832001" cy="83200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564756" y="1700909"/>
            <a:ext cx="1017021" cy="62500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053630" y="1641732"/>
            <a:ext cx="743360" cy="74336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4268845" y="1641732"/>
            <a:ext cx="822632" cy="74336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5563331" y="1641732"/>
            <a:ext cx="496024" cy="74336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9069676" y="3171656"/>
            <a:ext cx="743360" cy="74336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7910038" y="3171656"/>
            <a:ext cx="743360" cy="74336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16531209" y="1597411"/>
            <a:ext cx="602067" cy="83200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15004888" y="3127335"/>
            <a:ext cx="827463" cy="83200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12570062" y="3127335"/>
            <a:ext cx="871621" cy="83200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>
            <a:off x="11471543" y="3127335"/>
            <a:ext cx="682241" cy="83200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>
          <a:xfrm>
            <a:off x="10229315" y="3127335"/>
            <a:ext cx="825951" cy="83200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>
          <a:xfrm>
            <a:off x="13857961" y="3127335"/>
            <a:ext cx="730649" cy="83200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>
          <a:xfrm>
            <a:off x="16248629" y="3242891"/>
            <a:ext cx="1010671" cy="60089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rcRect/>
          <a:stretch>
            <a:fillRect/>
          </a:stretch>
        </p:blipFill>
        <p:spPr>
          <a:xfrm>
            <a:off x="9417536" y="4697288"/>
            <a:ext cx="832001" cy="832001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rcRect/>
          <a:stretch>
            <a:fillRect/>
          </a:stretch>
        </p:blipFill>
        <p:spPr>
          <a:xfrm>
            <a:off x="7910038" y="4697288"/>
            <a:ext cx="967444" cy="832001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rcRect/>
          <a:stretch>
            <a:fillRect/>
          </a:stretch>
        </p:blipFill>
        <p:spPr>
          <a:xfrm>
            <a:off x="7854737" y="6216043"/>
            <a:ext cx="931977" cy="832001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rcRect/>
          <a:stretch>
            <a:fillRect/>
          </a:stretch>
        </p:blipFill>
        <p:spPr>
          <a:xfrm>
            <a:off x="10789592" y="4697288"/>
            <a:ext cx="832001" cy="832001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rcRect/>
          <a:stretch>
            <a:fillRect/>
          </a:stretch>
        </p:blipFill>
        <p:spPr>
          <a:xfrm>
            <a:off x="12161648" y="4697288"/>
            <a:ext cx="830489" cy="832001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5"/>
              </a:ext>
            </a:extLst>
          </a:blip>
          <a:srcRect/>
          <a:stretch>
            <a:fillRect/>
          </a:stretch>
        </p:blipFill>
        <p:spPr>
          <a:xfrm>
            <a:off x="13532191" y="4697288"/>
            <a:ext cx="904349" cy="832001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7"/>
              </a:ext>
            </a:extLst>
          </a:blip>
          <a:srcRect/>
          <a:stretch>
            <a:fillRect/>
          </a:stretch>
        </p:blipFill>
        <p:spPr>
          <a:xfrm>
            <a:off x="14976595" y="4700894"/>
            <a:ext cx="665830" cy="824789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9"/>
              </a:ext>
            </a:extLst>
          </a:blip>
          <a:srcRect/>
          <a:stretch>
            <a:fillRect/>
          </a:stretch>
        </p:blipFill>
        <p:spPr>
          <a:xfrm>
            <a:off x="16248629" y="4840151"/>
            <a:ext cx="950796" cy="546276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1"/>
              </a:ext>
            </a:extLst>
          </a:blip>
          <a:srcRect/>
          <a:stretch>
            <a:fillRect/>
          </a:stretch>
        </p:blipFill>
        <p:spPr>
          <a:xfrm>
            <a:off x="9245092" y="6219649"/>
            <a:ext cx="601346" cy="824789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3"/>
              </a:ext>
            </a:extLst>
          </a:blip>
          <a:srcRect/>
          <a:stretch>
            <a:fillRect/>
          </a:stretch>
        </p:blipFill>
        <p:spPr>
          <a:xfrm>
            <a:off x="10304816" y="6219649"/>
            <a:ext cx="773802" cy="824789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5"/>
              </a:ext>
            </a:extLst>
          </a:blip>
          <a:srcRect/>
          <a:stretch>
            <a:fillRect/>
          </a:stretch>
        </p:blipFill>
        <p:spPr>
          <a:xfrm>
            <a:off x="11536996" y="6272285"/>
            <a:ext cx="525902" cy="719517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7"/>
              </a:ext>
            </a:extLst>
          </a:blip>
          <a:srcRect/>
          <a:stretch>
            <a:fillRect/>
          </a:stretch>
        </p:blipFill>
        <p:spPr>
          <a:xfrm>
            <a:off x="12521275" y="6349073"/>
            <a:ext cx="940385" cy="565941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9"/>
              </a:ext>
            </a:extLst>
          </a:blip>
          <a:srcRect/>
          <a:stretch>
            <a:fillRect/>
          </a:stretch>
        </p:blipFill>
        <p:spPr>
          <a:xfrm>
            <a:off x="13920038" y="6272285"/>
            <a:ext cx="911831" cy="719517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1"/>
              </a:ext>
            </a:extLst>
          </a:blip>
          <a:srcRect/>
          <a:stretch>
            <a:fillRect/>
          </a:stretch>
        </p:blipFill>
        <p:spPr>
          <a:xfrm>
            <a:off x="15290247" y="6272285"/>
            <a:ext cx="719517" cy="719517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3"/>
              </a:ext>
            </a:extLst>
          </a:blip>
          <a:srcRect/>
          <a:stretch>
            <a:fillRect/>
          </a:stretch>
        </p:blipFill>
        <p:spPr>
          <a:xfrm>
            <a:off x="10364717" y="7801963"/>
            <a:ext cx="703404" cy="814467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5"/>
              </a:ext>
            </a:extLst>
          </a:blip>
          <a:srcRect/>
          <a:stretch>
            <a:fillRect/>
          </a:stretch>
        </p:blipFill>
        <p:spPr>
          <a:xfrm>
            <a:off x="9066589" y="7728803"/>
            <a:ext cx="744172" cy="960786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7"/>
              </a:ext>
            </a:extLst>
          </a:blip>
          <a:srcRect/>
          <a:stretch>
            <a:fillRect/>
          </a:stretch>
        </p:blipFill>
        <p:spPr>
          <a:xfrm>
            <a:off x="16468142" y="6272285"/>
            <a:ext cx="719517" cy="719517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9"/>
              </a:ext>
            </a:extLst>
          </a:blip>
          <a:srcRect/>
          <a:stretch>
            <a:fillRect/>
          </a:stretch>
        </p:blipFill>
        <p:spPr>
          <a:xfrm>
            <a:off x="7995556" y="7728803"/>
            <a:ext cx="517077" cy="960786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1"/>
              </a:ext>
            </a:extLst>
          </a:blip>
          <a:srcRect/>
          <a:stretch>
            <a:fillRect/>
          </a:stretch>
        </p:blipFill>
        <p:spPr>
          <a:xfrm>
            <a:off x="11622076" y="7801963"/>
            <a:ext cx="410195" cy="814467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3"/>
              </a:ext>
            </a:extLst>
          </a:blip>
          <a:srcRect/>
          <a:stretch>
            <a:fillRect/>
          </a:stretch>
        </p:blipFill>
        <p:spPr>
          <a:xfrm>
            <a:off x="12586227" y="7909057"/>
            <a:ext cx="600279" cy="600279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5"/>
              </a:ext>
            </a:extLst>
          </a:blip>
          <a:srcRect/>
          <a:stretch>
            <a:fillRect/>
          </a:stretch>
        </p:blipFill>
        <p:spPr>
          <a:xfrm>
            <a:off x="13740462" y="7909057"/>
            <a:ext cx="733674" cy="600279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7"/>
              </a:ext>
            </a:extLst>
          </a:blip>
          <a:srcRect/>
          <a:stretch>
            <a:fillRect/>
          </a:stretch>
        </p:blipFill>
        <p:spPr>
          <a:xfrm>
            <a:off x="15028092" y="7909057"/>
            <a:ext cx="857541" cy="600279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9"/>
              </a:ext>
            </a:extLst>
          </a:blip>
          <a:srcRect/>
          <a:stretch>
            <a:fillRect/>
          </a:stretch>
        </p:blipFill>
        <p:spPr>
          <a:xfrm>
            <a:off x="16439589" y="7801963"/>
            <a:ext cx="712289" cy="814467"/>
          </a:xfrm>
          <a:prstGeom prst="rect">
            <a:avLst/>
          </a:prstGeom>
        </p:spPr>
      </p:pic>
      <p:grpSp>
        <p:nvGrpSpPr>
          <p:cNvPr id="41" name="Group 41"/>
          <p:cNvGrpSpPr/>
          <p:nvPr/>
        </p:nvGrpSpPr>
        <p:grpSpPr>
          <a:xfrm>
            <a:off x="8521" y="0"/>
            <a:ext cx="7084216" cy="10287000"/>
            <a:chOff x="0" y="0"/>
            <a:chExt cx="1865802" cy="2709333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1865802" cy="2709333"/>
            </a:xfrm>
            <a:custGeom>
              <a:avLst/>
              <a:gdLst/>
              <a:ahLst/>
              <a:cxnLst/>
              <a:rect l="l" t="t" r="r" b="b"/>
              <a:pathLst>
                <a:path w="1865802" h="2709333">
                  <a:moveTo>
                    <a:pt x="0" y="0"/>
                  </a:moveTo>
                  <a:lnTo>
                    <a:pt x="1865802" y="0"/>
                  </a:lnTo>
                  <a:lnTo>
                    <a:pt x="18658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9FFE8"/>
            </a:solidFill>
          </p:spPr>
        </p:sp>
        <p:sp>
          <p:nvSpPr>
            <p:cNvPr id="43" name="TextBox 43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2"/>
                </a:lnSpc>
              </a:pPr>
              <a:endParaRPr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953741" y="6272285"/>
            <a:ext cx="5243646" cy="3131177"/>
            <a:chOff x="0" y="0"/>
            <a:chExt cx="6991528" cy="4174903"/>
          </a:xfrm>
        </p:grpSpPr>
        <p:sp>
          <p:nvSpPr>
            <p:cNvPr id="45" name="TextBox 45"/>
            <p:cNvSpPr txBox="1"/>
            <p:nvPr/>
          </p:nvSpPr>
          <p:spPr>
            <a:xfrm>
              <a:off x="0" y="-57150"/>
              <a:ext cx="6879610" cy="12357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l">
                <a:lnSpc>
                  <a:spcPts val="3779"/>
                </a:lnSpc>
                <a:spcBef>
                  <a:spcPct val="0"/>
                </a:spcBef>
              </a:pPr>
              <a:r>
                <a:rPr lang="en-US" sz="2699" u="none" dirty="0">
                  <a:solidFill>
                    <a:srgbClr val="000000"/>
                  </a:solidFill>
                  <a:latin typeface="Roboto Condensed Bold"/>
                </a:rPr>
                <a:t>ICONS</a:t>
              </a:r>
            </a:p>
            <a:p>
              <a:pPr marL="0" lvl="1" indent="0" algn="l">
                <a:lnSpc>
                  <a:spcPts val="3779"/>
                </a:lnSpc>
                <a:spcBef>
                  <a:spcPct val="0"/>
                </a:spcBef>
              </a:pPr>
              <a:r>
                <a:rPr lang="en-US" sz="2699" u="none" dirty="0">
                  <a:solidFill>
                    <a:srgbClr val="000000"/>
                  </a:solidFill>
                  <a:latin typeface="Roboto Condensed Bold"/>
                </a:rPr>
                <a:t>RESOURCE PAGE</a:t>
              </a:r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0" y="1731423"/>
              <a:ext cx="6991528" cy="24434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940"/>
                </a:lnSpc>
                <a:spcBef>
                  <a:spcPct val="0"/>
                </a:spcBef>
              </a:pPr>
              <a:r>
                <a:rPr lang="en-US" sz="2100" u="none">
                  <a:solidFill>
                    <a:srgbClr val="000000"/>
                  </a:solidFill>
                  <a:latin typeface="Open Sans"/>
                </a:rPr>
                <a:t>Use these design resources in your Canva Presentation. Happy designing! </a:t>
              </a:r>
            </a:p>
            <a:p>
              <a:pPr marL="0" lvl="0" indent="0" algn="l">
                <a:lnSpc>
                  <a:spcPts val="2940"/>
                </a:lnSpc>
                <a:spcBef>
                  <a:spcPct val="0"/>
                </a:spcBef>
              </a:pPr>
              <a:endParaRPr lang="en-US" sz="2100" u="none">
                <a:solidFill>
                  <a:srgbClr val="000000"/>
                </a:solidFill>
                <a:latin typeface="Open Sans"/>
              </a:endParaRPr>
            </a:p>
            <a:p>
              <a:pPr marL="0" lvl="0" indent="0" algn="l">
                <a:lnSpc>
                  <a:spcPts val="2940"/>
                </a:lnSpc>
                <a:spcBef>
                  <a:spcPct val="0"/>
                </a:spcBef>
              </a:pPr>
              <a:r>
                <a:rPr lang="en-US" sz="2100" u="none">
                  <a:solidFill>
                    <a:srgbClr val="000000"/>
                  </a:solidFill>
                  <a:latin typeface="Open Sans"/>
                </a:rPr>
                <a:t>Don't forget to delete this page before presenting. </a:t>
              </a:r>
            </a:p>
          </p:txBody>
        </p:sp>
      </p:grpSp>
      <p:grpSp>
        <p:nvGrpSpPr>
          <p:cNvPr id="47" name="Group 47"/>
          <p:cNvGrpSpPr/>
          <p:nvPr/>
        </p:nvGrpSpPr>
        <p:grpSpPr>
          <a:xfrm rot="-5400000">
            <a:off x="5549687" y="9525"/>
            <a:ext cx="1543050" cy="1543050"/>
            <a:chOff x="0" y="0"/>
            <a:chExt cx="812800" cy="812800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4CEE4"/>
            </a:solidFill>
          </p:spPr>
        </p:sp>
        <p:sp>
          <p:nvSpPr>
            <p:cNvPr id="49" name="TextBox 49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2"/>
                </a:lnSpc>
              </a:pPr>
              <a:endParaRPr/>
            </a:p>
          </p:txBody>
        </p:sp>
      </p:grpSp>
      <p:grpSp>
        <p:nvGrpSpPr>
          <p:cNvPr id="50" name="Group 50"/>
          <p:cNvGrpSpPr/>
          <p:nvPr/>
        </p:nvGrpSpPr>
        <p:grpSpPr>
          <a:xfrm rot="-5400000">
            <a:off x="5549687" y="1543050"/>
            <a:ext cx="1543050" cy="1543050"/>
            <a:chOff x="0" y="0"/>
            <a:chExt cx="812800" cy="812800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9FFE8"/>
            </a:solidFill>
          </p:spPr>
        </p:sp>
        <p:sp>
          <p:nvSpPr>
            <p:cNvPr id="52" name="TextBox 52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2"/>
                </a:lnSpc>
              </a:pPr>
              <a:endParaRPr/>
            </a:p>
          </p:txBody>
        </p:sp>
      </p:grpSp>
      <p:grpSp>
        <p:nvGrpSpPr>
          <p:cNvPr id="53" name="Group 53"/>
          <p:cNvGrpSpPr/>
          <p:nvPr/>
        </p:nvGrpSpPr>
        <p:grpSpPr>
          <a:xfrm rot="-5400000">
            <a:off x="4006637" y="1543050"/>
            <a:ext cx="1543050" cy="1543050"/>
            <a:chOff x="0" y="0"/>
            <a:chExt cx="812800" cy="812800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4CEE4"/>
            </a:solidFill>
          </p:spPr>
        </p:sp>
        <p:sp>
          <p:nvSpPr>
            <p:cNvPr id="55" name="TextBox 5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2"/>
                </a:lnSpc>
              </a:pPr>
              <a:endParaRPr/>
            </a:p>
          </p:txBody>
        </p:sp>
      </p:grpSp>
      <p:grpSp>
        <p:nvGrpSpPr>
          <p:cNvPr id="56" name="Group 56"/>
          <p:cNvGrpSpPr/>
          <p:nvPr/>
        </p:nvGrpSpPr>
        <p:grpSpPr>
          <a:xfrm rot="-5400000">
            <a:off x="5549687" y="3076575"/>
            <a:ext cx="1543050" cy="1543050"/>
            <a:chOff x="0" y="0"/>
            <a:chExt cx="812800" cy="812800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4CEE4"/>
            </a:solidFill>
          </p:spPr>
        </p:sp>
        <p:sp>
          <p:nvSpPr>
            <p:cNvPr id="58" name="TextBox 58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2"/>
                </a:lnSpc>
              </a:pPr>
              <a:endParaRPr/>
            </a:p>
          </p:txBody>
        </p:sp>
      </p:grpSp>
      <p:grpSp>
        <p:nvGrpSpPr>
          <p:cNvPr id="59" name="Group 59"/>
          <p:cNvGrpSpPr/>
          <p:nvPr/>
        </p:nvGrpSpPr>
        <p:grpSpPr>
          <a:xfrm rot="-5400000">
            <a:off x="4006637" y="9525"/>
            <a:ext cx="1543050" cy="1543050"/>
            <a:chOff x="0" y="0"/>
            <a:chExt cx="812800" cy="812800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9FFE8"/>
            </a:solidFill>
          </p:spPr>
        </p:sp>
        <p:sp>
          <p:nvSpPr>
            <p:cNvPr id="61" name="TextBox 61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2"/>
                </a:lnSpc>
              </a:pPr>
              <a:endParaRPr/>
            </a:p>
          </p:txBody>
        </p:sp>
      </p:grpSp>
      <p:grpSp>
        <p:nvGrpSpPr>
          <p:cNvPr id="62" name="Group 62"/>
          <p:cNvGrpSpPr/>
          <p:nvPr/>
        </p:nvGrpSpPr>
        <p:grpSpPr>
          <a:xfrm rot="-5400000">
            <a:off x="2463587" y="9525"/>
            <a:ext cx="1543050" cy="1543050"/>
            <a:chOff x="0" y="0"/>
            <a:chExt cx="812800" cy="812800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4CEE4"/>
            </a:solidFill>
          </p:spPr>
        </p:sp>
        <p:sp>
          <p:nvSpPr>
            <p:cNvPr id="64" name="TextBox 6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2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3575531"/>
            <a:chOff x="0" y="0"/>
            <a:chExt cx="4816593" cy="9417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941704"/>
            </a:xfrm>
            <a:custGeom>
              <a:avLst/>
              <a:gdLst/>
              <a:ahLst/>
              <a:cxnLst/>
              <a:rect l="l" t="t" r="r" b="b"/>
              <a:pathLst>
                <a:path w="4816592" h="941704">
                  <a:moveTo>
                    <a:pt x="0" y="0"/>
                  </a:moveTo>
                  <a:lnTo>
                    <a:pt x="4816592" y="0"/>
                  </a:lnTo>
                  <a:lnTo>
                    <a:pt x="4816592" y="941704"/>
                  </a:lnTo>
                  <a:lnTo>
                    <a:pt x="0" y="941704"/>
                  </a:lnTo>
                  <a:close/>
                </a:path>
              </a:pathLst>
            </a:custGeom>
            <a:solidFill>
              <a:srgbClr val="E9FFE8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2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9460586"/>
            <a:ext cx="18288000" cy="826414"/>
            <a:chOff x="0" y="0"/>
            <a:chExt cx="4816593" cy="21765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16592" cy="217656"/>
            </a:xfrm>
            <a:custGeom>
              <a:avLst/>
              <a:gdLst/>
              <a:ahLst/>
              <a:cxnLst/>
              <a:rect l="l" t="t" r="r" b="b"/>
              <a:pathLst>
                <a:path w="4816592" h="217656">
                  <a:moveTo>
                    <a:pt x="0" y="0"/>
                  </a:moveTo>
                  <a:lnTo>
                    <a:pt x="4816592" y="0"/>
                  </a:lnTo>
                  <a:lnTo>
                    <a:pt x="4816592" y="217656"/>
                  </a:lnTo>
                  <a:lnTo>
                    <a:pt x="0" y="217656"/>
                  </a:lnTo>
                  <a:close/>
                </a:path>
              </a:pathLst>
            </a:custGeom>
            <a:solidFill>
              <a:srgbClr val="F81B1B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2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606634" y="397115"/>
            <a:ext cx="15074732" cy="2693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500"/>
              </a:lnSpc>
              <a:spcBef>
                <a:spcPct val="0"/>
              </a:spcBef>
            </a:pPr>
            <a:r>
              <a:rPr lang="en-US" sz="7500" u="none" dirty="0">
                <a:solidFill>
                  <a:srgbClr val="000000"/>
                </a:solidFill>
                <a:latin typeface="Open Sans Extra Bold" panose="020B0604020202020204" charset="0"/>
              </a:rPr>
              <a:t>HOW TO USE THIS</a:t>
            </a:r>
          </a:p>
          <a:p>
            <a:pPr marL="0" lvl="0" indent="0" algn="ctr">
              <a:lnSpc>
                <a:spcPts val="10500"/>
              </a:lnSpc>
              <a:spcBef>
                <a:spcPct val="0"/>
              </a:spcBef>
            </a:pPr>
            <a:r>
              <a:rPr lang="en-US" sz="7500" u="none" dirty="0">
                <a:solidFill>
                  <a:srgbClr val="000000"/>
                </a:solidFill>
                <a:latin typeface="Open Sans Extra Bold" panose="020B0604020202020204" charset="0"/>
              </a:rPr>
              <a:t>PRESENTATION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181369" y="5815811"/>
            <a:ext cx="4115762" cy="2213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40"/>
              </a:lnSpc>
              <a:spcBef>
                <a:spcPct val="0"/>
              </a:spcBef>
            </a:pPr>
            <a:r>
              <a:rPr lang="en-US" sz="2100" u="none">
                <a:solidFill>
                  <a:srgbClr val="000000"/>
                </a:solidFill>
                <a:latin typeface="Open Sans"/>
              </a:rPr>
              <a:t>Click on the "PowerPoint" button below this presentation preview. </a:t>
            </a:r>
          </a:p>
          <a:p>
            <a:pPr marL="0" lvl="0" indent="0" algn="ctr">
              <a:lnSpc>
                <a:spcPts val="2940"/>
              </a:lnSpc>
              <a:spcBef>
                <a:spcPct val="0"/>
              </a:spcBef>
            </a:pPr>
            <a:r>
              <a:rPr lang="en-US" sz="2100" u="none">
                <a:solidFill>
                  <a:srgbClr val="000000"/>
                </a:solidFill>
                <a:latin typeface="Open Sans"/>
              </a:rPr>
              <a:t>Start editing your presentation.</a:t>
            </a:r>
          </a:p>
          <a:p>
            <a:pPr marL="0" lvl="0" indent="0" algn="ctr">
              <a:lnSpc>
                <a:spcPts val="2940"/>
              </a:lnSpc>
              <a:spcBef>
                <a:spcPct val="0"/>
              </a:spcBef>
            </a:pPr>
            <a:r>
              <a:rPr lang="en-US" sz="2100" u="none">
                <a:solidFill>
                  <a:srgbClr val="000000"/>
                </a:solidFill>
                <a:latin typeface="Open Sans"/>
              </a:rPr>
              <a:t>Download and install the fonts used in this presentation as listed on page 21.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181369" y="5210175"/>
            <a:ext cx="4115762" cy="3577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72"/>
              </a:lnSpc>
              <a:spcBef>
                <a:spcPct val="0"/>
              </a:spcBef>
            </a:pPr>
            <a:r>
              <a:rPr lang="en-US" sz="2699" u="none">
                <a:solidFill>
                  <a:srgbClr val="000000"/>
                </a:solidFill>
                <a:latin typeface="Roboto Condensed Bold"/>
              </a:rPr>
              <a:t>POWERPOINT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624401" y="5815811"/>
            <a:ext cx="3760423" cy="2585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40"/>
              </a:lnSpc>
              <a:spcBef>
                <a:spcPct val="0"/>
              </a:spcBef>
            </a:pPr>
            <a:r>
              <a:rPr lang="en-US" sz="2100" u="none">
                <a:solidFill>
                  <a:srgbClr val="000000"/>
                </a:solidFill>
                <a:latin typeface="Open Sans"/>
              </a:rPr>
              <a:t>Click on the "Google Slides" button below this presentation preview.  Click on "Make a copy." Start editing your presentation. You need to sign in to your Google account.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885409" y="5815811"/>
            <a:ext cx="3795957" cy="1842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40"/>
              </a:lnSpc>
              <a:spcBef>
                <a:spcPct val="0"/>
              </a:spcBef>
            </a:pPr>
            <a:r>
              <a:rPr lang="en-US" sz="2100" u="none">
                <a:solidFill>
                  <a:srgbClr val="000000"/>
                </a:solidFill>
                <a:latin typeface="Open Sans"/>
              </a:rPr>
              <a:t>Click on the "Canva" button under this presentation preview. Start editing your presentation. You need to sign in to your Canva account.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446731" y="5210175"/>
            <a:ext cx="4115762" cy="3577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72"/>
              </a:lnSpc>
              <a:spcBef>
                <a:spcPct val="0"/>
              </a:spcBef>
            </a:pPr>
            <a:r>
              <a:rPr lang="en-US" sz="2699" u="none">
                <a:solidFill>
                  <a:srgbClr val="000000"/>
                </a:solidFill>
                <a:latin typeface="Roboto Condensed Bold"/>
              </a:rPr>
              <a:t>GOOGLE SLIDES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725507" y="5210175"/>
            <a:ext cx="4115762" cy="3577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72"/>
              </a:lnSpc>
              <a:spcBef>
                <a:spcPct val="0"/>
              </a:spcBef>
            </a:pPr>
            <a:r>
              <a:rPr lang="en-US" sz="2699" u="none">
                <a:solidFill>
                  <a:srgbClr val="000000"/>
                </a:solidFill>
                <a:latin typeface="Roboto Condensed Bold"/>
              </a:rPr>
              <a:t>CANVA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16744950" y="2032481"/>
            <a:ext cx="1543050" cy="1543050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81B1B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2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F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3086100" cy="10287000"/>
            <a:chOff x="0" y="0"/>
            <a:chExt cx="812800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2709333"/>
            </a:xfrm>
            <a:custGeom>
              <a:avLst/>
              <a:gdLst/>
              <a:ahLst/>
              <a:cxnLst/>
              <a:rect l="l" t="t" r="r" b="b"/>
              <a:pathLst>
                <a:path w="812800" h="2709333">
                  <a:moveTo>
                    <a:pt x="0" y="0"/>
                  </a:moveTo>
                  <a:lnTo>
                    <a:pt x="812800" y="0"/>
                  </a:lnTo>
                  <a:lnTo>
                    <a:pt x="81280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81B1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2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2364102" y="0"/>
            <a:ext cx="5923898" cy="10287000"/>
            <a:chOff x="0" y="0"/>
            <a:chExt cx="1560204" cy="27093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560204" cy="2709333"/>
            </a:xfrm>
            <a:custGeom>
              <a:avLst/>
              <a:gdLst/>
              <a:ahLst/>
              <a:cxnLst/>
              <a:rect l="l" t="t" r="r" b="b"/>
              <a:pathLst>
                <a:path w="1560204" h="2709333">
                  <a:moveTo>
                    <a:pt x="0" y="0"/>
                  </a:moveTo>
                  <a:lnTo>
                    <a:pt x="1560204" y="0"/>
                  </a:lnTo>
                  <a:lnTo>
                    <a:pt x="1560204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4CEE4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2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4380849" y="1950615"/>
            <a:ext cx="10393573" cy="1258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500"/>
              </a:lnSpc>
              <a:spcBef>
                <a:spcPct val="0"/>
              </a:spcBef>
            </a:pPr>
            <a:r>
              <a:rPr lang="en-US" sz="7500" u="none" dirty="0">
                <a:solidFill>
                  <a:srgbClr val="000000"/>
                </a:solidFill>
                <a:latin typeface="Open Sans Extra Bold" panose="020B0604020202020204" charset="0"/>
              </a:rPr>
              <a:t>CREDITS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380849" y="4035589"/>
            <a:ext cx="6440203" cy="1417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79"/>
              </a:lnSpc>
              <a:spcBef>
                <a:spcPct val="0"/>
              </a:spcBef>
            </a:pPr>
            <a:r>
              <a:rPr lang="en-US" sz="2699" u="none">
                <a:solidFill>
                  <a:srgbClr val="000000"/>
                </a:solidFill>
                <a:latin typeface="Roboto Condensed Bold"/>
              </a:rPr>
              <a:t>THIS PRESENTATION TEMPLATE IS</a:t>
            </a:r>
          </a:p>
          <a:p>
            <a:pPr algn="l">
              <a:lnSpc>
                <a:spcPts val="3779"/>
              </a:lnSpc>
              <a:spcBef>
                <a:spcPct val="0"/>
              </a:spcBef>
            </a:pPr>
            <a:r>
              <a:rPr lang="en-US" sz="2699" u="none">
                <a:solidFill>
                  <a:srgbClr val="000000"/>
                </a:solidFill>
                <a:latin typeface="Roboto Condensed Bold"/>
              </a:rPr>
              <a:t>FREE FOR EVERYONE TO USE THANKS </a:t>
            </a:r>
          </a:p>
          <a:p>
            <a:pPr marL="0" lvl="1" indent="0" algn="l">
              <a:lnSpc>
                <a:spcPts val="3779"/>
              </a:lnSpc>
              <a:spcBef>
                <a:spcPct val="0"/>
              </a:spcBef>
            </a:pPr>
            <a:r>
              <a:rPr lang="en-US" sz="2699" u="none">
                <a:solidFill>
                  <a:srgbClr val="000000"/>
                </a:solidFill>
                <a:latin typeface="Roboto Condensed Bold"/>
              </a:rPr>
              <a:t>TO THE FOLLOWING: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380849" y="6035690"/>
            <a:ext cx="6440203" cy="727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940"/>
              </a:lnSpc>
              <a:spcBef>
                <a:spcPct val="0"/>
              </a:spcBef>
            </a:pPr>
            <a:r>
              <a:rPr lang="en-US" sz="2100" u="none">
                <a:solidFill>
                  <a:srgbClr val="000000"/>
                </a:solidFill>
                <a:latin typeface="Open Sans"/>
              </a:rPr>
              <a:t>SlidesCarnival for the presentation template</a:t>
            </a:r>
          </a:p>
          <a:p>
            <a:pPr marL="0" lvl="0" indent="0">
              <a:lnSpc>
                <a:spcPts val="2940"/>
              </a:lnSpc>
              <a:spcBef>
                <a:spcPct val="0"/>
              </a:spcBef>
            </a:pPr>
            <a:r>
              <a:rPr lang="en-US" sz="2100" u="none">
                <a:solidFill>
                  <a:srgbClr val="000000"/>
                </a:solidFill>
                <a:latin typeface="Open Sans"/>
              </a:rPr>
              <a:t>Pexels for the photos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380849" y="7424673"/>
            <a:ext cx="6325975" cy="464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3779"/>
              </a:lnSpc>
              <a:spcBef>
                <a:spcPct val="0"/>
              </a:spcBef>
            </a:pPr>
            <a:r>
              <a:rPr lang="en-US" sz="2699" u="none">
                <a:solidFill>
                  <a:srgbClr val="000000"/>
                </a:solidFill>
                <a:latin typeface="Roboto Condensed Bold"/>
              </a:rPr>
              <a:t>HAPPY DESIGNING! 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10821052" y="8743950"/>
            <a:ext cx="1543050" cy="1543050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81B1B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2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CE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46133" y="0"/>
            <a:ext cx="14995734" cy="8910289"/>
            <a:chOff x="0" y="0"/>
            <a:chExt cx="3949494" cy="234674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49494" cy="2346743"/>
            </a:xfrm>
            <a:custGeom>
              <a:avLst/>
              <a:gdLst/>
              <a:ahLst/>
              <a:cxnLst/>
              <a:rect l="l" t="t" r="r" b="b"/>
              <a:pathLst>
                <a:path w="3949494" h="2346743">
                  <a:moveTo>
                    <a:pt x="0" y="0"/>
                  </a:moveTo>
                  <a:lnTo>
                    <a:pt x="3949494" y="0"/>
                  </a:lnTo>
                  <a:lnTo>
                    <a:pt x="3949494" y="2346743"/>
                  </a:lnTo>
                  <a:lnTo>
                    <a:pt x="0" y="2346743"/>
                  </a:lnTo>
                  <a:close/>
                </a:path>
              </a:pathLst>
            </a:custGeom>
            <a:solidFill>
              <a:srgbClr val="E9FFE8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l">
                <a:lnSpc>
                  <a:spcPts val="4857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3637255" y="1303775"/>
            <a:ext cx="11013490" cy="2693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500"/>
              </a:lnSpc>
              <a:spcBef>
                <a:spcPct val="0"/>
              </a:spcBef>
            </a:pPr>
            <a:r>
              <a:rPr lang="en-US" sz="7500" u="none" dirty="0">
                <a:solidFill>
                  <a:srgbClr val="000000"/>
                </a:solidFill>
                <a:latin typeface="Open Sans Extra Bold" panose="020B0604020202020204" charset="0"/>
              </a:rPr>
              <a:t>FONTS IN THIS PRESENTATION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127508" y="4644390"/>
            <a:ext cx="6032984" cy="941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3779"/>
              </a:lnSpc>
              <a:spcBef>
                <a:spcPct val="0"/>
              </a:spcBef>
            </a:pPr>
            <a:r>
              <a:rPr lang="en-US" sz="2699" u="none">
                <a:solidFill>
                  <a:srgbClr val="000000"/>
                </a:solidFill>
                <a:latin typeface="Roboto Condensed Bold"/>
              </a:rPr>
              <a:t>THIS PRESENTATION TEMPLATE USES THE FOLLOWING FONTS: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127508" y="6025581"/>
            <a:ext cx="6032984" cy="1098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40"/>
              </a:lnSpc>
              <a:spcBef>
                <a:spcPct val="0"/>
              </a:spcBef>
            </a:pPr>
            <a:r>
              <a:rPr lang="en-US" sz="2100" u="none">
                <a:solidFill>
                  <a:srgbClr val="000000"/>
                </a:solidFill>
                <a:latin typeface="Open Sans"/>
              </a:rPr>
              <a:t>Titles: Open Sans Extra Bold</a:t>
            </a:r>
          </a:p>
          <a:p>
            <a:pPr marL="0" lvl="0" indent="0" algn="ctr">
              <a:lnSpc>
                <a:spcPts val="2940"/>
              </a:lnSpc>
              <a:spcBef>
                <a:spcPct val="0"/>
              </a:spcBef>
            </a:pPr>
            <a:r>
              <a:rPr lang="en-US" sz="2100" u="none">
                <a:solidFill>
                  <a:srgbClr val="000000"/>
                </a:solidFill>
                <a:latin typeface="Open Sans"/>
              </a:rPr>
              <a:t>Headers: Roboto Condensed</a:t>
            </a:r>
          </a:p>
          <a:p>
            <a:pPr marL="0" lvl="0" indent="0" algn="ctr">
              <a:lnSpc>
                <a:spcPts val="2940"/>
              </a:lnSpc>
              <a:spcBef>
                <a:spcPct val="0"/>
              </a:spcBef>
            </a:pPr>
            <a:r>
              <a:rPr lang="en-US" sz="2100" u="none">
                <a:solidFill>
                  <a:srgbClr val="000000"/>
                </a:solidFill>
                <a:latin typeface="Open Sans"/>
              </a:rPr>
              <a:t>Body Copy: Open Sans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127508" y="7562717"/>
            <a:ext cx="6032984" cy="72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40"/>
              </a:lnSpc>
              <a:spcBef>
                <a:spcPct val="0"/>
              </a:spcBef>
            </a:pPr>
            <a:r>
              <a:rPr lang="en-US" sz="2100" u="none">
                <a:solidFill>
                  <a:srgbClr val="000000"/>
                </a:solidFill>
                <a:latin typeface="Open Sans"/>
              </a:rPr>
              <a:t>You can find these fonts online too.</a:t>
            </a:r>
          </a:p>
          <a:p>
            <a:pPr marL="0" lvl="0" indent="0" algn="ctr">
              <a:lnSpc>
                <a:spcPts val="2940"/>
              </a:lnSpc>
              <a:spcBef>
                <a:spcPct val="0"/>
              </a:spcBef>
            </a:pPr>
            <a:r>
              <a:rPr lang="en-US" sz="2100" u="none">
                <a:solidFill>
                  <a:srgbClr val="000000"/>
                </a:solidFill>
                <a:latin typeface="Open Sans"/>
              </a:rPr>
              <a:t>Happy designing! 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646133" y="8910289"/>
            <a:ext cx="1376711" cy="1376711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81B1B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2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4369938" y="8910289"/>
            <a:ext cx="1376711" cy="1376711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81B1B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2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2541352" y="8910289"/>
            <a:ext cx="1376711" cy="1376711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81B1B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2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5265156" y="8910289"/>
            <a:ext cx="1376711" cy="1376711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81B1B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2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9817547" y="8910289"/>
            <a:ext cx="1376711" cy="1376711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81B1B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2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7093742" y="8910289"/>
            <a:ext cx="1376711" cy="1376711"/>
            <a:chOff x="0" y="0"/>
            <a:chExt cx="812800" cy="8128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81B1B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2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F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09369" y="1559318"/>
            <a:ext cx="7857015" cy="44582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8892"/>
              </a:lnSpc>
              <a:spcBef>
                <a:spcPct val="0"/>
              </a:spcBef>
            </a:pPr>
            <a:r>
              <a:rPr lang="en-US" sz="6352" u="none" dirty="0">
                <a:solidFill>
                  <a:srgbClr val="F81B1B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</a:rPr>
              <a:t>FREE TEMPLATES FOR ALL </a:t>
            </a:r>
            <a:r>
              <a:rPr lang="en-US" sz="6352" u="none" dirty="0">
                <a:solidFill>
                  <a:srgbClr val="F81B1B"/>
                </a:solidFill>
                <a:latin typeface="Open Sans Extra Bold" panose="020B0604020202020204" charset="0"/>
              </a:rPr>
              <a:t>YOUR PRESENTATION NEEDS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0531780" y="0"/>
            <a:ext cx="7396006" cy="10287000"/>
            <a:chOff x="0" y="0"/>
            <a:chExt cx="1947919" cy="27700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47919" cy="2770063"/>
            </a:xfrm>
            <a:custGeom>
              <a:avLst/>
              <a:gdLst/>
              <a:ahLst/>
              <a:cxnLst/>
              <a:rect l="l" t="t" r="r" b="b"/>
              <a:pathLst>
                <a:path w="1947919" h="2770063">
                  <a:moveTo>
                    <a:pt x="0" y="0"/>
                  </a:moveTo>
                  <a:lnTo>
                    <a:pt x="1947919" y="0"/>
                  </a:lnTo>
                  <a:lnTo>
                    <a:pt x="1947919" y="2770063"/>
                  </a:lnTo>
                  <a:lnTo>
                    <a:pt x="0" y="277006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2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7927786" y="0"/>
            <a:ext cx="360214" cy="10287000"/>
            <a:chOff x="0" y="0"/>
            <a:chExt cx="94871" cy="277006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4871" cy="2770063"/>
            </a:xfrm>
            <a:custGeom>
              <a:avLst/>
              <a:gdLst/>
              <a:ahLst/>
              <a:cxnLst/>
              <a:rect l="l" t="t" r="r" b="b"/>
              <a:pathLst>
                <a:path w="94871" h="2770063">
                  <a:moveTo>
                    <a:pt x="0" y="0"/>
                  </a:moveTo>
                  <a:lnTo>
                    <a:pt x="94871" y="0"/>
                  </a:lnTo>
                  <a:lnTo>
                    <a:pt x="94871" y="2770063"/>
                  </a:lnTo>
                  <a:lnTo>
                    <a:pt x="0" y="2770063"/>
                  </a:lnTo>
                  <a:close/>
                </a:path>
              </a:pathLst>
            </a:custGeom>
            <a:solidFill>
              <a:srgbClr val="F81B1B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2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2664987" y="1791676"/>
            <a:ext cx="3269360" cy="72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940"/>
              </a:lnSpc>
              <a:spcBef>
                <a:spcPct val="0"/>
              </a:spcBef>
            </a:pPr>
            <a:r>
              <a:rPr lang="en-US" sz="2100" u="none" dirty="0">
                <a:solidFill>
                  <a:srgbClr val="000000"/>
                </a:solidFill>
                <a:latin typeface="Open Sans"/>
              </a:rPr>
              <a:t>For PowerPoint, Google Slides, and </a:t>
            </a:r>
            <a:r>
              <a:rPr lang="en-US" sz="2100" u="none" dirty="0" err="1">
                <a:solidFill>
                  <a:srgbClr val="000000"/>
                </a:solidFill>
                <a:latin typeface="Open Sans"/>
              </a:rPr>
              <a:t>Canva</a:t>
            </a:r>
            <a:endParaRPr lang="en-US" sz="2100" u="none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2664987" y="3819833"/>
            <a:ext cx="3129593" cy="72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940"/>
              </a:lnSpc>
              <a:spcBef>
                <a:spcPct val="0"/>
              </a:spcBef>
            </a:pPr>
            <a:r>
              <a:rPr lang="en-US" sz="2100" u="none">
                <a:solidFill>
                  <a:srgbClr val="000000"/>
                </a:solidFill>
                <a:latin typeface="Open Sans"/>
              </a:rPr>
              <a:t>100% free for personal or commercial use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664987" y="5847990"/>
            <a:ext cx="3342427" cy="72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940"/>
              </a:lnSpc>
              <a:spcBef>
                <a:spcPct val="0"/>
              </a:spcBef>
            </a:pPr>
            <a:r>
              <a:rPr lang="en-US" sz="2100" u="none">
                <a:solidFill>
                  <a:srgbClr val="000000"/>
                </a:solidFill>
                <a:latin typeface="Open Sans"/>
              </a:rPr>
              <a:t>Ready to use, professional, and customizable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664987" y="7876147"/>
            <a:ext cx="3306955" cy="72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940"/>
              </a:lnSpc>
              <a:spcBef>
                <a:spcPct val="0"/>
              </a:spcBef>
            </a:pPr>
            <a:r>
              <a:rPr lang="en-US" sz="2100" u="none">
                <a:solidFill>
                  <a:srgbClr val="000000"/>
                </a:solidFill>
                <a:latin typeface="Open Sans"/>
              </a:rPr>
              <a:t>Blow your audience away with attractive visuals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62453" y="7810996"/>
            <a:ext cx="3775424" cy="89611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F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543050" cy="154305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81B1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2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1543050"/>
            <a:ext cx="1543050" cy="154305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81B1B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2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3086100"/>
            <a:ext cx="1543050" cy="154305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81B1B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2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543050" y="0"/>
            <a:ext cx="1543050" cy="1543050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81B1B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2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3086100" y="0"/>
            <a:ext cx="1543050" cy="1543050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81B1B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2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543050" y="1543050"/>
            <a:ext cx="1543050" cy="1543050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81B1B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2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543050" y="1543050"/>
            <a:ext cx="16744950" cy="7367239"/>
            <a:chOff x="0" y="0"/>
            <a:chExt cx="4410193" cy="1940343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4410192" cy="1940343"/>
            </a:xfrm>
            <a:custGeom>
              <a:avLst/>
              <a:gdLst/>
              <a:ahLst/>
              <a:cxnLst/>
              <a:rect l="l" t="t" r="r" b="b"/>
              <a:pathLst>
                <a:path w="4410192" h="1940343">
                  <a:moveTo>
                    <a:pt x="0" y="0"/>
                  </a:moveTo>
                  <a:lnTo>
                    <a:pt x="4410192" y="0"/>
                  </a:lnTo>
                  <a:lnTo>
                    <a:pt x="4410192" y="1940343"/>
                  </a:lnTo>
                  <a:lnTo>
                    <a:pt x="0" y="1940343"/>
                  </a:lnTo>
                  <a:close/>
                </a:path>
              </a:pathLst>
            </a:custGeom>
            <a:solidFill>
              <a:srgbClr val="F4CEE4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l">
                <a:lnSpc>
                  <a:spcPts val="4857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6744950" y="7367239"/>
            <a:ext cx="1543050" cy="1543050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81B1B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2"/>
                </a:lnSpc>
              </a:pPr>
              <a:endParaRPr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2057400" y="1874715"/>
            <a:ext cx="14687550" cy="1258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10500"/>
              </a:lnSpc>
              <a:spcBef>
                <a:spcPct val="0"/>
              </a:spcBef>
            </a:pPr>
            <a:r>
              <a:rPr lang="en-US" sz="7500" u="none" dirty="0">
                <a:solidFill>
                  <a:srgbClr val="000000"/>
                </a:solidFill>
                <a:latin typeface="Open Sans Extra Bold" panose="020B0604020202020204" charset="0"/>
              </a:rPr>
              <a:t>ADD AN AGENDA PAGE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2057400" y="4495292"/>
            <a:ext cx="10933576" cy="464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3779"/>
              </a:lnSpc>
              <a:spcBef>
                <a:spcPct val="0"/>
              </a:spcBef>
            </a:pPr>
            <a:r>
              <a:rPr lang="en-US" sz="2699" u="none">
                <a:solidFill>
                  <a:srgbClr val="000000"/>
                </a:solidFill>
                <a:latin typeface="Roboto Condensed Bold"/>
              </a:rPr>
              <a:t>WRITE AN AGENDA HERE.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2057400" y="6955405"/>
            <a:ext cx="10933576" cy="464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3779"/>
              </a:lnSpc>
              <a:spcBef>
                <a:spcPct val="0"/>
              </a:spcBef>
            </a:pPr>
            <a:r>
              <a:rPr lang="en-US" sz="2699" u="none">
                <a:solidFill>
                  <a:srgbClr val="000000"/>
                </a:solidFill>
                <a:latin typeface="Roboto Condensed Bold"/>
              </a:rPr>
              <a:t>WRITE AN AGENDA HERE.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2057400" y="5317105"/>
            <a:ext cx="10933576" cy="464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3779"/>
              </a:lnSpc>
              <a:spcBef>
                <a:spcPct val="0"/>
              </a:spcBef>
            </a:pPr>
            <a:r>
              <a:rPr lang="en-US" sz="2699" u="none">
                <a:solidFill>
                  <a:srgbClr val="000000"/>
                </a:solidFill>
                <a:latin typeface="Roboto Condensed Bold"/>
              </a:rPr>
              <a:t>WRITE AN AGENDA HERE.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2057400" y="6136255"/>
            <a:ext cx="10933576" cy="464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3779"/>
              </a:lnSpc>
              <a:spcBef>
                <a:spcPct val="0"/>
              </a:spcBef>
            </a:pPr>
            <a:r>
              <a:rPr lang="en-US" sz="2699" u="none">
                <a:solidFill>
                  <a:srgbClr val="000000"/>
                </a:solidFill>
                <a:latin typeface="Roboto Condensed Bold"/>
              </a:rPr>
              <a:t>WRITE AN AGENDA HERE.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2057400" y="7774555"/>
            <a:ext cx="10933576" cy="464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3779"/>
              </a:lnSpc>
              <a:spcBef>
                <a:spcPct val="0"/>
              </a:spcBef>
            </a:pPr>
            <a:r>
              <a:rPr lang="en-US" sz="2699" u="none">
                <a:solidFill>
                  <a:srgbClr val="000000"/>
                </a:solidFill>
                <a:latin typeface="Roboto Condensed Bold"/>
              </a:rPr>
              <a:t>WRITE AN AGENDA HERE.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F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44000" y="0"/>
            <a:ext cx="9144000" cy="10287000"/>
            <a:chOff x="0" y="0"/>
            <a:chExt cx="2408296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08296" cy="2709333"/>
            </a:xfrm>
            <a:custGeom>
              <a:avLst/>
              <a:gdLst/>
              <a:ahLst/>
              <a:cxnLst/>
              <a:rect l="l" t="t" r="r" b="b"/>
              <a:pathLst>
                <a:path w="2408296" h="2709333">
                  <a:moveTo>
                    <a:pt x="0" y="0"/>
                  </a:moveTo>
                  <a:lnTo>
                    <a:pt x="2408296" y="0"/>
                  </a:lnTo>
                  <a:lnTo>
                    <a:pt x="240829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4CEE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2"/>
                </a:lnSpc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b="2126"/>
          <a:stretch>
            <a:fillRect/>
          </a:stretch>
        </p:blipFill>
        <p:spPr>
          <a:xfrm>
            <a:off x="11285378" y="0"/>
            <a:ext cx="7002622" cy="102870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028700" y="5100211"/>
            <a:ext cx="7950705" cy="3186222"/>
            <a:chOff x="0" y="-152400"/>
            <a:chExt cx="10600940" cy="4248295"/>
          </a:xfrm>
        </p:grpSpPr>
        <p:sp>
          <p:nvSpPr>
            <p:cNvPr id="7" name="TextBox 7"/>
            <p:cNvSpPr txBox="1"/>
            <p:nvPr/>
          </p:nvSpPr>
          <p:spPr>
            <a:xfrm>
              <a:off x="0" y="-152400"/>
              <a:ext cx="10600940" cy="16776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10500"/>
                </a:lnSpc>
                <a:spcBef>
                  <a:spcPct val="0"/>
                </a:spcBef>
              </a:pPr>
              <a:r>
                <a:rPr lang="en-US" sz="7500" u="none" dirty="0">
                  <a:solidFill>
                    <a:srgbClr val="000000"/>
                  </a:solidFill>
                  <a:latin typeface="Open Sans Extra Bold" panose="020B0604020202020204" charset="0"/>
                </a:rPr>
                <a:t>HELLO THERE!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2225184"/>
              <a:ext cx="8729757" cy="18707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779"/>
                </a:lnSpc>
              </a:pPr>
              <a:r>
                <a:rPr lang="en-US" sz="2699" u="none">
                  <a:solidFill>
                    <a:srgbClr val="000000"/>
                  </a:solidFill>
                  <a:latin typeface="Roboto Condensed Bold"/>
                </a:rPr>
                <a:t>I'M RAIN, AND I'LL BE SHARING WITH YOU MY BEAUTIFUL IDEAS. FOLLOW ME AT @REALLYGREATSITE TO LEARN MORE. 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6744950" y="0"/>
            <a:ext cx="1543050" cy="1543050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81B1B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2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CE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876300"/>
            <a:ext cx="7622071" cy="2693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500"/>
              </a:lnSpc>
              <a:spcBef>
                <a:spcPct val="0"/>
              </a:spcBef>
            </a:pPr>
            <a:r>
              <a:rPr lang="en-US" sz="7500" u="none" dirty="0">
                <a:solidFill>
                  <a:srgbClr val="F81B1B"/>
                </a:solidFill>
                <a:latin typeface="Open Sans Extra Bold" panose="020B0604020202020204" charset="0"/>
              </a:rPr>
              <a:t>WRITE YOUR TOPIC OR IDEA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7072058"/>
            <a:ext cx="4584125" cy="464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3779"/>
              </a:lnSpc>
              <a:spcBef>
                <a:spcPct val="0"/>
              </a:spcBef>
            </a:pPr>
            <a:r>
              <a:rPr lang="en-US" sz="2699" u="none">
                <a:solidFill>
                  <a:srgbClr val="000000"/>
                </a:solidFill>
                <a:latin typeface="Roboto Condensed Bold"/>
              </a:rPr>
              <a:t>ADD A MAIN POINT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851938" y="7072058"/>
            <a:ext cx="4584125" cy="464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3779"/>
              </a:lnSpc>
              <a:spcBef>
                <a:spcPct val="0"/>
              </a:spcBef>
            </a:pPr>
            <a:r>
              <a:rPr lang="en-US" sz="2699" u="none">
                <a:solidFill>
                  <a:srgbClr val="000000"/>
                </a:solidFill>
                <a:latin typeface="Roboto Condensed Bold"/>
              </a:rPr>
              <a:t>ADD A MAIN POINT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2675175" y="7072058"/>
            <a:ext cx="4584125" cy="464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3779"/>
              </a:lnSpc>
              <a:spcBef>
                <a:spcPct val="0"/>
              </a:spcBef>
            </a:pPr>
            <a:r>
              <a:rPr lang="en-US" sz="2699" u="none">
                <a:solidFill>
                  <a:srgbClr val="000000"/>
                </a:solidFill>
                <a:latin typeface="Roboto Condensed Bold"/>
              </a:rPr>
              <a:t>ADD A MAIN POINT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7791705"/>
            <a:ext cx="4584125" cy="727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940"/>
              </a:lnSpc>
              <a:spcBef>
                <a:spcPct val="0"/>
              </a:spcBef>
            </a:pPr>
            <a:r>
              <a:rPr lang="en-US" sz="2100" u="none">
                <a:solidFill>
                  <a:srgbClr val="000000"/>
                </a:solidFill>
                <a:latin typeface="Open Sans"/>
              </a:rPr>
              <a:t>Briefly elaborate on what you</a:t>
            </a:r>
          </a:p>
          <a:p>
            <a:pPr marL="0" lvl="0" indent="0">
              <a:lnSpc>
                <a:spcPts val="2940"/>
              </a:lnSpc>
              <a:spcBef>
                <a:spcPct val="0"/>
              </a:spcBef>
            </a:pPr>
            <a:r>
              <a:rPr lang="en-US" sz="2100" u="none">
                <a:solidFill>
                  <a:srgbClr val="000000"/>
                </a:solidFill>
                <a:latin typeface="Open Sans"/>
              </a:rPr>
              <a:t>want to discuss.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851938" y="7791705"/>
            <a:ext cx="4584125" cy="727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40"/>
              </a:lnSpc>
              <a:spcBef>
                <a:spcPct val="0"/>
              </a:spcBef>
            </a:pPr>
            <a:r>
              <a:rPr lang="en-US" sz="2100" u="none">
                <a:solidFill>
                  <a:srgbClr val="000000"/>
                </a:solidFill>
                <a:latin typeface="Open Sans"/>
              </a:rPr>
              <a:t>Briefly elaborate on what you</a:t>
            </a:r>
          </a:p>
          <a:p>
            <a:pPr marL="0" lvl="0" indent="0" algn="l">
              <a:lnSpc>
                <a:spcPts val="2940"/>
              </a:lnSpc>
              <a:spcBef>
                <a:spcPct val="0"/>
              </a:spcBef>
            </a:pPr>
            <a:r>
              <a:rPr lang="en-US" sz="2100" u="none">
                <a:solidFill>
                  <a:srgbClr val="000000"/>
                </a:solidFill>
                <a:latin typeface="Open Sans"/>
              </a:rPr>
              <a:t>want to discuss.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675175" y="7791705"/>
            <a:ext cx="4584125" cy="727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40"/>
              </a:lnSpc>
              <a:spcBef>
                <a:spcPct val="0"/>
              </a:spcBef>
            </a:pPr>
            <a:r>
              <a:rPr lang="en-US" sz="2100" u="none">
                <a:solidFill>
                  <a:srgbClr val="000000"/>
                </a:solidFill>
                <a:latin typeface="Open Sans"/>
              </a:rPr>
              <a:t>Briefly elaborate on what you</a:t>
            </a:r>
          </a:p>
          <a:p>
            <a:pPr marL="0" lvl="0" indent="0" algn="l">
              <a:lnSpc>
                <a:spcPts val="2940"/>
              </a:lnSpc>
              <a:spcBef>
                <a:spcPct val="0"/>
              </a:spcBef>
            </a:pPr>
            <a:r>
              <a:rPr lang="en-US" sz="2100" u="none">
                <a:solidFill>
                  <a:srgbClr val="000000"/>
                </a:solidFill>
                <a:latin typeface="Open Sans"/>
              </a:rPr>
              <a:t>want to discuss. </a:t>
            </a:r>
          </a:p>
        </p:txBody>
      </p:sp>
      <p:grpSp>
        <p:nvGrpSpPr>
          <p:cNvPr id="9" name="Group 9"/>
          <p:cNvGrpSpPr/>
          <p:nvPr/>
        </p:nvGrpSpPr>
        <p:grpSpPr>
          <a:xfrm rot="-5400000">
            <a:off x="16754475" y="0"/>
            <a:ext cx="1543050" cy="1543050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81B1B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2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 rot="-5400000">
            <a:off x="16754475" y="1543050"/>
            <a:ext cx="1543050" cy="1543050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4CEE4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2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 rot="-5400000">
            <a:off x="15211425" y="1543050"/>
            <a:ext cx="1543050" cy="1543050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81B1B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2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 rot="-5400000">
            <a:off x="16754475" y="3076575"/>
            <a:ext cx="1543050" cy="1543050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81B1B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2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 rot="-5400000">
            <a:off x="15211425" y="9525"/>
            <a:ext cx="1543050" cy="1543050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4CEE4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2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 rot="-5400000">
            <a:off x="13668375" y="9525"/>
            <a:ext cx="1543050" cy="1543050"/>
            <a:chOff x="0" y="0"/>
            <a:chExt cx="812800" cy="8128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81B1B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2"/>
                </a:lnSpc>
              </a:pPr>
              <a:endParaRPr/>
            </a:p>
          </p:txBody>
        </p:sp>
      </p:grpSp>
      <p:pic>
        <p:nvPicPr>
          <p:cNvPr id="27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5144973"/>
            <a:ext cx="1544106" cy="1327931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851938" y="5050644"/>
            <a:ext cx="1516589" cy="1516589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2597628" y="5261281"/>
            <a:ext cx="1842272" cy="10953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F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44165" y="1093477"/>
            <a:ext cx="8294787" cy="8404860"/>
            <a:chOff x="0" y="0"/>
            <a:chExt cx="11059716" cy="11206480"/>
          </a:xfrm>
        </p:grpSpPr>
        <p:sp>
          <p:nvSpPr>
            <p:cNvPr id="3" name="TextBox 3"/>
            <p:cNvSpPr txBox="1"/>
            <p:nvPr/>
          </p:nvSpPr>
          <p:spPr>
            <a:xfrm>
              <a:off x="1119604" y="10690860"/>
              <a:ext cx="1157883" cy="515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Open Sans Light"/>
                </a:rPr>
                <a:t>Item 1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3228439" y="10690860"/>
              <a:ext cx="1157883" cy="515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Open Sans Light"/>
                </a:rPr>
                <a:t>Item 2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5337274" y="10690860"/>
              <a:ext cx="1157883" cy="515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Open Sans Light"/>
                </a:rPr>
                <a:t>Item 3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7446109" y="10690860"/>
              <a:ext cx="1157883" cy="515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Open Sans Light"/>
                </a:rPr>
                <a:t>Item 4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9554944" y="10690860"/>
              <a:ext cx="1157883" cy="515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Open Sans Light"/>
                </a:rPr>
                <a:t>Item 5</a:t>
              </a:r>
            </a:p>
          </p:txBody>
        </p:sp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>
              <a:off x="772716" y="238760"/>
              <a:ext cx="10287000" cy="10287000"/>
              <a:chOff x="0" y="0"/>
              <a:chExt cx="10287000" cy="10287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-6350"/>
                <a:ext cx="102870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287000" h="127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0" name="Freeform 10"/>
              <p:cNvSpPr/>
              <p:nvPr/>
            </p:nvSpPr>
            <p:spPr>
              <a:xfrm>
                <a:off x="0" y="2051050"/>
                <a:ext cx="102870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287000" h="127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1" name="Freeform 11"/>
              <p:cNvSpPr/>
              <p:nvPr/>
            </p:nvSpPr>
            <p:spPr>
              <a:xfrm>
                <a:off x="0" y="4108450"/>
                <a:ext cx="102870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287000" h="127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2" name="Freeform 12"/>
              <p:cNvSpPr/>
              <p:nvPr/>
            </p:nvSpPr>
            <p:spPr>
              <a:xfrm>
                <a:off x="0" y="6165850"/>
                <a:ext cx="102870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287000" h="127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3" name="Freeform 13"/>
              <p:cNvSpPr/>
              <p:nvPr/>
            </p:nvSpPr>
            <p:spPr>
              <a:xfrm>
                <a:off x="0" y="8223250"/>
                <a:ext cx="102870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287000" h="127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4" name="Freeform 14"/>
              <p:cNvSpPr/>
              <p:nvPr/>
            </p:nvSpPr>
            <p:spPr>
              <a:xfrm>
                <a:off x="0" y="10280650"/>
                <a:ext cx="102870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287000" h="127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5" name="TextBox 15"/>
            <p:cNvSpPr txBox="1"/>
            <p:nvPr/>
          </p:nvSpPr>
          <p:spPr>
            <a:xfrm>
              <a:off x="0" y="-38100"/>
              <a:ext cx="569516" cy="515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Open Sans Light"/>
                </a:rPr>
                <a:t>50 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2019300"/>
              <a:ext cx="569516" cy="515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Open Sans Light"/>
                </a:rPr>
                <a:t>40 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4076700"/>
              <a:ext cx="569516" cy="515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Open Sans Light"/>
                </a:rPr>
                <a:t>30 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6134100"/>
              <a:ext cx="569516" cy="515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Open Sans Light"/>
                </a:rPr>
                <a:t>20 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8191500"/>
              <a:ext cx="569516" cy="515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Open Sans Light"/>
                </a:rPr>
                <a:t>10 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231973" y="10248900"/>
              <a:ext cx="337542" cy="515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Open Sans Light"/>
                </a:rPr>
                <a:t>0 </a:t>
              </a:r>
            </a:p>
          </p:txBody>
        </p:sp>
        <p:grpSp>
          <p:nvGrpSpPr>
            <p:cNvPr id="21" name="Group 21"/>
            <p:cNvGrpSpPr>
              <a:grpSpLocks noChangeAspect="1"/>
            </p:cNvGrpSpPr>
            <p:nvPr/>
          </p:nvGrpSpPr>
          <p:grpSpPr>
            <a:xfrm>
              <a:off x="772716" y="232410"/>
              <a:ext cx="10287000" cy="10293350"/>
              <a:chOff x="0" y="-6350"/>
              <a:chExt cx="10287000" cy="1029335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8216900"/>
                <a:ext cx="1851660" cy="2070100"/>
              </a:xfrm>
              <a:custGeom>
                <a:avLst/>
                <a:gdLst/>
                <a:ahLst/>
                <a:cxnLst/>
                <a:rect l="l" t="t" r="r" b="b"/>
                <a:pathLst>
                  <a:path w="1851660" h="207010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2070100"/>
                    </a:lnTo>
                    <a:lnTo>
                      <a:pt x="0" y="2070100"/>
                    </a:lnTo>
                    <a:close/>
                  </a:path>
                </a:pathLst>
              </a:custGeom>
              <a:solidFill>
                <a:srgbClr val="5CE1E6"/>
              </a:solidFill>
            </p:spPr>
          </p:sp>
          <p:sp>
            <p:nvSpPr>
              <p:cNvPr id="23" name="Freeform 23"/>
              <p:cNvSpPr/>
              <p:nvPr/>
            </p:nvSpPr>
            <p:spPr>
              <a:xfrm>
                <a:off x="2108835" y="6165850"/>
                <a:ext cx="1851660" cy="4121150"/>
              </a:xfrm>
              <a:custGeom>
                <a:avLst/>
                <a:gdLst/>
                <a:ahLst/>
                <a:cxnLst/>
                <a:rect l="l" t="t" r="r" b="b"/>
                <a:pathLst>
                  <a:path w="1851660" h="412115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4121150"/>
                    </a:lnTo>
                    <a:lnTo>
                      <a:pt x="0" y="4121150"/>
                    </a:lnTo>
                    <a:close/>
                  </a:path>
                </a:pathLst>
              </a:custGeom>
              <a:solidFill>
                <a:srgbClr val="5CE1E6"/>
              </a:solidFill>
            </p:spPr>
          </p:sp>
          <p:sp>
            <p:nvSpPr>
              <p:cNvPr id="24" name="Freeform 24"/>
              <p:cNvSpPr/>
              <p:nvPr/>
            </p:nvSpPr>
            <p:spPr>
              <a:xfrm>
                <a:off x="4217670" y="4108450"/>
                <a:ext cx="1851660" cy="6178550"/>
              </a:xfrm>
              <a:custGeom>
                <a:avLst/>
                <a:gdLst/>
                <a:ahLst/>
                <a:cxnLst/>
                <a:rect l="l" t="t" r="r" b="b"/>
                <a:pathLst>
                  <a:path w="1851660" h="617855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6178550"/>
                    </a:lnTo>
                    <a:lnTo>
                      <a:pt x="0" y="6178550"/>
                    </a:lnTo>
                    <a:close/>
                  </a:path>
                </a:pathLst>
              </a:custGeom>
              <a:solidFill>
                <a:srgbClr val="5CE1E6"/>
              </a:solidFill>
            </p:spPr>
          </p:sp>
          <p:sp>
            <p:nvSpPr>
              <p:cNvPr id="25" name="Freeform 25"/>
              <p:cNvSpPr/>
              <p:nvPr/>
            </p:nvSpPr>
            <p:spPr>
              <a:xfrm>
                <a:off x="6326505" y="2051050"/>
                <a:ext cx="1851660" cy="8235950"/>
              </a:xfrm>
              <a:custGeom>
                <a:avLst/>
                <a:gdLst/>
                <a:ahLst/>
                <a:cxnLst/>
                <a:rect l="l" t="t" r="r" b="b"/>
                <a:pathLst>
                  <a:path w="1851660" h="823595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8235950"/>
                    </a:lnTo>
                    <a:lnTo>
                      <a:pt x="0" y="8235950"/>
                    </a:lnTo>
                    <a:close/>
                  </a:path>
                </a:pathLst>
              </a:custGeom>
              <a:solidFill>
                <a:srgbClr val="5CE1E6"/>
              </a:solidFill>
            </p:spPr>
          </p:sp>
          <p:sp>
            <p:nvSpPr>
              <p:cNvPr id="26" name="Freeform 26"/>
              <p:cNvSpPr/>
              <p:nvPr/>
            </p:nvSpPr>
            <p:spPr>
              <a:xfrm>
                <a:off x="8435340" y="-6350"/>
                <a:ext cx="1851660" cy="10293350"/>
              </a:xfrm>
              <a:custGeom>
                <a:avLst/>
                <a:gdLst/>
                <a:ahLst/>
                <a:cxnLst/>
                <a:rect l="l" t="t" r="r" b="b"/>
                <a:pathLst>
                  <a:path w="1851660" h="1029335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10293350"/>
                    </a:lnTo>
                    <a:lnTo>
                      <a:pt x="0" y="10293350"/>
                    </a:lnTo>
                    <a:close/>
                  </a:path>
                </a:pathLst>
              </a:custGeom>
              <a:solidFill>
                <a:srgbClr val="5CE1E6"/>
              </a:solidFill>
            </p:spPr>
          </p:sp>
          <p:sp>
            <p:nvSpPr>
              <p:cNvPr id="27" name="Freeform 27"/>
              <p:cNvSpPr/>
              <p:nvPr/>
            </p:nvSpPr>
            <p:spPr>
              <a:xfrm>
                <a:off x="0" y="9251950"/>
                <a:ext cx="1851660" cy="1035050"/>
              </a:xfrm>
              <a:custGeom>
                <a:avLst/>
                <a:gdLst/>
                <a:ahLst/>
                <a:cxnLst/>
                <a:rect l="l" t="t" r="r" b="b"/>
                <a:pathLst>
                  <a:path w="1851660" h="103505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1035050"/>
                    </a:lnTo>
                    <a:lnTo>
                      <a:pt x="0" y="1035050"/>
                    </a:lnTo>
                    <a:close/>
                  </a:path>
                </a:pathLst>
              </a:custGeom>
              <a:solidFill>
                <a:srgbClr val="F81B1B"/>
              </a:solidFill>
            </p:spPr>
          </p:sp>
          <p:sp>
            <p:nvSpPr>
              <p:cNvPr id="28" name="Freeform 28"/>
              <p:cNvSpPr/>
              <p:nvPr/>
            </p:nvSpPr>
            <p:spPr>
              <a:xfrm>
                <a:off x="2108835" y="6990080"/>
                <a:ext cx="1851660" cy="3296920"/>
              </a:xfrm>
              <a:custGeom>
                <a:avLst/>
                <a:gdLst/>
                <a:ahLst/>
                <a:cxnLst/>
                <a:rect l="l" t="t" r="r" b="b"/>
                <a:pathLst>
                  <a:path w="1851660" h="329692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3296920"/>
                    </a:lnTo>
                    <a:lnTo>
                      <a:pt x="0" y="3296920"/>
                    </a:lnTo>
                    <a:close/>
                  </a:path>
                </a:pathLst>
              </a:custGeom>
              <a:solidFill>
                <a:srgbClr val="F81B1B"/>
              </a:solidFill>
            </p:spPr>
          </p:sp>
          <p:sp>
            <p:nvSpPr>
              <p:cNvPr id="29" name="Freeform 29"/>
              <p:cNvSpPr/>
              <p:nvPr/>
            </p:nvSpPr>
            <p:spPr>
              <a:xfrm>
                <a:off x="4217670" y="5138208"/>
                <a:ext cx="1851660" cy="5148792"/>
              </a:xfrm>
              <a:custGeom>
                <a:avLst/>
                <a:gdLst/>
                <a:ahLst/>
                <a:cxnLst/>
                <a:rect l="l" t="t" r="r" b="b"/>
                <a:pathLst>
                  <a:path w="1851660" h="5148792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5148792"/>
                    </a:lnTo>
                    <a:lnTo>
                      <a:pt x="0" y="5148792"/>
                    </a:lnTo>
                    <a:close/>
                  </a:path>
                </a:pathLst>
              </a:custGeom>
              <a:solidFill>
                <a:srgbClr val="F81B1B"/>
              </a:solidFill>
            </p:spPr>
          </p:sp>
          <p:sp>
            <p:nvSpPr>
              <p:cNvPr id="30" name="Freeform 30"/>
              <p:cNvSpPr/>
              <p:nvPr/>
            </p:nvSpPr>
            <p:spPr>
              <a:xfrm>
                <a:off x="6326505" y="3698240"/>
                <a:ext cx="1851660" cy="6588760"/>
              </a:xfrm>
              <a:custGeom>
                <a:avLst/>
                <a:gdLst/>
                <a:ahLst/>
                <a:cxnLst/>
                <a:rect l="l" t="t" r="r" b="b"/>
                <a:pathLst>
                  <a:path w="1851660" h="65887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6588760"/>
                    </a:lnTo>
                    <a:lnTo>
                      <a:pt x="0" y="6588760"/>
                    </a:lnTo>
                    <a:close/>
                  </a:path>
                </a:pathLst>
              </a:custGeom>
              <a:solidFill>
                <a:srgbClr val="F81B1B"/>
              </a:solidFill>
            </p:spPr>
          </p:sp>
          <p:sp>
            <p:nvSpPr>
              <p:cNvPr id="31" name="Freeform 31"/>
              <p:cNvSpPr/>
              <p:nvPr/>
            </p:nvSpPr>
            <p:spPr>
              <a:xfrm>
                <a:off x="8435340" y="1640586"/>
                <a:ext cx="1851660" cy="8646414"/>
              </a:xfrm>
              <a:custGeom>
                <a:avLst/>
                <a:gdLst/>
                <a:ahLst/>
                <a:cxnLst/>
                <a:rect l="l" t="t" r="r" b="b"/>
                <a:pathLst>
                  <a:path w="1851660" h="8646414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8646414"/>
                    </a:lnTo>
                    <a:lnTo>
                      <a:pt x="0" y="8646414"/>
                    </a:lnTo>
                    <a:close/>
                  </a:path>
                </a:pathLst>
              </a:custGeom>
              <a:solidFill>
                <a:srgbClr val="F81B1B"/>
              </a:solidFill>
            </p:spPr>
          </p:sp>
          <p:sp>
            <p:nvSpPr>
              <p:cNvPr id="32" name="Freeform 32"/>
              <p:cNvSpPr/>
              <p:nvPr/>
            </p:nvSpPr>
            <p:spPr>
              <a:xfrm>
                <a:off x="0" y="10287000"/>
                <a:ext cx="185166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33" name="Freeform 33"/>
              <p:cNvSpPr/>
              <p:nvPr/>
            </p:nvSpPr>
            <p:spPr>
              <a:xfrm>
                <a:off x="2108835" y="8638540"/>
                <a:ext cx="1851660" cy="1648460"/>
              </a:xfrm>
              <a:custGeom>
                <a:avLst/>
                <a:gdLst/>
                <a:ahLst/>
                <a:cxnLst/>
                <a:rect l="l" t="t" r="r" b="b"/>
                <a:pathLst>
                  <a:path w="1851660" h="16484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1648460"/>
                    </a:lnTo>
                    <a:lnTo>
                      <a:pt x="0" y="164846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34" name="Freeform 34"/>
              <p:cNvSpPr/>
              <p:nvPr/>
            </p:nvSpPr>
            <p:spPr>
              <a:xfrm>
                <a:off x="4217670" y="7197725"/>
                <a:ext cx="1851660" cy="3089275"/>
              </a:xfrm>
              <a:custGeom>
                <a:avLst/>
                <a:gdLst/>
                <a:ahLst/>
                <a:cxnLst/>
                <a:rect l="l" t="t" r="r" b="b"/>
                <a:pathLst>
                  <a:path w="1851660" h="3089275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3089275"/>
                    </a:lnTo>
                    <a:lnTo>
                      <a:pt x="0" y="3089275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35" name="Freeform 35"/>
              <p:cNvSpPr/>
              <p:nvPr/>
            </p:nvSpPr>
            <p:spPr>
              <a:xfrm>
                <a:off x="6326505" y="6580822"/>
                <a:ext cx="1851660" cy="3706178"/>
              </a:xfrm>
              <a:custGeom>
                <a:avLst/>
                <a:gdLst/>
                <a:ahLst/>
                <a:cxnLst/>
                <a:rect l="l" t="t" r="r" b="b"/>
                <a:pathLst>
                  <a:path w="1851660" h="3706178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3706178"/>
                    </a:lnTo>
                    <a:lnTo>
                      <a:pt x="0" y="3706178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36" name="Freeform 36"/>
              <p:cNvSpPr/>
              <p:nvPr/>
            </p:nvSpPr>
            <p:spPr>
              <a:xfrm>
                <a:off x="8435340" y="5757926"/>
                <a:ext cx="1851660" cy="4529074"/>
              </a:xfrm>
              <a:custGeom>
                <a:avLst/>
                <a:gdLst/>
                <a:ahLst/>
                <a:cxnLst/>
                <a:rect l="l" t="t" r="r" b="b"/>
                <a:pathLst>
                  <a:path w="1851660" h="4529074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4529074"/>
                    </a:lnTo>
                    <a:lnTo>
                      <a:pt x="0" y="4529074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grpSp>
        <p:nvGrpSpPr>
          <p:cNvPr id="37" name="Group 37"/>
          <p:cNvGrpSpPr/>
          <p:nvPr/>
        </p:nvGrpSpPr>
        <p:grpSpPr>
          <a:xfrm>
            <a:off x="0" y="6971715"/>
            <a:ext cx="8782883" cy="3315285"/>
            <a:chOff x="0" y="0"/>
            <a:chExt cx="4626374" cy="1746323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4626375" cy="1746323"/>
            </a:xfrm>
            <a:custGeom>
              <a:avLst/>
              <a:gdLst/>
              <a:ahLst/>
              <a:cxnLst/>
              <a:rect l="l" t="t" r="r" b="b"/>
              <a:pathLst>
                <a:path w="4626375" h="1746323">
                  <a:moveTo>
                    <a:pt x="0" y="0"/>
                  </a:moveTo>
                  <a:lnTo>
                    <a:pt x="4626375" y="0"/>
                  </a:lnTo>
                  <a:lnTo>
                    <a:pt x="4626375" y="1746323"/>
                  </a:lnTo>
                  <a:lnTo>
                    <a:pt x="0" y="1746323"/>
                  </a:lnTo>
                  <a:close/>
                </a:path>
              </a:pathLst>
            </a:custGeom>
            <a:solidFill>
              <a:srgbClr val="F81B1B"/>
            </a:solidFill>
          </p:spPr>
        </p:sp>
        <p:sp>
          <p:nvSpPr>
            <p:cNvPr id="39" name="TextBox 39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2"/>
                </a:lnSpc>
              </a:pPr>
              <a:endParaRPr/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0" y="0"/>
            <a:ext cx="8782883" cy="6971715"/>
            <a:chOff x="0" y="0"/>
            <a:chExt cx="4626374" cy="3672344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4626375" cy="3672344"/>
            </a:xfrm>
            <a:custGeom>
              <a:avLst/>
              <a:gdLst/>
              <a:ahLst/>
              <a:cxnLst/>
              <a:rect l="l" t="t" r="r" b="b"/>
              <a:pathLst>
                <a:path w="4626375" h="3672344">
                  <a:moveTo>
                    <a:pt x="0" y="0"/>
                  </a:moveTo>
                  <a:lnTo>
                    <a:pt x="4626375" y="0"/>
                  </a:lnTo>
                  <a:lnTo>
                    <a:pt x="4626375" y="3672344"/>
                  </a:lnTo>
                  <a:lnTo>
                    <a:pt x="0" y="367234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2" name="TextBox 42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2"/>
                </a:lnSpc>
              </a:pPr>
              <a:endParaRPr/>
            </a:p>
          </p:txBody>
        </p:sp>
      </p:grpSp>
      <p:sp>
        <p:nvSpPr>
          <p:cNvPr id="43" name="TextBox 43"/>
          <p:cNvSpPr txBox="1"/>
          <p:nvPr/>
        </p:nvSpPr>
        <p:spPr>
          <a:xfrm>
            <a:off x="1028700" y="931816"/>
            <a:ext cx="7309937" cy="40395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500"/>
              </a:lnSpc>
              <a:spcBef>
                <a:spcPct val="0"/>
              </a:spcBef>
            </a:pPr>
            <a:r>
              <a:rPr lang="en-US" sz="7500" u="none" dirty="0">
                <a:solidFill>
                  <a:srgbClr val="000000"/>
                </a:solidFill>
                <a:latin typeface="Open Sans Extra Bold" panose="020B0604020202020204" charset="0"/>
              </a:rPr>
              <a:t>ADD AN INFOGRAPHIC PAGE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028700" y="5168331"/>
            <a:ext cx="7309937" cy="3561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40"/>
              </a:lnSpc>
              <a:spcBef>
                <a:spcPct val="0"/>
              </a:spcBef>
            </a:pPr>
            <a:r>
              <a:rPr lang="en-US" sz="2100" u="none">
                <a:solidFill>
                  <a:srgbClr val="000000"/>
                </a:solidFill>
                <a:latin typeface="Open Sans"/>
              </a:rPr>
              <a:t>Elaborate on the data you want to discuss.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F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3478799"/>
            <a:ext cx="18288000" cy="6846301"/>
            <a:chOff x="0" y="0"/>
            <a:chExt cx="5259461" cy="193286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59462" cy="1932868"/>
            </a:xfrm>
            <a:custGeom>
              <a:avLst/>
              <a:gdLst/>
              <a:ahLst/>
              <a:cxnLst/>
              <a:rect l="l" t="t" r="r" b="b"/>
              <a:pathLst>
                <a:path w="5259462" h="1932868">
                  <a:moveTo>
                    <a:pt x="0" y="0"/>
                  </a:moveTo>
                  <a:lnTo>
                    <a:pt x="5259462" y="0"/>
                  </a:lnTo>
                  <a:lnTo>
                    <a:pt x="5259462" y="1932868"/>
                  </a:lnTo>
                  <a:lnTo>
                    <a:pt x="0" y="1932868"/>
                  </a:lnTo>
                  <a:close/>
                </a:path>
              </a:pathLst>
            </a:custGeom>
            <a:solidFill>
              <a:srgbClr val="F4CEE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2"/>
                </a:lnSpc>
              </a:pPr>
              <a:endParaRPr/>
            </a:p>
          </p:txBody>
        </p:sp>
      </p:grpSp>
      <p:graphicFrame>
        <p:nvGraphicFramePr>
          <p:cNvPr id="5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9172627"/>
              </p:ext>
            </p:extLst>
          </p:nvPr>
        </p:nvGraphicFramePr>
        <p:xfrm>
          <a:off x="2506457" y="3952211"/>
          <a:ext cx="13275087" cy="5350327"/>
        </p:xfrm>
        <a:graphic>
          <a:graphicData uri="http://schemas.openxmlformats.org/drawingml/2006/table">
            <a:tbl>
              <a:tblPr/>
              <a:tblGrid>
                <a:gridCol w="31740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7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12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812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812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775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0" cap="flat" cmpd="sng" algn="ctr">
                      <a:solidFill>
                        <a:srgbClr val="5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5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5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5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94" b="1" dirty="0">
                          <a:solidFill>
                            <a:srgbClr val="FFFFFF"/>
                          </a:solidFill>
                          <a:latin typeface="Open Sans Extra Bold Bold"/>
                        </a:rPr>
                        <a:t>ITEM</a:t>
                      </a:r>
                      <a:endParaRPr lang="en-US" sz="1100" b="1" dirty="0"/>
                    </a:p>
                  </a:txBody>
                  <a:tcPr anchor="ctr">
                    <a:lnL w="0" cap="flat" cmpd="sng" algn="ctr">
                      <a:solidFill>
                        <a:srgbClr val="5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F81B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F81B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F81B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1B1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94" b="1" dirty="0">
                          <a:solidFill>
                            <a:srgbClr val="FFFFFF"/>
                          </a:solidFill>
                          <a:latin typeface="Open Sans Extra Bold Bold"/>
                        </a:rPr>
                        <a:t>ITEM</a:t>
                      </a:r>
                      <a:endParaRPr lang="en-US" sz="1100" b="1" dirty="0"/>
                    </a:p>
                  </a:txBody>
                  <a:tcPr anchor="ctr">
                    <a:lnL w="47625" cap="flat" cmpd="sng" algn="ctr">
                      <a:solidFill>
                        <a:srgbClr val="F81B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F81B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F81B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F81B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1B1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94" b="1" dirty="0">
                          <a:solidFill>
                            <a:srgbClr val="FFFFFF"/>
                          </a:solidFill>
                          <a:latin typeface="Open Sans Extra Bold Bold"/>
                        </a:rPr>
                        <a:t>ITEM</a:t>
                      </a:r>
                      <a:endParaRPr lang="en-US" sz="1100" b="1" dirty="0"/>
                    </a:p>
                  </a:txBody>
                  <a:tcPr anchor="ctr">
                    <a:lnL w="47625" cap="flat" cmpd="sng" algn="ctr">
                      <a:solidFill>
                        <a:srgbClr val="F81B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F81B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F81B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F81B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1B1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94" b="1" dirty="0">
                          <a:solidFill>
                            <a:srgbClr val="FFFFFF"/>
                          </a:solidFill>
                          <a:latin typeface="Open Sans Extra Bold Bold"/>
                        </a:rPr>
                        <a:t>ITEM</a:t>
                      </a:r>
                      <a:endParaRPr lang="en-US" sz="1100" b="1" dirty="0"/>
                    </a:p>
                  </a:txBody>
                  <a:tcPr anchor="ctr">
                    <a:lnL w="47625" cap="flat" cmpd="sng" algn="ctr">
                      <a:solidFill>
                        <a:srgbClr val="F81B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F81B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F81B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F81B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1B1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3385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94" b="1" dirty="0">
                          <a:solidFill>
                            <a:srgbClr val="F81B1B"/>
                          </a:solidFill>
                          <a:latin typeface="Open Sans Extra Bold Bold"/>
                        </a:rPr>
                        <a:t>ITEM</a:t>
                      </a:r>
                      <a:endParaRPr lang="en-US" sz="1100" b="1" dirty="0"/>
                    </a:p>
                  </a:txBody>
                  <a:tcPr anchor="ctr">
                    <a:lnL w="47625" cap="flat" cmpd="sng" algn="ctr">
                      <a:solidFill>
                        <a:srgbClr val="F81B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F81B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5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F81B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F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47625" cap="flat" cmpd="sng" algn="ctr">
                      <a:solidFill>
                        <a:srgbClr val="F81B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F81B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476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F81B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476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F81B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476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F81B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970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94" b="1" dirty="0">
                          <a:solidFill>
                            <a:srgbClr val="F81B1B"/>
                          </a:solidFill>
                          <a:latin typeface="Open Sans Extra Bold Bold"/>
                        </a:rPr>
                        <a:t>ITEM</a:t>
                      </a:r>
                      <a:endParaRPr lang="en-US" sz="1100" b="1" dirty="0"/>
                    </a:p>
                  </a:txBody>
                  <a:tcPr anchor="ctr">
                    <a:lnL w="47625" cap="flat" cmpd="sng" algn="ctr">
                      <a:solidFill>
                        <a:srgbClr val="F81B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F81B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F81B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F81B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F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47625" cap="flat" cmpd="sng" algn="ctr">
                      <a:solidFill>
                        <a:srgbClr val="F81B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428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428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428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428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428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428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428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428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428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428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428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970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94" b="1" dirty="0">
                          <a:solidFill>
                            <a:srgbClr val="F81B1B"/>
                          </a:solidFill>
                          <a:latin typeface="Open Sans Extra Bold Bold"/>
                        </a:rPr>
                        <a:t>ITEM</a:t>
                      </a:r>
                      <a:endParaRPr lang="en-US" sz="1100" b="1" dirty="0"/>
                    </a:p>
                  </a:txBody>
                  <a:tcPr anchor="ctr">
                    <a:lnL w="47625" cap="flat" cmpd="sng" algn="ctr">
                      <a:solidFill>
                        <a:srgbClr val="F81B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F81B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F81B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F81B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F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47625" cap="flat" cmpd="sng" algn="ctr">
                      <a:solidFill>
                        <a:srgbClr val="F81B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428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428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428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428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428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428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428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428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428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428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428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428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428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428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428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6" name="Group 6"/>
          <p:cNvGrpSpPr/>
          <p:nvPr/>
        </p:nvGrpSpPr>
        <p:grpSpPr>
          <a:xfrm>
            <a:off x="9045156" y="5339873"/>
            <a:ext cx="941705" cy="941705"/>
            <a:chOff x="0" y="0"/>
            <a:chExt cx="1255607" cy="1255607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1255607" cy="1255607"/>
              <a:chOff x="0" y="0"/>
              <a:chExt cx="6350000" cy="63500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81B1B"/>
              </a:solidFill>
            </p:spPr>
          </p:sp>
        </p:grpSp>
        <p:sp>
          <p:nvSpPr>
            <p:cNvPr id="9" name="AutoShape 9"/>
            <p:cNvSpPr/>
            <p:nvPr/>
          </p:nvSpPr>
          <p:spPr>
            <a:xfrm rot="3197191">
              <a:off x="282165" y="626184"/>
              <a:ext cx="359705" cy="178454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10" name="AutoShape 10"/>
            <p:cNvSpPr/>
            <p:nvPr/>
          </p:nvSpPr>
          <p:spPr>
            <a:xfrm rot="-2121032">
              <a:off x="383395" y="557662"/>
              <a:ext cx="623333" cy="192707"/>
            </a:xfrm>
            <a:prstGeom prst="rect">
              <a:avLst/>
            </a:prstGeom>
            <a:solidFill>
              <a:srgbClr val="FFFFFF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6610093" y="5339873"/>
            <a:ext cx="941705" cy="941705"/>
            <a:chOff x="0" y="0"/>
            <a:chExt cx="1255607" cy="1255607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1255607" cy="1255607"/>
              <a:chOff x="0" y="0"/>
              <a:chExt cx="6350000" cy="63500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81B1B"/>
              </a:solidFill>
            </p:spPr>
          </p:sp>
        </p:grpSp>
        <p:sp>
          <p:nvSpPr>
            <p:cNvPr id="14" name="AutoShape 14"/>
            <p:cNvSpPr/>
            <p:nvPr/>
          </p:nvSpPr>
          <p:spPr>
            <a:xfrm rot="3197191">
              <a:off x="282165" y="626184"/>
              <a:ext cx="359705" cy="178454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15" name="AutoShape 15"/>
            <p:cNvSpPr/>
            <p:nvPr/>
          </p:nvSpPr>
          <p:spPr>
            <a:xfrm rot="-2121032">
              <a:off x="383395" y="557662"/>
              <a:ext cx="623333" cy="192707"/>
            </a:xfrm>
            <a:prstGeom prst="rect">
              <a:avLst/>
            </a:prstGeom>
            <a:solidFill>
              <a:srgbClr val="FFFFFF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1701984" y="5339873"/>
            <a:ext cx="941705" cy="941705"/>
            <a:chOff x="0" y="0"/>
            <a:chExt cx="1255607" cy="1255607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1255607" cy="1255607"/>
              <a:chOff x="0" y="0"/>
              <a:chExt cx="6350000" cy="63500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81B1B"/>
              </a:solidFill>
            </p:spPr>
          </p:sp>
        </p:grpSp>
        <p:sp>
          <p:nvSpPr>
            <p:cNvPr id="19" name="AutoShape 19"/>
            <p:cNvSpPr/>
            <p:nvPr/>
          </p:nvSpPr>
          <p:spPr>
            <a:xfrm rot="3197191">
              <a:off x="282165" y="626184"/>
              <a:ext cx="359705" cy="178454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20" name="AutoShape 20"/>
            <p:cNvSpPr/>
            <p:nvPr/>
          </p:nvSpPr>
          <p:spPr>
            <a:xfrm rot="-2121032">
              <a:off x="383395" y="557662"/>
              <a:ext cx="623333" cy="192707"/>
            </a:xfrm>
            <a:prstGeom prst="rect">
              <a:avLst/>
            </a:prstGeom>
            <a:solidFill>
              <a:srgbClr val="FFFFFF"/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14137631" y="5339873"/>
            <a:ext cx="941705" cy="941705"/>
            <a:chOff x="0" y="0"/>
            <a:chExt cx="1255607" cy="1255607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1255607" cy="1255607"/>
              <a:chOff x="0" y="0"/>
              <a:chExt cx="6350000" cy="63500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81B1B"/>
              </a:solidFill>
            </p:spPr>
          </p:sp>
        </p:grpSp>
        <p:sp>
          <p:nvSpPr>
            <p:cNvPr id="24" name="AutoShape 24"/>
            <p:cNvSpPr/>
            <p:nvPr/>
          </p:nvSpPr>
          <p:spPr>
            <a:xfrm rot="3197191">
              <a:off x="282165" y="626184"/>
              <a:ext cx="359705" cy="178454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25" name="AutoShape 25"/>
            <p:cNvSpPr/>
            <p:nvPr/>
          </p:nvSpPr>
          <p:spPr>
            <a:xfrm rot="-2121032">
              <a:off x="383395" y="557662"/>
              <a:ext cx="623333" cy="192707"/>
            </a:xfrm>
            <a:prstGeom prst="rect">
              <a:avLst/>
            </a:prstGeom>
            <a:solidFill>
              <a:srgbClr val="FFFFFF"/>
            </a:solidFill>
          </p:spPr>
        </p:sp>
      </p:grpSp>
      <p:grpSp>
        <p:nvGrpSpPr>
          <p:cNvPr id="26" name="Group 26"/>
          <p:cNvGrpSpPr/>
          <p:nvPr/>
        </p:nvGrpSpPr>
        <p:grpSpPr>
          <a:xfrm>
            <a:off x="9045156" y="6721708"/>
            <a:ext cx="941705" cy="941705"/>
            <a:chOff x="0" y="0"/>
            <a:chExt cx="1255607" cy="1255607"/>
          </a:xfrm>
        </p:grpSpPr>
        <p:grpSp>
          <p:nvGrpSpPr>
            <p:cNvPr id="27" name="Group 27"/>
            <p:cNvGrpSpPr/>
            <p:nvPr/>
          </p:nvGrpSpPr>
          <p:grpSpPr>
            <a:xfrm>
              <a:off x="0" y="0"/>
              <a:ext cx="1255607" cy="1255607"/>
              <a:chOff x="0" y="0"/>
              <a:chExt cx="6350000" cy="63500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81B1B"/>
              </a:solidFill>
            </p:spPr>
          </p:sp>
        </p:grpSp>
        <p:sp>
          <p:nvSpPr>
            <p:cNvPr id="29" name="AutoShape 29"/>
            <p:cNvSpPr/>
            <p:nvPr/>
          </p:nvSpPr>
          <p:spPr>
            <a:xfrm rot="3197191">
              <a:off x="282165" y="626184"/>
              <a:ext cx="359705" cy="178454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30" name="AutoShape 30"/>
            <p:cNvSpPr/>
            <p:nvPr/>
          </p:nvSpPr>
          <p:spPr>
            <a:xfrm rot="-2121032">
              <a:off x="383395" y="557662"/>
              <a:ext cx="623333" cy="192707"/>
            </a:xfrm>
            <a:prstGeom prst="rect">
              <a:avLst/>
            </a:prstGeom>
            <a:solidFill>
              <a:srgbClr val="FFFFFF"/>
            </a:solidFill>
          </p:spPr>
        </p:sp>
      </p:grpSp>
      <p:grpSp>
        <p:nvGrpSpPr>
          <p:cNvPr id="31" name="Group 31"/>
          <p:cNvGrpSpPr/>
          <p:nvPr/>
        </p:nvGrpSpPr>
        <p:grpSpPr>
          <a:xfrm>
            <a:off x="6610093" y="6721708"/>
            <a:ext cx="941705" cy="941705"/>
            <a:chOff x="0" y="0"/>
            <a:chExt cx="1255607" cy="1255607"/>
          </a:xfrm>
        </p:grpSpPr>
        <p:grpSp>
          <p:nvGrpSpPr>
            <p:cNvPr id="32" name="Group 32"/>
            <p:cNvGrpSpPr/>
            <p:nvPr/>
          </p:nvGrpSpPr>
          <p:grpSpPr>
            <a:xfrm>
              <a:off x="0" y="0"/>
              <a:ext cx="1255607" cy="1255607"/>
              <a:chOff x="0" y="0"/>
              <a:chExt cx="6350000" cy="635000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81B1B"/>
              </a:solidFill>
            </p:spPr>
          </p:sp>
        </p:grpSp>
        <p:sp>
          <p:nvSpPr>
            <p:cNvPr id="34" name="AutoShape 34"/>
            <p:cNvSpPr/>
            <p:nvPr/>
          </p:nvSpPr>
          <p:spPr>
            <a:xfrm rot="3197191">
              <a:off x="282165" y="626184"/>
              <a:ext cx="359705" cy="178454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35" name="AutoShape 35"/>
            <p:cNvSpPr/>
            <p:nvPr/>
          </p:nvSpPr>
          <p:spPr>
            <a:xfrm rot="-2121032">
              <a:off x="383395" y="557662"/>
              <a:ext cx="623333" cy="192707"/>
            </a:xfrm>
            <a:prstGeom prst="rect">
              <a:avLst/>
            </a:prstGeom>
            <a:solidFill>
              <a:srgbClr val="FFFFFF"/>
            </a:solidFill>
          </p:spPr>
        </p:sp>
      </p:grpSp>
      <p:grpSp>
        <p:nvGrpSpPr>
          <p:cNvPr id="36" name="Group 36"/>
          <p:cNvGrpSpPr/>
          <p:nvPr/>
        </p:nvGrpSpPr>
        <p:grpSpPr>
          <a:xfrm>
            <a:off x="9045156" y="8103543"/>
            <a:ext cx="941705" cy="941705"/>
            <a:chOff x="0" y="0"/>
            <a:chExt cx="1255607" cy="1255607"/>
          </a:xfrm>
        </p:grpSpPr>
        <p:grpSp>
          <p:nvGrpSpPr>
            <p:cNvPr id="37" name="Group 37"/>
            <p:cNvGrpSpPr/>
            <p:nvPr/>
          </p:nvGrpSpPr>
          <p:grpSpPr>
            <a:xfrm>
              <a:off x="0" y="0"/>
              <a:ext cx="1255607" cy="1255607"/>
              <a:chOff x="0" y="0"/>
              <a:chExt cx="6350000" cy="6350000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81B1B"/>
              </a:solidFill>
            </p:spPr>
          </p:sp>
        </p:grpSp>
        <p:sp>
          <p:nvSpPr>
            <p:cNvPr id="39" name="AutoShape 39"/>
            <p:cNvSpPr/>
            <p:nvPr/>
          </p:nvSpPr>
          <p:spPr>
            <a:xfrm rot="3197191">
              <a:off x="282165" y="626184"/>
              <a:ext cx="359705" cy="178454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40" name="AutoShape 40"/>
            <p:cNvSpPr/>
            <p:nvPr/>
          </p:nvSpPr>
          <p:spPr>
            <a:xfrm rot="-2121032">
              <a:off x="383395" y="557662"/>
              <a:ext cx="623333" cy="192707"/>
            </a:xfrm>
            <a:prstGeom prst="rect">
              <a:avLst/>
            </a:prstGeom>
            <a:solidFill>
              <a:srgbClr val="FFFFFF"/>
            </a:solidFill>
          </p:spPr>
        </p:sp>
      </p:grpSp>
      <p:grpSp>
        <p:nvGrpSpPr>
          <p:cNvPr id="41" name="Group 41"/>
          <p:cNvGrpSpPr/>
          <p:nvPr/>
        </p:nvGrpSpPr>
        <p:grpSpPr>
          <a:xfrm>
            <a:off x="6610093" y="8103543"/>
            <a:ext cx="941705" cy="941705"/>
            <a:chOff x="0" y="0"/>
            <a:chExt cx="1255607" cy="1255607"/>
          </a:xfrm>
        </p:grpSpPr>
        <p:grpSp>
          <p:nvGrpSpPr>
            <p:cNvPr id="42" name="Group 42"/>
            <p:cNvGrpSpPr/>
            <p:nvPr/>
          </p:nvGrpSpPr>
          <p:grpSpPr>
            <a:xfrm>
              <a:off x="0" y="0"/>
              <a:ext cx="1255607" cy="1255607"/>
              <a:chOff x="0" y="0"/>
              <a:chExt cx="6350000" cy="6350000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81B1B"/>
              </a:solidFill>
            </p:spPr>
          </p:sp>
        </p:grpSp>
        <p:sp>
          <p:nvSpPr>
            <p:cNvPr id="44" name="AutoShape 44"/>
            <p:cNvSpPr/>
            <p:nvPr/>
          </p:nvSpPr>
          <p:spPr>
            <a:xfrm rot="3197191">
              <a:off x="282165" y="626184"/>
              <a:ext cx="359705" cy="178454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45" name="AutoShape 45"/>
            <p:cNvSpPr/>
            <p:nvPr/>
          </p:nvSpPr>
          <p:spPr>
            <a:xfrm rot="-2121032">
              <a:off x="383395" y="557662"/>
              <a:ext cx="623333" cy="192707"/>
            </a:xfrm>
            <a:prstGeom prst="rect">
              <a:avLst/>
            </a:prstGeom>
            <a:solidFill>
              <a:srgbClr val="FFFFFF"/>
            </a:solidFill>
          </p:spPr>
        </p:sp>
      </p:grpSp>
      <p:grpSp>
        <p:nvGrpSpPr>
          <p:cNvPr id="46" name="Group 46"/>
          <p:cNvGrpSpPr/>
          <p:nvPr/>
        </p:nvGrpSpPr>
        <p:grpSpPr>
          <a:xfrm>
            <a:off x="11701984" y="6721708"/>
            <a:ext cx="941705" cy="941705"/>
            <a:chOff x="0" y="0"/>
            <a:chExt cx="1255607" cy="1255607"/>
          </a:xfrm>
        </p:grpSpPr>
        <p:grpSp>
          <p:nvGrpSpPr>
            <p:cNvPr id="47" name="Group 47"/>
            <p:cNvGrpSpPr/>
            <p:nvPr/>
          </p:nvGrpSpPr>
          <p:grpSpPr>
            <a:xfrm>
              <a:off x="0" y="0"/>
              <a:ext cx="1255607" cy="1255607"/>
              <a:chOff x="0" y="0"/>
              <a:chExt cx="6350000" cy="6350000"/>
            </a:xfrm>
          </p:grpSpPr>
          <p:sp>
            <p:nvSpPr>
              <p:cNvPr id="48" name="Freeform 4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5CE1E6"/>
              </a:solidFill>
            </p:spPr>
          </p:sp>
        </p:grpSp>
        <p:sp>
          <p:nvSpPr>
            <p:cNvPr id="49" name="AutoShape 49"/>
            <p:cNvSpPr/>
            <p:nvPr/>
          </p:nvSpPr>
          <p:spPr>
            <a:xfrm rot="2700000">
              <a:off x="316137" y="531450"/>
              <a:ext cx="623333" cy="192707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50" name="AutoShape 50"/>
            <p:cNvSpPr/>
            <p:nvPr/>
          </p:nvSpPr>
          <p:spPr>
            <a:xfrm rot="8100000">
              <a:off x="316137" y="531450"/>
              <a:ext cx="623333" cy="192707"/>
            </a:xfrm>
            <a:prstGeom prst="rect">
              <a:avLst/>
            </a:prstGeom>
            <a:solidFill>
              <a:srgbClr val="FFFFFF"/>
            </a:solidFill>
          </p:spPr>
        </p:sp>
      </p:grpSp>
      <p:grpSp>
        <p:nvGrpSpPr>
          <p:cNvPr id="51" name="Group 51"/>
          <p:cNvGrpSpPr/>
          <p:nvPr/>
        </p:nvGrpSpPr>
        <p:grpSpPr>
          <a:xfrm>
            <a:off x="14137631" y="6721708"/>
            <a:ext cx="941705" cy="941705"/>
            <a:chOff x="0" y="0"/>
            <a:chExt cx="1255607" cy="1255607"/>
          </a:xfrm>
        </p:grpSpPr>
        <p:grpSp>
          <p:nvGrpSpPr>
            <p:cNvPr id="52" name="Group 52"/>
            <p:cNvGrpSpPr/>
            <p:nvPr/>
          </p:nvGrpSpPr>
          <p:grpSpPr>
            <a:xfrm>
              <a:off x="0" y="0"/>
              <a:ext cx="1255607" cy="1255607"/>
              <a:chOff x="0" y="0"/>
              <a:chExt cx="6350000" cy="6350000"/>
            </a:xfrm>
          </p:grpSpPr>
          <p:sp>
            <p:nvSpPr>
              <p:cNvPr id="53" name="Freeform 53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5CE1E6"/>
              </a:solidFill>
            </p:spPr>
          </p:sp>
        </p:grpSp>
        <p:sp>
          <p:nvSpPr>
            <p:cNvPr id="54" name="AutoShape 54"/>
            <p:cNvSpPr/>
            <p:nvPr/>
          </p:nvSpPr>
          <p:spPr>
            <a:xfrm rot="2700000">
              <a:off x="316137" y="531450"/>
              <a:ext cx="623333" cy="192707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55" name="AutoShape 55"/>
            <p:cNvSpPr/>
            <p:nvPr/>
          </p:nvSpPr>
          <p:spPr>
            <a:xfrm rot="8100000">
              <a:off x="316137" y="531450"/>
              <a:ext cx="623333" cy="192707"/>
            </a:xfrm>
            <a:prstGeom prst="rect">
              <a:avLst/>
            </a:prstGeom>
            <a:solidFill>
              <a:srgbClr val="FFFFFF"/>
            </a:solidFill>
          </p:spPr>
        </p:sp>
      </p:grpSp>
      <p:grpSp>
        <p:nvGrpSpPr>
          <p:cNvPr id="56" name="Group 56"/>
          <p:cNvGrpSpPr/>
          <p:nvPr/>
        </p:nvGrpSpPr>
        <p:grpSpPr>
          <a:xfrm>
            <a:off x="11701984" y="8103543"/>
            <a:ext cx="941705" cy="941705"/>
            <a:chOff x="0" y="0"/>
            <a:chExt cx="1255607" cy="1255607"/>
          </a:xfrm>
        </p:grpSpPr>
        <p:grpSp>
          <p:nvGrpSpPr>
            <p:cNvPr id="57" name="Group 57"/>
            <p:cNvGrpSpPr/>
            <p:nvPr/>
          </p:nvGrpSpPr>
          <p:grpSpPr>
            <a:xfrm>
              <a:off x="0" y="0"/>
              <a:ext cx="1255607" cy="1255607"/>
              <a:chOff x="0" y="0"/>
              <a:chExt cx="6350000" cy="6350000"/>
            </a:xfrm>
          </p:grpSpPr>
          <p:sp>
            <p:nvSpPr>
              <p:cNvPr id="58" name="Freeform 5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5CE1E6"/>
              </a:solidFill>
            </p:spPr>
          </p:sp>
        </p:grpSp>
        <p:sp>
          <p:nvSpPr>
            <p:cNvPr id="59" name="AutoShape 59"/>
            <p:cNvSpPr/>
            <p:nvPr/>
          </p:nvSpPr>
          <p:spPr>
            <a:xfrm rot="2700000">
              <a:off x="316137" y="531450"/>
              <a:ext cx="623333" cy="192707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60" name="AutoShape 60"/>
            <p:cNvSpPr/>
            <p:nvPr/>
          </p:nvSpPr>
          <p:spPr>
            <a:xfrm rot="8100000">
              <a:off x="316137" y="531450"/>
              <a:ext cx="623333" cy="192707"/>
            </a:xfrm>
            <a:prstGeom prst="rect">
              <a:avLst/>
            </a:prstGeom>
            <a:solidFill>
              <a:srgbClr val="FFFFFF"/>
            </a:solidFill>
          </p:spPr>
        </p:sp>
      </p:grpSp>
      <p:grpSp>
        <p:nvGrpSpPr>
          <p:cNvPr id="61" name="Group 61"/>
          <p:cNvGrpSpPr/>
          <p:nvPr/>
        </p:nvGrpSpPr>
        <p:grpSpPr>
          <a:xfrm>
            <a:off x="14137631" y="8103543"/>
            <a:ext cx="941705" cy="941705"/>
            <a:chOff x="0" y="0"/>
            <a:chExt cx="1255607" cy="1255607"/>
          </a:xfrm>
        </p:grpSpPr>
        <p:grpSp>
          <p:nvGrpSpPr>
            <p:cNvPr id="62" name="Group 62"/>
            <p:cNvGrpSpPr/>
            <p:nvPr/>
          </p:nvGrpSpPr>
          <p:grpSpPr>
            <a:xfrm>
              <a:off x="0" y="0"/>
              <a:ext cx="1255607" cy="1255607"/>
              <a:chOff x="0" y="0"/>
              <a:chExt cx="6350000" cy="6350000"/>
            </a:xfrm>
          </p:grpSpPr>
          <p:sp>
            <p:nvSpPr>
              <p:cNvPr id="63" name="Freeform 63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5CE1E6"/>
              </a:solidFill>
            </p:spPr>
          </p:sp>
        </p:grpSp>
        <p:sp>
          <p:nvSpPr>
            <p:cNvPr id="64" name="AutoShape 64"/>
            <p:cNvSpPr/>
            <p:nvPr/>
          </p:nvSpPr>
          <p:spPr>
            <a:xfrm rot="2700000">
              <a:off x="316137" y="531450"/>
              <a:ext cx="623333" cy="192707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65" name="AutoShape 65"/>
            <p:cNvSpPr/>
            <p:nvPr/>
          </p:nvSpPr>
          <p:spPr>
            <a:xfrm rot="8100000">
              <a:off x="316137" y="531450"/>
              <a:ext cx="623333" cy="192707"/>
            </a:xfrm>
            <a:prstGeom prst="rect">
              <a:avLst/>
            </a:prstGeom>
            <a:solidFill>
              <a:srgbClr val="FFFFFF"/>
            </a:solidFill>
          </p:spPr>
        </p:sp>
      </p:grpSp>
      <p:grpSp>
        <p:nvGrpSpPr>
          <p:cNvPr id="66" name="Group 66"/>
          <p:cNvGrpSpPr/>
          <p:nvPr/>
        </p:nvGrpSpPr>
        <p:grpSpPr>
          <a:xfrm>
            <a:off x="-27757" y="3309069"/>
            <a:ext cx="18315757" cy="213123"/>
            <a:chOff x="0" y="0"/>
            <a:chExt cx="4884111" cy="53989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4884110" cy="53989"/>
            </a:xfrm>
            <a:custGeom>
              <a:avLst/>
              <a:gdLst/>
              <a:ahLst/>
              <a:cxnLst/>
              <a:rect l="l" t="t" r="r" b="b"/>
              <a:pathLst>
                <a:path w="4884110" h="53989">
                  <a:moveTo>
                    <a:pt x="0" y="0"/>
                  </a:moveTo>
                  <a:lnTo>
                    <a:pt x="4884110" y="0"/>
                  </a:lnTo>
                  <a:lnTo>
                    <a:pt x="4884110" y="53989"/>
                  </a:lnTo>
                  <a:lnTo>
                    <a:pt x="0" y="53989"/>
                  </a:lnTo>
                  <a:close/>
                </a:path>
              </a:pathLst>
            </a:custGeom>
            <a:solidFill>
              <a:srgbClr val="F81B1B"/>
            </a:solidFill>
          </p:spPr>
        </p:sp>
        <p:sp>
          <p:nvSpPr>
            <p:cNvPr id="68" name="TextBox 68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2"/>
                </a:lnSpc>
              </a:pPr>
              <a:endParaRPr/>
            </a:p>
          </p:txBody>
        </p:sp>
      </p:grpSp>
      <p:sp>
        <p:nvSpPr>
          <p:cNvPr id="69" name="TextBox 69"/>
          <p:cNvSpPr txBox="1"/>
          <p:nvPr/>
        </p:nvSpPr>
        <p:spPr>
          <a:xfrm>
            <a:off x="1223632" y="876300"/>
            <a:ext cx="15840736" cy="1258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500"/>
              </a:lnSpc>
              <a:spcBef>
                <a:spcPct val="0"/>
              </a:spcBef>
            </a:pPr>
            <a:r>
              <a:rPr lang="en-US" sz="7500" u="none" dirty="0">
                <a:solidFill>
                  <a:srgbClr val="F81B1B"/>
                </a:solidFill>
                <a:latin typeface="Open Sans Extra Bold" panose="020B0604020202020204" charset="0"/>
              </a:rPr>
              <a:t>ADD AN INFOGRAPHIC PAGE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1028700" y="2438671"/>
            <a:ext cx="15840736" cy="464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3779"/>
              </a:lnSpc>
              <a:spcBef>
                <a:spcPct val="0"/>
              </a:spcBef>
            </a:pPr>
            <a:r>
              <a:rPr lang="en-US" sz="2699" u="none">
                <a:solidFill>
                  <a:srgbClr val="F81B1B"/>
                </a:solidFill>
                <a:latin typeface="Roboto Condensed Bold"/>
              </a:rPr>
              <a:t>ELABORATE ON THE DATA YOU WANT TO DISCUSS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F26C371D-6280-7B43-B847-A76086AE7DB2}"/>
              </a:ext>
            </a:extLst>
          </p:cNvPr>
          <p:cNvCxnSpPr>
            <a:cxnSpLocks/>
          </p:cNvCxnSpPr>
          <p:nvPr/>
        </p:nvCxnSpPr>
        <p:spPr>
          <a:xfrm>
            <a:off x="2506457" y="5105400"/>
            <a:ext cx="3208543" cy="0"/>
          </a:xfrm>
          <a:prstGeom prst="line">
            <a:avLst/>
          </a:prstGeom>
          <a:ln w="50800">
            <a:solidFill>
              <a:srgbClr val="F81B1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F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505117" y="0"/>
            <a:ext cx="8782883" cy="10287000"/>
            <a:chOff x="0" y="0"/>
            <a:chExt cx="4626374" cy="54186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26375" cy="5418667"/>
            </a:xfrm>
            <a:custGeom>
              <a:avLst/>
              <a:gdLst/>
              <a:ahLst/>
              <a:cxnLst/>
              <a:rect l="l" t="t" r="r" b="b"/>
              <a:pathLst>
                <a:path w="4626375" h="5418667">
                  <a:moveTo>
                    <a:pt x="0" y="0"/>
                  </a:moveTo>
                  <a:lnTo>
                    <a:pt x="4626375" y="0"/>
                  </a:lnTo>
                  <a:lnTo>
                    <a:pt x="4626375" y="5418667"/>
                  </a:lnTo>
                  <a:lnTo>
                    <a:pt x="0" y="5418667"/>
                  </a:lnTo>
                  <a:close/>
                </a:path>
              </a:pathLst>
            </a:custGeom>
            <a:solidFill>
              <a:srgbClr val="F81B1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2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962067" y="8743950"/>
            <a:ext cx="1543050" cy="154305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81B1B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2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428542" y="8743950"/>
            <a:ext cx="1543050" cy="154305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81B1B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2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7962067" y="7200900"/>
            <a:ext cx="1543050" cy="1543050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81B1B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2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028732" y="1650462"/>
            <a:ext cx="7385702" cy="6986076"/>
            <a:chOff x="0" y="0"/>
            <a:chExt cx="9847603" cy="9314768"/>
          </a:xfrm>
        </p:grpSpPr>
        <p:sp>
          <p:nvSpPr>
            <p:cNvPr id="15" name="TextBox 15"/>
            <p:cNvSpPr txBox="1"/>
            <p:nvPr/>
          </p:nvSpPr>
          <p:spPr>
            <a:xfrm>
              <a:off x="7232704" y="-38100"/>
              <a:ext cx="907489" cy="8503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633"/>
                </a:lnSpc>
                <a:spcBef>
                  <a:spcPct val="0"/>
                </a:spcBef>
              </a:pPr>
              <a:r>
                <a:rPr lang="en-US" sz="1880" u="none">
                  <a:solidFill>
                    <a:srgbClr val="000000"/>
                  </a:solidFill>
                  <a:latin typeface="Open Sans Light"/>
                </a:rPr>
                <a:t>Item 1</a:t>
              </a:r>
            </a:p>
            <a:p>
              <a:pPr marL="0" lvl="0" indent="0" algn="ctr">
                <a:lnSpc>
                  <a:spcPts val="2633"/>
                </a:lnSpc>
                <a:spcBef>
                  <a:spcPct val="0"/>
                </a:spcBef>
              </a:pPr>
              <a:r>
                <a:rPr lang="en-US" sz="1880" u="none">
                  <a:solidFill>
                    <a:srgbClr val="000000"/>
                  </a:solidFill>
                  <a:latin typeface="Open Sans Light"/>
                </a:rPr>
                <a:t>20%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8940113" y="5216767"/>
              <a:ext cx="907489" cy="8503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633"/>
                </a:lnSpc>
                <a:spcBef>
                  <a:spcPct val="0"/>
                </a:spcBef>
              </a:pPr>
              <a:r>
                <a:rPr lang="en-US" sz="1880" u="none">
                  <a:solidFill>
                    <a:srgbClr val="000000"/>
                  </a:solidFill>
                  <a:latin typeface="Open Sans Light"/>
                </a:rPr>
                <a:t>Item 2</a:t>
              </a:r>
            </a:p>
            <a:p>
              <a:pPr marL="0" lvl="0" indent="0" algn="ctr">
                <a:lnSpc>
                  <a:spcPts val="2633"/>
                </a:lnSpc>
                <a:spcBef>
                  <a:spcPct val="0"/>
                </a:spcBef>
              </a:pPr>
              <a:r>
                <a:rPr lang="en-US" sz="1880" u="none">
                  <a:solidFill>
                    <a:srgbClr val="000000"/>
                  </a:solidFill>
                  <a:latin typeface="Open Sans Light"/>
                </a:rPr>
                <a:t>20%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4470057" y="8464453"/>
              <a:ext cx="907489" cy="8503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633"/>
                </a:lnSpc>
                <a:spcBef>
                  <a:spcPct val="0"/>
                </a:spcBef>
              </a:pPr>
              <a:r>
                <a:rPr lang="en-US" sz="1880" u="none">
                  <a:solidFill>
                    <a:srgbClr val="000000"/>
                  </a:solidFill>
                  <a:latin typeface="Open Sans Light"/>
                </a:rPr>
                <a:t>Item 3</a:t>
              </a:r>
            </a:p>
            <a:p>
              <a:pPr marL="0" lvl="0" indent="0" algn="ctr">
                <a:lnSpc>
                  <a:spcPts val="2633"/>
                </a:lnSpc>
                <a:spcBef>
                  <a:spcPct val="0"/>
                </a:spcBef>
              </a:pPr>
              <a:r>
                <a:rPr lang="en-US" sz="1880" u="none">
                  <a:solidFill>
                    <a:srgbClr val="000000"/>
                  </a:solidFill>
                  <a:latin typeface="Open Sans Light"/>
                </a:rPr>
                <a:t>20%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5216767"/>
              <a:ext cx="907489" cy="8503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633"/>
                </a:lnSpc>
                <a:spcBef>
                  <a:spcPct val="0"/>
                </a:spcBef>
              </a:pPr>
              <a:r>
                <a:rPr lang="en-US" sz="1880" u="none">
                  <a:solidFill>
                    <a:srgbClr val="000000"/>
                  </a:solidFill>
                  <a:latin typeface="Open Sans Light"/>
                </a:rPr>
                <a:t>Item 4</a:t>
              </a:r>
            </a:p>
            <a:p>
              <a:pPr marL="0" lvl="0" indent="0" algn="ctr">
                <a:lnSpc>
                  <a:spcPts val="2633"/>
                </a:lnSpc>
                <a:spcBef>
                  <a:spcPct val="0"/>
                </a:spcBef>
              </a:pPr>
              <a:r>
                <a:rPr lang="en-US" sz="1880" u="none">
                  <a:solidFill>
                    <a:srgbClr val="000000"/>
                  </a:solidFill>
                  <a:latin typeface="Open Sans Light"/>
                </a:rPr>
                <a:t>20%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707410" y="-38100"/>
              <a:ext cx="907489" cy="8503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633"/>
                </a:lnSpc>
                <a:spcBef>
                  <a:spcPct val="0"/>
                </a:spcBef>
              </a:pPr>
              <a:r>
                <a:rPr lang="en-US" sz="1880" u="none">
                  <a:solidFill>
                    <a:srgbClr val="000000"/>
                  </a:solidFill>
                  <a:latin typeface="Open Sans Light"/>
                </a:rPr>
                <a:t>Item 5</a:t>
              </a:r>
            </a:p>
            <a:p>
              <a:pPr marL="0" lvl="0" indent="0" algn="ctr">
                <a:lnSpc>
                  <a:spcPts val="2633"/>
                </a:lnSpc>
                <a:spcBef>
                  <a:spcPct val="0"/>
                </a:spcBef>
              </a:pPr>
              <a:r>
                <a:rPr lang="en-US" sz="1880" u="none">
                  <a:solidFill>
                    <a:srgbClr val="000000"/>
                  </a:solidFill>
                  <a:latin typeface="Open Sans Light"/>
                </a:rPr>
                <a:t>20%</a:t>
              </a:r>
            </a:p>
          </p:txBody>
        </p:sp>
        <p:grpSp>
          <p:nvGrpSpPr>
            <p:cNvPr id="20" name="Group 20"/>
            <p:cNvGrpSpPr>
              <a:grpSpLocks noChangeAspect="1"/>
            </p:cNvGrpSpPr>
            <p:nvPr/>
          </p:nvGrpSpPr>
          <p:grpSpPr>
            <a:xfrm>
              <a:off x="892588" y="177352"/>
              <a:ext cx="8062426" cy="8062426"/>
              <a:chOff x="0" y="0"/>
              <a:chExt cx="2540000" cy="25400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1270000" y="0"/>
                <a:ext cx="1225947" cy="1104203"/>
              </a:xfrm>
              <a:custGeom>
                <a:avLst/>
                <a:gdLst/>
                <a:ahLst/>
                <a:cxnLst/>
                <a:rect l="l" t="t" r="r" b="b"/>
                <a:pathLst>
                  <a:path w="1225947" h="1104203">
                    <a:moveTo>
                      <a:pt x="0" y="0"/>
                    </a:moveTo>
                    <a:cubicBezTo>
                      <a:pt x="573695" y="0"/>
                      <a:pt x="1076156" y="384611"/>
                      <a:pt x="1225947" y="938406"/>
                    </a:cubicBezTo>
                    <a:lnTo>
                      <a:pt x="612973" y="1104203"/>
                    </a:lnTo>
                    <a:cubicBezTo>
                      <a:pt x="538078" y="827305"/>
                      <a:pt x="286848" y="635000"/>
                      <a:pt x="0" y="635000"/>
                    </a:cubicBezTo>
                    <a:close/>
                  </a:path>
                </a:pathLst>
              </a:custGeom>
              <a:solidFill>
                <a:srgbClr val="F81B1B"/>
              </a:solidFill>
            </p:spPr>
          </p:sp>
          <p:sp>
            <p:nvSpPr>
              <p:cNvPr id="22" name="Freeform 22"/>
              <p:cNvSpPr/>
              <p:nvPr/>
            </p:nvSpPr>
            <p:spPr>
              <a:xfrm>
                <a:off x="1617102" y="877548"/>
                <a:ext cx="1038022" cy="1455928"/>
              </a:xfrm>
              <a:custGeom>
                <a:avLst/>
                <a:gdLst/>
                <a:ahLst/>
                <a:cxnLst/>
                <a:rect l="l" t="t" r="r" b="b"/>
                <a:pathLst>
                  <a:path w="1038022" h="1455928">
                    <a:moveTo>
                      <a:pt x="860740" y="0"/>
                    </a:moveTo>
                    <a:cubicBezTo>
                      <a:pt x="1038021" y="545617"/>
                      <a:pt x="827504" y="1142337"/>
                      <a:pt x="347101" y="1455928"/>
                    </a:cubicBezTo>
                    <a:lnTo>
                      <a:pt x="0" y="924190"/>
                    </a:lnTo>
                    <a:cubicBezTo>
                      <a:pt x="240201" y="767394"/>
                      <a:pt x="345460" y="469035"/>
                      <a:pt x="256819" y="196226"/>
                    </a:cubicBezTo>
                    <a:close/>
                  </a:path>
                </a:pathLst>
              </a:custGeom>
              <a:solidFill>
                <a:srgbClr val="FF486E"/>
              </a:solidFill>
            </p:spPr>
          </p:sp>
          <p:sp>
            <p:nvSpPr>
              <p:cNvPr id="23" name="Freeform 23"/>
              <p:cNvSpPr/>
              <p:nvPr/>
            </p:nvSpPr>
            <p:spPr>
              <a:xfrm>
                <a:off x="473094" y="1764429"/>
                <a:ext cx="1543393" cy="870232"/>
              </a:xfrm>
              <a:custGeom>
                <a:avLst/>
                <a:gdLst/>
                <a:ahLst/>
                <a:cxnLst/>
                <a:rect l="l" t="t" r="r" b="b"/>
                <a:pathLst>
                  <a:path w="1543393" h="870232">
                    <a:moveTo>
                      <a:pt x="1543393" y="533023"/>
                    </a:moveTo>
                    <a:cubicBezTo>
                      <a:pt x="1079264" y="870232"/>
                      <a:pt x="446696" y="854415"/>
                      <a:pt x="0" y="494430"/>
                    </a:cubicBezTo>
                    <a:lnTo>
                      <a:pt x="398453" y="0"/>
                    </a:lnTo>
                    <a:cubicBezTo>
                      <a:pt x="621801" y="179993"/>
                      <a:pt x="938085" y="187902"/>
                      <a:pt x="1170150" y="19297"/>
                    </a:cubicBezTo>
                    <a:close/>
                  </a:path>
                </a:pathLst>
              </a:custGeom>
              <a:solidFill>
                <a:srgbClr val="FF7BB1"/>
              </a:solidFill>
            </p:spPr>
          </p:sp>
          <p:sp>
            <p:nvSpPr>
              <p:cNvPr id="24" name="Freeform 24"/>
              <p:cNvSpPr/>
              <p:nvPr/>
            </p:nvSpPr>
            <p:spPr>
              <a:xfrm>
                <a:off x="-121047" y="817672"/>
                <a:ext cx="1017804" cy="1479780"/>
              </a:xfrm>
              <a:custGeom>
                <a:avLst/>
                <a:gdLst/>
                <a:ahLst/>
                <a:cxnLst/>
                <a:rect l="l" t="t" r="r" b="b"/>
                <a:pathLst>
                  <a:path w="1017804" h="1479780">
                    <a:moveTo>
                      <a:pt x="644560" y="1479780"/>
                    </a:moveTo>
                    <a:cubicBezTo>
                      <a:pt x="180430" y="1142570"/>
                      <a:pt x="0" y="536074"/>
                      <a:pt x="204329" y="0"/>
                    </a:cubicBezTo>
                    <a:lnTo>
                      <a:pt x="797688" y="226164"/>
                    </a:lnTo>
                    <a:cubicBezTo>
                      <a:pt x="695523" y="494201"/>
                      <a:pt x="785739" y="797449"/>
                      <a:pt x="1017803" y="966054"/>
                    </a:cubicBezTo>
                    <a:close/>
                  </a:path>
                </a:pathLst>
              </a:custGeom>
              <a:solidFill>
                <a:srgbClr val="FFAAE2"/>
              </a:solidFill>
            </p:spPr>
          </p:sp>
          <p:sp>
            <p:nvSpPr>
              <p:cNvPr id="25" name="Freeform 25"/>
              <p:cNvSpPr/>
              <p:nvPr/>
            </p:nvSpPr>
            <p:spPr>
              <a:xfrm>
                <a:off x="62158" y="0"/>
                <a:ext cx="1207778" cy="1073774"/>
              </a:xfrm>
              <a:custGeom>
                <a:avLst/>
                <a:gdLst/>
                <a:ahLst/>
                <a:cxnLst/>
                <a:rect l="l" t="t" r="r" b="b"/>
                <a:pathLst>
                  <a:path w="1207778" h="1073774">
                    <a:moveTo>
                      <a:pt x="0" y="877548"/>
                    </a:moveTo>
                    <a:cubicBezTo>
                      <a:pt x="170006" y="354324"/>
                      <a:pt x="657564" y="55"/>
                      <a:pt x="1207715" y="0"/>
                    </a:cubicBezTo>
                    <a:lnTo>
                      <a:pt x="1207779" y="635000"/>
                    </a:lnTo>
                    <a:cubicBezTo>
                      <a:pt x="932703" y="635027"/>
                      <a:pt x="688924" y="812162"/>
                      <a:pt x="603921" y="1073774"/>
                    </a:cubicBezTo>
                    <a:close/>
                  </a:path>
                </a:pathLst>
              </a:custGeom>
              <a:solidFill>
                <a:srgbClr val="FFD4FF"/>
              </a:solidFill>
            </p:spPr>
          </p:sp>
        </p:grpSp>
      </p:grpSp>
      <p:grpSp>
        <p:nvGrpSpPr>
          <p:cNvPr id="26" name="Group 26"/>
          <p:cNvGrpSpPr/>
          <p:nvPr/>
        </p:nvGrpSpPr>
        <p:grpSpPr>
          <a:xfrm>
            <a:off x="10715180" y="2039462"/>
            <a:ext cx="6916581" cy="5587799"/>
            <a:chOff x="0" y="-152400"/>
            <a:chExt cx="9222108" cy="7450399"/>
          </a:xfrm>
        </p:grpSpPr>
        <p:sp>
          <p:nvSpPr>
            <p:cNvPr id="27" name="TextBox 27"/>
            <p:cNvSpPr txBox="1"/>
            <p:nvPr/>
          </p:nvSpPr>
          <p:spPr>
            <a:xfrm>
              <a:off x="0" y="-152400"/>
              <a:ext cx="9080215" cy="53860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>
                <a:lnSpc>
                  <a:spcPts val="10500"/>
                </a:lnSpc>
                <a:spcBef>
                  <a:spcPct val="0"/>
                </a:spcBef>
              </a:pPr>
              <a:r>
                <a:rPr lang="en-US" sz="7500" u="none" dirty="0">
                  <a:solidFill>
                    <a:srgbClr val="FFFFFF"/>
                  </a:solidFill>
                  <a:latin typeface="Open Sans Extra Bold" panose="020B0604020202020204" charset="0"/>
                </a:rPr>
                <a:t>ADD AN INFOGRAPHIC PAGE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5845384"/>
              <a:ext cx="9222108" cy="14526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>
                <a:lnSpc>
                  <a:spcPts val="2940"/>
                </a:lnSpc>
                <a:spcBef>
                  <a:spcPct val="0"/>
                </a:spcBef>
              </a:pPr>
              <a:r>
                <a:rPr lang="en-US" sz="2100" u="none" dirty="0">
                  <a:solidFill>
                    <a:srgbClr val="FFFFFF"/>
                  </a:solidFill>
                  <a:latin typeface="Open Sans"/>
                </a:rPr>
                <a:t>Presentations are communication tools that can be used as demonstrations, lectures, speeches, reports, and more. It is mostly presented before an audience. 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19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3078921" cy="10287000"/>
            <a:chOff x="0" y="0"/>
            <a:chExt cx="810909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0909" cy="2709333"/>
            </a:xfrm>
            <a:custGeom>
              <a:avLst/>
              <a:gdLst/>
              <a:ahLst/>
              <a:cxnLst/>
              <a:rect l="l" t="t" r="r" b="b"/>
              <a:pathLst>
                <a:path w="810909" h="2709333">
                  <a:moveTo>
                    <a:pt x="0" y="0"/>
                  </a:moveTo>
                  <a:lnTo>
                    <a:pt x="810909" y="0"/>
                  </a:lnTo>
                  <a:lnTo>
                    <a:pt x="810909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9FFE8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2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5209079" y="0"/>
            <a:ext cx="3078921" cy="10287000"/>
            <a:chOff x="0" y="0"/>
            <a:chExt cx="810909" cy="27093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0909" cy="2709333"/>
            </a:xfrm>
            <a:custGeom>
              <a:avLst/>
              <a:gdLst/>
              <a:ahLst/>
              <a:cxnLst/>
              <a:rect l="l" t="t" r="r" b="b"/>
              <a:pathLst>
                <a:path w="810909" h="2709333">
                  <a:moveTo>
                    <a:pt x="0" y="0"/>
                  </a:moveTo>
                  <a:lnTo>
                    <a:pt x="810909" y="0"/>
                  </a:lnTo>
                  <a:lnTo>
                    <a:pt x="810909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9FFE8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2"/>
                </a:lnSpc>
              </a:pPr>
              <a:endParaRPr/>
            </a:p>
          </p:txBody>
        </p:sp>
      </p:grpSp>
      <p:graphicFrame>
        <p:nvGraphicFramePr>
          <p:cNvPr id="8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2850661"/>
              </p:ext>
            </p:extLst>
          </p:nvPr>
        </p:nvGraphicFramePr>
        <p:xfrm>
          <a:off x="1028700" y="1013446"/>
          <a:ext cx="16230600" cy="8374407"/>
        </p:xfrm>
        <a:graphic>
          <a:graphicData uri="http://schemas.openxmlformats.org/drawingml/2006/table">
            <a:tbl>
              <a:tblPr/>
              <a:tblGrid>
                <a:gridCol w="4057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89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262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5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60802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5000" dirty="0">
                          <a:solidFill>
                            <a:srgbClr val="F81B1B"/>
                          </a:solidFill>
                          <a:latin typeface="Open Sans Extra Bold" panose="020B0604020202020204" charset="0"/>
                        </a:rPr>
                        <a:t>S</a:t>
                      </a:r>
                      <a:endParaRPr lang="en-US" sz="1100" dirty="0"/>
                    </a:p>
                  </a:txBody>
                  <a:tcPr anchor="ctr">
                    <a:lnL w="57150" cap="flat" cmpd="sng" algn="ctr">
                      <a:solidFill>
                        <a:srgbClr val="F81B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81B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81B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81B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F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5000" dirty="0">
                          <a:solidFill>
                            <a:srgbClr val="F81B1B"/>
                          </a:solidFill>
                          <a:latin typeface="Open Sans Extra Bold" panose="020B0604020202020204" charset="0"/>
                        </a:rPr>
                        <a:t>W</a:t>
                      </a:r>
                      <a:endParaRPr lang="en-US" sz="1100" dirty="0"/>
                    </a:p>
                  </a:txBody>
                  <a:tcPr anchor="ctr">
                    <a:lnL w="57150" cap="flat" cmpd="sng" algn="ctr">
                      <a:solidFill>
                        <a:srgbClr val="F81B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81B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81B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81B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F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5000" dirty="0">
                          <a:solidFill>
                            <a:srgbClr val="F81B1B"/>
                          </a:solidFill>
                          <a:latin typeface="Open Sans Extra Bold" panose="020B0604020202020204" charset="0"/>
                        </a:rPr>
                        <a:t>O</a:t>
                      </a:r>
                      <a:endParaRPr lang="en-US" sz="1100" dirty="0"/>
                    </a:p>
                  </a:txBody>
                  <a:tcPr anchor="ctr">
                    <a:lnL w="57150" cap="flat" cmpd="sng" algn="ctr">
                      <a:solidFill>
                        <a:srgbClr val="F81B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81B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81B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81B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F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5000" dirty="0">
                          <a:solidFill>
                            <a:srgbClr val="F81B1B"/>
                          </a:solidFill>
                          <a:latin typeface="Open Sans Extra Bold" panose="020B0604020202020204" charset="0"/>
                        </a:rPr>
                        <a:t>T</a:t>
                      </a:r>
                      <a:endParaRPr lang="en-US" sz="1100" dirty="0"/>
                    </a:p>
                  </a:txBody>
                  <a:tcPr anchor="ctr">
                    <a:lnL w="57150" cap="flat" cmpd="sng" algn="ctr">
                      <a:solidFill>
                        <a:srgbClr val="F81B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81B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81B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81B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F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090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657" spc="207" dirty="0">
                          <a:solidFill>
                            <a:srgbClr val="FFFFFF"/>
                          </a:solidFill>
                          <a:latin typeface="Roboto Condensed Bold"/>
                        </a:rPr>
                        <a:t>STRENGTHS</a:t>
                      </a:r>
                      <a:endParaRPr lang="en-US" sz="1100" dirty="0"/>
                    </a:p>
                  </a:txBody>
                  <a:tcPr anchor="ctr">
                    <a:lnL w="57150" cap="flat" cmpd="sng" algn="ctr">
                      <a:solidFill>
                        <a:srgbClr val="F81B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81B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81B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81B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1B1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657" spc="207" dirty="0">
                          <a:solidFill>
                            <a:srgbClr val="FFFFFF"/>
                          </a:solidFill>
                          <a:latin typeface="Roboto Condensed Bold"/>
                        </a:rPr>
                        <a:t>WEAKNESSES</a:t>
                      </a:r>
                      <a:endParaRPr lang="en-US" sz="1100" dirty="0"/>
                    </a:p>
                  </a:txBody>
                  <a:tcPr anchor="ctr">
                    <a:lnL w="57150" cap="flat" cmpd="sng" algn="ctr">
                      <a:solidFill>
                        <a:srgbClr val="F81B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81B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81B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81B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1B1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657" spc="207" dirty="0">
                          <a:solidFill>
                            <a:srgbClr val="FFFFFF"/>
                          </a:solidFill>
                          <a:latin typeface="Roboto Condensed Bold"/>
                        </a:rPr>
                        <a:t>OPPORTUNITIES</a:t>
                      </a:r>
                      <a:endParaRPr lang="en-US" sz="1100" dirty="0"/>
                    </a:p>
                  </a:txBody>
                  <a:tcPr anchor="ctr">
                    <a:lnL w="57150" cap="flat" cmpd="sng" algn="ctr">
                      <a:solidFill>
                        <a:srgbClr val="F81B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81B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81B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81B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1B1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657" spc="207" dirty="0">
                          <a:solidFill>
                            <a:srgbClr val="FFFFFF"/>
                          </a:solidFill>
                          <a:latin typeface="Roboto Condensed Bold"/>
                        </a:rPr>
                        <a:t>THREATS</a:t>
                      </a:r>
                      <a:endParaRPr lang="en-US" sz="1100" dirty="0"/>
                    </a:p>
                  </a:txBody>
                  <a:tcPr anchor="ctr">
                    <a:lnL w="57150" cap="flat" cmpd="sng" algn="ctr">
                      <a:solidFill>
                        <a:srgbClr val="F81B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81B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81B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81B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1B1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82705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00" dirty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What are you doing well? </a:t>
                      </a:r>
                    </a:p>
                    <a:p>
                      <a:r>
                        <a:rPr lang="en-US" sz="2000" dirty="0">
                          <a:solidFill>
                            <a:srgbClr val="000000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What sets you apart? What are your good qualities?</a:t>
                      </a:r>
                    </a:p>
                  </a:txBody>
                  <a:tcPr>
                    <a:lnL w="57150" cap="flat" cmpd="sng" algn="ctr">
                      <a:solidFill>
                        <a:srgbClr val="F81B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81B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81B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81B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F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00" dirty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Where do you need to improve? </a:t>
                      </a:r>
                    </a:p>
                    <a:p>
                      <a:r>
                        <a:rPr lang="en-US" sz="2000" dirty="0">
                          <a:solidFill>
                            <a:srgbClr val="000000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Are resources adequate? What do others do better than you?</a:t>
                      </a:r>
                    </a:p>
                  </a:txBody>
                  <a:tcPr>
                    <a:lnL w="57150" cap="flat" cmpd="sng" algn="ctr">
                      <a:solidFill>
                        <a:srgbClr val="F81B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81B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81B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81B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F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00" dirty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What are your goals? </a:t>
                      </a:r>
                    </a:p>
                    <a:p>
                      <a:r>
                        <a:rPr lang="en-US" sz="2000" dirty="0">
                          <a:solidFill>
                            <a:srgbClr val="000000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Are demands shifting? How can it be improved?</a:t>
                      </a:r>
                    </a:p>
                  </a:txBody>
                  <a:tcPr>
                    <a:lnL w="57150" cap="flat" cmpd="sng" algn="ctr">
                      <a:solidFill>
                        <a:srgbClr val="F81B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81B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81B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81B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F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00" dirty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What are the blockers you're facing? </a:t>
                      </a:r>
                    </a:p>
                    <a:p>
                      <a:r>
                        <a:rPr lang="en-US" sz="2000" dirty="0">
                          <a:solidFill>
                            <a:srgbClr val="000000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What are factors outside of your control?</a:t>
                      </a:r>
                    </a:p>
                  </a:txBody>
                  <a:tcPr>
                    <a:lnL w="57150" cap="flat" cmpd="sng" algn="ctr">
                      <a:solidFill>
                        <a:srgbClr val="F81B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81B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81B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81B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F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882</Words>
  <Application>Microsoft Macintosh PowerPoint</Application>
  <PresentationFormat>Custom</PresentationFormat>
  <Paragraphs>237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Open Sauce Bold</vt:lpstr>
      <vt:lpstr>Calibri</vt:lpstr>
      <vt:lpstr>Arial</vt:lpstr>
      <vt:lpstr>Open Sans</vt:lpstr>
      <vt:lpstr>Playfair Display Italics</vt:lpstr>
      <vt:lpstr>Open Sans Extra Bold</vt:lpstr>
      <vt:lpstr>Open Sauce</vt:lpstr>
      <vt:lpstr>Open Sans Light</vt:lpstr>
      <vt:lpstr>Roboto Condensed Bold</vt:lpstr>
      <vt:lpstr>Open Sans Extra Bold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Colourful Playful Infographic Presentation</dc:title>
  <dc:creator>Korisnik</dc:creator>
  <cp:lastModifiedBy>Maja Maksimovic</cp:lastModifiedBy>
  <cp:revision>9</cp:revision>
  <dcterms:created xsi:type="dcterms:W3CDTF">2006-08-16T00:00:00Z</dcterms:created>
  <dcterms:modified xsi:type="dcterms:W3CDTF">2022-08-29T06:56:42Z</dcterms:modified>
  <dc:identifier>DAFJJFQdDxc</dc:identifier>
</cp:coreProperties>
</file>