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77"/>
      <p:regular r:id="rId26"/>
      <p:bold r:id="rId27"/>
      <p:italic r:id="rId28"/>
      <p:boldItalic r:id="rId29"/>
    </p:embeddedFont>
    <p:embeddedFont>
      <p:font typeface="Lato Bold" panose="020F0502020204030203" pitchFamily="34" charset="77"/>
      <p:regular r:id="rId30"/>
      <p:bold r:id="rId31"/>
      <p:italic r:id="rId32"/>
      <p:boldItalic r:id="rId33"/>
    </p:embeddedFont>
    <p:embeddedFont>
      <p:font typeface="Zilla Slab Light" pitchFamily="2" charset="77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37F38-B38D-2B40-A2C4-478D8D7E5BD8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7676-3451-094E-B1A6-630E1C0A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7676-3451-094E-B1A6-630E1C0AF8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svg"/><Relationship Id="rId42" Type="http://schemas.openxmlformats.org/officeDocument/2006/relationships/image" Target="../media/image58.png"/><Relationship Id="rId47" Type="http://schemas.openxmlformats.org/officeDocument/2006/relationships/image" Target="../media/image63.svg"/><Relationship Id="rId63" Type="http://schemas.openxmlformats.org/officeDocument/2006/relationships/image" Target="../media/image79.svg"/><Relationship Id="rId68" Type="http://schemas.openxmlformats.org/officeDocument/2006/relationships/image" Target="../media/image84.png"/><Relationship Id="rId16" Type="http://schemas.openxmlformats.org/officeDocument/2006/relationships/image" Target="../media/image3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svg"/><Relationship Id="rId40" Type="http://schemas.openxmlformats.org/officeDocument/2006/relationships/image" Target="../media/image56.png"/><Relationship Id="rId45" Type="http://schemas.openxmlformats.org/officeDocument/2006/relationships/image" Target="../media/image61.svg"/><Relationship Id="rId53" Type="http://schemas.openxmlformats.org/officeDocument/2006/relationships/image" Target="../media/image69.sv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79" Type="http://schemas.openxmlformats.org/officeDocument/2006/relationships/image" Target="../media/image95.svg"/><Relationship Id="rId5" Type="http://schemas.openxmlformats.org/officeDocument/2006/relationships/image" Target="../media/image21.svg"/><Relationship Id="rId61" Type="http://schemas.openxmlformats.org/officeDocument/2006/relationships/image" Target="../media/image77.svg"/><Relationship Id="rId19" Type="http://schemas.openxmlformats.org/officeDocument/2006/relationships/image" Target="../media/image3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6.png"/><Relationship Id="rId35" Type="http://schemas.openxmlformats.org/officeDocument/2006/relationships/image" Target="../media/image51.svg"/><Relationship Id="rId43" Type="http://schemas.openxmlformats.org/officeDocument/2006/relationships/image" Target="../media/image59.sv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svg"/><Relationship Id="rId77" Type="http://schemas.openxmlformats.org/officeDocument/2006/relationships/image" Target="../media/image93.svg"/><Relationship Id="rId8" Type="http://schemas.openxmlformats.org/officeDocument/2006/relationships/image" Target="../media/image24.png"/><Relationship Id="rId51" Type="http://schemas.openxmlformats.org/officeDocument/2006/relationships/image" Target="../media/image67.svg"/><Relationship Id="rId72" Type="http://schemas.openxmlformats.org/officeDocument/2006/relationships/image" Target="../media/image88.png"/><Relationship Id="rId3" Type="http://schemas.openxmlformats.org/officeDocument/2006/relationships/image" Target="../media/image19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9.sv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svg"/><Relationship Id="rId67" Type="http://schemas.openxmlformats.org/officeDocument/2006/relationships/image" Target="../media/image83.svg"/><Relationship Id="rId20" Type="http://schemas.openxmlformats.org/officeDocument/2006/relationships/image" Target="../media/image36.png"/><Relationship Id="rId41" Type="http://schemas.openxmlformats.org/officeDocument/2006/relationships/image" Target="../media/image57.sv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svg"/><Relationship Id="rId57" Type="http://schemas.openxmlformats.org/officeDocument/2006/relationships/image" Target="../media/image73.svg"/><Relationship Id="rId10" Type="http://schemas.openxmlformats.org/officeDocument/2006/relationships/image" Target="../media/image26.png"/><Relationship Id="rId31" Type="http://schemas.openxmlformats.org/officeDocument/2006/relationships/image" Target="../media/image47.sv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svg"/><Relationship Id="rId73" Type="http://schemas.openxmlformats.org/officeDocument/2006/relationships/image" Target="../media/image89.svg"/><Relationship Id="rId78" Type="http://schemas.openxmlformats.org/officeDocument/2006/relationships/image" Target="../media/image9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9" Type="http://schemas.openxmlformats.org/officeDocument/2006/relationships/image" Target="../media/image55.sv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svg"/><Relationship Id="rId76" Type="http://schemas.openxmlformats.org/officeDocument/2006/relationships/image" Target="../media/image92.png"/><Relationship Id="rId7" Type="http://schemas.openxmlformats.org/officeDocument/2006/relationships/image" Target="../media/image23.svg"/><Relationship Id="rId71" Type="http://schemas.openxmlformats.org/officeDocument/2006/relationships/image" Target="../media/image87.svg"/><Relationship Id="rId2" Type="http://schemas.openxmlformats.org/officeDocument/2006/relationships/image" Target="../media/image18.png"/><Relationship Id="rId29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718" r="30263"/>
          <a:stretch>
            <a:fillRect/>
          </a:stretch>
        </p:blipFill>
        <p:spPr>
          <a:xfrm>
            <a:off x="6819708" y="0"/>
            <a:ext cx="11620934" cy="103728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94" y="-19223"/>
            <a:ext cx="6804613" cy="6521597"/>
            <a:chOff x="0" y="0"/>
            <a:chExt cx="1913390" cy="18338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390" cy="1833809"/>
            </a:xfrm>
            <a:custGeom>
              <a:avLst/>
              <a:gdLst/>
              <a:ahLst/>
              <a:cxnLst/>
              <a:rect l="l" t="t" r="r" b="b"/>
              <a:pathLst>
                <a:path w="1913390" h="1833809">
                  <a:moveTo>
                    <a:pt x="0" y="0"/>
                  </a:moveTo>
                  <a:lnTo>
                    <a:pt x="1913390" y="0"/>
                  </a:lnTo>
                  <a:lnTo>
                    <a:pt x="1913390" y="1833809"/>
                  </a:lnTo>
                  <a:lnTo>
                    <a:pt x="0" y="18338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6417" y="786719"/>
            <a:ext cx="5009259" cy="294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7"/>
              </a:lnSpc>
            </a:pPr>
            <a:r>
              <a:rPr lang="en-US" sz="5598">
                <a:solidFill>
                  <a:srgbClr val="000000"/>
                </a:solidFill>
                <a:latin typeface="Zilla Slab Light"/>
              </a:rPr>
              <a:t>MINIMAL</a:t>
            </a:r>
          </a:p>
          <a:p>
            <a:pPr>
              <a:lnSpc>
                <a:spcPts val="7837"/>
              </a:lnSpc>
            </a:pPr>
            <a:r>
              <a:rPr lang="en-US" sz="5598">
                <a:solidFill>
                  <a:srgbClr val="000000"/>
                </a:solidFill>
                <a:latin typeface="Zilla Slab Light"/>
              </a:rPr>
              <a:t>INFOGRAPHIC DESIGN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417" y="5348306"/>
            <a:ext cx="302411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FOR YOUR BUSINESS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6417" y="9220200"/>
            <a:ext cx="3843190" cy="2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Lato"/>
              </a:rPr>
              <a:t>WWW.BUSINESS.COM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5321996" y="8370874"/>
            <a:ext cx="3784627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836417" y="4592146"/>
            <a:ext cx="6492240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58551" y="5063440"/>
            <a:ext cx="7359665" cy="4194860"/>
            <a:chOff x="0" y="0"/>
            <a:chExt cx="9812887" cy="5593146"/>
          </a:xfrm>
        </p:grpSpPr>
        <p:sp>
          <p:nvSpPr>
            <p:cNvPr id="3" name="TextBox 3"/>
            <p:cNvSpPr txBox="1"/>
            <p:nvPr/>
          </p:nvSpPr>
          <p:spPr>
            <a:xfrm>
              <a:off x="3431767" y="-47625"/>
              <a:ext cx="1058118" cy="403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Lato"/>
                </a:rPr>
                <a:t>Series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84149" y="-47625"/>
              <a:ext cx="1058118" cy="403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Lato"/>
                </a:rPr>
                <a:t>Series 2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154062" y="108373"/>
              <a:ext cx="1891234" cy="138853"/>
              <a:chOff x="3461793" y="-576146"/>
              <a:chExt cx="2075755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461793" y="-57614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5385148" y="-576146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7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7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633303"/>
              <a:ext cx="9812887" cy="4930914"/>
              <a:chOff x="0" y="0"/>
              <a:chExt cx="10770297" cy="5412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10770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770297" h="12700">
                    <a:moveTo>
                      <a:pt x="0" y="0"/>
                    </a:moveTo>
                    <a:lnTo>
                      <a:pt x="10770297" y="0"/>
                    </a:lnTo>
                    <a:lnTo>
                      <a:pt x="10770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346652"/>
                <a:ext cx="10770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770297" h="12700">
                    <a:moveTo>
                      <a:pt x="0" y="0"/>
                    </a:moveTo>
                    <a:lnTo>
                      <a:pt x="10770297" y="0"/>
                    </a:lnTo>
                    <a:lnTo>
                      <a:pt x="10770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699653"/>
                <a:ext cx="10770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770297" h="12700">
                    <a:moveTo>
                      <a:pt x="0" y="0"/>
                    </a:moveTo>
                    <a:lnTo>
                      <a:pt x="10770297" y="0"/>
                    </a:lnTo>
                    <a:lnTo>
                      <a:pt x="10770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052655"/>
                <a:ext cx="10770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770297" h="12700">
                    <a:moveTo>
                      <a:pt x="0" y="0"/>
                    </a:moveTo>
                    <a:lnTo>
                      <a:pt x="10770297" y="0"/>
                    </a:lnTo>
                    <a:lnTo>
                      <a:pt x="10770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5405656"/>
                <a:ext cx="1077029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770297" h="12700">
                    <a:moveTo>
                      <a:pt x="0" y="0"/>
                    </a:moveTo>
                    <a:lnTo>
                      <a:pt x="10770297" y="0"/>
                    </a:lnTo>
                    <a:lnTo>
                      <a:pt x="1077029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952355" y="727645"/>
              <a:ext cx="7908174" cy="4865501"/>
              <a:chOff x="1045273" y="103547"/>
              <a:chExt cx="8679748" cy="534021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041267" y="3752591"/>
                <a:ext cx="2225585" cy="1695228"/>
              </a:xfrm>
              <a:custGeom>
                <a:avLst/>
                <a:gdLst/>
                <a:ahLst/>
                <a:cxnLst/>
                <a:rect l="l" t="t" r="r" b="b"/>
                <a:pathLst>
                  <a:path w="2225585" h="1695228">
                    <a:moveTo>
                      <a:pt x="35763" y="1659415"/>
                    </a:moveTo>
                    <a:lnTo>
                      <a:pt x="35763" y="1659415"/>
                    </a:lnTo>
                    <a:lnTo>
                      <a:pt x="35763" y="1659415"/>
                    </a:lnTo>
                    <a:close/>
                    <a:moveTo>
                      <a:pt x="16652" y="1634061"/>
                    </a:moveTo>
                    <a:cubicBezTo>
                      <a:pt x="2740" y="1644644"/>
                      <a:pt x="0" y="1664482"/>
                      <a:pt x="10521" y="1678441"/>
                    </a:cubicBezTo>
                    <a:cubicBezTo>
                      <a:pt x="21043" y="1692400"/>
                      <a:pt x="40868" y="1695228"/>
                      <a:pt x="54873" y="1684770"/>
                    </a:cubicBezTo>
                    <a:lnTo>
                      <a:pt x="2208933" y="61168"/>
                    </a:lnTo>
                    <a:cubicBezTo>
                      <a:pt x="2222844" y="50584"/>
                      <a:pt x="2225585" y="30747"/>
                      <a:pt x="2215063" y="16788"/>
                    </a:cubicBezTo>
                    <a:cubicBezTo>
                      <a:pt x="2204542" y="2829"/>
                      <a:pt x="2184717" y="0"/>
                      <a:pt x="2170711" y="10459"/>
                    </a:cubicBez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3195423" y="1046785"/>
                <a:ext cx="2225391" cy="2777236"/>
              </a:xfrm>
              <a:custGeom>
                <a:avLst/>
                <a:gdLst/>
                <a:ahLst/>
                <a:cxnLst/>
                <a:rect l="l" t="t" r="r" b="b"/>
                <a:pathLst>
                  <a:path w="2225391" h="2777236">
                    <a:moveTo>
                      <a:pt x="35666" y="2741619"/>
                    </a:moveTo>
                    <a:lnTo>
                      <a:pt x="35666" y="2741619"/>
                    </a:lnTo>
                    <a:lnTo>
                      <a:pt x="35666" y="2741619"/>
                    </a:lnTo>
                    <a:close/>
                    <a:moveTo>
                      <a:pt x="10825" y="2721845"/>
                    </a:moveTo>
                    <a:cubicBezTo>
                      <a:pt x="0" y="2735570"/>
                      <a:pt x="2304" y="2755463"/>
                      <a:pt x="15980" y="2766349"/>
                    </a:cubicBezTo>
                    <a:cubicBezTo>
                      <a:pt x="29656" y="2777235"/>
                      <a:pt x="49559" y="2775020"/>
                      <a:pt x="60507" y="2761393"/>
                    </a:cubicBezTo>
                    <a:lnTo>
                      <a:pt x="2214566" y="55390"/>
                    </a:lnTo>
                    <a:cubicBezTo>
                      <a:pt x="2225391" y="41666"/>
                      <a:pt x="2223087" y="21773"/>
                      <a:pt x="2209411" y="10886"/>
                    </a:cubicBezTo>
                    <a:cubicBezTo>
                      <a:pt x="2195735" y="0"/>
                      <a:pt x="2175832" y="2215"/>
                      <a:pt x="2164885" y="15842"/>
                    </a:cubicBez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5351608" y="1048798"/>
                <a:ext cx="2221141" cy="337808"/>
              </a:xfrm>
              <a:custGeom>
                <a:avLst/>
                <a:gdLst/>
                <a:ahLst/>
                <a:cxnLst/>
                <a:rect l="l" t="t" r="r" b="b"/>
                <a:pathLst>
                  <a:path w="2221141" h="337808">
                    <a:moveTo>
                      <a:pt x="33540" y="33603"/>
                    </a:moveTo>
                    <a:lnTo>
                      <a:pt x="33540" y="33603"/>
                    </a:lnTo>
                    <a:lnTo>
                      <a:pt x="33540" y="33603"/>
                    </a:lnTo>
                    <a:close/>
                    <a:moveTo>
                      <a:pt x="37498" y="2101"/>
                    </a:moveTo>
                    <a:cubicBezTo>
                      <a:pt x="20145" y="0"/>
                      <a:pt x="4357" y="12320"/>
                      <a:pt x="2179" y="29663"/>
                    </a:cubicBezTo>
                    <a:cubicBezTo>
                      <a:pt x="0" y="47007"/>
                      <a:pt x="12249" y="62849"/>
                      <a:pt x="29583" y="65106"/>
                    </a:cubicBezTo>
                    <a:lnTo>
                      <a:pt x="2183642" y="335706"/>
                    </a:lnTo>
                    <a:cubicBezTo>
                      <a:pt x="2200995" y="337807"/>
                      <a:pt x="2216783" y="325487"/>
                      <a:pt x="2218962" y="308143"/>
                    </a:cubicBezTo>
                    <a:cubicBezTo>
                      <a:pt x="2221141" y="290800"/>
                      <a:pt x="2208891" y="274958"/>
                      <a:pt x="2191557" y="272701"/>
                    </a:cubicBez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7505667" y="1048798"/>
                <a:ext cx="2221141" cy="337808"/>
              </a:xfrm>
              <a:custGeom>
                <a:avLst/>
                <a:gdLst/>
                <a:ahLst/>
                <a:cxnLst/>
                <a:rect l="l" t="t" r="r" b="b"/>
                <a:pathLst>
                  <a:path w="2221141" h="337808">
                    <a:moveTo>
                      <a:pt x="33541" y="304204"/>
                    </a:moveTo>
                    <a:lnTo>
                      <a:pt x="33541" y="304204"/>
                    </a:lnTo>
                    <a:lnTo>
                      <a:pt x="33541" y="304204"/>
                    </a:lnTo>
                    <a:close/>
                    <a:moveTo>
                      <a:pt x="29583" y="272701"/>
                    </a:moveTo>
                    <a:cubicBezTo>
                      <a:pt x="12249" y="274958"/>
                      <a:pt x="0" y="290800"/>
                      <a:pt x="2179" y="308143"/>
                    </a:cubicBezTo>
                    <a:cubicBezTo>
                      <a:pt x="4358" y="325487"/>
                      <a:pt x="20145" y="337807"/>
                      <a:pt x="37498" y="335706"/>
                    </a:cubicBezTo>
                    <a:lnTo>
                      <a:pt x="2191557" y="65106"/>
                    </a:lnTo>
                    <a:cubicBezTo>
                      <a:pt x="2208891" y="62849"/>
                      <a:pt x="2221141" y="47007"/>
                      <a:pt x="2218962" y="29663"/>
                    </a:cubicBezTo>
                    <a:cubicBezTo>
                      <a:pt x="2216783" y="12320"/>
                      <a:pt x="2200996" y="0"/>
                      <a:pt x="2183642" y="2101"/>
                    </a:cubicBezTo>
                    <a:close/>
                    <a:moveTo>
                      <a:pt x="2187600" y="33603"/>
                    </a:moveTo>
                    <a:lnTo>
                      <a:pt x="2187600" y="33603"/>
                    </a:lnTo>
                    <a:lnTo>
                      <a:pt x="2187600" y="33603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040938" y="3752256"/>
                <a:ext cx="2226242" cy="1154697"/>
              </a:xfrm>
              <a:custGeom>
                <a:avLst/>
                <a:gdLst/>
                <a:ahLst/>
                <a:cxnLst/>
                <a:rect l="l" t="t" r="r" b="b"/>
                <a:pathLst>
                  <a:path w="2226242" h="1154697">
                    <a:moveTo>
                      <a:pt x="36092" y="36148"/>
                    </a:moveTo>
                    <a:lnTo>
                      <a:pt x="36092" y="36148"/>
                    </a:lnTo>
                    <a:lnTo>
                      <a:pt x="36092" y="36148"/>
                    </a:lnTo>
                    <a:close/>
                    <a:moveTo>
                      <a:pt x="50347" y="7779"/>
                    </a:moveTo>
                    <a:cubicBezTo>
                      <a:pt x="34694" y="0"/>
                      <a:pt x="15697" y="6338"/>
                      <a:pt x="7849" y="21957"/>
                    </a:cubicBezTo>
                    <a:cubicBezTo>
                      <a:pt x="0" y="37575"/>
                      <a:pt x="6253" y="56600"/>
                      <a:pt x="21836" y="64518"/>
                    </a:cubicBezTo>
                    <a:lnTo>
                      <a:pt x="2175895" y="1146919"/>
                    </a:lnTo>
                    <a:cubicBezTo>
                      <a:pt x="2191549" y="1154698"/>
                      <a:pt x="2210546" y="1148360"/>
                      <a:pt x="2218394" y="1132742"/>
                    </a:cubicBezTo>
                    <a:cubicBezTo>
                      <a:pt x="2226242" y="1117123"/>
                      <a:pt x="2219990" y="1098098"/>
                      <a:pt x="2204407" y="109018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196309" y="2671268"/>
                <a:ext cx="2223620" cy="2234273"/>
              </a:xfrm>
              <a:custGeom>
                <a:avLst/>
                <a:gdLst/>
                <a:ahLst/>
                <a:cxnLst/>
                <a:rect l="l" t="t" r="r" b="b"/>
                <a:pathLst>
                  <a:path w="2223620" h="2234273">
                    <a:moveTo>
                      <a:pt x="34780" y="2199538"/>
                    </a:moveTo>
                    <a:lnTo>
                      <a:pt x="34780" y="2199538"/>
                    </a:lnTo>
                    <a:lnTo>
                      <a:pt x="34780" y="2199538"/>
                    </a:lnTo>
                    <a:close/>
                    <a:moveTo>
                      <a:pt x="12274" y="2177143"/>
                    </a:moveTo>
                    <a:cubicBezTo>
                      <a:pt x="0" y="2189589"/>
                      <a:pt x="95" y="2209614"/>
                      <a:pt x="12485" y="2221944"/>
                    </a:cubicBezTo>
                    <a:cubicBezTo>
                      <a:pt x="24876" y="2234273"/>
                      <a:pt x="44902" y="2234268"/>
                      <a:pt x="57287" y="2221932"/>
                    </a:cubicBezTo>
                    <a:lnTo>
                      <a:pt x="2211346" y="57130"/>
                    </a:lnTo>
                    <a:cubicBezTo>
                      <a:pt x="2223619" y="44684"/>
                      <a:pt x="2223525" y="24659"/>
                      <a:pt x="2211134" y="12329"/>
                    </a:cubicBezTo>
                    <a:cubicBezTo>
                      <a:pt x="2198743" y="0"/>
                      <a:pt x="2178718" y="5"/>
                      <a:pt x="2166333" y="1234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5349755" y="2670549"/>
                <a:ext cx="2224846" cy="747409"/>
              </a:xfrm>
              <a:custGeom>
                <a:avLst/>
                <a:gdLst/>
                <a:ahLst/>
                <a:cxnLst/>
                <a:rect l="l" t="t" r="r" b="b"/>
                <a:pathLst>
                  <a:path w="2224846" h="747409">
                    <a:moveTo>
                      <a:pt x="35393" y="35454"/>
                    </a:moveTo>
                    <a:lnTo>
                      <a:pt x="35393" y="35454"/>
                    </a:lnTo>
                    <a:lnTo>
                      <a:pt x="35393" y="35454"/>
                    </a:lnTo>
                    <a:close/>
                    <a:moveTo>
                      <a:pt x="44906" y="5163"/>
                    </a:moveTo>
                    <a:cubicBezTo>
                      <a:pt x="28206" y="0"/>
                      <a:pt x="10474" y="9307"/>
                      <a:pt x="5237" y="25983"/>
                    </a:cubicBezTo>
                    <a:cubicBezTo>
                      <a:pt x="0" y="42660"/>
                      <a:pt x="9227" y="60434"/>
                      <a:pt x="25880" y="65745"/>
                    </a:cubicBezTo>
                    <a:lnTo>
                      <a:pt x="2179940" y="742246"/>
                    </a:lnTo>
                    <a:cubicBezTo>
                      <a:pt x="2196639" y="747409"/>
                      <a:pt x="2214372" y="738102"/>
                      <a:pt x="2219609" y="721425"/>
                    </a:cubicBezTo>
                    <a:cubicBezTo>
                      <a:pt x="2224846" y="704748"/>
                      <a:pt x="2215619" y="686975"/>
                      <a:pt x="2198966" y="681663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7503135" y="99297"/>
                <a:ext cx="2226187" cy="3319235"/>
              </a:xfrm>
              <a:custGeom>
                <a:avLst/>
                <a:gdLst/>
                <a:ahLst/>
                <a:cxnLst/>
                <a:rect l="l" t="t" r="r" b="b"/>
                <a:pathLst>
                  <a:path w="2226187" h="3319235">
                    <a:moveTo>
                      <a:pt x="36073" y="3283207"/>
                    </a:moveTo>
                    <a:lnTo>
                      <a:pt x="36073" y="3283207"/>
                    </a:lnTo>
                    <a:lnTo>
                      <a:pt x="36073" y="3283207"/>
                    </a:lnTo>
                    <a:close/>
                    <a:moveTo>
                      <a:pt x="9615" y="3265656"/>
                    </a:moveTo>
                    <a:cubicBezTo>
                      <a:pt x="0" y="3280265"/>
                      <a:pt x="4011" y="3299899"/>
                      <a:pt x="18586" y="3309568"/>
                    </a:cubicBezTo>
                    <a:cubicBezTo>
                      <a:pt x="33160" y="3319236"/>
                      <a:pt x="52808" y="3315297"/>
                      <a:pt x="62530" y="3300758"/>
                    </a:cubicBezTo>
                    <a:lnTo>
                      <a:pt x="2216590" y="53554"/>
                    </a:lnTo>
                    <a:cubicBezTo>
                      <a:pt x="2226187" y="38945"/>
                      <a:pt x="2222171" y="19326"/>
                      <a:pt x="2207605" y="9663"/>
                    </a:cubicBezTo>
                    <a:cubicBezTo>
                      <a:pt x="2193039" y="0"/>
                      <a:pt x="2173401" y="3929"/>
                      <a:pt x="2163674" y="18452"/>
                    </a:cubicBezTo>
                    <a:close/>
                    <a:moveTo>
                      <a:pt x="2190132" y="36003"/>
                    </a:moveTo>
                    <a:lnTo>
                      <a:pt x="2190132" y="36003"/>
                    </a:lnTo>
                    <a:lnTo>
                      <a:pt x="2190132" y="36003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2297127" y="1028700"/>
            <a:ext cx="1682513" cy="119023"/>
            <a:chOff x="0" y="0"/>
            <a:chExt cx="443131" cy="313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3131" cy="31348"/>
            </a:xfrm>
            <a:custGeom>
              <a:avLst/>
              <a:gdLst/>
              <a:ahLst/>
              <a:cxnLst/>
              <a:rect l="l" t="t" r="r" b="b"/>
              <a:pathLst>
                <a:path w="443131" h="31348">
                  <a:moveTo>
                    <a:pt x="0" y="0"/>
                  </a:moveTo>
                  <a:lnTo>
                    <a:pt x="443131" y="0"/>
                  </a:lnTo>
                  <a:lnTo>
                    <a:pt x="443131" y="31348"/>
                  </a:lnTo>
                  <a:lnTo>
                    <a:pt x="0" y="31348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701093" y="1585873"/>
            <a:ext cx="4874581" cy="15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INFOGRAPHIC slide report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69617" y="3624091"/>
            <a:ext cx="5737533" cy="3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u="none">
                <a:solidFill>
                  <a:srgbClr val="000000"/>
                </a:solidFill>
                <a:latin typeface="Lato"/>
              </a:rPr>
              <a:t>Presentations are communication tools.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0" y="0"/>
            <a:ext cx="3983039" cy="10287000"/>
            <a:chOff x="0" y="0"/>
            <a:chExt cx="1049031" cy="270933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49031" cy="2709333"/>
            </a:xfrm>
            <a:custGeom>
              <a:avLst/>
              <a:gdLst/>
              <a:ahLst/>
              <a:cxnLst/>
              <a:rect l="l" t="t" r="r" b="b"/>
              <a:pathLst>
                <a:path w="1049031" h="2709333">
                  <a:moveTo>
                    <a:pt x="0" y="0"/>
                  </a:moveTo>
                  <a:lnTo>
                    <a:pt x="1049031" y="0"/>
                  </a:lnTo>
                  <a:lnTo>
                    <a:pt x="10490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1520" y="2157131"/>
            <a:ext cx="4201165" cy="6293881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 rot="5400000">
            <a:off x="3599507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539"/>
          <a:stretch>
            <a:fillRect/>
          </a:stretch>
        </p:blipFill>
        <p:spPr>
          <a:xfrm rot="-5400000">
            <a:off x="-571502" y="571501"/>
            <a:ext cx="10287002" cy="91439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592623"/>
            <a:ext cx="6635770" cy="7101753"/>
            <a:chOff x="0" y="0"/>
            <a:chExt cx="8847693" cy="9469004"/>
          </a:xfrm>
        </p:grpSpPr>
        <p:sp>
          <p:nvSpPr>
            <p:cNvPr id="4" name="TextBox 4"/>
            <p:cNvSpPr txBox="1"/>
            <p:nvPr/>
          </p:nvSpPr>
          <p:spPr>
            <a:xfrm>
              <a:off x="2113463" y="-47625"/>
              <a:ext cx="1058117" cy="41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Lato"/>
                </a:rPr>
                <a:t>Series 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26561" y="-47625"/>
              <a:ext cx="1058117" cy="41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Lato"/>
                </a:rPr>
                <a:t>Series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39658" y="-47625"/>
              <a:ext cx="1058117" cy="412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>
                  <a:solidFill>
                    <a:srgbClr val="000000"/>
                  </a:solidFill>
                  <a:latin typeface="Lato"/>
                </a:rPr>
                <a:t>Series 3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851471" y="116891"/>
              <a:ext cx="3557191" cy="130996"/>
              <a:chOff x="2153989" y="-593190"/>
              <a:chExt cx="4138414" cy="152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153989" y="-59319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DCC2FD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4146996" y="-59319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7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7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6140004" y="-59319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3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3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626769"/>
              <a:ext cx="8842235" cy="8842235"/>
              <a:chOff x="0" y="0"/>
              <a:chExt cx="10287000" cy="10287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6350" y="0"/>
                <a:ext cx="102997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0299700" h="1028700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10287000"/>
                    </a:lnTo>
                    <a:lnTo>
                      <a:pt x="0" y="10287000"/>
                    </a:lnTo>
                    <a:close/>
                    <a:moveTo>
                      <a:pt x="3429000" y="0"/>
                    </a:moveTo>
                    <a:lnTo>
                      <a:pt x="3441700" y="0"/>
                    </a:lnTo>
                    <a:lnTo>
                      <a:pt x="3441700" y="10287000"/>
                    </a:lnTo>
                    <a:lnTo>
                      <a:pt x="3429000" y="10287000"/>
                    </a:lnTo>
                    <a:close/>
                    <a:moveTo>
                      <a:pt x="6858000" y="0"/>
                    </a:moveTo>
                    <a:lnTo>
                      <a:pt x="6870700" y="0"/>
                    </a:lnTo>
                    <a:lnTo>
                      <a:pt x="6870700" y="10287000"/>
                    </a:lnTo>
                    <a:lnTo>
                      <a:pt x="6858000" y="10287000"/>
                    </a:lnTo>
                    <a:close/>
                    <a:moveTo>
                      <a:pt x="10287000" y="0"/>
                    </a:moveTo>
                    <a:lnTo>
                      <a:pt x="10299700" y="0"/>
                    </a:lnTo>
                    <a:lnTo>
                      <a:pt x="10299700" y="10287000"/>
                    </a:lnTo>
                    <a:lnTo>
                      <a:pt x="10287000" y="102870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626769"/>
              <a:ext cx="8847693" cy="8842235"/>
              <a:chOff x="0" y="0"/>
              <a:chExt cx="10293350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14985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5149850" h="1671638">
                    <a:moveTo>
                      <a:pt x="0" y="0"/>
                    </a:moveTo>
                    <a:lnTo>
                      <a:pt x="5016119" y="0"/>
                    </a:lnTo>
                    <a:cubicBezTo>
                      <a:pt x="5089977" y="0"/>
                      <a:pt x="5149850" y="59873"/>
                      <a:pt x="5149850" y="133731"/>
                    </a:cubicBezTo>
                    <a:lnTo>
                      <a:pt x="5149850" y="1537907"/>
                    </a:lnTo>
                    <a:cubicBezTo>
                      <a:pt x="5149850" y="1611764"/>
                      <a:pt x="5089977" y="1671638"/>
                      <a:pt x="5016119" y="1671638"/>
                    </a:cubicBez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871787"/>
                <a:ext cx="686435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6864350" h="1671638">
                    <a:moveTo>
                      <a:pt x="0" y="1"/>
                    </a:moveTo>
                    <a:lnTo>
                      <a:pt x="6730619" y="1"/>
                    </a:lnTo>
                    <a:cubicBezTo>
                      <a:pt x="6766086" y="0"/>
                      <a:pt x="6800101" y="14090"/>
                      <a:pt x="6825181" y="39169"/>
                    </a:cubicBezTo>
                    <a:cubicBezTo>
                      <a:pt x="6850260" y="64249"/>
                      <a:pt x="6864350" y="98264"/>
                      <a:pt x="6864350" y="133731"/>
                    </a:cubicBezTo>
                    <a:lnTo>
                      <a:pt x="6864350" y="1537907"/>
                    </a:lnTo>
                    <a:cubicBezTo>
                      <a:pt x="6864350" y="1573375"/>
                      <a:pt x="6850260" y="1607390"/>
                      <a:pt x="6825181" y="1632469"/>
                    </a:cubicBezTo>
                    <a:cubicBezTo>
                      <a:pt x="6800101" y="1657549"/>
                      <a:pt x="6766086" y="1671638"/>
                      <a:pt x="6730619" y="1671638"/>
                    </a:cubicBez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5743575"/>
                <a:ext cx="857885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8578850" h="1671638">
                    <a:moveTo>
                      <a:pt x="0" y="0"/>
                    </a:moveTo>
                    <a:lnTo>
                      <a:pt x="8445119" y="0"/>
                    </a:lnTo>
                    <a:cubicBezTo>
                      <a:pt x="8480586" y="0"/>
                      <a:pt x="8514601" y="14089"/>
                      <a:pt x="8539681" y="39169"/>
                    </a:cubicBezTo>
                    <a:cubicBezTo>
                      <a:pt x="8564760" y="64248"/>
                      <a:pt x="8578850" y="98263"/>
                      <a:pt x="8578850" y="133731"/>
                    </a:cubicBezTo>
                    <a:lnTo>
                      <a:pt x="8578850" y="1537906"/>
                    </a:lnTo>
                    <a:cubicBezTo>
                      <a:pt x="8578850" y="1573374"/>
                      <a:pt x="8564761" y="1607389"/>
                      <a:pt x="8539681" y="1632469"/>
                    </a:cubicBezTo>
                    <a:cubicBezTo>
                      <a:pt x="8514601" y="1657548"/>
                      <a:pt x="8480586" y="1671637"/>
                      <a:pt x="8445119" y="1671637"/>
                    </a:cubicBezTo>
                    <a:lnTo>
                      <a:pt x="0" y="1671637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8615362"/>
                <a:ext cx="1029335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10293350" h="1671638">
                    <a:moveTo>
                      <a:pt x="0" y="0"/>
                    </a:moveTo>
                    <a:lnTo>
                      <a:pt x="10159619" y="0"/>
                    </a:lnTo>
                    <a:cubicBezTo>
                      <a:pt x="10195086" y="0"/>
                      <a:pt x="10229101" y="14090"/>
                      <a:pt x="10254181" y="39169"/>
                    </a:cubicBezTo>
                    <a:cubicBezTo>
                      <a:pt x="10279261" y="64249"/>
                      <a:pt x="10293350" y="98264"/>
                      <a:pt x="10293350" y="133732"/>
                    </a:cubicBezTo>
                    <a:lnTo>
                      <a:pt x="10293350" y="1537907"/>
                    </a:lnTo>
                    <a:cubicBezTo>
                      <a:pt x="10293350" y="1573374"/>
                      <a:pt x="10279261" y="1607389"/>
                      <a:pt x="10254181" y="1632469"/>
                    </a:cubicBezTo>
                    <a:cubicBezTo>
                      <a:pt x="10229101" y="1657549"/>
                      <a:pt x="10195086" y="1671638"/>
                      <a:pt x="10159619" y="1671638"/>
                    </a:cubicBez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411988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4119880" h="1671638">
                    <a:moveTo>
                      <a:pt x="0" y="0"/>
                    </a:moveTo>
                    <a:lnTo>
                      <a:pt x="4119880" y="0"/>
                    </a:lnTo>
                    <a:lnTo>
                      <a:pt x="4119880" y="1671638"/>
                    </a:ln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2871788"/>
                <a:ext cx="4976654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4976654" h="1671638">
                    <a:moveTo>
                      <a:pt x="0" y="0"/>
                    </a:moveTo>
                    <a:lnTo>
                      <a:pt x="4976654" y="0"/>
                    </a:lnTo>
                    <a:lnTo>
                      <a:pt x="4976654" y="1671637"/>
                    </a:lnTo>
                    <a:lnTo>
                      <a:pt x="0" y="1671637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5743575"/>
                <a:ext cx="686308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6863080" h="1671638">
                    <a:moveTo>
                      <a:pt x="0" y="0"/>
                    </a:moveTo>
                    <a:lnTo>
                      <a:pt x="6863080" y="0"/>
                    </a:lnTo>
                    <a:lnTo>
                      <a:pt x="6863080" y="1671637"/>
                    </a:lnTo>
                    <a:lnTo>
                      <a:pt x="0" y="1671637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8615362"/>
                <a:ext cx="8234680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8234680" h="1671638">
                    <a:moveTo>
                      <a:pt x="0" y="0"/>
                    </a:moveTo>
                    <a:lnTo>
                      <a:pt x="8234680" y="0"/>
                    </a:lnTo>
                    <a:lnTo>
                      <a:pt x="8234680" y="1671638"/>
                    </a:ln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716617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1716617" h="1671638">
                    <a:moveTo>
                      <a:pt x="0" y="0"/>
                    </a:moveTo>
                    <a:lnTo>
                      <a:pt x="1716617" y="0"/>
                    </a:lnTo>
                    <a:lnTo>
                      <a:pt x="1716617" y="1671638"/>
                    </a:ln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DCC2FD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2871788"/>
                <a:ext cx="2574131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2574131" h="1671638">
                    <a:moveTo>
                      <a:pt x="0" y="0"/>
                    </a:moveTo>
                    <a:lnTo>
                      <a:pt x="2574131" y="0"/>
                    </a:lnTo>
                    <a:lnTo>
                      <a:pt x="2574131" y="1671637"/>
                    </a:lnTo>
                    <a:lnTo>
                      <a:pt x="0" y="1671637"/>
                    </a:lnTo>
                    <a:close/>
                  </a:path>
                </a:pathLst>
              </a:custGeom>
              <a:solidFill>
                <a:srgbClr val="DCC2FD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5743575"/>
                <a:ext cx="4117848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4117848" h="1671638">
                    <a:moveTo>
                      <a:pt x="0" y="0"/>
                    </a:moveTo>
                    <a:lnTo>
                      <a:pt x="4117848" y="0"/>
                    </a:lnTo>
                    <a:lnTo>
                      <a:pt x="4117848" y="1671637"/>
                    </a:lnTo>
                    <a:lnTo>
                      <a:pt x="0" y="1671637"/>
                    </a:lnTo>
                    <a:close/>
                  </a:path>
                </a:pathLst>
              </a:custGeom>
              <a:solidFill>
                <a:srgbClr val="DCC2FD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8615362"/>
                <a:ext cx="4803563" cy="1671638"/>
              </a:xfrm>
              <a:custGeom>
                <a:avLst/>
                <a:gdLst/>
                <a:ahLst/>
                <a:cxnLst/>
                <a:rect l="l" t="t" r="r" b="b"/>
                <a:pathLst>
                  <a:path w="4803563" h="1671638">
                    <a:moveTo>
                      <a:pt x="0" y="0"/>
                    </a:moveTo>
                    <a:lnTo>
                      <a:pt x="4803563" y="0"/>
                    </a:lnTo>
                    <a:lnTo>
                      <a:pt x="4803563" y="1671638"/>
                    </a:lnTo>
                    <a:lnTo>
                      <a:pt x="0" y="1671638"/>
                    </a:lnTo>
                    <a:close/>
                  </a:path>
                </a:pathLst>
              </a:custGeom>
              <a:solidFill>
                <a:srgbClr val="DCC2FD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>
            <a:off x="10513545" y="1947218"/>
            <a:ext cx="6745755" cy="6392563"/>
            <a:chOff x="0" y="0"/>
            <a:chExt cx="8994340" cy="8523418"/>
          </a:xfrm>
        </p:grpSpPr>
        <p:sp>
          <p:nvSpPr>
            <p:cNvPr id="27" name="TextBox 27"/>
            <p:cNvSpPr txBox="1"/>
            <p:nvPr/>
          </p:nvSpPr>
          <p:spPr>
            <a:xfrm>
              <a:off x="2878752" y="4666054"/>
              <a:ext cx="323683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EXAMPLE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33066" y="5231584"/>
              <a:ext cx="6128209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487593" y="6990783"/>
              <a:ext cx="401915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EXAMPLE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18955" y="7556313"/>
              <a:ext cx="6356429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84702" y="-85725"/>
              <a:ext cx="7824936" cy="206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299"/>
                </a:lnSpc>
                <a:spcBef>
                  <a:spcPct val="0"/>
                </a:spcBef>
              </a:pPr>
              <a:r>
                <a:rPr lang="en-US" sz="4500" u="none">
                  <a:solidFill>
                    <a:srgbClr val="000000"/>
                  </a:solidFill>
                  <a:latin typeface="Zilla Slab Light"/>
                </a:rPr>
                <a:t>INFOGRAPHIC</a:t>
              </a:r>
            </a:p>
            <a:p>
              <a:pPr marL="0" lvl="0" indent="0" algn="ctr">
                <a:lnSpc>
                  <a:spcPts val="6299"/>
                </a:lnSpc>
                <a:spcBef>
                  <a:spcPct val="0"/>
                </a:spcBef>
              </a:pPr>
              <a:r>
                <a:rPr lang="en-US" sz="4500" u="none">
                  <a:solidFill>
                    <a:srgbClr val="000000"/>
                  </a:solidFill>
                  <a:latin typeface="Zilla Slab Light"/>
                </a:rPr>
                <a:t>SLIDE REPORT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660021"/>
              <a:ext cx="8994340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081" y="4908191"/>
            <a:ext cx="4295488" cy="4350109"/>
            <a:chOff x="0" y="0"/>
            <a:chExt cx="5727317" cy="5800146"/>
          </a:xfrm>
        </p:grpSpPr>
        <p:sp>
          <p:nvSpPr>
            <p:cNvPr id="3" name="TextBox 3"/>
            <p:cNvSpPr txBox="1"/>
            <p:nvPr/>
          </p:nvSpPr>
          <p:spPr>
            <a:xfrm>
              <a:off x="585123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76594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68066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59537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951008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03067" y="123575"/>
              <a:ext cx="5324250" cy="5324250"/>
              <a:chOff x="0" y="0"/>
              <a:chExt cx="10287000" cy="10287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285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25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362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20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10112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15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1659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10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2014" y="4230825"/>
              <a:ext cx="175883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5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2014" y="5295675"/>
              <a:ext cx="175883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888823" y="759199"/>
              <a:ext cx="4838494" cy="4688626"/>
              <a:chOff x="938530" y="1228090"/>
              <a:chExt cx="9348470" cy="905891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10287000"/>
                <a:ext cx="9131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3130">
                    <a:moveTo>
                      <a:pt x="0" y="0"/>
                    </a:moveTo>
                    <a:lnTo>
                      <a:pt x="0" y="0"/>
                    </a:lnTo>
                    <a:lnTo>
                      <a:pt x="913130" y="0"/>
                    </a:lnTo>
                    <a:lnTo>
                      <a:pt x="913130" y="0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108835" y="6988810"/>
                <a:ext cx="913130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3298190">
                    <a:moveTo>
                      <a:pt x="0" y="3298190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4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3298190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217670" y="4108450"/>
                <a:ext cx="913130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6178550">
                    <a:moveTo>
                      <a:pt x="0" y="6178550"/>
                    </a:moveTo>
                    <a:lnTo>
                      <a:pt x="0" y="73051"/>
                    </a:lnTo>
                    <a:cubicBezTo>
                      <a:pt x="0" y="32706"/>
                      <a:pt x="32706" y="0"/>
                      <a:pt x="73050" y="0"/>
                    </a:cubicBezTo>
                    <a:lnTo>
                      <a:pt x="840079" y="0"/>
                    </a:lnTo>
                    <a:cubicBezTo>
                      <a:pt x="859454" y="0"/>
                      <a:pt x="878034" y="7696"/>
                      <a:pt x="891734" y="21396"/>
                    </a:cubicBezTo>
                    <a:cubicBezTo>
                      <a:pt x="905434" y="35096"/>
                      <a:pt x="913130" y="53676"/>
                      <a:pt x="913130" y="73051"/>
                    </a:cubicBezTo>
                    <a:lnTo>
                      <a:pt x="913130" y="6178550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326505" y="2874010"/>
                <a:ext cx="913130" cy="741299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7412990">
                    <a:moveTo>
                      <a:pt x="0" y="7412990"/>
                    </a:moveTo>
                    <a:lnTo>
                      <a:pt x="0" y="73050"/>
                    </a:lnTo>
                    <a:cubicBezTo>
                      <a:pt x="0" y="53676"/>
                      <a:pt x="7696" y="35096"/>
                      <a:pt x="21396" y="21396"/>
                    </a:cubicBezTo>
                    <a:cubicBezTo>
                      <a:pt x="35095" y="7696"/>
                      <a:pt x="53676" y="0"/>
                      <a:pt x="73051" y="0"/>
                    </a:cubicBezTo>
                    <a:lnTo>
                      <a:pt x="840079" y="0"/>
                    </a:lnTo>
                    <a:cubicBezTo>
                      <a:pt x="859453" y="0"/>
                      <a:pt x="878034" y="7696"/>
                      <a:pt x="891733" y="21396"/>
                    </a:cubicBezTo>
                    <a:cubicBezTo>
                      <a:pt x="905433" y="35096"/>
                      <a:pt x="913130" y="53676"/>
                      <a:pt x="913130" y="73050"/>
                    </a:cubicBezTo>
                    <a:lnTo>
                      <a:pt x="913130" y="7412990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435340" y="1228090"/>
                <a:ext cx="913130" cy="905891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9058910">
                    <a:moveTo>
                      <a:pt x="0" y="9058910"/>
                    </a:moveTo>
                    <a:lnTo>
                      <a:pt x="0" y="73050"/>
                    </a:lnTo>
                    <a:cubicBezTo>
                      <a:pt x="0" y="53676"/>
                      <a:pt x="7697" y="35095"/>
                      <a:pt x="21397" y="21396"/>
                    </a:cubicBezTo>
                    <a:cubicBezTo>
                      <a:pt x="35096" y="7696"/>
                      <a:pt x="53677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9058910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38530" y="8216900"/>
                <a:ext cx="913130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2070100">
                    <a:moveTo>
                      <a:pt x="0" y="2070100"/>
                    </a:moveTo>
                    <a:lnTo>
                      <a:pt x="0" y="73051"/>
                    </a:lnTo>
                    <a:cubicBezTo>
                      <a:pt x="0" y="53677"/>
                      <a:pt x="7696" y="35096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6"/>
                      <a:pt x="891734" y="21396"/>
                    </a:cubicBezTo>
                    <a:cubicBezTo>
                      <a:pt x="905434" y="35096"/>
                      <a:pt x="913130" y="53677"/>
                      <a:pt x="913130" y="73051"/>
                    </a:cubicBezTo>
                    <a:lnTo>
                      <a:pt x="913130" y="207010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047365" y="6988810"/>
                <a:ext cx="913130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3298190">
                    <a:moveTo>
                      <a:pt x="0" y="3298190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79" y="0"/>
                    </a:lnTo>
                    <a:cubicBezTo>
                      <a:pt x="859454" y="0"/>
                      <a:pt x="878035" y="7696"/>
                      <a:pt x="891734" y="21395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329819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156200" y="6167967"/>
                <a:ext cx="913130" cy="411903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119033">
                    <a:moveTo>
                      <a:pt x="0" y="4119033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6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4119033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265035" y="4521341"/>
                <a:ext cx="913130" cy="5765659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5765659">
                    <a:moveTo>
                      <a:pt x="0" y="5765659"/>
                    </a:moveTo>
                    <a:lnTo>
                      <a:pt x="0" y="73051"/>
                    </a:lnTo>
                    <a:cubicBezTo>
                      <a:pt x="0" y="53676"/>
                      <a:pt x="7696" y="35096"/>
                      <a:pt x="21395" y="21396"/>
                    </a:cubicBezTo>
                    <a:cubicBezTo>
                      <a:pt x="35095" y="7697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7"/>
                      <a:pt x="891735" y="21396"/>
                    </a:cubicBezTo>
                    <a:cubicBezTo>
                      <a:pt x="905434" y="35096"/>
                      <a:pt x="913130" y="53676"/>
                      <a:pt x="913130" y="73051"/>
                    </a:cubicBezTo>
                    <a:lnTo>
                      <a:pt x="913130" y="5765659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9373870" y="2051627"/>
                <a:ext cx="913130" cy="823537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8235373">
                    <a:moveTo>
                      <a:pt x="0" y="8235373"/>
                    </a:moveTo>
                    <a:lnTo>
                      <a:pt x="0" y="73051"/>
                    </a:lnTo>
                    <a:cubicBezTo>
                      <a:pt x="0" y="53676"/>
                      <a:pt x="7696" y="35096"/>
                      <a:pt x="21396" y="21396"/>
                    </a:cubicBezTo>
                    <a:cubicBezTo>
                      <a:pt x="35095" y="7697"/>
                      <a:pt x="53676" y="0"/>
                      <a:pt x="73050" y="0"/>
                    </a:cubicBezTo>
                    <a:lnTo>
                      <a:pt x="840079" y="0"/>
                    </a:lnTo>
                    <a:cubicBezTo>
                      <a:pt x="859453" y="0"/>
                      <a:pt x="878034" y="7697"/>
                      <a:pt x="891734" y="21396"/>
                    </a:cubicBezTo>
                    <a:cubicBezTo>
                      <a:pt x="905434" y="35096"/>
                      <a:pt x="913130" y="53676"/>
                      <a:pt x="913130" y="73051"/>
                    </a:cubicBezTo>
                    <a:lnTo>
                      <a:pt x="913130" y="8235373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6994946" y="4908191"/>
            <a:ext cx="4295488" cy="4350109"/>
            <a:chOff x="0" y="0"/>
            <a:chExt cx="5727317" cy="5800146"/>
          </a:xfrm>
        </p:grpSpPr>
        <p:sp>
          <p:nvSpPr>
            <p:cNvPr id="33" name="TextBox 33"/>
            <p:cNvSpPr txBox="1"/>
            <p:nvPr/>
          </p:nvSpPr>
          <p:spPr>
            <a:xfrm>
              <a:off x="585123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76594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768066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859537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951008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5</a:t>
              </a:r>
            </a:p>
          </p:txBody>
        </p: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403067" y="123575"/>
              <a:ext cx="5324250" cy="5324250"/>
              <a:chOff x="0" y="0"/>
              <a:chExt cx="10287000" cy="10287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0" y="-285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40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1302487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30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2633550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20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3964612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10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22014" y="5295675"/>
              <a:ext cx="175883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0 </a:t>
              </a:r>
            </a:p>
          </p:txBody>
        </p: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403067" y="386501"/>
              <a:ext cx="5324250" cy="5061324"/>
              <a:chOff x="0" y="508000"/>
              <a:chExt cx="10287000" cy="9779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9254672"/>
                <a:ext cx="913130" cy="1032328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1032328">
                    <a:moveTo>
                      <a:pt x="0" y="1032328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4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1032328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2108835" y="8225972"/>
                <a:ext cx="913130" cy="2061028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2061028">
                    <a:moveTo>
                      <a:pt x="0" y="2061028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4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2061028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4217670" y="7969417"/>
                <a:ext cx="913130" cy="231758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2317583">
                    <a:moveTo>
                      <a:pt x="0" y="2317583"/>
                    </a:moveTo>
                    <a:lnTo>
                      <a:pt x="0" y="73050"/>
                    </a:lnTo>
                    <a:cubicBezTo>
                      <a:pt x="0" y="32706"/>
                      <a:pt x="32706" y="0"/>
                      <a:pt x="73050" y="0"/>
                    </a:cubicBezTo>
                    <a:lnTo>
                      <a:pt x="840079" y="0"/>
                    </a:lnTo>
                    <a:cubicBezTo>
                      <a:pt x="880424" y="0"/>
                      <a:pt x="913130" y="32705"/>
                      <a:pt x="913130" y="73050"/>
                    </a:cubicBezTo>
                    <a:lnTo>
                      <a:pt x="913130" y="2317583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6326505" y="6167967"/>
                <a:ext cx="913130" cy="411903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119033">
                    <a:moveTo>
                      <a:pt x="0" y="4119033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5" y="7696"/>
                      <a:pt x="53676" y="0"/>
                      <a:pt x="73051" y="0"/>
                    </a:cubicBezTo>
                    <a:lnTo>
                      <a:pt x="840079" y="0"/>
                    </a:lnTo>
                    <a:cubicBezTo>
                      <a:pt x="859453" y="0"/>
                      <a:pt x="878034" y="7696"/>
                      <a:pt x="891734" y="21396"/>
                    </a:cubicBezTo>
                    <a:cubicBezTo>
                      <a:pt x="905433" y="35095"/>
                      <a:pt x="913130" y="53676"/>
                      <a:pt x="913130" y="73050"/>
                    </a:cubicBezTo>
                    <a:lnTo>
                      <a:pt x="913130" y="4119033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8435340" y="3081421"/>
                <a:ext cx="913130" cy="7205579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7205579">
                    <a:moveTo>
                      <a:pt x="0" y="7205579"/>
                    </a:moveTo>
                    <a:lnTo>
                      <a:pt x="0" y="73050"/>
                    </a:lnTo>
                    <a:cubicBezTo>
                      <a:pt x="0" y="53676"/>
                      <a:pt x="7697" y="35096"/>
                      <a:pt x="21397" y="21396"/>
                    </a:cubicBezTo>
                    <a:cubicBezTo>
                      <a:pt x="35096" y="7696"/>
                      <a:pt x="53677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7205579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938530" y="8480425"/>
                <a:ext cx="913130" cy="1806575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1806575">
                    <a:moveTo>
                      <a:pt x="0" y="1806575"/>
                    </a:moveTo>
                    <a:lnTo>
                      <a:pt x="0" y="73051"/>
                    </a:lnTo>
                    <a:cubicBezTo>
                      <a:pt x="0" y="53677"/>
                      <a:pt x="7696" y="35096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6"/>
                      <a:pt x="891734" y="21396"/>
                    </a:cubicBezTo>
                    <a:cubicBezTo>
                      <a:pt x="905434" y="35096"/>
                      <a:pt x="913130" y="53677"/>
                      <a:pt x="913130" y="73051"/>
                    </a:cubicBezTo>
                    <a:lnTo>
                      <a:pt x="913130" y="1806575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3047365" y="6680200"/>
                <a:ext cx="913130" cy="360680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3606800">
                    <a:moveTo>
                      <a:pt x="0" y="3606800"/>
                    </a:moveTo>
                    <a:lnTo>
                      <a:pt x="0" y="73051"/>
                    </a:lnTo>
                    <a:cubicBezTo>
                      <a:pt x="0" y="53677"/>
                      <a:pt x="7696" y="35096"/>
                      <a:pt x="21396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79" y="0"/>
                    </a:lnTo>
                    <a:cubicBezTo>
                      <a:pt x="859454" y="0"/>
                      <a:pt x="878035" y="7696"/>
                      <a:pt x="891734" y="21396"/>
                    </a:cubicBezTo>
                    <a:cubicBezTo>
                      <a:pt x="905434" y="35096"/>
                      <a:pt x="913130" y="53677"/>
                      <a:pt x="913130" y="73051"/>
                    </a:cubicBezTo>
                    <a:lnTo>
                      <a:pt x="913130" y="360680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57" name="Freeform 57"/>
              <p:cNvSpPr/>
              <p:nvPr/>
            </p:nvSpPr>
            <p:spPr>
              <a:xfrm>
                <a:off x="5156200" y="5394325"/>
                <a:ext cx="913130" cy="4892675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892675">
                    <a:moveTo>
                      <a:pt x="0" y="4892675"/>
                    </a:moveTo>
                    <a:lnTo>
                      <a:pt x="0" y="73051"/>
                    </a:lnTo>
                    <a:cubicBezTo>
                      <a:pt x="0" y="53676"/>
                      <a:pt x="7696" y="35096"/>
                      <a:pt x="21396" y="21396"/>
                    </a:cubicBezTo>
                    <a:cubicBezTo>
                      <a:pt x="35096" y="7696"/>
                      <a:pt x="53676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1"/>
                    </a:cubicBezTo>
                    <a:lnTo>
                      <a:pt x="913130" y="4892675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58" name="Freeform 58"/>
              <p:cNvSpPr/>
              <p:nvPr/>
            </p:nvSpPr>
            <p:spPr>
              <a:xfrm>
                <a:off x="7265035" y="4108450"/>
                <a:ext cx="913130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6178550">
                    <a:moveTo>
                      <a:pt x="0" y="6178550"/>
                    </a:moveTo>
                    <a:lnTo>
                      <a:pt x="0" y="73051"/>
                    </a:lnTo>
                    <a:cubicBezTo>
                      <a:pt x="0" y="53676"/>
                      <a:pt x="7696" y="35096"/>
                      <a:pt x="21395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6"/>
                      <a:pt x="891735" y="21396"/>
                    </a:cubicBezTo>
                    <a:cubicBezTo>
                      <a:pt x="905434" y="35096"/>
                      <a:pt x="913130" y="53676"/>
                      <a:pt x="913130" y="73051"/>
                    </a:cubicBezTo>
                    <a:lnTo>
                      <a:pt x="913130" y="617855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9373870" y="508000"/>
                <a:ext cx="913130" cy="977900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9779000">
                    <a:moveTo>
                      <a:pt x="0" y="9779000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79" y="0"/>
                    </a:lnTo>
                    <a:cubicBezTo>
                      <a:pt x="859453" y="0"/>
                      <a:pt x="878034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977900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</p:grpSp>
      </p:grpSp>
      <p:grpSp>
        <p:nvGrpSpPr>
          <p:cNvPr id="60" name="Group 60"/>
          <p:cNvGrpSpPr/>
          <p:nvPr/>
        </p:nvGrpSpPr>
        <p:grpSpPr>
          <a:xfrm>
            <a:off x="12963812" y="4908191"/>
            <a:ext cx="4295488" cy="4350109"/>
            <a:chOff x="0" y="0"/>
            <a:chExt cx="5727317" cy="5800146"/>
          </a:xfrm>
        </p:grpSpPr>
        <p:sp>
          <p:nvSpPr>
            <p:cNvPr id="61" name="TextBox 61"/>
            <p:cNvSpPr txBox="1"/>
            <p:nvPr/>
          </p:nvSpPr>
          <p:spPr>
            <a:xfrm>
              <a:off x="585123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1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1676594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2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768066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3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859537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4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4951008" y="5524420"/>
              <a:ext cx="594254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Item 5</a:t>
              </a:r>
            </a:p>
          </p:txBody>
        </p: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403067" y="123575"/>
              <a:ext cx="5324250" cy="5324250"/>
              <a:chOff x="0" y="0"/>
              <a:chExt cx="10287000" cy="102870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8" name="Freeform 6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9" name="Freeform 69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0" name="Freeform 70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1" name="Freeform 71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2" name="Freeform 72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3" name="TextBox 73"/>
            <p:cNvSpPr txBox="1"/>
            <p:nvPr/>
          </p:nvSpPr>
          <p:spPr>
            <a:xfrm>
              <a:off x="0" y="-285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50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10362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40 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210112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30 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0" y="316597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20 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4230825"/>
              <a:ext cx="297897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10 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122014" y="5295675"/>
              <a:ext cx="175883" cy="275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1739"/>
                </a:lnSpc>
                <a:spcBef>
                  <a:spcPct val="0"/>
                </a:spcBef>
              </a:pPr>
              <a:r>
                <a:rPr lang="en-US" sz="1242" u="none">
                  <a:solidFill>
                    <a:srgbClr val="000000"/>
                  </a:solidFill>
                  <a:latin typeface="Lato"/>
                </a:rPr>
                <a:t>0 </a:t>
              </a:r>
            </a:p>
          </p:txBody>
        </p: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403067" y="120289"/>
              <a:ext cx="5324250" cy="5327536"/>
              <a:chOff x="0" y="-6350"/>
              <a:chExt cx="10287000" cy="1029335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6578237"/>
                <a:ext cx="913130" cy="370876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3708763">
                    <a:moveTo>
                      <a:pt x="0" y="3708763"/>
                    </a:moveTo>
                    <a:lnTo>
                      <a:pt x="0" y="73051"/>
                    </a:lnTo>
                    <a:cubicBezTo>
                      <a:pt x="0" y="53677"/>
                      <a:pt x="7696" y="35096"/>
                      <a:pt x="21396" y="21397"/>
                    </a:cubicBezTo>
                    <a:cubicBezTo>
                      <a:pt x="35096" y="7697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4" y="7697"/>
                      <a:pt x="891734" y="21397"/>
                    </a:cubicBezTo>
                    <a:cubicBezTo>
                      <a:pt x="905434" y="35096"/>
                      <a:pt x="913130" y="53677"/>
                      <a:pt x="913130" y="73051"/>
                    </a:cubicBezTo>
                    <a:lnTo>
                      <a:pt x="913130" y="3708763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81" name="Freeform 81"/>
              <p:cNvSpPr/>
              <p:nvPr/>
            </p:nvSpPr>
            <p:spPr>
              <a:xfrm>
                <a:off x="2108835" y="6166427"/>
                <a:ext cx="913130" cy="412057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120573">
                    <a:moveTo>
                      <a:pt x="0" y="4120573"/>
                    </a:moveTo>
                    <a:lnTo>
                      <a:pt x="0" y="73051"/>
                    </a:lnTo>
                    <a:cubicBezTo>
                      <a:pt x="0" y="53677"/>
                      <a:pt x="7696" y="35096"/>
                      <a:pt x="21396" y="21396"/>
                    </a:cubicBezTo>
                    <a:cubicBezTo>
                      <a:pt x="35096" y="7697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4" y="7697"/>
                      <a:pt x="891734" y="21396"/>
                    </a:cubicBezTo>
                    <a:cubicBezTo>
                      <a:pt x="905434" y="35096"/>
                      <a:pt x="913130" y="53677"/>
                      <a:pt x="913130" y="73051"/>
                    </a:cubicBezTo>
                    <a:lnTo>
                      <a:pt x="913130" y="4120573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82" name="Freeform 82"/>
              <p:cNvSpPr/>
              <p:nvPr/>
            </p:nvSpPr>
            <p:spPr>
              <a:xfrm>
                <a:off x="4217670" y="4109787"/>
                <a:ext cx="913130" cy="6177213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6177213">
                    <a:moveTo>
                      <a:pt x="0" y="6177213"/>
                    </a:moveTo>
                    <a:lnTo>
                      <a:pt x="0" y="73050"/>
                    </a:lnTo>
                    <a:cubicBezTo>
                      <a:pt x="0" y="32706"/>
                      <a:pt x="32706" y="0"/>
                      <a:pt x="73050" y="0"/>
                    </a:cubicBezTo>
                    <a:lnTo>
                      <a:pt x="840079" y="0"/>
                    </a:lnTo>
                    <a:cubicBezTo>
                      <a:pt x="859454" y="0"/>
                      <a:pt x="878034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6177213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83" name="Freeform 83"/>
              <p:cNvSpPr/>
              <p:nvPr/>
            </p:nvSpPr>
            <p:spPr>
              <a:xfrm>
                <a:off x="6326505" y="1434492"/>
                <a:ext cx="913130" cy="8852508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8852508">
                    <a:moveTo>
                      <a:pt x="0" y="8852508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5"/>
                    </a:cubicBezTo>
                    <a:cubicBezTo>
                      <a:pt x="35095" y="7696"/>
                      <a:pt x="53676" y="0"/>
                      <a:pt x="73051" y="0"/>
                    </a:cubicBezTo>
                    <a:lnTo>
                      <a:pt x="840079" y="0"/>
                    </a:lnTo>
                    <a:cubicBezTo>
                      <a:pt x="859453" y="0"/>
                      <a:pt x="878034" y="7696"/>
                      <a:pt x="891733" y="21395"/>
                    </a:cubicBezTo>
                    <a:cubicBezTo>
                      <a:pt x="905433" y="35095"/>
                      <a:pt x="913130" y="53676"/>
                      <a:pt x="913130" y="73050"/>
                    </a:cubicBezTo>
                    <a:lnTo>
                      <a:pt x="913130" y="8852508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84" name="Freeform 84"/>
              <p:cNvSpPr/>
              <p:nvPr/>
            </p:nvSpPr>
            <p:spPr>
              <a:xfrm>
                <a:off x="8435340" y="1228852"/>
                <a:ext cx="913130" cy="9058148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9058148">
                    <a:moveTo>
                      <a:pt x="0" y="9058148"/>
                    </a:moveTo>
                    <a:lnTo>
                      <a:pt x="0" y="73050"/>
                    </a:lnTo>
                    <a:cubicBezTo>
                      <a:pt x="0" y="53676"/>
                      <a:pt x="7697" y="35096"/>
                      <a:pt x="21397" y="21396"/>
                    </a:cubicBezTo>
                    <a:cubicBezTo>
                      <a:pt x="35096" y="7696"/>
                      <a:pt x="53677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9058148"/>
                    </a:lnTo>
                    <a:close/>
                  </a:path>
                </a:pathLst>
              </a:custGeom>
              <a:solidFill>
                <a:srgbClr val="E9DDF8"/>
              </a:solidFill>
            </p:spPr>
          </p:sp>
          <p:sp>
            <p:nvSpPr>
              <p:cNvPr id="85" name="Freeform 85"/>
              <p:cNvSpPr/>
              <p:nvPr/>
            </p:nvSpPr>
            <p:spPr>
              <a:xfrm>
                <a:off x="938530" y="5960110"/>
                <a:ext cx="913130" cy="432689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326890">
                    <a:moveTo>
                      <a:pt x="0" y="4326890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6"/>
                      <a:pt x="891734" y="21396"/>
                    </a:cubicBezTo>
                    <a:cubicBezTo>
                      <a:pt x="905434" y="35095"/>
                      <a:pt x="913130" y="53676"/>
                      <a:pt x="913130" y="73050"/>
                    </a:cubicBezTo>
                    <a:lnTo>
                      <a:pt x="913130" y="432689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86" name="Freeform 86"/>
              <p:cNvSpPr/>
              <p:nvPr/>
            </p:nvSpPr>
            <p:spPr>
              <a:xfrm>
                <a:off x="3047365" y="5754370"/>
                <a:ext cx="913130" cy="453263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4532630">
                    <a:moveTo>
                      <a:pt x="0" y="4532630"/>
                    </a:moveTo>
                    <a:lnTo>
                      <a:pt x="0" y="73050"/>
                    </a:lnTo>
                    <a:cubicBezTo>
                      <a:pt x="0" y="32706"/>
                      <a:pt x="32706" y="0"/>
                      <a:pt x="73050" y="0"/>
                    </a:cubicBezTo>
                    <a:lnTo>
                      <a:pt x="840079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453263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87" name="Freeform 87"/>
              <p:cNvSpPr/>
              <p:nvPr/>
            </p:nvSpPr>
            <p:spPr>
              <a:xfrm>
                <a:off x="5156200" y="2462530"/>
                <a:ext cx="913130" cy="782447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7824470">
                    <a:moveTo>
                      <a:pt x="0" y="7824470"/>
                    </a:moveTo>
                    <a:lnTo>
                      <a:pt x="0" y="73050"/>
                    </a:lnTo>
                    <a:cubicBezTo>
                      <a:pt x="0" y="53676"/>
                      <a:pt x="7696" y="35095"/>
                      <a:pt x="21396" y="21396"/>
                    </a:cubicBezTo>
                    <a:cubicBezTo>
                      <a:pt x="35096" y="7696"/>
                      <a:pt x="53677" y="0"/>
                      <a:pt x="73051" y="0"/>
                    </a:cubicBezTo>
                    <a:lnTo>
                      <a:pt x="840080" y="0"/>
                    </a:lnTo>
                    <a:cubicBezTo>
                      <a:pt x="880424" y="0"/>
                      <a:pt x="913130" y="32706"/>
                      <a:pt x="913130" y="73050"/>
                    </a:cubicBezTo>
                    <a:lnTo>
                      <a:pt x="913130" y="782447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88" name="Freeform 88"/>
              <p:cNvSpPr/>
              <p:nvPr/>
            </p:nvSpPr>
            <p:spPr>
              <a:xfrm>
                <a:off x="7265035" y="405130"/>
                <a:ext cx="913130" cy="988187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9881870">
                    <a:moveTo>
                      <a:pt x="0" y="9881870"/>
                    </a:moveTo>
                    <a:lnTo>
                      <a:pt x="0" y="73050"/>
                    </a:lnTo>
                    <a:cubicBezTo>
                      <a:pt x="0" y="53676"/>
                      <a:pt x="7696" y="35096"/>
                      <a:pt x="21396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80" y="0"/>
                    </a:lnTo>
                    <a:cubicBezTo>
                      <a:pt x="859454" y="0"/>
                      <a:pt x="878035" y="7696"/>
                      <a:pt x="891734" y="21396"/>
                    </a:cubicBezTo>
                    <a:cubicBezTo>
                      <a:pt x="905434" y="35096"/>
                      <a:pt x="913130" y="53676"/>
                      <a:pt x="913130" y="73050"/>
                    </a:cubicBezTo>
                    <a:lnTo>
                      <a:pt x="913130" y="988187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89" name="Freeform 89"/>
              <p:cNvSpPr/>
              <p:nvPr/>
            </p:nvSpPr>
            <p:spPr>
              <a:xfrm>
                <a:off x="9373870" y="-6350"/>
                <a:ext cx="913130" cy="10293350"/>
              </a:xfrm>
              <a:custGeom>
                <a:avLst/>
                <a:gdLst/>
                <a:ahLst/>
                <a:cxnLst/>
                <a:rect l="l" t="t" r="r" b="b"/>
                <a:pathLst>
                  <a:path w="913130" h="10293350">
                    <a:moveTo>
                      <a:pt x="0" y="10293350"/>
                    </a:moveTo>
                    <a:lnTo>
                      <a:pt x="0" y="73050"/>
                    </a:lnTo>
                    <a:cubicBezTo>
                      <a:pt x="0" y="53676"/>
                      <a:pt x="7696" y="35096"/>
                      <a:pt x="21396" y="21396"/>
                    </a:cubicBezTo>
                    <a:cubicBezTo>
                      <a:pt x="35095" y="7696"/>
                      <a:pt x="53676" y="0"/>
                      <a:pt x="73050" y="0"/>
                    </a:cubicBezTo>
                    <a:lnTo>
                      <a:pt x="840079" y="0"/>
                    </a:lnTo>
                    <a:cubicBezTo>
                      <a:pt x="859453" y="0"/>
                      <a:pt x="878034" y="7696"/>
                      <a:pt x="891734" y="21396"/>
                    </a:cubicBezTo>
                    <a:cubicBezTo>
                      <a:pt x="905434" y="35096"/>
                      <a:pt x="913130" y="53676"/>
                      <a:pt x="913130" y="73050"/>
                    </a:cubicBezTo>
                    <a:lnTo>
                      <a:pt x="913130" y="10293350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</p:grpSp>
      </p:grpSp>
      <p:sp>
        <p:nvSpPr>
          <p:cNvPr id="90" name="TextBox 90"/>
          <p:cNvSpPr txBox="1"/>
          <p:nvPr/>
        </p:nvSpPr>
        <p:spPr>
          <a:xfrm>
            <a:off x="1960011" y="3605459"/>
            <a:ext cx="24276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EXAMPLE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930186" y="3605459"/>
            <a:ext cx="24276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EXAMPLE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3897742" y="3605459"/>
            <a:ext cx="24276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EXAMPLE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28700" y="1037189"/>
            <a:ext cx="162306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INFOGRAPHIC slide report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Zilla Slab Light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6275234" y="1876663"/>
            <a:ext cx="5737533" cy="3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u="none">
                <a:solidFill>
                  <a:srgbClr val="000000"/>
                </a:solidFill>
                <a:latin typeface="Lato"/>
              </a:rPr>
              <a:t>Presentations are communication tools.</a:t>
            </a:r>
          </a:p>
        </p:txBody>
      </p:sp>
      <p:grpSp>
        <p:nvGrpSpPr>
          <p:cNvPr id="100" name="Group 13">
            <a:extLst>
              <a:ext uri="{FF2B5EF4-FFF2-40B4-BE49-F238E27FC236}">
                <a16:creationId xmlns:a16="http://schemas.microsoft.com/office/drawing/2014/main" id="{CAC11D3F-4064-E44D-9D47-4FF7F474473C}"/>
              </a:ext>
            </a:extLst>
          </p:cNvPr>
          <p:cNvGrpSpPr/>
          <p:nvPr/>
        </p:nvGrpSpPr>
        <p:grpSpPr>
          <a:xfrm rot="-5400000">
            <a:off x="-1140408" y="1158455"/>
            <a:ext cx="3025135" cy="744319"/>
            <a:chOff x="0" y="0"/>
            <a:chExt cx="796743" cy="2330283"/>
          </a:xfrm>
        </p:grpSpPr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5595598E-42AA-A745-8ED7-2A97DB3E0A31}"/>
                </a:ext>
              </a:extLst>
            </p:cNvPr>
            <p:cNvSpPr/>
            <p:nvPr/>
          </p:nvSpPr>
          <p:spPr>
            <a:xfrm>
              <a:off x="0" y="0"/>
              <a:ext cx="796743" cy="2330283"/>
            </a:xfrm>
            <a:custGeom>
              <a:avLst/>
              <a:gdLst/>
              <a:ahLst/>
              <a:cxnLst/>
              <a:rect l="l" t="t" r="r" b="b"/>
              <a:pathLst>
                <a:path w="796743" h="2330283">
                  <a:moveTo>
                    <a:pt x="0" y="0"/>
                  </a:moveTo>
                  <a:lnTo>
                    <a:pt x="796743" y="0"/>
                  </a:lnTo>
                  <a:lnTo>
                    <a:pt x="796743" y="2330283"/>
                  </a:lnTo>
                  <a:lnTo>
                    <a:pt x="0" y="2330283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102" name="TextBox 15">
              <a:extLst>
                <a:ext uri="{FF2B5EF4-FFF2-40B4-BE49-F238E27FC236}">
                  <a16:creationId xmlns:a16="http://schemas.microsoft.com/office/drawing/2014/main" id="{4000CFF3-347A-D241-B19C-920125C5D5E1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3" name="AutoShape 16">
            <a:extLst>
              <a:ext uri="{FF2B5EF4-FFF2-40B4-BE49-F238E27FC236}">
                <a16:creationId xmlns:a16="http://schemas.microsoft.com/office/drawing/2014/main" id="{326DA8C5-E996-8540-880F-80A8B34FC45B}"/>
              </a:ext>
            </a:extLst>
          </p:cNvPr>
          <p:cNvSpPr/>
          <p:nvPr/>
        </p:nvSpPr>
        <p:spPr>
          <a:xfrm>
            <a:off x="1" y="1485900"/>
            <a:ext cx="3920734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" name="AutoShape 16">
            <a:extLst>
              <a:ext uri="{FF2B5EF4-FFF2-40B4-BE49-F238E27FC236}">
                <a16:creationId xmlns:a16="http://schemas.microsoft.com/office/drawing/2014/main" id="{FFAA71FD-9D28-CF4E-B820-5A944FFA041A}"/>
              </a:ext>
            </a:extLst>
          </p:cNvPr>
          <p:cNvSpPr/>
          <p:nvPr/>
        </p:nvSpPr>
        <p:spPr>
          <a:xfrm>
            <a:off x="14367266" y="1485900"/>
            <a:ext cx="3920734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70996" y="6154262"/>
            <a:ext cx="3230853" cy="581554"/>
            <a:chOff x="0" y="0"/>
            <a:chExt cx="4307804" cy="77540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4307804" cy="775405"/>
              <a:chOff x="0" y="0"/>
              <a:chExt cx="1270000" cy="228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-5645" y="-183"/>
                <a:ext cx="4176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417690" h="228966">
                    <a:moveTo>
                      <a:pt x="119945" y="183"/>
                    </a:moveTo>
                    <a:lnTo>
                      <a:pt x="297745" y="183"/>
                    </a:lnTo>
                    <a:cubicBezTo>
                      <a:pt x="338702" y="0"/>
                      <a:pt x="376627" y="21745"/>
                      <a:pt x="397159" y="57185"/>
                    </a:cubicBezTo>
                    <a:cubicBezTo>
                      <a:pt x="417690" y="92625"/>
                      <a:pt x="417690" y="136341"/>
                      <a:pt x="397159" y="171781"/>
                    </a:cubicBezTo>
                    <a:cubicBezTo>
                      <a:pt x="376627" y="207221"/>
                      <a:pt x="338702" y="228966"/>
                      <a:pt x="2977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CC2FD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12270996" y="8457402"/>
            <a:ext cx="3230853" cy="581554"/>
            <a:chOff x="0" y="0"/>
            <a:chExt cx="4307804" cy="775405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4307804" cy="775405"/>
              <a:chOff x="0" y="0"/>
              <a:chExt cx="1270000" cy="2286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5645" y="-183"/>
                <a:ext cx="8621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862190" h="228966">
                    <a:moveTo>
                      <a:pt x="119945" y="183"/>
                    </a:moveTo>
                    <a:lnTo>
                      <a:pt x="742245" y="183"/>
                    </a:lnTo>
                    <a:cubicBezTo>
                      <a:pt x="783202" y="0"/>
                      <a:pt x="821127" y="21745"/>
                      <a:pt x="841659" y="57185"/>
                    </a:cubicBezTo>
                    <a:cubicBezTo>
                      <a:pt x="862190" y="92625"/>
                      <a:pt x="862190" y="136341"/>
                      <a:pt x="841659" y="171781"/>
                    </a:cubicBezTo>
                    <a:cubicBezTo>
                      <a:pt x="821127" y="207221"/>
                      <a:pt x="783202" y="228966"/>
                      <a:pt x="7422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CC2FD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/>
          <a:srcRect l="3526" r="4835"/>
          <a:stretch/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952071" y="1699809"/>
            <a:ext cx="5868702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INFOGRAPHIC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SLIDE REPORT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13545" y="3768644"/>
            <a:ext cx="6745755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80852" y="5515943"/>
            <a:ext cx="24276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87483" y="7657522"/>
            <a:ext cx="301436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EXAMPLE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0" y="586033"/>
            <a:ext cx="6492240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62865" y="1439206"/>
            <a:ext cx="3025135" cy="8847794"/>
            <a:chOff x="0" y="0"/>
            <a:chExt cx="796743" cy="23302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6743" cy="2330283"/>
            </a:xfrm>
            <a:custGeom>
              <a:avLst/>
              <a:gdLst/>
              <a:ahLst/>
              <a:cxnLst/>
              <a:rect l="l" t="t" r="r" b="b"/>
              <a:pathLst>
                <a:path w="796743" h="2330283">
                  <a:moveTo>
                    <a:pt x="0" y="0"/>
                  </a:moveTo>
                  <a:lnTo>
                    <a:pt x="796743" y="0"/>
                  </a:lnTo>
                  <a:lnTo>
                    <a:pt x="796743" y="2330283"/>
                  </a:lnTo>
                  <a:lnTo>
                    <a:pt x="0" y="2330283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399999">
            <a:off x="12913841" y="4108265"/>
            <a:ext cx="8242819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399999">
            <a:off x="-23776" y="9258339"/>
            <a:ext cx="2057326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025135" y="1353481"/>
            <a:ext cx="12237729" cy="15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INFOGRAPHIC slide report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Zilla Slab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75234" y="2192955"/>
            <a:ext cx="5737533" cy="3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u="none">
                <a:solidFill>
                  <a:srgbClr val="000000"/>
                </a:solidFill>
                <a:latin typeface="Lato"/>
              </a:rPr>
              <a:t>Presentations are communication tools.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129644" y="3984727"/>
          <a:ext cx="5520741" cy="5273574"/>
        </p:xfrm>
        <a:graphic>
          <a:graphicData uri="http://schemas.openxmlformats.org/drawingml/2006/table">
            <a:tbl>
              <a:tblPr/>
              <a:tblGrid>
                <a:gridCol w="184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1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49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74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89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166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196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275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395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397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402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427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487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92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654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876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895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637616" y="3984727"/>
          <a:ext cx="5520741" cy="5284241"/>
        </p:xfrm>
        <a:graphic>
          <a:graphicData uri="http://schemas.openxmlformats.org/drawingml/2006/table">
            <a:tbl>
              <a:tblPr/>
              <a:tblGrid>
                <a:gridCol w="184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65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1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 Bold"/>
                        </a:rPr>
                        <a:t>Table 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76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1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32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166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543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1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453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542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432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1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432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427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678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11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654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876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Lato"/>
                        </a:rPr>
                        <a:t>765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1"/>
          <p:cNvGrpSpPr/>
          <p:nvPr/>
        </p:nvGrpSpPr>
        <p:grpSpPr>
          <a:xfrm>
            <a:off x="8407718" y="5525132"/>
            <a:ext cx="1472565" cy="2203431"/>
            <a:chOff x="0" y="0"/>
            <a:chExt cx="1963420" cy="2937908"/>
          </a:xfrm>
        </p:grpSpPr>
        <p:sp>
          <p:nvSpPr>
            <p:cNvPr id="12" name="TextBox 12"/>
            <p:cNvSpPr txBox="1"/>
            <p:nvPr/>
          </p:nvSpPr>
          <p:spPr>
            <a:xfrm>
              <a:off x="440471" y="-47625"/>
              <a:ext cx="120947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2022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40471" y="2094084"/>
              <a:ext cx="1209478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2023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2912508"/>
              <a:ext cx="1963420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5" name="AutoShape 15"/>
            <p:cNvSpPr/>
            <p:nvPr/>
          </p:nvSpPr>
          <p:spPr>
            <a:xfrm rot="-10800000">
              <a:off x="0" y="753508"/>
              <a:ext cx="1963420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539"/>
          <a:stretch>
            <a:fillRect/>
          </a:stretch>
        </p:blipFill>
        <p:spPr>
          <a:xfrm rot="-5400000">
            <a:off x="-198678" y="198677"/>
            <a:ext cx="10287002" cy="98896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637" y="2222942"/>
            <a:ext cx="4472040" cy="447204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CC2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Lato"/>
                </a:rPr>
                <a:t>78%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77809" y="4749446"/>
            <a:ext cx="3287729" cy="328772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94F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Lato"/>
                </a:rPr>
                <a:t>53%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19341" y="5893656"/>
            <a:ext cx="2170402" cy="217040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E71F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Lato"/>
                </a:rPr>
                <a:t>21%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357816" y="1788882"/>
            <a:ext cx="5868702" cy="6709237"/>
            <a:chOff x="0" y="0"/>
            <a:chExt cx="7824936" cy="894564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986962"/>
              <a:ext cx="4616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C395FF"/>
                  </a:solidFill>
                  <a:latin typeface="Lato"/>
                </a:rPr>
                <a:t>PRODUCTION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486451"/>
              <a:ext cx="6838886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233008"/>
              <a:ext cx="323683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494F56"/>
                  </a:solidFill>
                  <a:latin typeface="Lato"/>
                </a:rPr>
                <a:t>INCOME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732498"/>
              <a:ext cx="6838886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479054"/>
              <a:ext cx="401915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7C2AE8"/>
                  </a:solidFill>
                  <a:latin typeface="Lato"/>
                </a:rPr>
                <a:t>OUTCOME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978544"/>
              <a:ext cx="6969693" cy="96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7824936" cy="206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299"/>
                </a:lnSpc>
                <a:spcBef>
                  <a:spcPct val="0"/>
                </a:spcBef>
              </a:pPr>
              <a:r>
                <a:rPr lang="en-US" sz="4500" u="none">
                  <a:solidFill>
                    <a:srgbClr val="000000"/>
                  </a:solidFill>
                  <a:latin typeface="Zilla Slab Light"/>
                </a:rPr>
                <a:t>INFOGRAPHIC</a:t>
              </a:r>
            </a:p>
            <a:p>
              <a:pPr marL="0" lvl="0" indent="0">
                <a:lnSpc>
                  <a:spcPts val="6299"/>
                </a:lnSpc>
                <a:spcBef>
                  <a:spcPct val="0"/>
                </a:spcBef>
              </a:pPr>
              <a:r>
                <a:rPr lang="en-US" sz="4500" u="none">
                  <a:solidFill>
                    <a:srgbClr val="000000"/>
                  </a:solidFill>
                  <a:latin typeface="Zilla Slab Light"/>
                </a:rPr>
                <a:t>SLIDE REPORT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5971" y="3748469"/>
            <a:ext cx="7215294" cy="48071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746324" y="1948073"/>
            <a:ext cx="7217935" cy="15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FONTS IN THIS PRESENTATION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46324" y="4014932"/>
            <a:ext cx="6032984" cy="82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THIS PRESENTATION TEMPLATE USES THE FOLLOWING FONTS: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46324" y="5760009"/>
            <a:ext cx="6032984" cy="124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Titles: Zila Slab Light</a:t>
            </a:r>
          </a:p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Headers: Lato</a:t>
            </a:r>
          </a:p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Body Copy: Lato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6324" y="7730926"/>
            <a:ext cx="6032984" cy="82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You can find these fonts online too.</a:t>
            </a:r>
          </a:p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Happy designing! </a:t>
            </a:r>
          </a:p>
        </p:txBody>
      </p:sp>
      <p:sp>
        <p:nvSpPr>
          <p:cNvPr id="7" name="AutoShape 7"/>
          <p:cNvSpPr/>
          <p:nvPr/>
        </p:nvSpPr>
        <p:spPr>
          <a:xfrm rot="-10800000">
            <a:off x="6295229" y="2776682"/>
            <a:ext cx="3406035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-156920" y="6828829"/>
            <a:ext cx="3406035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539"/>
          <a:stretch>
            <a:fillRect/>
          </a:stretch>
        </p:blipFill>
        <p:spPr>
          <a:xfrm rot="-5400000">
            <a:off x="8572500" y="571500"/>
            <a:ext cx="10287000" cy="9144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21552" y="5889028"/>
            <a:ext cx="6360051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Lato"/>
              </a:rPr>
              <a:t>SlidesCarnival for the presentation template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Lato"/>
              </a:rPr>
              <a:t>Pexels for the photos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La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94395" y="7162155"/>
            <a:ext cx="301436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HAPPY DESIGNING!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67227" y="2633355"/>
            <a:ext cx="586870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CREDITS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92590"/>
            <a:ext cx="6745755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This presentation template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ato"/>
              </a:rPr>
              <a:t>is for everyone to use thanks 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to the following: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103156" y="1596892"/>
            <a:ext cx="7156144" cy="7106874"/>
            <a:chOff x="0" y="0"/>
            <a:chExt cx="9541526" cy="9475832"/>
          </a:xfrm>
        </p:grpSpPr>
        <p:sp>
          <p:nvSpPr>
            <p:cNvPr id="8" name="TextBox 8"/>
            <p:cNvSpPr txBox="1"/>
            <p:nvPr/>
          </p:nvSpPr>
          <p:spPr>
            <a:xfrm>
              <a:off x="1208363" y="9066392"/>
              <a:ext cx="86104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Item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64505" y="9066392"/>
              <a:ext cx="86104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Item 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720647" y="9066392"/>
              <a:ext cx="86104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Item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476789" y="9066392"/>
              <a:ext cx="86104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Item 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232931" y="9066392"/>
              <a:ext cx="86104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Item 5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760816" y="180907"/>
              <a:ext cx="8780709" cy="8780709"/>
              <a:chOff x="0" y="0"/>
              <a:chExt cx="10287000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-47625"/>
              <a:ext cx="608416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125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708517"/>
              <a:ext cx="608416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100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6749" y="3464659"/>
              <a:ext cx="431667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75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6749" y="5220801"/>
              <a:ext cx="431667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50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76749" y="6976943"/>
              <a:ext cx="431667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25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53498" y="8733084"/>
              <a:ext cx="254918" cy="40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Lato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638887" y="251153"/>
              <a:ext cx="7024568" cy="8710464"/>
              <a:chOff x="1028700" y="82296"/>
              <a:chExt cx="8229600" cy="102047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028700" y="82296"/>
                <a:ext cx="8229600" cy="10204704"/>
              </a:xfrm>
              <a:custGeom>
                <a:avLst/>
                <a:gdLst/>
                <a:ahLst/>
                <a:cxnLst/>
                <a:rect l="l" t="t" r="r" b="b"/>
                <a:pathLst>
                  <a:path w="8229600" h="10204704">
                    <a:moveTo>
                      <a:pt x="0" y="10204704"/>
                    </a:moveTo>
                    <a:lnTo>
                      <a:pt x="0" y="7735824"/>
                    </a:lnTo>
                    <a:lnTo>
                      <a:pt x="2057400" y="6419088"/>
                    </a:lnTo>
                    <a:lnTo>
                      <a:pt x="4114800" y="3374136"/>
                    </a:lnTo>
                    <a:lnTo>
                      <a:pt x="6172200" y="3209544"/>
                    </a:lnTo>
                    <a:lnTo>
                      <a:pt x="8229600" y="0"/>
                    </a:lnTo>
                    <a:lnTo>
                      <a:pt x="8229600" y="10204704"/>
                    </a:ln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1028700" y="3538728"/>
                <a:ext cx="8229600" cy="6748272"/>
              </a:xfrm>
              <a:custGeom>
                <a:avLst/>
                <a:gdLst/>
                <a:ahLst/>
                <a:cxnLst/>
                <a:rect l="l" t="t" r="r" b="b"/>
                <a:pathLst>
                  <a:path w="8229600" h="6748272">
                    <a:moveTo>
                      <a:pt x="0" y="6748272"/>
                    </a:moveTo>
                    <a:lnTo>
                      <a:pt x="0" y="5760720"/>
                    </a:lnTo>
                    <a:lnTo>
                      <a:pt x="2057400" y="5431536"/>
                    </a:lnTo>
                    <a:lnTo>
                      <a:pt x="4114800" y="1975104"/>
                    </a:lnTo>
                    <a:lnTo>
                      <a:pt x="6172200" y="3044952"/>
                    </a:lnTo>
                    <a:lnTo>
                      <a:pt x="8229600" y="0"/>
                    </a:lnTo>
                    <a:lnTo>
                      <a:pt x="8229600" y="6748272"/>
                    </a:lnTo>
                    <a:close/>
                  </a:path>
                </a:pathLst>
              </a:custGeom>
              <a:solidFill>
                <a:srgbClr val="C395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028700" y="7159752"/>
                <a:ext cx="8229600" cy="3127248"/>
              </a:xfrm>
              <a:custGeom>
                <a:avLst/>
                <a:gdLst/>
                <a:ahLst/>
                <a:cxnLst/>
                <a:rect l="l" t="t" r="r" b="b"/>
                <a:pathLst>
                  <a:path w="8229600" h="3127248">
                    <a:moveTo>
                      <a:pt x="0" y="3127248"/>
                    </a:moveTo>
                    <a:lnTo>
                      <a:pt x="0" y="3127248"/>
                    </a:lnTo>
                    <a:lnTo>
                      <a:pt x="2057400" y="2139696"/>
                    </a:lnTo>
                    <a:lnTo>
                      <a:pt x="4114800" y="0"/>
                    </a:lnTo>
                    <a:lnTo>
                      <a:pt x="6172200" y="658368"/>
                    </a:lnTo>
                    <a:lnTo>
                      <a:pt x="8229600" y="493776"/>
                    </a:lnTo>
                    <a:lnTo>
                      <a:pt x="8229600" y="3127248"/>
                    </a:lnTo>
                    <a:close/>
                  </a:path>
                </a:pathLst>
              </a:custGeom>
              <a:solidFill>
                <a:srgbClr val="DCC2FD"/>
              </a:solidFill>
            </p:spPr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90719" y="1649160"/>
            <a:ext cx="847097" cy="7285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13526" y="1597411"/>
            <a:ext cx="579376" cy="832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09671" y="1597411"/>
            <a:ext cx="832001" cy="832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4756" y="1700909"/>
            <a:ext cx="1017021" cy="6250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53630" y="1641732"/>
            <a:ext cx="743360" cy="743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268845" y="1641732"/>
            <a:ext cx="822632" cy="743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563331" y="1641732"/>
            <a:ext cx="496024" cy="7433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069676" y="3171656"/>
            <a:ext cx="743360" cy="743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10038" y="3171656"/>
            <a:ext cx="743360" cy="743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531209" y="1597411"/>
            <a:ext cx="602067" cy="8320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5004888" y="3127335"/>
            <a:ext cx="827463" cy="832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570062" y="3127335"/>
            <a:ext cx="871621" cy="8320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471543" y="3127335"/>
            <a:ext cx="682241" cy="8320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229315" y="3127335"/>
            <a:ext cx="825951" cy="8320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3857961" y="3127335"/>
            <a:ext cx="730649" cy="8320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6248629" y="3242891"/>
            <a:ext cx="1010671" cy="600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9417536" y="4697288"/>
            <a:ext cx="832001" cy="83200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910038" y="4697288"/>
            <a:ext cx="967444" cy="8320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7854737" y="6216043"/>
            <a:ext cx="931977" cy="8320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0789592" y="4697288"/>
            <a:ext cx="832001" cy="8320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2161648" y="4697288"/>
            <a:ext cx="830489" cy="8320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3532191" y="4697288"/>
            <a:ext cx="904349" cy="83200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>
            <a:off x="14976595" y="4700894"/>
            <a:ext cx="665830" cy="82478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>
            <a:off x="16248629" y="4840151"/>
            <a:ext cx="950796" cy="5462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9245092" y="6219649"/>
            <a:ext cx="601346" cy="82478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0304816" y="6219649"/>
            <a:ext cx="773802" cy="82478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1536996" y="6272285"/>
            <a:ext cx="525902" cy="71951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12521275" y="6349073"/>
            <a:ext cx="940385" cy="5659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>
          <a:xfrm>
            <a:off x="13920038" y="6272285"/>
            <a:ext cx="911831" cy="71951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>
          <a:xfrm>
            <a:off x="15290247" y="6272285"/>
            <a:ext cx="719517" cy="71951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>
          <a:xfrm>
            <a:off x="10364717" y="7801963"/>
            <a:ext cx="703404" cy="81446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>
          <a:xfrm>
            <a:off x="9066589" y="7728803"/>
            <a:ext cx="744172" cy="96078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>
          <a:xfrm>
            <a:off x="16468142" y="6272285"/>
            <a:ext cx="719517" cy="71951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>
          <a:xfrm>
            <a:off x="7995556" y="7728803"/>
            <a:ext cx="517077" cy="96078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>
          <a:xfrm>
            <a:off x="11622076" y="7801963"/>
            <a:ext cx="410195" cy="81446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>
          <a:xfrm>
            <a:off x="12586227" y="7909057"/>
            <a:ext cx="600279" cy="60027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>
          <a:xfrm>
            <a:off x="13740462" y="7909057"/>
            <a:ext cx="733674" cy="600279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>
            <a:fillRect/>
          </a:stretch>
        </p:blipFill>
        <p:spPr>
          <a:xfrm>
            <a:off x="15028092" y="7909057"/>
            <a:ext cx="857541" cy="600279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>
            <a:fillRect/>
          </a:stretch>
        </p:blipFill>
        <p:spPr>
          <a:xfrm>
            <a:off x="16439589" y="7801963"/>
            <a:ext cx="712289" cy="814467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978412" y="3256935"/>
            <a:ext cx="5159707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ICONS</a:t>
            </a:r>
          </a:p>
          <a:p>
            <a:pPr marL="0" lvl="0" indent="0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RESOURCE  PAGE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8700" y="5532247"/>
            <a:ext cx="5243646" cy="18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Use these design resources in your Canva Presentation. Happy designing! </a:t>
            </a: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endParaRPr lang="en-US" sz="2100" u="none">
              <a:solidFill>
                <a:srgbClr val="000000"/>
              </a:solidFill>
              <a:latin typeface="Lato"/>
            </a:endParaRPr>
          </a:p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Don't forget to delete this page before presenting.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88" r="20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62830" y="2495985"/>
            <a:ext cx="6255010" cy="4266330"/>
            <a:chOff x="0" y="0"/>
            <a:chExt cx="8340013" cy="5688440"/>
          </a:xfrm>
        </p:grpSpPr>
        <p:sp>
          <p:nvSpPr>
            <p:cNvPr id="7" name="TextBox 7"/>
            <p:cNvSpPr txBox="1"/>
            <p:nvPr/>
          </p:nvSpPr>
          <p:spPr>
            <a:xfrm>
              <a:off x="0" y="-114300"/>
              <a:ext cx="7948240" cy="2707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8316"/>
                </a:lnSpc>
                <a:spcBef>
                  <a:spcPct val="0"/>
                </a:spcBef>
              </a:pPr>
              <a:r>
                <a:rPr lang="en-US" sz="5940" u="none">
                  <a:solidFill>
                    <a:srgbClr val="000000"/>
                  </a:solidFill>
                  <a:latin typeface="Zilla Slab Light"/>
                </a:rPr>
                <a:t>THANKS FOR</a:t>
              </a:r>
            </a:p>
            <a:p>
              <a:pPr marL="0" lvl="0" indent="0">
                <a:lnSpc>
                  <a:spcPts val="8316"/>
                </a:lnSpc>
                <a:spcBef>
                  <a:spcPct val="0"/>
                </a:spcBef>
              </a:pPr>
              <a:r>
                <a:rPr lang="en-US" sz="5940" u="none">
                  <a:solidFill>
                    <a:srgbClr val="000000"/>
                  </a:solidFill>
                  <a:latin typeface="Zilla Slab Light"/>
                </a:rPr>
                <a:t>WATCHING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87248"/>
              <a:ext cx="8340013" cy="2201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Lato"/>
                </a:rPr>
                <a:t>Presentations are communication tools that can be used as demonstrations, lectures, speeches, reports, and more. It is mostly presented before an audience. 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5400000">
            <a:off x="4353440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852929"/>
            <a:ext cx="3433112" cy="598083"/>
            <a:chOff x="0" y="0"/>
            <a:chExt cx="904194" cy="157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4194" cy="157520"/>
            </a:xfrm>
            <a:custGeom>
              <a:avLst/>
              <a:gdLst/>
              <a:ahLst/>
              <a:cxnLst/>
              <a:rect l="l" t="t" r="r" b="b"/>
              <a:pathLst>
                <a:path w="904194" h="157520">
                  <a:moveTo>
                    <a:pt x="0" y="0"/>
                  </a:moveTo>
                  <a:lnTo>
                    <a:pt x="904194" y="0"/>
                  </a:lnTo>
                  <a:lnTo>
                    <a:pt x="904194" y="157520"/>
                  </a:lnTo>
                  <a:lnTo>
                    <a:pt x="0" y="15752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39265" y="1028700"/>
            <a:ext cx="3983039" cy="8229600"/>
            <a:chOff x="0" y="0"/>
            <a:chExt cx="1049031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031" cy="2167467"/>
            </a:xfrm>
            <a:custGeom>
              <a:avLst/>
              <a:gdLst/>
              <a:ahLst/>
              <a:cxnLst/>
              <a:rect l="l" t="t" r="r" b="b"/>
              <a:pathLst>
                <a:path w="1049031" h="2167467">
                  <a:moveTo>
                    <a:pt x="0" y="0"/>
                  </a:moveTo>
                  <a:lnTo>
                    <a:pt x="1049031" y="0"/>
                  </a:lnTo>
                  <a:lnTo>
                    <a:pt x="104903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27722" r="27722"/>
          <a:stretch>
            <a:fillRect/>
          </a:stretch>
        </p:blipFill>
        <p:spPr>
          <a:xfrm>
            <a:off x="10038683" y="2157131"/>
            <a:ext cx="4201165" cy="62938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882260"/>
            <a:ext cx="7600032" cy="20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16"/>
              </a:lnSpc>
              <a:spcBef>
                <a:spcPct val="0"/>
              </a:spcBef>
            </a:pPr>
            <a:r>
              <a:rPr lang="en-US" sz="5940" u="none">
                <a:solidFill>
                  <a:srgbClr val="000000"/>
                </a:solidFill>
                <a:latin typeface="Zilla Slab Light"/>
              </a:rPr>
              <a:t>HELLO &amp; WELCOME</a:t>
            </a:r>
          </a:p>
          <a:p>
            <a:pPr marL="0" lvl="0" indent="0">
              <a:lnSpc>
                <a:spcPts val="8316"/>
              </a:lnSpc>
              <a:spcBef>
                <a:spcPct val="0"/>
              </a:spcBef>
            </a:pPr>
            <a:r>
              <a:rPr lang="en-US" sz="5940" u="none">
                <a:solidFill>
                  <a:srgbClr val="000000"/>
                </a:solidFill>
                <a:latin typeface="Zilla Slab Light"/>
              </a:rPr>
              <a:t>TO PRESENTATION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345074"/>
            <a:ext cx="4645361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WELCOME MESSAGE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946891"/>
            <a:ext cx="6202863" cy="166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Presentations are communication tools that can be used as demonstrations, lectures, speeches, reports, and more. It is mostly presented before an audience.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9175" y="7924326"/>
            <a:ext cx="3501198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LETS GET STARTED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9430360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4331" y="3927956"/>
            <a:ext cx="1550062" cy="15500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45269" y="3927956"/>
            <a:ext cx="1550062" cy="155006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913107" y="3927956"/>
            <a:ext cx="1550062" cy="15500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353481"/>
            <a:ext cx="162306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HOW TO USE THIS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PRESENTATION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86119" y="6835294"/>
            <a:ext cx="4115762" cy="22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Click on the "PowerPoint" button below this presentation preview.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Start editing your presentation.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Download and install the fonts used in this presentation as listed on page 21.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86119" y="5953279"/>
            <a:ext cx="41157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POWERPOINT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9151" y="6835294"/>
            <a:ext cx="3760423" cy="22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Click on the "Google Slides" button below this presentation preview.  Click on "Make a copy." Start editing your presentation. You need to sign in to your Google account.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90159" y="6835294"/>
            <a:ext cx="3795957" cy="18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Click on the "Canva" button under this presentation preview. Start editing your presentation. You need to sign in to your Canva account.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1481" y="5953279"/>
            <a:ext cx="41157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GOOGLE SLIDES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30257" y="5953279"/>
            <a:ext cx="411576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CANVA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7219" y="4299985"/>
            <a:ext cx="624286" cy="8060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87270" y="4269956"/>
            <a:ext cx="866061" cy="86606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13487" y="4358308"/>
            <a:ext cx="749301" cy="689357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 rot="5400000">
            <a:off x="14496479" y="2715196"/>
            <a:ext cx="5478018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0" y="1439206"/>
            <a:ext cx="340936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1353481"/>
            <a:ext cx="10108345" cy="15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DOWNLOAD THIS PRESENTATION AS A POWERPOINT TEMPLATE IN 3 STEPS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11996" y="6476816"/>
            <a:ext cx="7825646" cy="7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Click on the "Share" button on the top right corner in Canva and click on "More" at the bottom of the menu.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1996" y="5807635"/>
            <a:ext cx="4115762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1996" y="4387693"/>
            <a:ext cx="7868172" cy="7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Click on the "Canva" button next to this presentation. Start editing your presentation. You may need to sign in to your Canva account.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1996" y="8521197"/>
            <a:ext cx="7868172" cy="7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Enter "PowerPoint" in the search bar and click on the PowerPoint icon to download.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1996" y="3718513"/>
            <a:ext cx="4115762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1996" y="7899718"/>
            <a:ext cx="2803280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3.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04961" y="0"/>
            <a:ext cx="3983039" cy="10287000"/>
            <a:chOff x="0" y="0"/>
            <a:chExt cx="1049031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9031" cy="2709333"/>
            </a:xfrm>
            <a:custGeom>
              <a:avLst/>
              <a:gdLst/>
              <a:ahLst/>
              <a:cxnLst/>
              <a:rect l="l" t="t" r="r" b="b"/>
              <a:pathLst>
                <a:path w="1049031" h="2709333">
                  <a:moveTo>
                    <a:pt x="0" y="0"/>
                  </a:moveTo>
                  <a:lnTo>
                    <a:pt x="1049031" y="0"/>
                  </a:lnTo>
                  <a:lnTo>
                    <a:pt x="10490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27763" r="29375" b="2098"/>
          <a:stretch>
            <a:fillRect/>
          </a:stretch>
        </p:blipFill>
        <p:spPr>
          <a:xfrm>
            <a:off x="12459072" y="2408604"/>
            <a:ext cx="3691778" cy="561828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rot="5400000">
            <a:off x="13057606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1996" y="1353481"/>
            <a:ext cx="4874581" cy="3971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DOWNLOAD THIS PRESENTATION AS A GOOGLE SLIDE TEMPLATE IN 3 STEPS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91128" y="8149788"/>
            <a:ext cx="7868172" cy="110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Enter "Google Drive" in the search bar and click on the Google Drive icon to add this design as a Google slide in your G Drive. It will ask you to link your Google account to Canva the first time.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1128" y="7574502"/>
            <a:ext cx="2803280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3.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91128" y="6265184"/>
            <a:ext cx="7825646" cy="7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Click on the "Share" button on the top right corner in Canva and click on "More" at the bottom of the menu.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91128" y="5596004"/>
            <a:ext cx="4115762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91128" y="4176062"/>
            <a:ext cx="7868172" cy="73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Click on the "Canva" button next to this presentation. Start editing your presentation. You may need to sign in to your Canva account.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1128" y="3506881"/>
            <a:ext cx="4115762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Lato"/>
              </a:rPr>
              <a:t>1.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14680512" y="-1173622"/>
            <a:ext cx="2433865" cy="4781110"/>
            <a:chOff x="0" y="0"/>
            <a:chExt cx="637915" cy="1253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7915" cy="1253126"/>
            </a:xfrm>
            <a:custGeom>
              <a:avLst/>
              <a:gdLst/>
              <a:ahLst/>
              <a:cxnLst/>
              <a:rect l="l" t="t" r="r" b="b"/>
              <a:pathLst>
                <a:path w="637915" h="1253126">
                  <a:moveTo>
                    <a:pt x="0" y="0"/>
                  </a:moveTo>
                  <a:lnTo>
                    <a:pt x="637915" y="0"/>
                  </a:lnTo>
                  <a:lnTo>
                    <a:pt x="637915" y="1253126"/>
                  </a:lnTo>
                  <a:lnTo>
                    <a:pt x="0" y="1253126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9391128" y="1558385"/>
            <a:ext cx="786817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0" y="8727857"/>
            <a:ext cx="5986577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33448" y="2558341"/>
            <a:ext cx="5868702" cy="1571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INFOGRAPHIC</a:t>
            </a:r>
          </a:p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SLIDE REPORT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33448" y="4627242"/>
            <a:ext cx="5868702" cy="166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000000"/>
                </a:solidFill>
                <a:latin typeface="Lato"/>
              </a:rPr>
              <a:t>Presentations are communication tools that can be used as demonstrations, lectures, speeches, reports, and more. It is mostly presented before an audience.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19223"/>
            <a:ext cx="9579120" cy="10306223"/>
            <a:chOff x="0" y="0"/>
            <a:chExt cx="2693555" cy="28980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93555" cy="2898009"/>
            </a:xfrm>
            <a:custGeom>
              <a:avLst/>
              <a:gdLst/>
              <a:ahLst/>
              <a:cxnLst/>
              <a:rect l="l" t="t" r="r" b="b"/>
              <a:pathLst>
                <a:path w="2693555" h="2898009">
                  <a:moveTo>
                    <a:pt x="0" y="0"/>
                  </a:moveTo>
                  <a:lnTo>
                    <a:pt x="2693555" y="0"/>
                  </a:lnTo>
                  <a:lnTo>
                    <a:pt x="2693555" y="2898009"/>
                  </a:lnTo>
                  <a:lnTo>
                    <a:pt x="0" y="2898009"/>
                  </a:lnTo>
                  <a:close/>
                </a:path>
              </a:pathLst>
            </a:custGeom>
            <a:solidFill>
              <a:srgbClr val="DCC2F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79120" y="7801775"/>
            <a:ext cx="8708880" cy="2485225"/>
            <a:chOff x="0" y="0"/>
            <a:chExt cx="2448851" cy="6988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48851" cy="698821"/>
            </a:xfrm>
            <a:custGeom>
              <a:avLst/>
              <a:gdLst/>
              <a:ahLst/>
              <a:cxnLst/>
              <a:rect l="l" t="t" r="r" b="b"/>
              <a:pathLst>
                <a:path w="2448851" h="698821">
                  <a:moveTo>
                    <a:pt x="0" y="0"/>
                  </a:moveTo>
                  <a:lnTo>
                    <a:pt x="2448851" y="0"/>
                  </a:lnTo>
                  <a:lnTo>
                    <a:pt x="2448851" y="698821"/>
                  </a:lnTo>
                  <a:lnTo>
                    <a:pt x="0" y="698821"/>
                  </a:lnTo>
                  <a:close/>
                </a:path>
              </a:pathLst>
            </a:custGeom>
            <a:solidFill>
              <a:srgbClr val="EDF0F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77000"/>
              </p:ext>
            </p:extLst>
          </p:nvPr>
        </p:nvGraphicFramePr>
        <p:xfrm>
          <a:off x="1116399" y="1789987"/>
          <a:ext cx="7438335" cy="694438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47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Table 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Table 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Table 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42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49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74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89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166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196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275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395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397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402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427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487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3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654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876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895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AutoShape 11"/>
          <p:cNvSpPr/>
          <p:nvPr/>
        </p:nvSpPr>
        <p:spPr>
          <a:xfrm rot="5400000">
            <a:off x="14618137" y="3133115"/>
            <a:ext cx="6266230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53481"/>
            <a:ext cx="162306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INFOGRAPHIC slide report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Zilla Slab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12763" y="3570846"/>
            <a:ext cx="473912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314483" y="3756584"/>
            <a:ext cx="47391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Monthly plan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14483" y="6897944"/>
            <a:ext cx="47391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Monthly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14483" y="5327264"/>
            <a:ext cx="47391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Monthly plan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14483" y="8468624"/>
            <a:ext cx="47391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Lato"/>
              </a:rPr>
              <a:t>Monthly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39828" y="3668001"/>
            <a:ext cx="164767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Lato"/>
              </a:rPr>
              <a:t>$200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12763" y="5141526"/>
            <a:ext cx="473912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39828" y="5238681"/>
            <a:ext cx="134563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Lato"/>
              </a:rPr>
              <a:t>$400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12763" y="6712207"/>
            <a:ext cx="473912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39828" y="6809362"/>
            <a:ext cx="134563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Lato"/>
              </a:rPr>
              <a:t>$800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-1140408" y="1158455"/>
            <a:ext cx="3025135" cy="744319"/>
            <a:chOff x="0" y="0"/>
            <a:chExt cx="796743" cy="23302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6743" cy="2330283"/>
            </a:xfrm>
            <a:custGeom>
              <a:avLst/>
              <a:gdLst/>
              <a:ahLst/>
              <a:cxnLst/>
              <a:rect l="l" t="t" r="r" b="b"/>
              <a:pathLst>
                <a:path w="796743" h="2330283">
                  <a:moveTo>
                    <a:pt x="0" y="0"/>
                  </a:moveTo>
                  <a:lnTo>
                    <a:pt x="796743" y="0"/>
                  </a:lnTo>
                  <a:lnTo>
                    <a:pt x="796743" y="2330283"/>
                  </a:lnTo>
                  <a:lnTo>
                    <a:pt x="0" y="2330283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0" y="981075"/>
            <a:ext cx="5168365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3212763" y="8282887"/>
            <a:ext cx="473912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39828" y="8380042"/>
            <a:ext cx="147465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Lato"/>
              </a:rPr>
              <a:t>$1200</a:t>
            </a:r>
          </a:p>
        </p:txBody>
      </p:sp>
      <p:sp>
        <p:nvSpPr>
          <p:cNvPr id="19" name="AutoShape 19"/>
          <p:cNvSpPr/>
          <p:nvPr/>
        </p:nvSpPr>
        <p:spPr>
          <a:xfrm rot="5400000">
            <a:off x="8466928" y="4761977"/>
            <a:ext cx="103779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400000">
            <a:off x="8466928" y="6420250"/>
            <a:ext cx="103779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5400000">
            <a:off x="8466928" y="7963575"/>
            <a:ext cx="103779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8613665" y="3591117"/>
            <a:ext cx="744319" cy="7443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0" y="3591117"/>
            <a:ext cx="744319" cy="74431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543681" y="3591117"/>
            <a:ext cx="744319" cy="74431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5D0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13665" y="5161797"/>
            <a:ext cx="744319" cy="74431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DDF8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0" y="5161797"/>
            <a:ext cx="744319" cy="74431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DDF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543681" y="5161797"/>
            <a:ext cx="744319" cy="74431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9DDF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613665" y="6732477"/>
            <a:ext cx="744319" cy="74431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0" y="6732477"/>
            <a:ext cx="744319" cy="744319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7543681" y="6732477"/>
            <a:ext cx="744319" cy="744319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5ED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613665" y="8303157"/>
            <a:ext cx="744319" cy="744319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F5FF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0" y="8303157"/>
            <a:ext cx="744319" cy="744319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F5FF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7543681" y="8303157"/>
            <a:ext cx="744319" cy="744319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F5FF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275234" y="2192955"/>
            <a:ext cx="5737533" cy="3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u="none">
                <a:solidFill>
                  <a:srgbClr val="000000"/>
                </a:solidFill>
                <a:latin typeface="Lato"/>
              </a:rPr>
              <a:t>Presentations are communication tools.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7882" y="3526139"/>
            <a:ext cx="5583315" cy="5425465"/>
            <a:chOff x="0" y="0"/>
            <a:chExt cx="7444421" cy="7233953"/>
          </a:xfrm>
        </p:grpSpPr>
        <p:sp>
          <p:nvSpPr>
            <p:cNvPr id="3" name="TextBox 3"/>
            <p:cNvSpPr txBox="1"/>
            <p:nvPr/>
          </p:nvSpPr>
          <p:spPr>
            <a:xfrm>
              <a:off x="2643539" y="-38100"/>
              <a:ext cx="933049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Series 3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248489" y="-38100"/>
              <a:ext cx="933049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Series 4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2374779" y="90707"/>
              <a:ext cx="1739330" cy="134380"/>
              <a:chOff x="1932319" y="-560070"/>
              <a:chExt cx="1972568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932319" y="-5600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3752487" y="-56007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70938" y="584553"/>
              <a:ext cx="6617581" cy="6199226"/>
              <a:chOff x="0" y="0"/>
              <a:chExt cx="7504975" cy="703052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6350" y="0"/>
                <a:ext cx="7517674" cy="7030520"/>
              </a:xfrm>
              <a:custGeom>
                <a:avLst/>
                <a:gdLst/>
                <a:ahLst/>
                <a:cxnLst/>
                <a:rect l="l" t="t" r="r" b="b"/>
                <a:pathLst>
                  <a:path w="7517674" h="7030520">
                    <a:moveTo>
                      <a:pt x="0" y="0"/>
                    </a:moveTo>
                    <a:lnTo>
                      <a:pt x="12700" y="0"/>
                    </a:lnTo>
                    <a:lnTo>
                      <a:pt x="12700" y="7030520"/>
                    </a:lnTo>
                    <a:lnTo>
                      <a:pt x="0" y="7030520"/>
                    </a:lnTo>
                    <a:close/>
                    <a:moveTo>
                      <a:pt x="2501658" y="0"/>
                    </a:moveTo>
                    <a:lnTo>
                      <a:pt x="2514358" y="0"/>
                    </a:lnTo>
                    <a:lnTo>
                      <a:pt x="2514358" y="7030520"/>
                    </a:lnTo>
                    <a:lnTo>
                      <a:pt x="2501658" y="7030520"/>
                    </a:lnTo>
                    <a:close/>
                    <a:moveTo>
                      <a:pt x="5003316" y="0"/>
                    </a:moveTo>
                    <a:lnTo>
                      <a:pt x="5016016" y="0"/>
                    </a:lnTo>
                    <a:lnTo>
                      <a:pt x="5016016" y="7030520"/>
                    </a:lnTo>
                    <a:lnTo>
                      <a:pt x="5003316" y="7030520"/>
                    </a:lnTo>
                    <a:close/>
                    <a:moveTo>
                      <a:pt x="7504974" y="0"/>
                    </a:moveTo>
                    <a:lnTo>
                      <a:pt x="7517674" y="0"/>
                    </a:lnTo>
                    <a:lnTo>
                      <a:pt x="7517674" y="7030520"/>
                    </a:lnTo>
                    <a:lnTo>
                      <a:pt x="7504974" y="703052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92987" y="6880060"/>
              <a:ext cx="155902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0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720896" y="6880060"/>
              <a:ext cx="311804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10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926757" y="6880060"/>
              <a:ext cx="311804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20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132617" y="6880060"/>
              <a:ext cx="311804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30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70938" y="584553"/>
              <a:ext cx="6617581" cy="6199226"/>
              <a:chOff x="0" y="0"/>
              <a:chExt cx="7504975" cy="70305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6350"/>
                <a:ext cx="75049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504974" h="12700">
                    <a:moveTo>
                      <a:pt x="0" y="0"/>
                    </a:moveTo>
                    <a:lnTo>
                      <a:pt x="7504974" y="0"/>
                    </a:lnTo>
                    <a:lnTo>
                      <a:pt x="75049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751280"/>
                <a:ext cx="75049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504974" h="12700">
                    <a:moveTo>
                      <a:pt x="0" y="0"/>
                    </a:moveTo>
                    <a:lnTo>
                      <a:pt x="7504974" y="0"/>
                    </a:lnTo>
                    <a:lnTo>
                      <a:pt x="75049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3508910"/>
                <a:ext cx="75049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504974" h="12700">
                    <a:moveTo>
                      <a:pt x="0" y="0"/>
                    </a:moveTo>
                    <a:lnTo>
                      <a:pt x="7504974" y="0"/>
                    </a:lnTo>
                    <a:lnTo>
                      <a:pt x="75049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5266541"/>
                <a:ext cx="75049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504974" h="12700">
                    <a:moveTo>
                      <a:pt x="0" y="0"/>
                    </a:moveTo>
                    <a:lnTo>
                      <a:pt x="7504974" y="0"/>
                    </a:lnTo>
                    <a:lnTo>
                      <a:pt x="75049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7024170"/>
                <a:ext cx="750497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504974" h="12700">
                    <a:moveTo>
                      <a:pt x="0" y="0"/>
                    </a:moveTo>
                    <a:lnTo>
                      <a:pt x="7504974" y="0"/>
                    </a:lnTo>
                    <a:lnTo>
                      <a:pt x="750497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388557"/>
              <a:ext cx="536558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400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938363"/>
              <a:ext cx="536558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300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488170"/>
              <a:ext cx="536558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200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037977"/>
              <a:ext cx="536558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100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11804" y="6587783"/>
              <a:ext cx="224754" cy="3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22"/>
                </a:lnSpc>
              </a:pPr>
              <a:r>
                <a:rPr lang="en-US" sz="1587">
                  <a:solidFill>
                    <a:srgbClr val="000000"/>
                  </a:solidFill>
                  <a:latin typeface="Lato"/>
                </a:rPr>
                <a:t>0 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198316" y="1690019"/>
              <a:ext cx="5342239" cy="5166149"/>
              <a:chOff x="598097" y="1253704"/>
              <a:chExt cx="6058614" cy="58589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598098" y="6667885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4" y="67819"/>
                      <a:pt x="236303" y="0"/>
                      <a:pt x="152400" y="0"/>
                    </a:cubicBezTo>
                    <a:cubicBezTo>
                      <a:pt x="68496" y="0"/>
                      <a:pt x="375" y="67819"/>
                      <a:pt x="0" y="151720"/>
                    </a:cubicBezTo>
                    <a:cubicBezTo>
                      <a:pt x="375" y="235622"/>
                      <a:pt x="68496" y="303441"/>
                      <a:pt x="152400" y="303441"/>
                    </a:cubicBezTo>
                    <a:cubicBezTo>
                      <a:pt x="236303" y="303441"/>
                      <a:pt x="304424" y="235622"/>
                      <a:pt x="304800" y="15172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349258" y="6615156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8"/>
                      <a:pt x="236303" y="0"/>
                      <a:pt x="152400" y="0"/>
                    </a:cubicBezTo>
                    <a:cubicBezTo>
                      <a:pt x="68497" y="0"/>
                      <a:pt x="375" y="67818"/>
                      <a:pt x="0" y="151720"/>
                    </a:cubicBezTo>
                    <a:cubicBezTo>
                      <a:pt x="375" y="235622"/>
                      <a:pt x="68497" y="303440"/>
                      <a:pt x="152400" y="303440"/>
                    </a:cubicBezTo>
                    <a:cubicBezTo>
                      <a:pt x="236303" y="303440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599424" y="6562427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1"/>
                    </a:moveTo>
                    <a:cubicBezTo>
                      <a:pt x="304425" y="67819"/>
                      <a:pt x="236303" y="0"/>
                      <a:pt x="152400" y="0"/>
                    </a:cubicBezTo>
                    <a:cubicBezTo>
                      <a:pt x="68497" y="0"/>
                      <a:pt x="375" y="67819"/>
                      <a:pt x="0" y="151721"/>
                    </a:cubicBezTo>
                    <a:cubicBezTo>
                      <a:pt x="375" y="235622"/>
                      <a:pt x="68497" y="303441"/>
                      <a:pt x="152400" y="303441"/>
                    </a:cubicBezTo>
                    <a:cubicBezTo>
                      <a:pt x="236303" y="303441"/>
                      <a:pt x="304425" y="235622"/>
                      <a:pt x="304800" y="151721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3349921" y="6175749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8"/>
                      <a:pt x="236304" y="0"/>
                      <a:pt x="152400" y="0"/>
                    </a:cubicBezTo>
                    <a:cubicBezTo>
                      <a:pt x="68497" y="0"/>
                      <a:pt x="376" y="67818"/>
                      <a:pt x="0" y="151720"/>
                    </a:cubicBezTo>
                    <a:cubicBezTo>
                      <a:pt x="376" y="235622"/>
                      <a:pt x="68497" y="303440"/>
                      <a:pt x="152400" y="303440"/>
                    </a:cubicBezTo>
                    <a:cubicBezTo>
                      <a:pt x="236304" y="303440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5101082" y="4189627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7"/>
                      <a:pt x="236303" y="0"/>
                      <a:pt x="152400" y="0"/>
                    </a:cubicBezTo>
                    <a:cubicBezTo>
                      <a:pt x="68497" y="0"/>
                      <a:pt x="376" y="67817"/>
                      <a:pt x="0" y="151720"/>
                    </a:cubicBezTo>
                    <a:cubicBezTo>
                      <a:pt x="376" y="235622"/>
                      <a:pt x="68497" y="303439"/>
                      <a:pt x="152400" y="303439"/>
                    </a:cubicBezTo>
                    <a:cubicBezTo>
                      <a:pt x="236303" y="303439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6351912" y="2660488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4" y="67818"/>
                      <a:pt x="236302" y="0"/>
                      <a:pt x="152400" y="0"/>
                    </a:cubicBezTo>
                    <a:cubicBezTo>
                      <a:pt x="68496" y="0"/>
                      <a:pt x="375" y="67818"/>
                      <a:pt x="0" y="151720"/>
                    </a:cubicBezTo>
                    <a:cubicBezTo>
                      <a:pt x="375" y="235623"/>
                      <a:pt x="68496" y="303440"/>
                      <a:pt x="152400" y="303440"/>
                    </a:cubicBezTo>
                    <a:cubicBezTo>
                      <a:pt x="236302" y="303440"/>
                      <a:pt x="304424" y="235623"/>
                      <a:pt x="304800" y="151720"/>
                    </a:cubicBezTo>
                    <a:close/>
                  </a:path>
                </a:pathLst>
              </a:custGeom>
              <a:solidFill>
                <a:srgbClr val="8F8F8F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598098" y="6808495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4" y="67819"/>
                      <a:pt x="236303" y="0"/>
                      <a:pt x="152400" y="0"/>
                    </a:cubicBezTo>
                    <a:cubicBezTo>
                      <a:pt x="68496" y="0"/>
                      <a:pt x="375" y="67819"/>
                      <a:pt x="0" y="151720"/>
                    </a:cubicBezTo>
                    <a:cubicBezTo>
                      <a:pt x="375" y="235622"/>
                      <a:pt x="68496" y="303441"/>
                      <a:pt x="152400" y="303441"/>
                    </a:cubicBezTo>
                    <a:cubicBezTo>
                      <a:pt x="236303" y="303441"/>
                      <a:pt x="304424" y="235622"/>
                      <a:pt x="304800" y="15172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349258" y="6035139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19"/>
                    </a:moveTo>
                    <a:cubicBezTo>
                      <a:pt x="304425" y="67817"/>
                      <a:pt x="236303" y="0"/>
                      <a:pt x="152400" y="0"/>
                    </a:cubicBezTo>
                    <a:cubicBezTo>
                      <a:pt x="68497" y="0"/>
                      <a:pt x="375" y="67817"/>
                      <a:pt x="0" y="151719"/>
                    </a:cubicBezTo>
                    <a:cubicBezTo>
                      <a:pt x="375" y="235622"/>
                      <a:pt x="68497" y="303439"/>
                      <a:pt x="152400" y="303439"/>
                    </a:cubicBezTo>
                    <a:cubicBezTo>
                      <a:pt x="236303" y="303439"/>
                      <a:pt x="304425" y="235622"/>
                      <a:pt x="304800" y="151719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2599424" y="5543002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8"/>
                      <a:pt x="236303" y="0"/>
                      <a:pt x="152400" y="0"/>
                    </a:cubicBezTo>
                    <a:cubicBezTo>
                      <a:pt x="68497" y="0"/>
                      <a:pt x="375" y="67818"/>
                      <a:pt x="0" y="151720"/>
                    </a:cubicBezTo>
                    <a:cubicBezTo>
                      <a:pt x="375" y="235622"/>
                      <a:pt x="68497" y="303440"/>
                      <a:pt x="152400" y="303440"/>
                    </a:cubicBezTo>
                    <a:cubicBezTo>
                      <a:pt x="236303" y="303440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349921" y="6316359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8"/>
                      <a:pt x="236304" y="0"/>
                      <a:pt x="152400" y="0"/>
                    </a:cubicBezTo>
                    <a:cubicBezTo>
                      <a:pt x="68497" y="0"/>
                      <a:pt x="376" y="67818"/>
                      <a:pt x="0" y="151720"/>
                    </a:cubicBezTo>
                    <a:cubicBezTo>
                      <a:pt x="376" y="235622"/>
                      <a:pt x="68497" y="303440"/>
                      <a:pt x="152400" y="303440"/>
                    </a:cubicBezTo>
                    <a:cubicBezTo>
                      <a:pt x="236304" y="303440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5101082" y="1254384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5" y="67818"/>
                      <a:pt x="236303" y="0"/>
                      <a:pt x="152400" y="0"/>
                    </a:cubicBezTo>
                    <a:cubicBezTo>
                      <a:pt x="68497" y="0"/>
                      <a:pt x="376" y="67818"/>
                      <a:pt x="0" y="151720"/>
                    </a:cubicBezTo>
                    <a:cubicBezTo>
                      <a:pt x="376" y="235622"/>
                      <a:pt x="68497" y="303440"/>
                      <a:pt x="152400" y="303440"/>
                    </a:cubicBezTo>
                    <a:cubicBezTo>
                      <a:pt x="236303" y="303440"/>
                      <a:pt x="304425" y="235622"/>
                      <a:pt x="304800" y="15172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6351912" y="2221081"/>
                <a:ext cx="304800" cy="30344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3440">
                    <a:moveTo>
                      <a:pt x="304800" y="151720"/>
                    </a:moveTo>
                    <a:cubicBezTo>
                      <a:pt x="304424" y="67817"/>
                      <a:pt x="236302" y="0"/>
                      <a:pt x="152400" y="0"/>
                    </a:cubicBezTo>
                    <a:cubicBezTo>
                      <a:pt x="68496" y="0"/>
                      <a:pt x="375" y="67817"/>
                      <a:pt x="0" y="151720"/>
                    </a:cubicBezTo>
                    <a:cubicBezTo>
                      <a:pt x="375" y="235622"/>
                      <a:pt x="68496" y="303440"/>
                      <a:pt x="152400" y="303440"/>
                    </a:cubicBezTo>
                    <a:cubicBezTo>
                      <a:pt x="236302" y="303440"/>
                      <a:pt x="304424" y="235622"/>
                      <a:pt x="304800" y="151720"/>
                    </a:cubicBezTo>
                    <a:close/>
                  </a:path>
                </a:pathLst>
              </a:custGeom>
              <a:solidFill>
                <a:srgbClr val="E5D0FF"/>
              </a:solidFill>
            </p:spPr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 rotWithShape="1">
          <a:blip r:embed="rId3"/>
          <a:srcRect l="10673" r="39336"/>
          <a:stretch/>
        </p:blipFill>
        <p:spPr>
          <a:xfrm>
            <a:off x="9144000" y="0"/>
            <a:ext cx="9144000" cy="102888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545188" y="1249671"/>
            <a:ext cx="5868702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INFOGRAPHIC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Zilla Slab Light"/>
              </a:rPr>
              <a:t>SLIDE REPORT</a:t>
            </a:r>
          </a:p>
        </p:txBody>
      </p:sp>
      <p:sp>
        <p:nvSpPr>
          <p:cNvPr id="40" name="AutoShape 40"/>
          <p:cNvSpPr/>
          <p:nvPr/>
        </p:nvSpPr>
        <p:spPr>
          <a:xfrm rot="5400000">
            <a:off x="13092587" y="4201694"/>
            <a:ext cx="8451012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53481"/>
            <a:ext cx="162306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Zilla Slab Light"/>
              </a:rPr>
              <a:t>INFOGRAPHIC slide report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Zilla Slab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75234" y="2192955"/>
            <a:ext cx="5737533" cy="39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u="none">
                <a:solidFill>
                  <a:srgbClr val="000000"/>
                </a:solidFill>
                <a:latin typeface="Lato"/>
              </a:rPr>
              <a:t>Presentations are communication tools.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3244217" cy="10287000"/>
            <a:chOff x="0" y="0"/>
            <a:chExt cx="854444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4444" cy="2709333"/>
            </a:xfrm>
            <a:custGeom>
              <a:avLst/>
              <a:gdLst/>
              <a:ahLst/>
              <a:cxnLst/>
              <a:rect l="l" t="t" r="r" b="b"/>
              <a:pathLst>
                <a:path w="854444" h="2709333">
                  <a:moveTo>
                    <a:pt x="0" y="0"/>
                  </a:moveTo>
                  <a:lnTo>
                    <a:pt x="854444" y="0"/>
                  </a:lnTo>
                  <a:lnTo>
                    <a:pt x="8544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F5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7750" r="27750"/>
          <a:stretch>
            <a:fillRect/>
          </a:stretch>
        </p:blipFill>
        <p:spPr>
          <a:xfrm>
            <a:off x="1809784" y="4493451"/>
            <a:ext cx="2682973" cy="40244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7750" r="27750"/>
          <a:stretch>
            <a:fillRect/>
          </a:stretch>
        </p:blipFill>
        <p:spPr>
          <a:xfrm>
            <a:off x="9625866" y="4493451"/>
            <a:ext cx="2682973" cy="402446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746990" y="6771012"/>
            <a:ext cx="2427627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494F56"/>
                </a:solidFill>
                <a:latin typeface="Lato"/>
              </a:rPr>
              <a:t>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46990" y="7409400"/>
            <a:ext cx="3685367" cy="110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0142" y="6771012"/>
            <a:ext cx="301436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494F56"/>
                </a:solidFill>
                <a:latin typeface="Lato"/>
              </a:rPr>
              <a:t>EXAMPLE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30142" y="7409400"/>
            <a:ext cx="3685367" cy="110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40"/>
              </a:lnSpc>
              <a:spcBef>
                <a:spcPct val="0"/>
              </a:spcBef>
            </a:pPr>
            <a:r>
              <a:rPr lang="en-US" sz="2100" u="none">
                <a:solidFill>
                  <a:srgbClr val="000000"/>
                </a:solidFill>
                <a:latin typeface="Lato"/>
              </a:rPr>
              <a:t>Presentations are communication tools that can be used as demonstrations.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13009981" y="4201694"/>
            <a:ext cx="8451012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-609316" y="8672798"/>
            <a:ext cx="3228405" cy="0"/>
          </a:xfrm>
          <a:prstGeom prst="line">
            <a:avLst/>
          </a:prstGeom>
          <a:ln w="47625" cap="flat">
            <a:solidFill>
              <a:srgbClr val="DCC2F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884</Words>
  <Application>Microsoft Macintosh PowerPoint</Application>
  <PresentationFormat>Custom</PresentationFormat>
  <Paragraphs>228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Lato</vt:lpstr>
      <vt:lpstr>Arial</vt:lpstr>
      <vt:lpstr>Zilla Slab Light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Minimal infographic Presentation</dc:title>
  <cp:lastModifiedBy>Maja Maksimovic</cp:lastModifiedBy>
  <cp:revision>6</cp:revision>
  <dcterms:created xsi:type="dcterms:W3CDTF">2006-08-16T00:00:00Z</dcterms:created>
  <dcterms:modified xsi:type="dcterms:W3CDTF">2022-08-30T23:48:39Z</dcterms:modified>
  <dc:identifier>DAFHIbu-1TM</dc:identifier>
</cp:coreProperties>
</file>