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Inter" panose="020B0502030000000004" pitchFamily="34" charset="0"/>
      <p:regular r:id="rId5"/>
      <p:bold r:id="rId6"/>
    </p:embeddedFont>
    <p:embeddedFont>
      <p:font typeface="Inter Bold" panose="02000503000000020004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2" autoAdjust="0"/>
  </p:normalViewPr>
  <p:slideViewPr>
    <p:cSldViewPr>
      <p:cViewPr varScale="1">
        <p:scale>
          <a:sx n="71" d="100"/>
          <a:sy n="71" d="100"/>
        </p:scale>
        <p:origin x="29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5511" y="328336"/>
            <a:ext cx="6928978" cy="2097599"/>
            <a:chOff x="0" y="0"/>
            <a:chExt cx="2483189" cy="751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3189" cy="751732"/>
            </a:xfrm>
            <a:custGeom>
              <a:avLst/>
              <a:gdLst/>
              <a:ahLst/>
              <a:cxnLst/>
              <a:rect l="l" t="t" r="r" b="b"/>
              <a:pathLst>
                <a:path w="2483189" h="751732">
                  <a:moveTo>
                    <a:pt x="11173" y="0"/>
                  </a:moveTo>
                  <a:lnTo>
                    <a:pt x="2472016" y="0"/>
                  </a:lnTo>
                  <a:cubicBezTo>
                    <a:pt x="2478187" y="0"/>
                    <a:pt x="2483189" y="5002"/>
                    <a:pt x="2483189" y="11173"/>
                  </a:cubicBezTo>
                  <a:lnTo>
                    <a:pt x="2483189" y="740559"/>
                  </a:lnTo>
                  <a:cubicBezTo>
                    <a:pt x="2483189" y="743522"/>
                    <a:pt x="2482012" y="746364"/>
                    <a:pt x="2479917" y="748459"/>
                  </a:cubicBezTo>
                  <a:cubicBezTo>
                    <a:pt x="2477821" y="750555"/>
                    <a:pt x="2474979" y="751732"/>
                    <a:pt x="2472016" y="751732"/>
                  </a:cubicBezTo>
                  <a:lnTo>
                    <a:pt x="11173" y="751732"/>
                  </a:lnTo>
                  <a:cubicBezTo>
                    <a:pt x="5002" y="751732"/>
                    <a:pt x="0" y="746730"/>
                    <a:pt x="0" y="740559"/>
                  </a:cubicBezTo>
                  <a:lnTo>
                    <a:pt x="0" y="11173"/>
                  </a:lnTo>
                  <a:cubicBezTo>
                    <a:pt x="0" y="5002"/>
                    <a:pt x="5002" y="0"/>
                    <a:pt x="11173" y="0"/>
                  </a:cubicBezTo>
                  <a:close/>
                </a:path>
              </a:pathLst>
            </a:custGeom>
            <a:solidFill>
              <a:srgbClr val="333D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83189" cy="751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94681" y="647109"/>
            <a:ext cx="1188256" cy="1519862"/>
          </a:xfrm>
          <a:custGeom>
            <a:avLst/>
            <a:gdLst/>
            <a:ahLst/>
            <a:cxnLst/>
            <a:rect l="l" t="t" r="r" b="b"/>
            <a:pathLst>
              <a:path w="1188256" h="1519862">
                <a:moveTo>
                  <a:pt x="0" y="0"/>
                </a:moveTo>
                <a:lnTo>
                  <a:pt x="1188255" y="0"/>
                </a:lnTo>
                <a:lnTo>
                  <a:pt x="1188255" y="1519862"/>
                </a:lnTo>
                <a:lnTo>
                  <a:pt x="0" y="15198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260649" y="2625959"/>
            <a:ext cx="4983840" cy="1775921"/>
            <a:chOff x="0" y="0"/>
            <a:chExt cx="1786096" cy="636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6096" cy="636450"/>
            </a:xfrm>
            <a:custGeom>
              <a:avLst/>
              <a:gdLst/>
              <a:ahLst/>
              <a:cxnLst/>
              <a:rect l="l" t="t" r="r" b="b"/>
              <a:pathLst>
                <a:path w="1786096" h="636450">
                  <a:moveTo>
                    <a:pt x="15534" y="0"/>
                  </a:moveTo>
                  <a:lnTo>
                    <a:pt x="1770562" y="0"/>
                  </a:lnTo>
                  <a:cubicBezTo>
                    <a:pt x="1779141" y="0"/>
                    <a:pt x="1786096" y="6955"/>
                    <a:pt x="1786096" y="15534"/>
                  </a:cubicBezTo>
                  <a:lnTo>
                    <a:pt x="1786096" y="620916"/>
                  </a:lnTo>
                  <a:cubicBezTo>
                    <a:pt x="1786096" y="629495"/>
                    <a:pt x="1779141" y="636450"/>
                    <a:pt x="1770562" y="636450"/>
                  </a:cubicBezTo>
                  <a:lnTo>
                    <a:pt x="15534" y="636450"/>
                  </a:lnTo>
                  <a:cubicBezTo>
                    <a:pt x="11414" y="636450"/>
                    <a:pt x="7463" y="634813"/>
                    <a:pt x="4550" y="631900"/>
                  </a:cubicBezTo>
                  <a:cubicBezTo>
                    <a:pt x="1637" y="628987"/>
                    <a:pt x="0" y="625036"/>
                    <a:pt x="0" y="620916"/>
                  </a:cubicBezTo>
                  <a:lnTo>
                    <a:pt x="0" y="15534"/>
                  </a:lnTo>
                  <a:cubicBezTo>
                    <a:pt x="0" y="6955"/>
                    <a:pt x="6955" y="0"/>
                    <a:pt x="15534" y="0"/>
                  </a:cubicBezTo>
                  <a:close/>
                </a:path>
              </a:pathLst>
            </a:custGeom>
            <a:solidFill>
              <a:srgbClr val="2465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786096" cy="636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5511" y="2625959"/>
            <a:ext cx="1785743" cy="1775921"/>
            <a:chOff x="0" y="0"/>
            <a:chExt cx="639970" cy="636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9970" cy="636450"/>
            </a:xfrm>
            <a:custGeom>
              <a:avLst/>
              <a:gdLst/>
              <a:ahLst/>
              <a:cxnLst/>
              <a:rect l="l" t="t" r="r" b="b"/>
              <a:pathLst>
                <a:path w="639970" h="636450">
                  <a:moveTo>
                    <a:pt x="43354" y="0"/>
                  </a:moveTo>
                  <a:lnTo>
                    <a:pt x="596616" y="0"/>
                  </a:lnTo>
                  <a:cubicBezTo>
                    <a:pt x="620560" y="0"/>
                    <a:pt x="639970" y="19410"/>
                    <a:pt x="639970" y="43354"/>
                  </a:cubicBezTo>
                  <a:lnTo>
                    <a:pt x="639970" y="593096"/>
                  </a:lnTo>
                  <a:cubicBezTo>
                    <a:pt x="639970" y="617040"/>
                    <a:pt x="620560" y="636450"/>
                    <a:pt x="596616" y="636450"/>
                  </a:cubicBezTo>
                  <a:lnTo>
                    <a:pt x="43354" y="636450"/>
                  </a:lnTo>
                  <a:cubicBezTo>
                    <a:pt x="19410" y="636450"/>
                    <a:pt x="0" y="617040"/>
                    <a:pt x="0" y="593096"/>
                  </a:cubicBezTo>
                  <a:lnTo>
                    <a:pt x="0" y="43354"/>
                  </a:lnTo>
                  <a:cubicBezTo>
                    <a:pt x="0" y="19410"/>
                    <a:pt x="19410" y="0"/>
                    <a:pt x="43354" y="0"/>
                  </a:cubicBezTo>
                  <a:close/>
                </a:path>
              </a:pathLst>
            </a:custGeom>
            <a:solidFill>
              <a:srgbClr val="C638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639970" cy="636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17688" y="2970333"/>
            <a:ext cx="1581389" cy="1014964"/>
          </a:xfrm>
          <a:custGeom>
            <a:avLst/>
            <a:gdLst/>
            <a:ahLst/>
            <a:cxnLst/>
            <a:rect l="l" t="t" r="r" b="b"/>
            <a:pathLst>
              <a:path w="1581389" h="1014964">
                <a:moveTo>
                  <a:pt x="0" y="0"/>
                </a:moveTo>
                <a:lnTo>
                  <a:pt x="1581389" y="0"/>
                </a:lnTo>
                <a:lnTo>
                  <a:pt x="1581389" y="1014964"/>
                </a:lnTo>
                <a:lnTo>
                  <a:pt x="0" y="1014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4245531" y="7585264"/>
            <a:ext cx="2998958" cy="2778401"/>
            <a:chOff x="0" y="0"/>
            <a:chExt cx="1074759" cy="9957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4759" cy="995716"/>
            </a:xfrm>
            <a:custGeom>
              <a:avLst/>
              <a:gdLst/>
              <a:ahLst/>
              <a:cxnLst/>
              <a:rect l="l" t="t" r="r" b="b"/>
              <a:pathLst>
                <a:path w="1074759" h="995716">
                  <a:moveTo>
                    <a:pt x="25815" y="0"/>
                  </a:moveTo>
                  <a:lnTo>
                    <a:pt x="1048944" y="0"/>
                  </a:lnTo>
                  <a:cubicBezTo>
                    <a:pt x="1055790" y="0"/>
                    <a:pt x="1062357" y="2720"/>
                    <a:pt x="1067198" y="7561"/>
                  </a:cubicBezTo>
                  <a:cubicBezTo>
                    <a:pt x="1072039" y="12402"/>
                    <a:pt x="1074759" y="18969"/>
                    <a:pt x="1074759" y="25815"/>
                  </a:cubicBezTo>
                  <a:lnTo>
                    <a:pt x="1074759" y="969901"/>
                  </a:lnTo>
                  <a:cubicBezTo>
                    <a:pt x="1074759" y="976747"/>
                    <a:pt x="1072039" y="983314"/>
                    <a:pt x="1067198" y="988155"/>
                  </a:cubicBezTo>
                  <a:cubicBezTo>
                    <a:pt x="1062357" y="992996"/>
                    <a:pt x="1055790" y="995716"/>
                    <a:pt x="1048944" y="995716"/>
                  </a:cubicBezTo>
                  <a:lnTo>
                    <a:pt x="25815" y="995716"/>
                  </a:lnTo>
                  <a:cubicBezTo>
                    <a:pt x="18969" y="995716"/>
                    <a:pt x="12402" y="992996"/>
                    <a:pt x="7561" y="988155"/>
                  </a:cubicBezTo>
                  <a:cubicBezTo>
                    <a:pt x="2720" y="983314"/>
                    <a:pt x="0" y="976747"/>
                    <a:pt x="0" y="969901"/>
                  </a:cubicBezTo>
                  <a:lnTo>
                    <a:pt x="0" y="25815"/>
                  </a:lnTo>
                  <a:cubicBezTo>
                    <a:pt x="0" y="18969"/>
                    <a:pt x="2720" y="12402"/>
                    <a:pt x="7561" y="7561"/>
                  </a:cubicBezTo>
                  <a:cubicBezTo>
                    <a:pt x="12402" y="2720"/>
                    <a:pt x="18969" y="0"/>
                    <a:pt x="25815" y="0"/>
                  </a:cubicBezTo>
                  <a:close/>
                </a:path>
              </a:pathLst>
            </a:custGeom>
            <a:solidFill>
              <a:srgbClr val="2465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074759" cy="995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15511" y="7585264"/>
            <a:ext cx="1785743" cy="1313247"/>
            <a:chOff x="0" y="0"/>
            <a:chExt cx="639970" cy="4706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9970" cy="470638"/>
            </a:xfrm>
            <a:custGeom>
              <a:avLst/>
              <a:gdLst/>
              <a:ahLst/>
              <a:cxnLst/>
              <a:rect l="l" t="t" r="r" b="b"/>
              <a:pathLst>
                <a:path w="639970" h="470638">
                  <a:moveTo>
                    <a:pt x="43354" y="0"/>
                  </a:moveTo>
                  <a:lnTo>
                    <a:pt x="596616" y="0"/>
                  </a:lnTo>
                  <a:cubicBezTo>
                    <a:pt x="620560" y="0"/>
                    <a:pt x="639970" y="19410"/>
                    <a:pt x="639970" y="43354"/>
                  </a:cubicBezTo>
                  <a:lnTo>
                    <a:pt x="639970" y="427284"/>
                  </a:lnTo>
                  <a:cubicBezTo>
                    <a:pt x="639970" y="451228"/>
                    <a:pt x="620560" y="470638"/>
                    <a:pt x="596616" y="470638"/>
                  </a:cubicBezTo>
                  <a:lnTo>
                    <a:pt x="43354" y="470638"/>
                  </a:lnTo>
                  <a:cubicBezTo>
                    <a:pt x="19410" y="470638"/>
                    <a:pt x="0" y="451228"/>
                    <a:pt x="0" y="427284"/>
                  </a:cubicBezTo>
                  <a:lnTo>
                    <a:pt x="0" y="43354"/>
                  </a:lnTo>
                  <a:cubicBezTo>
                    <a:pt x="0" y="19410"/>
                    <a:pt x="19410" y="0"/>
                    <a:pt x="43354" y="0"/>
                  </a:cubicBezTo>
                  <a:close/>
                </a:path>
              </a:pathLst>
            </a:custGeom>
            <a:solidFill>
              <a:srgbClr val="C638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639970" cy="47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15511" y="9050417"/>
            <a:ext cx="1785743" cy="1313247"/>
            <a:chOff x="0" y="0"/>
            <a:chExt cx="639970" cy="4706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9970" cy="470638"/>
            </a:xfrm>
            <a:custGeom>
              <a:avLst/>
              <a:gdLst/>
              <a:ahLst/>
              <a:cxnLst/>
              <a:rect l="l" t="t" r="r" b="b"/>
              <a:pathLst>
                <a:path w="639970" h="470638">
                  <a:moveTo>
                    <a:pt x="43354" y="0"/>
                  </a:moveTo>
                  <a:lnTo>
                    <a:pt x="596616" y="0"/>
                  </a:lnTo>
                  <a:cubicBezTo>
                    <a:pt x="620560" y="0"/>
                    <a:pt x="639970" y="19410"/>
                    <a:pt x="639970" y="43354"/>
                  </a:cubicBezTo>
                  <a:lnTo>
                    <a:pt x="639970" y="427284"/>
                  </a:lnTo>
                  <a:cubicBezTo>
                    <a:pt x="639970" y="451228"/>
                    <a:pt x="620560" y="470638"/>
                    <a:pt x="596616" y="470638"/>
                  </a:cubicBezTo>
                  <a:lnTo>
                    <a:pt x="43354" y="470638"/>
                  </a:lnTo>
                  <a:cubicBezTo>
                    <a:pt x="19410" y="470638"/>
                    <a:pt x="0" y="451228"/>
                    <a:pt x="0" y="427284"/>
                  </a:cubicBezTo>
                  <a:lnTo>
                    <a:pt x="0" y="43354"/>
                  </a:lnTo>
                  <a:cubicBezTo>
                    <a:pt x="0" y="19410"/>
                    <a:pt x="19410" y="0"/>
                    <a:pt x="43354" y="0"/>
                  </a:cubicBezTo>
                  <a:close/>
                </a:path>
              </a:pathLst>
            </a:custGeom>
            <a:solidFill>
              <a:srgbClr val="C638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639970" cy="47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715094" y="7707816"/>
            <a:ext cx="986576" cy="1068143"/>
          </a:xfrm>
          <a:custGeom>
            <a:avLst/>
            <a:gdLst/>
            <a:ahLst/>
            <a:cxnLst/>
            <a:rect l="l" t="t" r="r" b="b"/>
            <a:pathLst>
              <a:path w="986576" h="1068143">
                <a:moveTo>
                  <a:pt x="0" y="0"/>
                </a:moveTo>
                <a:lnTo>
                  <a:pt x="986576" y="0"/>
                </a:lnTo>
                <a:lnTo>
                  <a:pt x="986576" y="1068143"/>
                </a:lnTo>
                <a:lnTo>
                  <a:pt x="0" y="10681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87571" y="9130052"/>
            <a:ext cx="1241623" cy="1137779"/>
          </a:xfrm>
          <a:custGeom>
            <a:avLst/>
            <a:gdLst/>
            <a:ahLst/>
            <a:cxnLst/>
            <a:rect l="l" t="t" r="r" b="b"/>
            <a:pathLst>
              <a:path w="1241623" h="1137779">
                <a:moveTo>
                  <a:pt x="0" y="0"/>
                </a:moveTo>
                <a:lnTo>
                  <a:pt x="1241623" y="0"/>
                </a:lnTo>
                <a:lnTo>
                  <a:pt x="1241623" y="1137778"/>
                </a:lnTo>
                <a:lnTo>
                  <a:pt x="0" y="11377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2278813" y="7585264"/>
            <a:ext cx="1785743" cy="2778401"/>
            <a:chOff x="0" y="0"/>
            <a:chExt cx="639970" cy="9957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9970" cy="995716"/>
            </a:xfrm>
            <a:custGeom>
              <a:avLst/>
              <a:gdLst/>
              <a:ahLst/>
              <a:cxnLst/>
              <a:rect l="l" t="t" r="r" b="b"/>
              <a:pathLst>
                <a:path w="639970" h="995716">
                  <a:moveTo>
                    <a:pt x="43354" y="0"/>
                  </a:moveTo>
                  <a:lnTo>
                    <a:pt x="596616" y="0"/>
                  </a:lnTo>
                  <a:cubicBezTo>
                    <a:pt x="620560" y="0"/>
                    <a:pt x="639970" y="19410"/>
                    <a:pt x="639970" y="43354"/>
                  </a:cubicBezTo>
                  <a:lnTo>
                    <a:pt x="639970" y="952362"/>
                  </a:lnTo>
                  <a:cubicBezTo>
                    <a:pt x="639970" y="976306"/>
                    <a:pt x="620560" y="995716"/>
                    <a:pt x="596616" y="995716"/>
                  </a:cubicBezTo>
                  <a:lnTo>
                    <a:pt x="43354" y="995716"/>
                  </a:lnTo>
                  <a:cubicBezTo>
                    <a:pt x="19410" y="995716"/>
                    <a:pt x="0" y="976306"/>
                    <a:pt x="0" y="952362"/>
                  </a:cubicBezTo>
                  <a:lnTo>
                    <a:pt x="0" y="43354"/>
                  </a:lnTo>
                  <a:cubicBezTo>
                    <a:pt x="0" y="19410"/>
                    <a:pt x="19410" y="0"/>
                    <a:pt x="43354" y="0"/>
                  </a:cubicBezTo>
                  <a:close/>
                </a:path>
              </a:pathLst>
            </a:custGeom>
            <a:solidFill>
              <a:srgbClr val="C638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639970" cy="995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2450467" y="7953800"/>
            <a:ext cx="1442434" cy="2007056"/>
          </a:xfrm>
          <a:custGeom>
            <a:avLst/>
            <a:gdLst/>
            <a:ahLst/>
            <a:cxnLst/>
            <a:rect l="l" t="t" r="r" b="b"/>
            <a:pathLst>
              <a:path w="1442434" h="2007056">
                <a:moveTo>
                  <a:pt x="0" y="0"/>
                </a:moveTo>
                <a:lnTo>
                  <a:pt x="1442434" y="0"/>
                </a:lnTo>
                <a:lnTo>
                  <a:pt x="1442434" y="2007056"/>
                </a:lnTo>
                <a:lnTo>
                  <a:pt x="0" y="20070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85" r="-4499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4406480" y="7918639"/>
            <a:ext cx="264165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9"/>
              </a:lnSpc>
              <a:spcBef>
                <a:spcPct val="0"/>
              </a:spcBef>
            </a:pPr>
            <a:r>
              <a:rPr lang="en-US" sz="1699" b="1" spc="-33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What To Do During a Fire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406480" y="8365101"/>
            <a:ext cx="2641659" cy="140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indent="-140336" algn="l">
              <a:spcBef>
                <a:spcPct val="0"/>
              </a:spcBef>
              <a:buFont typeface="Arial"/>
              <a:buChar char="•"/>
            </a:pPr>
            <a:r>
              <a:rPr lang="en-US" sz="1300" u="none" strike="noStrike" spc="-26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Leave the building immediately when you see smoke or flames.</a:t>
            </a:r>
          </a:p>
          <a:p>
            <a:pPr marL="280671" lvl="1" indent="-140336" algn="l">
              <a:spcBef>
                <a:spcPct val="0"/>
              </a:spcBef>
              <a:buFont typeface="Arial"/>
              <a:buChar char="•"/>
            </a:pPr>
            <a:r>
              <a:rPr lang="en-US" sz="1300" u="none" strike="noStrike" spc="-26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Stay low to avoid smoke inhalation.</a:t>
            </a:r>
          </a:p>
          <a:p>
            <a:pPr marL="280671" lvl="1" indent="-140336" algn="l">
              <a:spcBef>
                <a:spcPct val="0"/>
              </a:spcBef>
              <a:buFont typeface="Arial"/>
              <a:buChar char="•"/>
            </a:pPr>
            <a:r>
              <a:rPr lang="en-US" sz="1300" u="none" strike="noStrike" spc="-26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Use stairs instead of elevators.</a:t>
            </a:r>
          </a:p>
          <a:p>
            <a:pPr marL="280671" lvl="1" indent="-140336" algn="l">
              <a:spcBef>
                <a:spcPct val="0"/>
              </a:spcBef>
              <a:buFont typeface="Arial"/>
              <a:buChar char="•"/>
            </a:pPr>
            <a:r>
              <a:rPr lang="en-US" sz="1300" u="none" strike="noStrike" spc="-26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Call emergency services once you are safely outside.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22267" y="499977"/>
            <a:ext cx="4918507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9"/>
              </a:lnSpc>
            </a:pPr>
            <a:r>
              <a:rPr lang="en-US" sz="3999" b="1" spc="-79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What Is Fire Safety?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2267" y="1280392"/>
            <a:ext cx="4918507" cy="7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599" spc="-31" dirty="0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Fire safety refers to the prevention of fires and</a:t>
            </a:r>
          </a:p>
          <a:p>
            <a:pPr algn="l"/>
            <a:r>
              <a:rPr lang="en-US" sz="1599" spc="-31" dirty="0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the actions taken to reduce injury, loss of life,</a:t>
            </a:r>
          </a:p>
          <a:p>
            <a:pPr algn="l"/>
            <a:r>
              <a:rPr lang="en-US" sz="1599" spc="-31" dirty="0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and property damage.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39601" y="3244275"/>
            <a:ext cx="4508538" cy="79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buFont typeface="Arial"/>
              <a:buChar char="•"/>
            </a:pPr>
            <a:r>
              <a:rPr lang="en-US" sz="1299" spc="-25" dirty="0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Keep flammable materials away from heat sources.</a:t>
            </a:r>
          </a:p>
          <a:p>
            <a:pPr marL="280669" lvl="1" indent="-140335" algn="l">
              <a:buFont typeface="Arial"/>
              <a:buChar char="•"/>
            </a:pPr>
            <a:r>
              <a:rPr lang="en-US" sz="1299" spc="-25" dirty="0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Don’t leave open flames, candles, or heaters unattended.</a:t>
            </a:r>
          </a:p>
          <a:p>
            <a:pPr marL="280669" lvl="1" indent="-140335" algn="l">
              <a:buFont typeface="Arial"/>
              <a:buChar char="•"/>
            </a:pPr>
            <a:r>
              <a:rPr lang="en-US" sz="1299" spc="-25" dirty="0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Avoid overloading outlets and using damaged cords.</a:t>
            </a:r>
          </a:p>
          <a:p>
            <a:pPr marL="280669" lvl="1" indent="-140335" algn="l">
              <a:buFont typeface="Arial"/>
              <a:buChar char="•"/>
            </a:pPr>
            <a:r>
              <a:rPr lang="en-US" sz="1299" spc="-25" dirty="0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Store matches and lighters safely away from children.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39601" y="2862050"/>
            <a:ext cx="442593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  <a:spcBef>
                <a:spcPct val="0"/>
              </a:spcBef>
            </a:pPr>
            <a:r>
              <a:rPr lang="en-US" sz="1799" b="1" spc="-35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Fire Prevention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15511" y="4630481"/>
            <a:ext cx="3038702" cy="2735708"/>
            <a:chOff x="0" y="0"/>
            <a:chExt cx="1089002" cy="98041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89002" cy="980416"/>
            </a:xfrm>
            <a:custGeom>
              <a:avLst/>
              <a:gdLst/>
              <a:ahLst/>
              <a:cxnLst/>
              <a:rect l="l" t="t" r="r" b="b"/>
              <a:pathLst>
                <a:path w="1089002" h="980416">
                  <a:moveTo>
                    <a:pt x="25478" y="0"/>
                  </a:moveTo>
                  <a:lnTo>
                    <a:pt x="1063525" y="0"/>
                  </a:lnTo>
                  <a:cubicBezTo>
                    <a:pt x="1070282" y="0"/>
                    <a:pt x="1076762" y="2684"/>
                    <a:pt x="1081540" y="7462"/>
                  </a:cubicBezTo>
                  <a:cubicBezTo>
                    <a:pt x="1086318" y="12240"/>
                    <a:pt x="1089002" y="18721"/>
                    <a:pt x="1089002" y="25478"/>
                  </a:cubicBezTo>
                  <a:lnTo>
                    <a:pt x="1089002" y="954938"/>
                  </a:lnTo>
                  <a:cubicBezTo>
                    <a:pt x="1089002" y="961695"/>
                    <a:pt x="1086318" y="968176"/>
                    <a:pt x="1081540" y="972954"/>
                  </a:cubicBezTo>
                  <a:cubicBezTo>
                    <a:pt x="1076762" y="977732"/>
                    <a:pt x="1070282" y="980416"/>
                    <a:pt x="1063525" y="980416"/>
                  </a:cubicBezTo>
                  <a:lnTo>
                    <a:pt x="25478" y="980416"/>
                  </a:lnTo>
                  <a:cubicBezTo>
                    <a:pt x="18721" y="980416"/>
                    <a:pt x="12240" y="977732"/>
                    <a:pt x="7462" y="972954"/>
                  </a:cubicBezTo>
                  <a:cubicBezTo>
                    <a:pt x="2684" y="968176"/>
                    <a:pt x="0" y="961695"/>
                    <a:pt x="0" y="954938"/>
                  </a:cubicBezTo>
                  <a:lnTo>
                    <a:pt x="0" y="25478"/>
                  </a:lnTo>
                  <a:cubicBezTo>
                    <a:pt x="0" y="18721"/>
                    <a:pt x="2684" y="12240"/>
                    <a:pt x="7462" y="7462"/>
                  </a:cubicBezTo>
                  <a:cubicBezTo>
                    <a:pt x="12240" y="2684"/>
                    <a:pt x="18721" y="0"/>
                    <a:pt x="25478" y="0"/>
                  </a:cubicBezTo>
                  <a:close/>
                </a:path>
              </a:pathLst>
            </a:custGeom>
            <a:solidFill>
              <a:srgbClr val="2465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1089002" cy="980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513608" y="4630481"/>
            <a:ext cx="1785743" cy="2735708"/>
            <a:chOff x="0" y="0"/>
            <a:chExt cx="639970" cy="98041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9970" cy="980416"/>
            </a:xfrm>
            <a:custGeom>
              <a:avLst/>
              <a:gdLst/>
              <a:ahLst/>
              <a:cxnLst/>
              <a:rect l="l" t="t" r="r" b="b"/>
              <a:pathLst>
                <a:path w="639970" h="980416">
                  <a:moveTo>
                    <a:pt x="43354" y="0"/>
                  </a:moveTo>
                  <a:lnTo>
                    <a:pt x="596616" y="0"/>
                  </a:lnTo>
                  <a:cubicBezTo>
                    <a:pt x="620560" y="0"/>
                    <a:pt x="639970" y="19410"/>
                    <a:pt x="639970" y="43354"/>
                  </a:cubicBezTo>
                  <a:lnTo>
                    <a:pt x="639970" y="937062"/>
                  </a:lnTo>
                  <a:cubicBezTo>
                    <a:pt x="639970" y="961006"/>
                    <a:pt x="620560" y="980416"/>
                    <a:pt x="596616" y="980416"/>
                  </a:cubicBezTo>
                  <a:lnTo>
                    <a:pt x="43354" y="980416"/>
                  </a:lnTo>
                  <a:cubicBezTo>
                    <a:pt x="19410" y="980416"/>
                    <a:pt x="0" y="961006"/>
                    <a:pt x="0" y="937062"/>
                  </a:cubicBezTo>
                  <a:lnTo>
                    <a:pt x="0" y="43354"/>
                  </a:lnTo>
                  <a:cubicBezTo>
                    <a:pt x="0" y="19410"/>
                    <a:pt x="19410" y="0"/>
                    <a:pt x="43354" y="0"/>
                  </a:cubicBezTo>
                  <a:close/>
                </a:path>
              </a:pathLst>
            </a:custGeom>
            <a:solidFill>
              <a:srgbClr val="C638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639970" cy="980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3835258" y="4874257"/>
            <a:ext cx="1153304" cy="2241403"/>
          </a:xfrm>
          <a:custGeom>
            <a:avLst/>
            <a:gdLst/>
            <a:ahLst/>
            <a:cxnLst/>
            <a:rect l="l" t="t" r="r" b="b"/>
            <a:pathLst>
              <a:path w="1153304" h="2241403">
                <a:moveTo>
                  <a:pt x="0" y="0"/>
                </a:moveTo>
                <a:lnTo>
                  <a:pt x="1153304" y="0"/>
                </a:lnTo>
                <a:lnTo>
                  <a:pt x="1153304" y="2241403"/>
                </a:lnTo>
                <a:lnTo>
                  <a:pt x="0" y="22414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5458746" y="4630481"/>
            <a:ext cx="1785743" cy="1291428"/>
            <a:chOff x="0" y="0"/>
            <a:chExt cx="639970" cy="46281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9970" cy="462819"/>
            </a:xfrm>
            <a:custGeom>
              <a:avLst/>
              <a:gdLst/>
              <a:ahLst/>
              <a:cxnLst/>
              <a:rect l="l" t="t" r="r" b="b"/>
              <a:pathLst>
                <a:path w="639970" h="462819">
                  <a:moveTo>
                    <a:pt x="43354" y="0"/>
                  </a:moveTo>
                  <a:lnTo>
                    <a:pt x="596616" y="0"/>
                  </a:lnTo>
                  <a:cubicBezTo>
                    <a:pt x="620560" y="0"/>
                    <a:pt x="639970" y="19410"/>
                    <a:pt x="639970" y="43354"/>
                  </a:cubicBezTo>
                  <a:lnTo>
                    <a:pt x="639970" y="419465"/>
                  </a:lnTo>
                  <a:cubicBezTo>
                    <a:pt x="639970" y="443408"/>
                    <a:pt x="620560" y="462819"/>
                    <a:pt x="596616" y="462819"/>
                  </a:cubicBezTo>
                  <a:lnTo>
                    <a:pt x="43354" y="462819"/>
                  </a:lnTo>
                  <a:cubicBezTo>
                    <a:pt x="19410" y="462819"/>
                    <a:pt x="0" y="443408"/>
                    <a:pt x="0" y="419465"/>
                  </a:cubicBezTo>
                  <a:lnTo>
                    <a:pt x="0" y="43354"/>
                  </a:lnTo>
                  <a:cubicBezTo>
                    <a:pt x="0" y="19410"/>
                    <a:pt x="19410" y="0"/>
                    <a:pt x="43354" y="0"/>
                  </a:cubicBezTo>
                  <a:close/>
                </a:path>
              </a:pathLst>
            </a:custGeom>
            <a:solidFill>
              <a:srgbClr val="C638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639970" cy="462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5745444" y="4703229"/>
            <a:ext cx="1188256" cy="1132083"/>
          </a:xfrm>
          <a:custGeom>
            <a:avLst/>
            <a:gdLst/>
            <a:ahLst/>
            <a:cxnLst/>
            <a:rect l="l" t="t" r="r" b="b"/>
            <a:pathLst>
              <a:path w="1188256" h="1132083">
                <a:moveTo>
                  <a:pt x="0" y="0"/>
                </a:moveTo>
                <a:lnTo>
                  <a:pt x="1188256" y="0"/>
                </a:lnTo>
                <a:lnTo>
                  <a:pt x="1188256" y="1132084"/>
                </a:lnTo>
                <a:lnTo>
                  <a:pt x="0" y="11320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5458746" y="6074761"/>
            <a:ext cx="1785743" cy="1291428"/>
            <a:chOff x="0" y="0"/>
            <a:chExt cx="639970" cy="46281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39970" cy="462819"/>
            </a:xfrm>
            <a:custGeom>
              <a:avLst/>
              <a:gdLst/>
              <a:ahLst/>
              <a:cxnLst/>
              <a:rect l="l" t="t" r="r" b="b"/>
              <a:pathLst>
                <a:path w="639970" h="462819">
                  <a:moveTo>
                    <a:pt x="43354" y="0"/>
                  </a:moveTo>
                  <a:lnTo>
                    <a:pt x="596616" y="0"/>
                  </a:lnTo>
                  <a:cubicBezTo>
                    <a:pt x="620560" y="0"/>
                    <a:pt x="639970" y="19410"/>
                    <a:pt x="639970" y="43354"/>
                  </a:cubicBezTo>
                  <a:lnTo>
                    <a:pt x="639970" y="419465"/>
                  </a:lnTo>
                  <a:cubicBezTo>
                    <a:pt x="639970" y="443408"/>
                    <a:pt x="620560" y="462819"/>
                    <a:pt x="596616" y="462819"/>
                  </a:cubicBezTo>
                  <a:lnTo>
                    <a:pt x="43354" y="462819"/>
                  </a:lnTo>
                  <a:cubicBezTo>
                    <a:pt x="19410" y="462819"/>
                    <a:pt x="0" y="443408"/>
                    <a:pt x="0" y="419465"/>
                  </a:cubicBezTo>
                  <a:lnTo>
                    <a:pt x="0" y="43354"/>
                  </a:lnTo>
                  <a:cubicBezTo>
                    <a:pt x="0" y="19410"/>
                    <a:pt x="19410" y="0"/>
                    <a:pt x="43354" y="0"/>
                  </a:cubicBezTo>
                  <a:close/>
                </a:path>
              </a:pathLst>
            </a:custGeom>
            <a:solidFill>
              <a:srgbClr val="C638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0"/>
              <a:ext cx="639970" cy="462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5627863" y="6077612"/>
            <a:ext cx="1420275" cy="1288577"/>
          </a:xfrm>
          <a:custGeom>
            <a:avLst/>
            <a:gdLst/>
            <a:ahLst/>
            <a:cxnLst/>
            <a:rect l="l" t="t" r="r" b="b"/>
            <a:pathLst>
              <a:path w="1420275" h="1288577">
                <a:moveTo>
                  <a:pt x="0" y="0"/>
                </a:moveTo>
                <a:lnTo>
                  <a:pt x="1420276" y="0"/>
                </a:lnTo>
                <a:lnTo>
                  <a:pt x="1420276" y="1288577"/>
                </a:lnTo>
                <a:lnTo>
                  <a:pt x="0" y="12885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49"/>
          <p:cNvSpPr txBox="1"/>
          <p:nvPr/>
        </p:nvSpPr>
        <p:spPr>
          <a:xfrm>
            <a:off x="502180" y="5291305"/>
            <a:ext cx="2665364" cy="1600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indent="-140336" algn="l">
              <a:buFont typeface="Arial"/>
              <a:buChar char="•"/>
            </a:pPr>
            <a:r>
              <a:rPr lang="en-US" sz="1300" spc="-26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Install smoke alarms on every level of the building.</a:t>
            </a:r>
          </a:p>
          <a:p>
            <a:pPr marL="280671" lvl="1" indent="-140336" algn="l">
              <a:buFont typeface="Arial"/>
              <a:buChar char="•"/>
            </a:pPr>
            <a:r>
              <a:rPr lang="en-US" sz="1300" spc="-26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Test alarms monthly and replace batteries as needed.</a:t>
            </a:r>
          </a:p>
          <a:p>
            <a:pPr marL="280671" lvl="1" indent="-140336" algn="l">
              <a:buFont typeface="Arial"/>
              <a:buChar char="•"/>
            </a:pPr>
            <a:r>
              <a:rPr lang="en-US" sz="1300" spc="-26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Keep fire extinguishers accessible in high-risk areas.</a:t>
            </a:r>
          </a:p>
          <a:p>
            <a:pPr marL="280671" lvl="1" indent="-140336" algn="l">
              <a:buFont typeface="Arial"/>
              <a:buChar char="•"/>
            </a:pPr>
            <a:r>
              <a:rPr lang="en-US" sz="1300" spc="-26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Ensure clear and unobstructed exits at all times.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02180" y="4910305"/>
            <a:ext cx="266536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9"/>
              </a:lnSpc>
              <a:spcBef>
                <a:spcPct val="0"/>
              </a:spcBef>
            </a:pPr>
            <a:r>
              <a:rPr lang="en-US" sz="1699" b="1" spc="-33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Fire Protection Measures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36" y="2131914"/>
            <a:ext cx="3149209" cy="3999820"/>
            <a:chOff x="0" y="0"/>
            <a:chExt cx="1849551" cy="2349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9551" cy="2349121"/>
            </a:xfrm>
            <a:custGeom>
              <a:avLst/>
              <a:gdLst/>
              <a:ahLst/>
              <a:cxnLst/>
              <a:rect l="l" t="t" r="r" b="b"/>
              <a:pathLst>
                <a:path w="1849551" h="2349121">
                  <a:moveTo>
                    <a:pt x="24584" y="0"/>
                  </a:moveTo>
                  <a:lnTo>
                    <a:pt x="1824968" y="0"/>
                  </a:lnTo>
                  <a:cubicBezTo>
                    <a:pt x="1831488" y="0"/>
                    <a:pt x="1837741" y="2590"/>
                    <a:pt x="1842351" y="7200"/>
                  </a:cubicBezTo>
                  <a:cubicBezTo>
                    <a:pt x="1846961" y="11811"/>
                    <a:pt x="1849551" y="18064"/>
                    <a:pt x="1849551" y="24584"/>
                  </a:cubicBezTo>
                  <a:lnTo>
                    <a:pt x="1849551" y="2324537"/>
                  </a:lnTo>
                  <a:cubicBezTo>
                    <a:pt x="1849551" y="2331057"/>
                    <a:pt x="1846961" y="2337310"/>
                    <a:pt x="1842351" y="2341920"/>
                  </a:cubicBezTo>
                  <a:cubicBezTo>
                    <a:pt x="1837741" y="2346531"/>
                    <a:pt x="1831488" y="2349121"/>
                    <a:pt x="1824968" y="2349121"/>
                  </a:cubicBezTo>
                  <a:lnTo>
                    <a:pt x="24584" y="2349121"/>
                  </a:lnTo>
                  <a:cubicBezTo>
                    <a:pt x="18064" y="2349121"/>
                    <a:pt x="11811" y="2346531"/>
                    <a:pt x="7200" y="2341920"/>
                  </a:cubicBezTo>
                  <a:cubicBezTo>
                    <a:pt x="2590" y="2337310"/>
                    <a:pt x="0" y="2331057"/>
                    <a:pt x="0" y="2324537"/>
                  </a:cubicBezTo>
                  <a:lnTo>
                    <a:pt x="0" y="24584"/>
                  </a:lnTo>
                  <a:cubicBezTo>
                    <a:pt x="0" y="18064"/>
                    <a:pt x="2590" y="11811"/>
                    <a:pt x="7200" y="7200"/>
                  </a:cubicBezTo>
                  <a:cubicBezTo>
                    <a:pt x="11811" y="2590"/>
                    <a:pt x="18064" y="0"/>
                    <a:pt x="24584" y="0"/>
                  </a:cubicBezTo>
                  <a:close/>
                </a:path>
              </a:pathLst>
            </a:custGeom>
            <a:solidFill>
              <a:srgbClr val="24656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849551" cy="2349121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77355" y="2131914"/>
            <a:ext cx="3149209" cy="3999820"/>
            <a:chOff x="0" y="0"/>
            <a:chExt cx="1849551" cy="23491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9551" cy="2349121"/>
            </a:xfrm>
            <a:custGeom>
              <a:avLst/>
              <a:gdLst/>
              <a:ahLst/>
              <a:cxnLst/>
              <a:rect l="l" t="t" r="r" b="b"/>
              <a:pathLst>
                <a:path w="1849551" h="2349121">
                  <a:moveTo>
                    <a:pt x="24584" y="0"/>
                  </a:moveTo>
                  <a:lnTo>
                    <a:pt x="1824968" y="0"/>
                  </a:lnTo>
                  <a:cubicBezTo>
                    <a:pt x="1831488" y="0"/>
                    <a:pt x="1837741" y="2590"/>
                    <a:pt x="1842351" y="7200"/>
                  </a:cubicBezTo>
                  <a:cubicBezTo>
                    <a:pt x="1846961" y="11811"/>
                    <a:pt x="1849551" y="18064"/>
                    <a:pt x="1849551" y="24584"/>
                  </a:cubicBezTo>
                  <a:lnTo>
                    <a:pt x="1849551" y="2324537"/>
                  </a:lnTo>
                  <a:cubicBezTo>
                    <a:pt x="1849551" y="2331057"/>
                    <a:pt x="1846961" y="2337310"/>
                    <a:pt x="1842351" y="2341920"/>
                  </a:cubicBezTo>
                  <a:cubicBezTo>
                    <a:pt x="1837741" y="2346531"/>
                    <a:pt x="1831488" y="2349121"/>
                    <a:pt x="1824968" y="2349121"/>
                  </a:cubicBezTo>
                  <a:lnTo>
                    <a:pt x="24584" y="2349121"/>
                  </a:lnTo>
                  <a:cubicBezTo>
                    <a:pt x="18064" y="2349121"/>
                    <a:pt x="11811" y="2346531"/>
                    <a:pt x="7200" y="2341920"/>
                  </a:cubicBezTo>
                  <a:cubicBezTo>
                    <a:pt x="2590" y="2337310"/>
                    <a:pt x="0" y="2331057"/>
                    <a:pt x="0" y="2324537"/>
                  </a:cubicBezTo>
                  <a:lnTo>
                    <a:pt x="0" y="24584"/>
                  </a:lnTo>
                  <a:cubicBezTo>
                    <a:pt x="0" y="18064"/>
                    <a:pt x="2590" y="11811"/>
                    <a:pt x="7200" y="7200"/>
                  </a:cubicBezTo>
                  <a:cubicBezTo>
                    <a:pt x="11811" y="2590"/>
                    <a:pt x="18064" y="0"/>
                    <a:pt x="24584" y="0"/>
                  </a:cubicBezTo>
                  <a:close/>
                </a:path>
              </a:pathLst>
            </a:custGeom>
            <a:solidFill>
              <a:srgbClr val="24656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849551" cy="2349121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5024" y="6388909"/>
            <a:ext cx="6469951" cy="3897875"/>
            <a:chOff x="0" y="0"/>
            <a:chExt cx="3799845" cy="22892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99846" cy="2289248"/>
            </a:xfrm>
            <a:custGeom>
              <a:avLst/>
              <a:gdLst/>
              <a:ahLst/>
              <a:cxnLst/>
              <a:rect l="l" t="t" r="r" b="b"/>
              <a:pathLst>
                <a:path w="3799846" h="2289248">
                  <a:moveTo>
                    <a:pt x="11966" y="0"/>
                  </a:moveTo>
                  <a:lnTo>
                    <a:pt x="3787880" y="0"/>
                  </a:lnTo>
                  <a:cubicBezTo>
                    <a:pt x="3791053" y="0"/>
                    <a:pt x="3794097" y="1261"/>
                    <a:pt x="3796341" y="3505"/>
                  </a:cubicBezTo>
                  <a:cubicBezTo>
                    <a:pt x="3798585" y="5749"/>
                    <a:pt x="3799846" y="8792"/>
                    <a:pt x="3799846" y="11966"/>
                  </a:cubicBezTo>
                  <a:lnTo>
                    <a:pt x="3799846" y="2277282"/>
                  </a:lnTo>
                  <a:cubicBezTo>
                    <a:pt x="3799846" y="2280455"/>
                    <a:pt x="3798585" y="2283499"/>
                    <a:pt x="3796341" y="2285743"/>
                  </a:cubicBezTo>
                  <a:cubicBezTo>
                    <a:pt x="3794097" y="2287987"/>
                    <a:pt x="3791053" y="2289248"/>
                    <a:pt x="3787880" y="2289248"/>
                  </a:cubicBezTo>
                  <a:lnTo>
                    <a:pt x="11966" y="2289248"/>
                  </a:lnTo>
                  <a:cubicBezTo>
                    <a:pt x="8792" y="2289248"/>
                    <a:pt x="5749" y="2287987"/>
                    <a:pt x="3505" y="2285743"/>
                  </a:cubicBezTo>
                  <a:cubicBezTo>
                    <a:pt x="1261" y="2283499"/>
                    <a:pt x="0" y="2280455"/>
                    <a:pt x="0" y="2277282"/>
                  </a:cubicBezTo>
                  <a:lnTo>
                    <a:pt x="0" y="11966"/>
                  </a:lnTo>
                  <a:cubicBezTo>
                    <a:pt x="0" y="8792"/>
                    <a:pt x="1261" y="5749"/>
                    <a:pt x="3505" y="3505"/>
                  </a:cubicBezTo>
                  <a:cubicBezTo>
                    <a:pt x="5749" y="1261"/>
                    <a:pt x="8792" y="0"/>
                    <a:pt x="11966" y="0"/>
                  </a:cubicBezTo>
                  <a:close/>
                </a:path>
              </a:pathLst>
            </a:custGeom>
            <a:solidFill>
              <a:srgbClr val="C6383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799845" cy="2289248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6138" y="2938615"/>
            <a:ext cx="955455" cy="95545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F0C3"/>
            </a:solidFill>
            <a:ln w="9525" cap="sq">
              <a:solidFill>
                <a:srgbClr val="F7F0C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16138" y="4456736"/>
            <a:ext cx="955455" cy="95545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6561"/>
            </a:solidFill>
            <a:ln w="9525" cap="sq">
              <a:solidFill>
                <a:srgbClr val="F7F0C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80613" y="2938615"/>
            <a:ext cx="955455" cy="9554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D4B"/>
            </a:solidFill>
            <a:ln w="9525" cap="sq">
              <a:solidFill>
                <a:srgbClr val="F7F0C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80613" y="4456736"/>
            <a:ext cx="955455" cy="9554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3830"/>
            </a:solidFill>
            <a:ln w="9525" cap="sq">
              <a:solidFill>
                <a:srgbClr val="F7F0C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33436" y="405216"/>
            <a:ext cx="6493127" cy="1516141"/>
            <a:chOff x="0" y="0"/>
            <a:chExt cx="3813457" cy="8904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13457" cy="890440"/>
            </a:xfrm>
            <a:custGeom>
              <a:avLst/>
              <a:gdLst/>
              <a:ahLst/>
              <a:cxnLst/>
              <a:rect l="l" t="t" r="r" b="b"/>
              <a:pathLst>
                <a:path w="3813457" h="890440">
                  <a:moveTo>
                    <a:pt x="11923" y="0"/>
                  </a:moveTo>
                  <a:lnTo>
                    <a:pt x="3801533" y="0"/>
                  </a:lnTo>
                  <a:cubicBezTo>
                    <a:pt x="3808119" y="0"/>
                    <a:pt x="3813457" y="5338"/>
                    <a:pt x="3813457" y="11923"/>
                  </a:cubicBezTo>
                  <a:lnTo>
                    <a:pt x="3813457" y="878516"/>
                  </a:lnTo>
                  <a:cubicBezTo>
                    <a:pt x="3813457" y="885101"/>
                    <a:pt x="3808119" y="890440"/>
                    <a:pt x="3801533" y="890440"/>
                  </a:cubicBezTo>
                  <a:lnTo>
                    <a:pt x="11923" y="890440"/>
                  </a:lnTo>
                  <a:cubicBezTo>
                    <a:pt x="5338" y="890440"/>
                    <a:pt x="0" y="885101"/>
                    <a:pt x="0" y="878516"/>
                  </a:cubicBezTo>
                  <a:lnTo>
                    <a:pt x="0" y="11923"/>
                  </a:lnTo>
                  <a:cubicBezTo>
                    <a:pt x="0" y="5338"/>
                    <a:pt x="5338" y="0"/>
                    <a:pt x="11923" y="0"/>
                  </a:cubicBezTo>
                  <a:close/>
                </a:path>
              </a:pathLst>
            </a:custGeom>
            <a:solidFill>
              <a:srgbClr val="333D4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3813457" cy="890440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61140" y="7158953"/>
            <a:ext cx="810862" cy="1339262"/>
          </a:xfrm>
          <a:custGeom>
            <a:avLst/>
            <a:gdLst/>
            <a:ahLst/>
            <a:cxnLst/>
            <a:rect l="l" t="t" r="r" b="b"/>
            <a:pathLst>
              <a:path w="810862" h="1339262">
                <a:moveTo>
                  <a:pt x="0" y="0"/>
                </a:moveTo>
                <a:lnTo>
                  <a:pt x="810863" y="0"/>
                </a:lnTo>
                <a:lnTo>
                  <a:pt x="810863" y="1339263"/>
                </a:lnTo>
                <a:lnTo>
                  <a:pt x="0" y="1339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4413777" y="8859995"/>
            <a:ext cx="1243283" cy="1076005"/>
          </a:xfrm>
          <a:custGeom>
            <a:avLst/>
            <a:gdLst/>
            <a:ahLst/>
            <a:cxnLst/>
            <a:rect l="l" t="t" r="r" b="b"/>
            <a:pathLst>
              <a:path w="1243283" h="1076005">
                <a:moveTo>
                  <a:pt x="0" y="0"/>
                </a:moveTo>
                <a:lnTo>
                  <a:pt x="1243283" y="0"/>
                </a:lnTo>
                <a:lnTo>
                  <a:pt x="1243283" y="1076005"/>
                </a:lnTo>
                <a:lnTo>
                  <a:pt x="0" y="10760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777284" y="7235179"/>
            <a:ext cx="1293568" cy="1255937"/>
          </a:xfrm>
          <a:custGeom>
            <a:avLst/>
            <a:gdLst/>
            <a:ahLst/>
            <a:cxnLst/>
            <a:rect l="l" t="t" r="r" b="b"/>
            <a:pathLst>
              <a:path w="1293568" h="1255937">
                <a:moveTo>
                  <a:pt x="0" y="0"/>
                </a:moveTo>
                <a:lnTo>
                  <a:pt x="1293568" y="0"/>
                </a:lnTo>
                <a:lnTo>
                  <a:pt x="1293568" y="1255937"/>
                </a:lnTo>
                <a:lnTo>
                  <a:pt x="0" y="12559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641746" y="7286264"/>
            <a:ext cx="1153175" cy="1313139"/>
          </a:xfrm>
          <a:custGeom>
            <a:avLst/>
            <a:gdLst/>
            <a:ahLst/>
            <a:cxnLst/>
            <a:rect l="l" t="t" r="r" b="b"/>
            <a:pathLst>
              <a:path w="1153175" h="1313139">
                <a:moveTo>
                  <a:pt x="0" y="0"/>
                </a:moveTo>
                <a:lnTo>
                  <a:pt x="1153175" y="0"/>
                </a:lnTo>
                <a:lnTo>
                  <a:pt x="1153175" y="1313139"/>
                </a:lnTo>
                <a:lnTo>
                  <a:pt x="0" y="13131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774611" y="8833914"/>
            <a:ext cx="1132390" cy="1132390"/>
          </a:xfrm>
          <a:custGeom>
            <a:avLst/>
            <a:gdLst/>
            <a:ahLst/>
            <a:cxnLst/>
            <a:rect l="l" t="t" r="r" b="b"/>
            <a:pathLst>
              <a:path w="1132390" h="1132390">
                <a:moveTo>
                  <a:pt x="0" y="0"/>
                </a:moveTo>
                <a:lnTo>
                  <a:pt x="1132390" y="0"/>
                </a:lnTo>
                <a:lnTo>
                  <a:pt x="1132390" y="1132390"/>
                </a:lnTo>
                <a:lnTo>
                  <a:pt x="0" y="11323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2012482" y="8829291"/>
            <a:ext cx="1137013" cy="1137013"/>
          </a:xfrm>
          <a:custGeom>
            <a:avLst/>
            <a:gdLst/>
            <a:ahLst/>
            <a:cxnLst/>
            <a:rect l="l" t="t" r="r" b="b"/>
            <a:pathLst>
              <a:path w="1137013" h="1137013">
                <a:moveTo>
                  <a:pt x="0" y="0"/>
                </a:moveTo>
                <a:lnTo>
                  <a:pt x="1137013" y="0"/>
                </a:lnTo>
                <a:lnTo>
                  <a:pt x="1137013" y="1137013"/>
                </a:lnTo>
                <a:lnTo>
                  <a:pt x="0" y="11370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3254270" y="8829291"/>
            <a:ext cx="1137013" cy="1137013"/>
          </a:xfrm>
          <a:custGeom>
            <a:avLst/>
            <a:gdLst/>
            <a:ahLst/>
            <a:cxnLst/>
            <a:rect l="l" t="t" r="r" b="b"/>
            <a:pathLst>
              <a:path w="1137013" h="1137013">
                <a:moveTo>
                  <a:pt x="0" y="0"/>
                </a:moveTo>
                <a:lnTo>
                  <a:pt x="1137013" y="0"/>
                </a:lnTo>
                <a:lnTo>
                  <a:pt x="1137013" y="1137013"/>
                </a:lnTo>
                <a:lnTo>
                  <a:pt x="0" y="11370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4346804" y="7206578"/>
            <a:ext cx="1129300" cy="1313139"/>
          </a:xfrm>
          <a:custGeom>
            <a:avLst/>
            <a:gdLst/>
            <a:ahLst/>
            <a:cxnLst/>
            <a:rect l="l" t="t" r="r" b="b"/>
            <a:pathLst>
              <a:path w="1129300" h="1313139">
                <a:moveTo>
                  <a:pt x="0" y="0"/>
                </a:moveTo>
                <a:lnTo>
                  <a:pt x="1129299" y="0"/>
                </a:lnTo>
                <a:lnTo>
                  <a:pt x="1129299" y="1313140"/>
                </a:lnTo>
                <a:lnTo>
                  <a:pt x="0" y="1313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070852" y="7151854"/>
            <a:ext cx="1275952" cy="1339262"/>
          </a:xfrm>
          <a:custGeom>
            <a:avLst/>
            <a:gdLst/>
            <a:ahLst/>
            <a:cxnLst/>
            <a:rect l="l" t="t" r="r" b="b"/>
            <a:pathLst>
              <a:path w="1275952" h="1339262">
                <a:moveTo>
                  <a:pt x="0" y="0"/>
                </a:moveTo>
                <a:lnTo>
                  <a:pt x="1275952" y="0"/>
                </a:lnTo>
                <a:lnTo>
                  <a:pt x="1275952" y="1339262"/>
                </a:lnTo>
                <a:lnTo>
                  <a:pt x="0" y="13392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5573748" y="8807657"/>
            <a:ext cx="1204643" cy="1158648"/>
          </a:xfrm>
          <a:custGeom>
            <a:avLst/>
            <a:gdLst/>
            <a:ahLst/>
            <a:cxnLst/>
            <a:rect l="l" t="t" r="r" b="b"/>
            <a:pathLst>
              <a:path w="1204643" h="1158648">
                <a:moveTo>
                  <a:pt x="0" y="0"/>
                </a:moveTo>
                <a:lnTo>
                  <a:pt x="1204643" y="0"/>
                </a:lnTo>
                <a:lnTo>
                  <a:pt x="1204643" y="1158647"/>
                </a:lnTo>
                <a:lnTo>
                  <a:pt x="0" y="11586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580613" y="5594977"/>
            <a:ext cx="955455" cy="19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</a:pPr>
            <a:r>
              <a:rPr lang="en-US" sz="1370" b="1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#C63830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70810" y="2929090"/>
            <a:ext cx="2658613" cy="36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u="none" strike="noStrike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</a:p>
          <a:p>
            <a:pPr algn="ctr">
              <a:lnSpc>
                <a:spcPts val="1464"/>
              </a:lnSpc>
            </a:pPr>
            <a:r>
              <a:rPr lang="en-US" sz="1200" u="none" strike="noStrike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4605" y="5477453"/>
            <a:ext cx="2777375" cy="18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416138" y="4077483"/>
            <a:ext cx="955455" cy="19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</a:pPr>
            <a:r>
              <a:rPr lang="en-US" sz="1370" b="1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#F7F0C3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416138" y="5594977"/>
            <a:ext cx="955455" cy="19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</a:pPr>
            <a:r>
              <a:rPr lang="en-US" sz="1370" b="1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#246561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580613" y="4077483"/>
            <a:ext cx="955455" cy="19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</a:pPr>
            <a:r>
              <a:rPr lang="en-US" sz="1370" b="1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#333D4B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78082" y="1371007"/>
            <a:ext cx="6203835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799"/>
              </a:lnSpc>
            </a:pPr>
            <a:r>
              <a:rPr lang="en-US" sz="1499" spc="-14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 Use these in your template, then delete or hide this page afterward.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3931" y="569442"/>
            <a:ext cx="4792139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9"/>
              </a:lnSpc>
              <a:spcBef>
                <a:spcPct val="0"/>
              </a:spcBef>
            </a:pPr>
            <a:r>
              <a:rPr lang="en-US" sz="3999" b="1" u="none" strike="noStrike" spc="-79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Resource Page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45927" y="3977359"/>
            <a:ext cx="2360297" cy="24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5"/>
              </a:lnSpc>
            </a:pPr>
            <a:r>
              <a:rPr lang="en-US" sz="1821" b="1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Inter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22729" y="4715784"/>
            <a:ext cx="2606694" cy="21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8"/>
              </a:lnSpc>
            </a:pPr>
            <a:r>
              <a:rPr lang="en-US" sz="1571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18459" y="3745192"/>
            <a:ext cx="1415234" cy="1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"/>
              </a:lnSpc>
            </a:pPr>
            <a:r>
              <a:rPr lang="en-US" sz="1196" b="1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TITLES: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18459" y="4494884"/>
            <a:ext cx="1415234" cy="1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"/>
              </a:lnSpc>
            </a:pPr>
            <a:r>
              <a:rPr lang="en-US" sz="1196" b="1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BODY TEXT: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61140" y="2348863"/>
            <a:ext cx="2512717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999" b="1" spc="-39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Fonts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221431" y="2348863"/>
            <a:ext cx="2512717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999" b="1" spc="-39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Colors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98545" y="6608929"/>
            <a:ext cx="4719789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999" b="1" spc="-39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Design Elements / Icons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36" y="2216768"/>
            <a:ext cx="6493127" cy="3131262"/>
            <a:chOff x="0" y="0"/>
            <a:chExt cx="3813457" cy="1839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3457" cy="1839011"/>
            </a:xfrm>
            <a:custGeom>
              <a:avLst/>
              <a:gdLst/>
              <a:ahLst/>
              <a:cxnLst/>
              <a:rect l="l" t="t" r="r" b="b"/>
              <a:pathLst>
                <a:path w="3813457" h="1839011">
                  <a:moveTo>
                    <a:pt x="11923" y="0"/>
                  </a:moveTo>
                  <a:lnTo>
                    <a:pt x="3801533" y="0"/>
                  </a:lnTo>
                  <a:cubicBezTo>
                    <a:pt x="3808119" y="0"/>
                    <a:pt x="3813457" y="5338"/>
                    <a:pt x="3813457" y="11923"/>
                  </a:cubicBezTo>
                  <a:lnTo>
                    <a:pt x="3813457" y="1827088"/>
                  </a:lnTo>
                  <a:cubicBezTo>
                    <a:pt x="3813457" y="1833673"/>
                    <a:pt x="3808119" y="1839011"/>
                    <a:pt x="3801533" y="1839011"/>
                  </a:cubicBezTo>
                  <a:lnTo>
                    <a:pt x="11923" y="1839011"/>
                  </a:lnTo>
                  <a:cubicBezTo>
                    <a:pt x="5338" y="1839011"/>
                    <a:pt x="0" y="1833673"/>
                    <a:pt x="0" y="1827088"/>
                  </a:cubicBezTo>
                  <a:lnTo>
                    <a:pt x="0" y="11923"/>
                  </a:lnTo>
                  <a:cubicBezTo>
                    <a:pt x="0" y="5338"/>
                    <a:pt x="5338" y="0"/>
                    <a:pt x="11923" y="0"/>
                  </a:cubicBezTo>
                  <a:close/>
                </a:path>
              </a:pathLst>
            </a:custGeom>
            <a:solidFill>
              <a:srgbClr val="24656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813457" cy="1839011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3436" y="5587495"/>
            <a:ext cx="6493127" cy="3131262"/>
            <a:chOff x="0" y="0"/>
            <a:chExt cx="3813457" cy="18390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3457" cy="1839011"/>
            </a:xfrm>
            <a:custGeom>
              <a:avLst/>
              <a:gdLst/>
              <a:ahLst/>
              <a:cxnLst/>
              <a:rect l="l" t="t" r="r" b="b"/>
              <a:pathLst>
                <a:path w="3813457" h="1839011">
                  <a:moveTo>
                    <a:pt x="11923" y="0"/>
                  </a:moveTo>
                  <a:lnTo>
                    <a:pt x="3801533" y="0"/>
                  </a:lnTo>
                  <a:cubicBezTo>
                    <a:pt x="3808119" y="0"/>
                    <a:pt x="3813457" y="5338"/>
                    <a:pt x="3813457" y="11923"/>
                  </a:cubicBezTo>
                  <a:lnTo>
                    <a:pt x="3813457" y="1827088"/>
                  </a:lnTo>
                  <a:cubicBezTo>
                    <a:pt x="3813457" y="1833673"/>
                    <a:pt x="3808119" y="1839011"/>
                    <a:pt x="3801533" y="1839011"/>
                  </a:cubicBezTo>
                  <a:lnTo>
                    <a:pt x="11923" y="1839011"/>
                  </a:lnTo>
                  <a:cubicBezTo>
                    <a:pt x="5338" y="1839011"/>
                    <a:pt x="0" y="1833673"/>
                    <a:pt x="0" y="1827088"/>
                  </a:cubicBezTo>
                  <a:lnTo>
                    <a:pt x="0" y="11923"/>
                  </a:lnTo>
                  <a:cubicBezTo>
                    <a:pt x="0" y="5338"/>
                    <a:pt x="5338" y="0"/>
                    <a:pt x="11923" y="0"/>
                  </a:cubicBezTo>
                  <a:close/>
                </a:path>
              </a:pathLst>
            </a:custGeom>
            <a:solidFill>
              <a:srgbClr val="24656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813457" cy="1839011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24174" y="4312049"/>
            <a:ext cx="4911652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for this template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33436" y="8991750"/>
            <a:ext cx="6493127" cy="1295034"/>
            <a:chOff x="0" y="0"/>
            <a:chExt cx="3813457" cy="760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13457" cy="760582"/>
            </a:xfrm>
            <a:custGeom>
              <a:avLst/>
              <a:gdLst/>
              <a:ahLst/>
              <a:cxnLst/>
              <a:rect l="l" t="t" r="r" b="b"/>
              <a:pathLst>
                <a:path w="3813457" h="760582">
                  <a:moveTo>
                    <a:pt x="11923" y="0"/>
                  </a:moveTo>
                  <a:lnTo>
                    <a:pt x="3801533" y="0"/>
                  </a:lnTo>
                  <a:cubicBezTo>
                    <a:pt x="3808119" y="0"/>
                    <a:pt x="3813457" y="5338"/>
                    <a:pt x="3813457" y="11923"/>
                  </a:cubicBezTo>
                  <a:lnTo>
                    <a:pt x="3813457" y="748659"/>
                  </a:lnTo>
                  <a:cubicBezTo>
                    <a:pt x="3813457" y="755244"/>
                    <a:pt x="3808119" y="760582"/>
                    <a:pt x="3801533" y="760582"/>
                  </a:cubicBezTo>
                  <a:lnTo>
                    <a:pt x="11923" y="760582"/>
                  </a:lnTo>
                  <a:cubicBezTo>
                    <a:pt x="5338" y="760582"/>
                    <a:pt x="0" y="755244"/>
                    <a:pt x="0" y="748659"/>
                  </a:cubicBezTo>
                  <a:lnTo>
                    <a:pt x="0" y="11923"/>
                  </a:lnTo>
                  <a:cubicBezTo>
                    <a:pt x="0" y="5338"/>
                    <a:pt x="5338" y="0"/>
                    <a:pt x="11923" y="0"/>
                  </a:cubicBezTo>
                  <a:close/>
                </a:path>
              </a:pathLst>
            </a:custGeom>
            <a:solidFill>
              <a:srgbClr val="C6383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813457" cy="760582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58360" y="7752037"/>
            <a:ext cx="503175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919"/>
              </a:lnSpc>
            </a:pPr>
            <a:r>
              <a:rPr lang="en-US" sz="1599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1009" y="9376631"/>
            <a:ext cx="4237983" cy="50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903"/>
              </a:lnSpc>
            </a:pPr>
            <a:r>
              <a:rPr lang="en-US" sz="3199" b="1" spc="-63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Happy designing!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37062" y="6355340"/>
            <a:ext cx="387435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</a:pPr>
            <a:r>
              <a:rPr lang="en-US" sz="3399" b="1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Pexels, Pixabay, Sketchify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96001" y="2953350"/>
            <a:ext cx="4367998" cy="1091999"/>
          </a:xfrm>
          <a:custGeom>
            <a:avLst/>
            <a:gdLst/>
            <a:ahLst/>
            <a:cxnLst/>
            <a:rect l="l" t="t" r="r" b="b"/>
            <a:pathLst>
              <a:path w="4367998" h="1091999">
                <a:moveTo>
                  <a:pt x="0" y="0"/>
                </a:moveTo>
                <a:lnTo>
                  <a:pt x="4367998" y="0"/>
                </a:lnTo>
                <a:lnTo>
                  <a:pt x="4367998" y="1091999"/>
                </a:lnTo>
                <a:lnTo>
                  <a:pt x="0" y="10919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533436" y="405216"/>
            <a:ext cx="6493127" cy="1602873"/>
            <a:chOff x="0" y="0"/>
            <a:chExt cx="3813457" cy="9413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13457" cy="941378"/>
            </a:xfrm>
            <a:custGeom>
              <a:avLst/>
              <a:gdLst/>
              <a:ahLst/>
              <a:cxnLst/>
              <a:rect l="l" t="t" r="r" b="b"/>
              <a:pathLst>
                <a:path w="3813457" h="941378">
                  <a:moveTo>
                    <a:pt x="11923" y="0"/>
                  </a:moveTo>
                  <a:lnTo>
                    <a:pt x="3801533" y="0"/>
                  </a:lnTo>
                  <a:cubicBezTo>
                    <a:pt x="3808119" y="0"/>
                    <a:pt x="3813457" y="5338"/>
                    <a:pt x="3813457" y="11923"/>
                  </a:cubicBezTo>
                  <a:lnTo>
                    <a:pt x="3813457" y="929455"/>
                  </a:lnTo>
                  <a:cubicBezTo>
                    <a:pt x="3813457" y="936040"/>
                    <a:pt x="3808119" y="941378"/>
                    <a:pt x="3801533" y="941378"/>
                  </a:cubicBezTo>
                  <a:lnTo>
                    <a:pt x="11923" y="941378"/>
                  </a:lnTo>
                  <a:cubicBezTo>
                    <a:pt x="5338" y="941378"/>
                    <a:pt x="0" y="936040"/>
                    <a:pt x="0" y="929455"/>
                  </a:cubicBezTo>
                  <a:lnTo>
                    <a:pt x="0" y="11923"/>
                  </a:lnTo>
                  <a:cubicBezTo>
                    <a:pt x="0" y="5338"/>
                    <a:pt x="5338" y="0"/>
                    <a:pt x="11923" y="0"/>
                  </a:cubicBezTo>
                  <a:close/>
                </a:path>
              </a:pathLst>
            </a:custGeom>
            <a:solidFill>
              <a:srgbClr val="333D4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3813457" cy="941378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78082" y="1392560"/>
            <a:ext cx="6203835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799"/>
              </a:lnSpc>
            </a:pPr>
            <a:r>
              <a:rPr lang="en-US" sz="1499" spc="-14">
                <a:solidFill>
                  <a:srgbClr val="F7F0C3"/>
                </a:solidFill>
                <a:latin typeface="Inter"/>
                <a:ea typeface="Inter"/>
                <a:cs typeface="Inter"/>
                <a:sym typeface="Inter"/>
              </a:rPr>
              <a:t>This template is free for everyone to use, thanks to the following: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3931" y="593095"/>
            <a:ext cx="4792139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9"/>
              </a:lnSpc>
              <a:spcBef>
                <a:spcPct val="0"/>
              </a:spcBef>
            </a:pPr>
            <a:r>
              <a:rPr lang="en-US" sz="3999" b="1" spc="-79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C</a:t>
            </a:r>
            <a:r>
              <a:rPr lang="en-US" sz="3999" b="1" u="none" strike="noStrike" spc="-79">
                <a:solidFill>
                  <a:srgbClr val="F7F0C3"/>
                </a:solidFill>
                <a:latin typeface="Inter Bold"/>
                <a:ea typeface="Inter Bold"/>
                <a:cs typeface="Inter Bold"/>
                <a:sym typeface="Inter Bold"/>
              </a:rPr>
              <a:t>redits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</Words>
  <Application>Microsoft Macintosh PowerPoint</Application>
  <PresentationFormat>Custom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Inter</vt:lpstr>
      <vt:lpstr>Inter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 Infographic</dc:title>
  <cp:lastModifiedBy>Jillene Baniqued</cp:lastModifiedBy>
  <cp:revision>2</cp:revision>
  <dcterms:created xsi:type="dcterms:W3CDTF">2006-08-16T00:00:00Z</dcterms:created>
  <dcterms:modified xsi:type="dcterms:W3CDTF">2026-03-25T11:04:38Z</dcterms:modified>
  <dc:identifier>DAHEw97Q5KY</dc:identifier>
</cp:coreProperties>
</file>