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Passion One" panose="02000506080000020004" pitchFamily="2" charset="77"/>
      <p:regular r:id="rId5"/>
    </p:embeddedFont>
    <p:embeddedFont>
      <p:font typeface="Passion One Bold" panose="02000506050000020004" pitchFamily="2" charset="77"/>
      <p:regular r:id="rId6"/>
      <p:bold r:id="rId7"/>
    </p:embeddedFont>
    <p:embeddedFont>
      <p:font typeface="Playfair Display" pitchFamily="2" charset="77"/>
      <p:regular r:id="rId8"/>
      <p:bold r:id="rId9"/>
      <p:italic r:id="rId10"/>
      <p:boldItalic r:id="rId11"/>
    </p:embeddedFont>
    <p:embeddedFont>
      <p:font typeface="Playfair Display Regular Roman" pitchFamily="2" charset="77"/>
      <p:regular r:id="rId12"/>
    </p:embeddedFont>
    <p:embeddedFont>
      <p:font typeface="Yellowtail" panose="02000503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2" autoAdjust="0"/>
  </p:normalViewPr>
  <p:slideViewPr>
    <p:cSldViewPr>
      <p:cViewPr>
        <p:scale>
          <a:sx n="80" d="100"/>
          <a:sy n="80" d="100"/>
        </p:scale>
        <p:origin x="276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00000">
            <a:off x="-1" y="3574880"/>
            <a:ext cx="7556501" cy="6797829"/>
          </a:xfrm>
          <a:custGeom>
            <a:avLst/>
            <a:gdLst/>
            <a:ahLst/>
            <a:cxnLst/>
            <a:rect l="l" t="t" r="r" b="b"/>
            <a:pathLst>
              <a:path w="10531848" h="6797829">
                <a:moveTo>
                  <a:pt x="0" y="0"/>
                </a:moveTo>
                <a:lnTo>
                  <a:pt x="10531849" y="0"/>
                </a:lnTo>
                <a:lnTo>
                  <a:pt x="10531849" y="6797829"/>
                </a:lnTo>
                <a:lnTo>
                  <a:pt x="0" y="679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939" r="-134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40009" y="4274437"/>
            <a:ext cx="4200238" cy="5122241"/>
          </a:xfrm>
          <a:custGeom>
            <a:avLst/>
            <a:gdLst/>
            <a:ahLst/>
            <a:cxnLst/>
            <a:rect l="l" t="t" r="r" b="b"/>
            <a:pathLst>
              <a:path w="4200238" h="5122241">
                <a:moveTo>
                  <a:pt x="0" y="0"/>
                </a:moveTo>
                <a:lnTo>
                  <a:pt x="4200238" y="0"/>
                </a:lnTo>
                <a:lnTo>
                  <a:pt x="4200238" y="5122241"/>
                </a:lnTo>
                <a:lnTo>
                  <a:pt x="0" y="51222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213653"/>
            <a:ext cx="7556500" cy="6567807"/>
          </a:xfrm>
          <a:custGeom>
            <a:avLst/>
            <a:gdLst/>
            <a:ahLst/>
            <a:cxnLst/>
            <a:rect l="l" t="t" r="r" b="b"/>
            <a:pathLst>
              <a:path w="10175476" h="6567807">
                <a:moveTo>
                  <a:pt x="0" y="0"/>
                </a:moveTo>
                <a:lnTo>
                  <a:pt x="10175475" y="0"/>
                </a:lnTo>
                <a:lnTo>
                  <a:pt x="10175475" y="6567807"/>
                </a:lnTo>
                <a:lnTo>
                  <a:pt x="0" y="6567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085" r="-235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619541" y="4611808"/>
            <a:ext cx="1743972" cy="490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97"/>
              </a:lnSpc>
            </a:pPr>
            <a:r>
              <a:rPr lang="en-US" sz="1427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Produces and releases pollen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1882599" y="4452648"/>
            <a:ext cx="1932976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546595" y="6556647"/>
            <a:ext cx="198123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1546595" y="6885396"/>
            <a:ext cx="2200483" cy="73453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flipV="1">
            <a:off x="2575289" y="7408012"/>
            <a:ext cx="1171790" cy="1264781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flipV="1">
            <a:off x="1653016" y="5102059"/>
            <a:ext cx="2087112" cy="34736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H="1">
            <a:off x="3849823" y="4459689"/>
            <a:ext cx="1370697" cy="642371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H="1">
            <a:off x="3740128" y="5449419"/>
            <a:ext cx="2406301" cy="37246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H="1" flipV="1">
            <a:off x="4137669" y="6154219"/>
            <a:ext cx="1512959" cy="449031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H="1">
            <a:off x="4250221" y="7769546"/>
            <a:ext cx="1896209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H="1">
            <a:off x="3781327" y="8672793"/>
            <a:ext cx="1296866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-188825" y="-36219"/>
            <a:ext cx="7269562" cy="2076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2000" b="1" dirty="0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ANATOMY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90388" y="1203174"/>
            <a:ext cx="2746251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0"/>
              </a:lnSpc>
            </a:pPr>
            <a:r>
              <a:rPr lang="en-US" sz="12000" b="1" dirty="0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OF A</a:t>
            </a:r>
          </a:p>
        </p:txBody>
      </p:sp>
      <p:sp>
        <p:nvSpPr>
          <p:cNvPr id="18" name="TextBox 18"/>
          <p:cNvSpPr txBox="1"/>
          <p:nvPr/>
        </p:nvSpPr>
        <p:spPr>
          <a:xfrm rot="-324181">
            <a:off x="-927324" y="1074778"/>
            <a:ext cx="6242391" cy="327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3"/>
              </a:lnSpc>
            </a:pPr>
            <a:r>
              <a:rPr lang="en-US" sz="18281" dirty="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Flower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0613" y="4217287"/>
            <a:ext cx="938837" cy="413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29"/>
              </a:lnSpc>
            </a:pPr>
            <a:r>
              <a:rPr lang="en-US" sz="2378" b="1" dirty="0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PETAL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49850" y="4217287"/>
            <a:ext cx="1213663" cy="413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29"/>
              </a:lnSpc>
            </a:pPr>
            <a:r>
              <a:rPr lang="en-US" sz="2378" b="1" dirty="0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ANTHER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30850" y="6414435"/>
            <a:ext cx="1487566" cy="413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29"/>
              </a:lnSpc>
            </a:pPr>
            <a:r>
              <a:rPr lang="en-US" sz="2378" b="1" dirty="0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FILAMENT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40450" y="7467358"/>
            <a:ext cx="877965" cy="413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29"/>
              </a:lnSpc>
            </a:pPr>
            <a:r>
              <a:rPr lang="en-US" sz="2378" b="1" dirty="0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SEPAL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64250" y="5244264"/>
            <a:ext cx="954165" cy="413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29"/>
              </a:lnSpc>
            </a:pPr>
            <a:r>
              <a:rPr lang="en-US" sz="2378" b="1" dirty="0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STYLE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71230" y="8444712"/>
            <a:ext cx="1664020" cy="413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29"/>
              </a:lnSpc>
            </a:pPr>
            <a:r>
              <a:rPr lang="en-US" sz="2378" b="1" dirty="0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RECEPTACLE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2610" y="7420756"/>
            <a:ext cx="1102039" cy="413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29"/>
              </a:lnSpc>
            </a:pPr>
            <a:r>
              <a:rPr lang="en-US" sz="2378" b="1" dirty="0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OVULE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1585" y="6330348"/>
            <a:ext cx="859291" cy="413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9"/>
              </a:lnSpc>
            </a:pPr>
            <a:r>
              <a:rPr lang="en-US" sz="2378" b="1" dirty="0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OVARY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41584" y="5244264"/>
            <a:ext cx="1103065" cy="413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29"/>
              </a:lnSpc>
            </a:pPr>
            <a:r>
              <a:rPr lang="en-US" sz="2378" b="1" dirty="0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STIGMA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76927" y="1728569"/>
            <a:ext cx="2738058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400" dirty="0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A flower contains specialized structures that support reproduction and seed formation</a:t>
            </a:r>
            <a:endParaRPr lang="en-US" sz="1400" dirty="0">
              <a:solidFill>
                <a:srgbClr val="36793D"/>
              </a:solidFill>
              <a:latin typeface="Playfair Display Regular Roman"/>
              <a:ea typeface="Playfair Display Regular Roman"/>
              <a:cs typeface="Playfair Display Regular Roman"/>
              <a:sym typeface="Playfair Display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10613" y="4611808"/>
            <a:ext cx="1743972" cy="47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7"/>
              </a:lnSpc>
            </a:pPr>
            <a:r>
              <a:rPr lang="en-US" sz="1427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Attracts pollinators with color and scent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274443" y="6808957"/>
            <a:ext cx="1743972" cy="490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97"/>
              </a:lnSpc>
            </a:pPr>
            <a:r>
              <a:rPr lang="en-US" sz="1427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Positions the anther for pollen transfer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274443" y="7861879"/>
            <a:ext cx="1743972" cy="490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97"/>
              </a:lnSpc>
            </a:pPr>
            <a:r>
              <a:rPr lang="en-US" sz="1427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Protects the flower while it is still a bud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491527" y="5646265"/>
            <a:ext cx="1526888" cy="62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55"/>
              </a:lnSpc>
            </a:pPr>
            <a:r>
              <a:rPr lang="en-US" sz="1427" dirty="0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Allows the pollen tube to grow to the ovary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72257" y="8872179"/>
            <a:ext cx="1743972" cy="47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7"/>
              </a:lnSpc>
            </a:pPr>
            <a:r>
              <a:rPr lang="en-US" sz="1427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Holds and supports all floral parts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43638" y="7815277"/>
            <a:ext cx="1743972" cy="47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7"/>
              </a:lnSpc>
            </a:pPr>
            <a:r>
              <a:rPr lang="en-US" sz="1427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Develops into a seed after fertilization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42611" y="6724869"/>
            <a:ext cx="1872638" cy="47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7"/>
              </a:lnSpc>
            </a:pPr>
            <a:r>
              <a:rPr lang="en-US" sz="1427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Contains ovules and develops into fruit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42611" y="5638785"/>
            <a:ext cx="1497972" cy="490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97"/>
              </a:lnSpc>
            </a:pPr>
            <a:r>
              <a:rPr lang="en-US" sz="1427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Receives pollen</a:t>
            </a:r>
          </a:p>
          <a:p>
            <a:pPr algn="just">
              <a:lnSpc>
                <a:spcPts val="1997"/>
              </a:lnSpc>
            </a:pPr>
            <a:r>
              <a:rPr lang="en-US" sz="1427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from the anther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073650" y="8444712"/>
            <a:ext cx="1448964" cy="413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29"/>
              </a:lnSpc>
            </a:pPr>
            <a:r>
              <a:rPr lang="en-US" sz="2378" b="1" dirty="0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PEDUNCLE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778641" y="8872179"/>
            <a:ext cx="1743972" cy="490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97"/>
              </a:lnSpc>
            </a:pPr>
            <a:r>
              <a:rPr lang="en-US" sz="1427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Supports and elevates the flower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274908">
            <a:off x="-1011541" y="2048578"/>
            <a:ext cx="10531848" cy="6797829"/>
          </a:xfrm>
          <a:custGeom>
            <a:avLst/>
            <a:gdLst/>
            <a:ahLst/>
            <a:cxnLst/>
            <a:rect l="l" t="t" r="r" b="b"/>
            <a:pathLst>
              <a:path w="10531848" h="6797829">
                <a:moveTo>
                  <a:pt x="0" y="0"/>
                </a:moveTo>
                <a:lnTo>
                  <a:pt x="10531848" y="0"/>
                </a:lnTo>
                <a:lnTo>
                  <a:pt x="10531848" y="6797829"/>
                </a:lnTo>
                <a:lnTo>
                  <a:pt x="0" y="679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45024" y="1935816"/>
            <a:ext cx="3156536" cy="4182747"/>
            <a:chOff x="0" y="0"/>
            <a:chExt cx="1853855" cy="24565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53855" cy="2456555"/>
            </a:xfrm>
            <a:custGeom>
              <a:avLst/>
              <a:gdLst/>
              <a:ahLst/>
              <a:cxnLst/>
              <a:rect l="l" t="t" r="r" b="b"/>
              <a:pathLst>
                <a:path w="1853855" h="24565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D96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853855" cy="2485130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10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58439" y="1935816"/>
            <a:ext cx="3156536" cy="4182747"/>
            <a:chOff x="0" y="0"/>
            <a:chExt cx="1853855" cy="24565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855" cy="2456555"/>
            </a:xfrm>
            <a:custGeom>
              <a:avLst/>
              <a:gdLst/>
              <a:ahLst/>
              <a:cxnLst/>
              <a:rect l="l" t="t" r="r" b="b"/>
              <a:pathLst>
                <a:path w="1853855" h="24565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D96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853855" cy="2485130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10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45024" y="6260493"/>
            <a:ext cx="6469951" cy="3897875"/>
            <a:chOff x="0" y="0"/>
            <a:chExt cx="3799845" cy="22892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99846" cy="2289248"/>
            </a:xfrm>
            <a:custGeom>
              <a:avLst/>
              <a:gdLst/>
              <a:ahLst/>
              <a:cxnLst/>
              <a:rect l="l" t="t" r="r" b="b"/>
              <a:pathLst>
                <a:path w="3799846" h="2289248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D96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799845" cy="2317823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algn="ctr">
                <a:lnSpc>
                  <a:spcPts val="11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221031" y="6693944"/>
            <a:ext cx="3117938" cy="375714"/>
            <a:chOff x="0" y="0"/>
            <a:chExt cx="1414643" cy="1704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14643" cy="170466"/>
            </a:xfrm>
            <a:custGeom>
              <a:avLst/>
              <a:gdLst/>
              <a:ahLst/>
              <a:cxnLst/>
              <a:rect l="l" t="t" r="r" b="b"/>
              <a:pathLst>
                <a:path w="1414643" h="170466">
                  <a:moveTo>
                    <a:pt x="19864" y="0"/>
                  </a:moveTo>
                  <a:lnTo>
                    <a:pt x="1394779" y="0"/>
                  </a:lnTo>
                  <a:cubicBezTo>
                    <a:pt x="1405750" y="0"/>
                    <a:pt x="1414643" y="8894"/>
                    <a:pt x="1414643" y="19864"/>
                  </a:cubicBezTo>
                  <a:lnTo>
                    <a:pt x="1414643" y="150601"/>
                  </a:lnTo>
                  <a:cubicBezTo>
                    <a:pt x="1414643" y="161572"/>
                    <a:pt x="1405750" y="170466"/>
                    <a:pt x="1394779" y="170466"/>
                  </a:cubicBezTo>
                  <a:lnTo>
                    <a:pt x="19864" y="170466"/>
                  </a:lnTo>
                  <a:cubicBezTo>
                    <a:pt x="8894" y="170466"/>
                    <a:pt x="0" y="161572"/>
                    <a:pt x="0" y="150601"/>
                  </a:cubicBezTo>
                  <a:lnTo>
                    <a:pt x="0" y="19864"/>
                  </a:lnTo>
                  <a:cubicBezTo>
                    <a:pt x="0" y="8894"/>
                    <a:pt x="8894" y="0"/>
                    <a:pt x="19864" y="0"/>
                  </a:cubicBezTo>
                  <a:close/>
                </a:path>
              </a:pathLst>
            </a:custGeom>
            <a:solidFill>
              <a:srgbClr val="3C834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414643" cy="18951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2400"/>
                </a:lnSpc>
              </a:pPr>
              <a:r>
                <a:rPr lang="en-US" sz="2000" b="1">
                  <a:solidFill>
                    <a:srgbClr val="FFFFFF"/>
                  </a:solidFill>
                  <a:latin typeface="Passion One Bold"/>
                  <a:ea typeface="Passion One Bold"/>
                  <a:cs typeface="Passion One Bold"/>
                  <a:sym typeface="Passion One Bold"/>
                </a:rPr>
                <a:t>DESIGN ELEMENTS / ICONS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72868" cy="170466"/>
            </a:xfrm>
            <a:custGeom>
              <a:avLst/>
              <a:gdLst/>
              <a:ahLst/>
              <a:cxnLst/>
              <a:rect l="l" t="t" r="r" b="b"/>
              <a:pathLst>
                <a:path w="1072868" h="170466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3C834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072868" cy="18951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2400"/>
                </a:lnSpc>
              </a:pPr>
              <a:r>
                <a:rPr lang="en-US" sz="2000" b="1">
                  <a:solidFill>
                    <a:srgbClr val="FFFFFF"/>
                  </a:solidFill>
                  <a:latin typeface="Passion One Bold"/>
                  <a:ea typeface="Passion One Bold"/>
                  <a:cs typeface="Passion One Bold"/>
                  <a:sym typeface="Passion One Bold"/>
                </a:rPr>
                <a:t>FONTS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2868" cy="170466"/>
            </a:xfrm>
            <a:custGeom>
              <a:avLst/>
              <a:gdLst/>
              <a:ahLst/>
              <a:cxnLst/>
              <a:rect l="l" t="t" r="r" b="b"/>
              <a:pathLst>
                <a:path w="1072868" h="170466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3C834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072868" cy="18951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2400"/>
                </a:lnSpc>
              </a:pPr>
              <a:r>
                <a:rPr lang="en-US" sz="2000" b="1">
                  <a:solidFill>
                    <a:srgbClr val="FFFFFF"/>
                  </a:solidFill>
                  <a:latin typeface="Passion One Bold"/>
                  <a:ea typeface="Passion One Bold"/>
                  <a:cs typeface="Passion One Bold"/>
                  <a:sym typeface="Passion One Bold"/>
                </a:rPr>
                <a:t>COLORS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834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algn="ctr">
                <a:lnSpc>
                  <a:spcPts val="1105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663415" y="4419219"/>
            <a:ext cx="697048" cy="69704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6BA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algn="ctr">
                <a:lnSpc>
                  <a:spcPts val="1105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C54A"/>
            </a:solidFill>
            <a:ln w="9525" cap="sq">
              <a:solidFill>
                <a:srgbClr val="B88E0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algn="ctr">
                <a:lnSpc>
                  <a:spcPts val="1105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512952" y="4419219"/>
            <a:ext cx="697048" cy="697048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DF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algn="ctr">
                <a:lnSpc>
                  <a:spcPts val="1105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7EA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algn="ctr">
                <a:lnSpc>
                  <a:spcPts val="1105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770810" y="7355408"/>
            <a:ext cx="1983996" cy="2419507"/>
          </a:xfrm>
          <a:custGeom>
            <a:avLst/>
            <a:gdLst/>
            <a:ahLst/>
            <a:cxnLst/>
            <a:rect l="l" t="t" r="r" b="b"/>
            <a:pathLst>
              <a:path w="1983996" h="2419507">
                <a:moveTo>
                  <a:pt x="0" y="0"/>
                </a:moveTo>
                <a:lnTo>
                  <a:pt x="1983996" y="0"/>
                </a:lnTo>
                <a:lnTo>
                  <a:pt x="1983996" y="2419508"/>
                </a:lnTo>
                <a:lnTo>
                  <a:pt x="0" y="24195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4663415" y="7261605"/>
            <a:ext cx="1862777" cy="1202338"/>
          </a:xfrm>
          <a:custGeom>
            <a:avLst/>
            <a:gdLst/>
            <a:ahLst/>
            <a:cxnLst/>
            <a:rect l="l" t="t" r="r" b="b"/>
            <a:pathLst>
              <a:path w="1862777" h="1202338">
                <a:moveTo>
                  <a:pt x="0" y="0"/>
                </a:moveTo>
                <a:lnTo>
                  <a:pt x="1862778" y="0"/>
                </a:lnTo>
                <a:lnTo>
                  <a:pt x="1862778" y="1202338"/>
                </a:lnTo>
                <a:lnTo>
                  <a:pt x="0" y="1202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3001564" y="8846374"/>
            <a:ext cx="1713751" cy="928541"/>
          </a:xfrm>
          <a:custGeom>
            <a:avLst/>
            <a:gdLst/>
            <a:ahLst/>
            <a:cxnLst/>
            <a:rect l="l" t="t" r="r" b="b"/>
            <a:pathLst>
              <a:path w="1713751" h="928541">
                <a:moveTo>
                  <a:pt x="0" y="0"/>
                </a:moveTo>
                <a:lnTo>
                  <a:pt x="1713751" y="0"/>
                </a:lnTo>
                <a:lnTo>
                  <a:pt x="1713751" y="928542"/>
                </a:lnTo>
                <a:lnTo>
                  <a:pt x="0" y="9285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-5400000">
            <a:off x="3115077" y="7053687"/>
            <a:ext cx="1486725" cy="1785368"/>
          </a:xfrm>
          <a:custGeom>
            <a:avLst/>
            <a:gdLst/>
            <a:ahLst/>
            <a:cxnLst/>
            <a:rect l="l" t="t" r="r" b="b"/>
            <a:pathLst>
              <a:path w="1486725" h="1785368">
                <a:moveTo>
                  <a:pt x="0" y="0"/>
                </a:moveTo>
                <a:lnTo>
                  <a:pt x="1486725" y="0"/>
                </a:lnTo>
                <a:lnTo>
                  <a:pt x="1486725" y="1785368"/>
                </a:lnTo>
                <a:lnTo>
                  <a:pt x="0" y="1785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rot="-5400000">
            <a:off x="5224942" y="8519176"/>
            <a:ext cx="1119026" cy="1392453"/>
          </a:xfrm>
          <a:custGeom>
            <a:avLst/>
            <a:gdLst/>
            <a:ahLst/>
            <a:cxnLst/>
            <a:rect l="l" t="t" r="r" b="b"/>
            <a:pathLst>
              <a:path w="1119026" h="1392453">
                <a:moveTo>
                  <a:pt x="0" y="0"/>
                </a:moveTo>
                <a:lnTo>
                  <a:pt x="1119026" y="0"/>
                </a:lnTo>
                <a:lnTo>
                  <a:pt x="1119026" y="1392453"/>
                </a:lnTo>
                <a:lnTo>
                  <a:pt x="0" y="1392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770810" y="3141025"/>
            <a:ext cx="2658613" cy="358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 u="none" strike="noStrike">
                <a:solidFill>
                  <a:srgbClr val="36793D"/>
                </a:solidFill>
                <a:latin typeface="Passion One"/>
                <a:ea typeface="Passion One"/>
                <a:cs typeface="Passion One"/>
                <a:sym typeface="Passion One"/>
              </a:rPr>
              <a:t>This presentation template</a:t>
            </a:r>
          </a:p>
          <a:p>
            <a:pPr algn="ctr">
              <a:lnSpc>
                <a:spcPts val="1464"/>
              </a:lnSpc>
            </a:pPr>
            <a:r>
              <a:rPr lang="en-US" sz="1200" u="none" strike="noStrike">
                <a:solidFill>
                  <a:srgbClr val="36793D"/>
                </a:solidFill>
                <a:latin typeface="Passion One"/>
                <a:ea typeface="Passion One"/>
                <a:cs typeface="Passion One"/>
                <a:sym typeface="Passion One"/>
              </a:rPr>
              <a:t>uses the following free fonts: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34605" y="5358562"/>
            <a:ext cx="2777375" cy="177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>
                <a:solidFill>
                  <a:srgbClr val="36793D"/>
                </a:solidFill>
                <a:latin typeface="Passion One"/>
                <a:ea typeface="Passion One"/>
                <a:cs typeface="Passion One"/>
                <a:sym typeface="Passion One"/>
              </a:rPr>
              <a:t>You can find these fonts online too.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238691" y="4142994"/>
            <a:ext cx="697048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#3C8344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663415" y="5249616"/>
            <a:ext cx="697048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#946BAE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088228" y="4142994"/>
            <a:ext cx="697048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#EDC54A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12952" y="5249616"/>
            <a:ext cx="697048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#FFF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937676" y="4142994"/>
            <a:ext cx="697048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 b="1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#EB7EA3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45024" y="1466147"/>
            <a:ext cx="6469951" cy="18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559"/>
              </a:lnSpc>
            </a:pPr>
            <a:r>
              <a:rPr lang="en-US" sz="1299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 Use these in your template, then delete or hide this page afterward.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83931" y="628882"/>
            <a:ext cx="4792139" cy="727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5400" u="none" strike="noStrike">
                <a:solidFill>
                  <a:srgbClr val="36793D"/>
                </a:solidFill>
                <a:latin typeface="Passion One"/>
                <a:ea typeface="Passion One"/>
                <a:cs typeface="Passion One"/>
                <a:sym typeface="Passion One"/>
              </a:rPr>
              <a:t>RESOURCE PAGE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45927" y="4073483"/>
            <a:ext cx="2360297" cy="279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1"/>
              </a:lnSpc>
            </a:pPr>
            <a:r>
              <a:rPr lang="en-US" sz="2021" b="1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PASSION ONE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22729" y="4802382"/>
            <a:ext cx="2606694" cy="224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8"/>
              </a:lnSpc>
            </a:pPr>
            <a:r>
              <a:rPr lang="en-US" sz="1571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Playfair Display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418459" y="3841316"/>
            <a:ext cx="1415234" cy="1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"/>
              </a:lnSpc>
            </a:pPr>
            <a:r>
              <a:rPr lang="en-US" sz="1196" b="1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TITLES: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18459" y="4591008"/>
            <a:ext cx="1415234" cy="1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"/>
              </a:lnSpc>
            </a:pPr>
            <a:r>
              <a:rPr lang="en-US" sz="1196" b="1">
                <a:solidFill>
                  <a:srgbClr val="36793D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BODY TEXT: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00000">
            <a:off x="0" y="4835040"/>
            <a:ext cx="7556500" cy="5858359"/>
          </a:xfrm>
          <a:custGeom>
            <a:avLst/>
            <a:gdLst/>
            <a:ahLst/>
            <a:cxnLst/>
            <a:rect l="l" t="t" r="r" b="b"/>
            <a:pathLst>
              <a:path w="10531848" h="6797829">
                <a:moveTo>
                  <a:pt x="0" y="0"/>
                </a:moveTo>
                <a:lnTo>
                  <a:pt x="10531848" y="0"/>
                </a:lnTo>
                <a:lnTo>
                  <a:pt x="10531848" y="6797829"/>
                </a:lnTo>
                <a:lnTo>
                  <a:pt x="0" y="679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298" t="-16036" r="-170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486455"/>
            <a:ext cx="7556500" cy="6567807"/>
          </a:xfrm>
          <a:custGeom>
            <a:avLst/>
            <a:gdLst/>
            <a:ahLst/>
            <a:cxnLst/>
            <a:rect l="l" t="t" r="r" b="b"/>
            <a:pathLst>
              <a:path w="10175476" h="6567807">
                <a:moveTo>
                  <a:pt x="0" y="0"/>
                </a:moveTo>
                <a:lnTo>
                  <a:pt x="10175476" y="0"/>
                </a:lnTo>
                <a:lnTo>
                  <a:pt x="10175476" y="6567806"/>
                </a:lnTo>
                <a:lnTo>
                  <a:pt x="0" y="6567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305" r="-173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66536" y="2699239"/>
            <a:ext cx="6226928" cy="4182747"/>
            <a:chOff x="0" y="0"/>
            <a:chExt cx="3657116" cy="24565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57116" cy="2456555"/>
            </a:xfrm>
            <a:custGeom>
              <a:avLst/>
              <a:gdLst/>
              <a:ahLst/>
              <a:cxnLst/>
              <a:rect l="l" t="t" r="r" b="b"/>
              <a:pathLst>
                <a:path w="3657116" h="2456555">
                  <a:moveTo>
                    <a:pt x="24866" y="0"/>
                  </a:moveTo>
                  <a:lnTo>
                    <a:pt x="3632250" y="0"/>
                  </a:lnTo>
                  <a:cubicBezTo>
                    <a:pt x="3645983" y="0"/>
                    <a:pt x="3657116" y="11133"/>
                    <a:pt x="3657116" y="24866"/>
                  </a:cubicBezTo>
                  <a:lnTo>
                    <a:pt x="3657116" y="2431689"/>
                  </a:lnTo>
                  <a:cubicBezTo>
                    <a:pt x="3657116" y="2445422"/>
                    <a:pt x="3645983" y="2456555"/>
                    <a:pt x="3632250" y="2456555"/>
                  </a:cubicBezTo>
                  <a:lnTo>
                    <a:pt x="24866" y="2456555"/>
                  </a:lnTo>
                  <a:cubicBezTo>
                    <a:pt x="11133" y="2456555"/>
                    <a:pt x="0" y="2445422"/>
                    <a:pt x="0" y="2431689"/>
                  </a:cubicBezTo>
                  <a:lnTo>
                    <a:pt x="0" y="24866"/>
                  </a:lnTo>
                  <a:cubicBezTo>
                    <a:pt x="0" y="11133"/>
                    <a:pt x="11133" y="0"/>
                    <a:pt x="24866" y="0"/>
                  </a:cubicBezTo>
                  <a:close/>
                </a:path>
              </a:pathLst>
            </a:custGeom>
            <a:solidFill>
              <a:srgbClr val="FFD96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657116" cy="2485130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10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91816" y="796332"/>
            <a:ext cx="5165465" cy="1522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40"/>
              </a:lnSpc>
            </a:pPr>
            <a:r>
              <a:rPr lang="en-US" sz="12000" dirty="0">
                <a:solidFill>
                  <a:srgbClr val="36793D"/>
                </a:solidFill>
                <a:latin typeface="Passion One"/>
                <a:ea typeface="Passion One"/>
                <a:cs typeface="Passion One"/>
                <a:sym typeface="Passion One"/>
              </a:rPr>
              <a:t>CREDITS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84582" y="959405"/>
            <a:ext cx="2289569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This template is free for everyone to use, thanks to the following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35215" y="4425897"/>
            <a:ext cx="228956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for this template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35215" y="5824176"/>
            <a:ext cx="228956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36793D"/>
                </a:solidFill>
                <a:latin typeface="Playfair Display Regular Roman"/>
                <a:ea typeface="Playfair Display Regular Roman"/>
                <a:cs typeface="Playfair Display Regular Roman"/>
                <a:sym typeface="Playfair Display"/>
              </a:rPr>
              <a:t>for this template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938086" y="3355874"/>
            <a:ext cx="3683827" cy="920957"/>
          </a:xfrm>
          <a:custGeom>
            <a:avLst/>
            <a:gdLst/>
            <a:ahLst/>
            <a:cxnLst/>
            <a:rect l="l" t="t" r="r" b="b"/>
            <a:pathLst>
              <a:path w="3683827" h="920957">
                <a:moveTo>
                  <a:pt x="0" y="0"/>
                </a:moveTo>
                <a:lnTo>
                  <a:pt x="3683828" y="0"/>
                </a:lnTo>
                <a:lnTo>
                  <a:pt x="3683828" y="920957"/>
                </a:lnTo>
                <a:lnTo>
                  <a:pt x="0" y="9209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60453" y="5242834"/>
            <a:ext cx="5839094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9"/>
              </a:lnSpc>
            </a:pPr>
            <a:r>
              <a:rPr lang="en-US" sz="3399">
                <a:solidFill>
                  <a:srgbClr val="36793D"/>
                </a:solidFill>
                <a:latin typeface="Passion One"/>
                <a:ea typeface="Passion One"/>
                <a:cs typeface="Passion One"/>
                <a:sym typeface="Passion One"/>
              </a:rPr>
              <a:t>PEXELS, PIXABAY, SKETCHIFY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75414" y="7625310"/>
            <a:ext cx="3707904" cy="152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40"/>
              </a:lnSpc>
            </a:pPr>
            <a:r>
              <a:rPr lang="en-US" sz="12000">
                <a:solidFill>
                  <a:srgbClr val="36793D"/>
                </a:solidFill>
                <a:latin typeface="Passion One"/>
                <a:ea typeface="Passion One"/>
                <a:cs typeface="Passion One"/>
                <a:sym typeface="Passion One"/>
              </a:rPr>
              <a:t>HAPPY</a:t>
            </a:r>
          </a:p>
        </p:txBody>
      </p:sp>
      <p:sp>
        <p:nvSpPr>
          <p:cNvPr id="14" name="TextBox 14"/>
          <p:cNvSpPr txBox="1"/>
          <p:nvPr/>
        </p:nvSpPr>
        <p:spPr>
          <a:xfrm rot="-324181">
            <a:off x="-1047579" y="7147274"/>
            <a:ext cx="9602243" cy="365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64"/>
              </a:lnSpc>
            </a:pPr>
            <a:r>
              <a:rPr lang="en-US" sz="20332">
                <a:solidFill>
                  <a:srgbClr val="FFFDFC"/>
                </a:solidFill>
                <a:latin typeface="Yellowtail"/>
                <a:ea typeface="Yellowtail"/>
                <a:cs typeface="Yellowtail"/>
                <a:sym typeface="Yellowtail"/>
              </a:rPr>
              <a:t>designing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173</Words>
  <Application>Microsoft Macintosh PowerPoint</Application>
  <PresentationFormat>Custom</PresentationFormat>
  <Paragraphs>49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</vt:lpstr>
      <vt:lpstr>Playfair Display</vt:lpstr>
      <vt:lpstr>Yellowtail</vt:lpstr>
      <vt:lpstr>Playfair Display Regular Roman</vt:lpstr>
      <vt:lpstr>Passion One</vt:lpstr>
      <vt:lpstr>Passion One Bold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 Anatomy Infographic</dc:title>
  <cp:lastModifiedBy>Jillene Baniqued</cp:lastModifiedBy>
  <cp:revision>2</cp:revision>
  <dcterms:created xsi:type="dcterms:W3CDTF">2006-08-16T00:00:00Z</dcterms:created>
  <dcterms:modified xsi:type="dcterms:W3CDTF">2026-03-24T11:11:02Z</dcterms:modified>
  <dc:identifier>DAHEwCGaT_o</dc:identifier>
</cp:coreProperties>
</file>