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Montserrat Black"/>
      <p:bold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Int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Black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Black-bold.fntdata"/><Relationship Id="rId15" Type="http://schemas.openxmlformats.org/officeDocument/2006/relationships/font" Target="fonts/Inter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Inter-italic.fntdata"/><Relationship Id="rId16" Type="http://schemas.openxmlformats.org/officeDocument/2006/relationships/font" Target="fonts/Int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Int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474779" y="2014551"/>
            <a:ext cx="6610442" cy="791146"/>
            <a:chOff x="0" y="0"/>
            <a:chExt cx="2369033" cy="283529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369033" cy="283529"/>
            </a:xfrm>
            <a:custGeom>
              <a:rect b="b" l="l" r="r" t="t"/>
              <a:pathLst>
                <a:path extrusionOk="0" h="283529" w="2369033">
                  <a:moveTo>
                    <a:pt x="17567" y="0"/>
                  </a:moveTo>
                  <a:lnTo>
                    <a:pt x="2351466" y="0"/>
                  </a:lnTo>
                  <a:cubicBezTo>
                    <a:pt x="2356125" y="0"/>
                    <a:pt x="2360593" y="1851"/>
                    <a:pt x="2363888" y="5145"/>
                  </a:cubicBezTo>
                  <a:cubicBezTo>
                    <a:pt x="2367182" y="8440"/>
                    <a:pt x="2369033" y="12908"/>
                    <a:pt x="2369033" y="17567"/>
                  </a:cubicBezTo>
                  <a:lnTo>
                    <a:pt x="2369033" y="265961"/>
                  </a:lnTo>
                  <a:cubicBezTo>
                    <a:pt x="2369033" y="270621"/>
                    <a:pt x="2367182" y="275089"/>
                    <a:pt x="2363888" y="278384"/>
                  </a:cubicBezTo>
                  <a:cubicBezTo>
                    <a:pt x="2360593" y="281678"/>
                    <a:pt x="2356125" y="283529"/>
                    <a:pt x="2351466" y="283529"/>
                  </a:cubicBezTo>
                  <a:lnTo>
                    <a:pt x="17567" y="283529"/>
                  </a:lnTo>
                  <a:cubicBezTo>
                    <a:pt x="12908" y="283529"/>
                    <a:pt x="8440" y="281678"/>
                    <a:pt x="5145" y="278384"/>
                  </a:cubicBezTo>
                  <a:cubicBezTo>
                    <a:pt x="1851" y="275089"/>
                    <a:pt x="0" y="270621"/>
                    <a:pt x="0" y="265961"/>
                  </a:cubicBezTo>
                  <a:lnTo>
                    <a:pt x="0" y="17567"/>
                  </a:lnTo>
                  <a:cubicBezTo>
                    <a:pt x="0" y="12908"/>
                    <a:pt x="1851" y="8440"/>
                    <a:pt x="5145" y="5145"/>
                  </a:cubicBezTo>
                  <a:cubicBezTo>
                    <a:pt x="8440" y="1851"/>
                    <a:pt x="12908" y="0"/>
                    <a:pt x="17567" y="0"/>
                  </a:cubicBezTo>
                  <a:close/>
                </a:path>
              </a:pathLst>
            </a:custGeom>
            <a:solidFill>
              <a:srgbClr val="C64B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0"/>
              <a:ext cx="2369033" cy="283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74779" y="9912428"/>
            <a:ext cx="6610442" cy="523412"/>
            <a:chOff x="0" y="0"/>
            <a:chExt cx="2369033" cy="18757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369033" cy="187579"/>
            </a:xfrm>
            <a:custGeom>
              <a:rect b="b" l="l" r="r" t="t"/>
              <a:pathLst>
                <a:path extrusionOk="0" h="187579" w="2369033">
                  <a:moveTo>
                    <a:pt x="17567" y="0"/>
                  </a:moveTo>
                  <a:lnTo>
                    <a:pt x="2351466" y="0"/>
                  </a:lnTo>
                  <a:cubicBezTo>
                    <a:pt x="2356125" y="0"/>
                    <a:pt x="2360593" y="1851"/>
                    <a:pt x="2363888" y="5145"/>
                  </a:cubicBezTo>
                  <a:cubicBezTo>
                    <a:pt x="2367182" y="8440"/>
                    <a:pt x="2369033" y="12908"/>
                    <a:pt x="2369033" y="17567"/>
                  </a:cubicBezTo>
                  <a:lnTo>
                    <a:pt x="2369033" y="170012"/>
                  </a:lnTo>
                  <a:cubicBezTo>
                    <a:pt x="2369033" y="174671"/>
                    <a:pt x="2367182" y="179139"/>
                    <a:pt x="2363888" y="182434"/>
                  </a:cubicBezTo>
                  <a:cubicBezTo>
                    <a:pt x="2360593" y="185728"/>
                    <a:pt x="2356125" y="187579"/>
                    <a:pt x="2351466" y="187579"/>
                  </a:cubicBezTo>
                  <a:lnTo>
                    <a:pt x="17567" y="187579"/>
                  </a:lnTo>
                  <a:cubicBezTo>
                    <a:pt x="12908" y="187579"/>
                    <a:pt x="8440" y="185728"/>
                    <a:pt x="5145" y="182434"/>
                  </a:cubicBezTo>
                  <a:cubicBezTo>
                    <a:pt x="1851" y="179139"/>
                    <a:pt x="0" y="174671"/>
                    <a:pt x="0" y="170012"/>
                  </a:cubicBezTo>
                  <a:lnTo>
                    <a:pt x="0" y="17567"/>
                  </a:lnTo>
                  <a:cubicBezTo>
                    <a:pt x="0" y="12908"/>
                    <a:pt x="1851" y="8440"/>
                    <a:pt x="5145" y="5145"/>
                  </a:cubicBezTo>
                  <a:cubicBezTo>
                    <a:pt x="8440" y="1851"/>
                    <a:pt x="12908" y="0"/>
                    <a:pt x="17567" y="0"/>
                  </a:cubicBezTo>
                  <a:close/>
                </a:path>
              </a:pathLst>
            </a:custGeom>
            <a:solidFill>
              <a:srgbClr val="C64B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0"/>
              <a:ext cx="2369033" cy="18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474779" y="5059197"/>
            <a:ext cx="6610442" cy="462956"/>
            <a:chOff x="0" y="0"/>
            <a:chExt cx="2369033" cy="165913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2369033" cy="165913"/>
            </a:xfrm>
            <a:custGeom>
              <a:rect b="b" l="l" r="r" t="t"/>
              <a:pathLst>
                <a:path extrusionOk="0" h="165913" w="2369033">
                  <a:moveTo>
                    <a:pt x="17567" y="0"/>
                  </a:moveTo>
                  <a:lnTo>
                    <a:pt x="2351466" y="0"/>
                  </a:lnTo>
                  <a:cubicBezTo>
                    <a:pt x="2356125" y="0"/>
                    <a:pt x="2360593" y="1851"/>
                    <a:pt x="2363888" y="5145"/>
                  </a:cubicBezTo>
                  <a:cubicBezTo>
                    <a:pt x="2367182" y="8440"/>
                    <a:pt x="2369033" y="12908"/>
                    <a:pt x="2369033" y="17567"/>
                  </a:cubicBezTo>
                  <a:lnTo>
                    <a:pt x="2369033" y="148346"/>
                  </a:lnTo>
                  <a:cubicBezTo>
                    <a:pt x="2369033" y="153005"/>
                    <a:pt x="2367182" y="157473"/>
                    <a:pt x="2363888" y="160768"/>
                  </a:cubicBezTo>
                  <a:cubicBezTo>
                    <a:pt x="2360593" y="164062"/>
                    <a:pt x="2356125" y="165913"/>
                    <a:pt x="2351466" y="165913"/>
                  </a:cubicBezTo>
                  <a:lnTo>
                    <a:pt x="17567" y="165913"/>
                  </a:lnTo>
                  <a:cubicBezTo>
                    <a:pt x="12908" y="165913"/>
                    <a:pt x="8440" y="164062"/>
                    <a:pt x="5145" y="160768"/>
                  </a:cubicBezTo>
                  <a:cubicBezTo>
                    <a:pt x="1851" y="157473"/>
                    <a:pt x="0" y="153005"/>
                    <a:pt x="0" y="148346"/>
                  </a:cubicBezTo>
                  <a:lnTo>
                    <a:pt x="0" y="17567"/>
                  </a:lnTo>
                  <a:cubicBezTo>
                    <a:pt x="0" y="12908"/>
                    <a:pt x="1851" y="8440"/>
                    <a:pt x="5145" y="5145"/>
                  </a:cubicBezTo>
                  <a:cubicBezTo>
                    <a:pt x="8440" y="1851"/>
                    <a:pt x="12908" y="0"/>
                    <a:pt x="17567" y="0"/>
                  </a:cubicBezTo>
                  <a:close/>
                </a:path>
              </a:pathLst>
            </a:custGeom>
            <a:solidFill>
              <a:srgbClr val="C64B5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0"/>
              <a:ext cx="2369033" cy="165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74779" y="3354823"/>
            <a:ext cx="1576740" cy="1551973"/>
            <a:chOff x="0" y="0"/>
            <a:chExt cx="605653" cy="59613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2151526" y="3351079"/>
            <a:ext cx="1576740" cy="1551973"/>
            <a:chOff x="0" y="0"/>
            <a:chExt cx="605653" cy="596139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3826020" y="3351079"/>
            <a:ext cx="1576740" cy="1551973"/>
            <a:chOff x="0" y="0"/>
            <a:chExt cx="605653" cy="596139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5508481" y="3351079"/>
            <a:ext cx="1576740" cy="1551973"/>
            <a:chOff x="0" y="0"/>
            <a:chExt cx="605653" cy="596139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474779" y="6068822"/>
            <a:ext cx="1576740" cy="1551973"/>
            <a:chOff x="0" y="0"/>
            <a:chExt cx="605653" cy="596139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474779" y="8167465"/>
            <a:ext cx="2135488" cy="1592563"/>
            <a:chOff x="0" y="0"/>
            <a:chExt cx="832027" cy="620493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832027" cy="620493"/>
            </a:xfrm>
            <a:custGeom>
              <a:rect b="b" l="l" r="r" t="t"/>
              <a:pathLst>
                <a:path extrusionOk="0" h="620493" w="832027">
                  <a:moveTo>
                    <a:pt x="54380" y="0"/>
                  </a:moveTo>
                  <a:lnTo>
                    <a:pt x="777647" y="0"/>
                  </a:lnTo>
                  <a:cubicBezTo>
                    <a:pt x="807680" y="0"/>
                    <a:pt x="832027" y="24347"/>
                    <a:pt x="832027" y="54380"/>
                  </a:cubicBezTo>
                  <a:lnTo>
                    <a:pt x="832027" y="566113"/>
                  </a:lnTo>
                  <a:cubicBezTo>
                    <a:pt x="832027" y="596146"/>
                    <a:pt x="807680" y="620493"/>
                    <a:pt x="777647" y="620493"/>
                  </a:cubicBezTo>
                  <a:lnTo>
                    <a:pt x="54380" y="620493"/>
                  </a:lnTo>
                  <a:cubicBezTo>
                    <a:pt x="39958" y="620493"/>
                    <a:pt x="26126" y="614764"/>
                    <a:pt x="15928" y="604566"/>
                  </a:cubicBezTo>
                  <a:cubicBezTo>
                    <a:pt x="5729" y="594367"/>
                    <a:pt x="0" y="580535"/>
                    <a:pt x="0" y="566113"/>
                  </a:cubicBezTo>
                  <a:lnTo>
                    <a:pt x="0" y="54380"/>
                  </a:lnTo>
                  <a:cubicBezTo>
                    <a:pt x="0" y="39958"/>
                    <a:pt x="5729" y="26126"/>
                    <a:pt x="15928" y="15928"/>
                  </a:cubicBezTo>
                  <a:cubicBezTo>
                    <a:pt x="26126" y="5729"/>
                    <a:pt x="39958" y="0"/>
                    <a:pt x="54380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0" y="0"/>
              <a:ext cx="832027" cy="620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2710950" y="8167465"/>
            <a:ext cx="2135488" cy="1592563"/>
            <a:chOff x="0" y="0"/>
            <a:chExt cx="832027" cy="620493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832027" cy="620493"/>
            </a:xfrm>
            <a:custGeom>
              <a:rect b="b" l="l" r="r" t="t"/>
              <a:pathLst>
                <a:path extrusionOk="0" h="620493" w="832027">
                  <a:moveTo>
                    <a:pt x="54380" y="0"/>
                  </a:moveTo>
                  <a:lnTo>
                    <a:pt x="777647" y="0"/>
                  </a:lnTo>
                  <a:cubicBezTo>
                    <a:pt x="807680" y="0"/>
                    <a:pt x="832027" y="24347"/>
                    <a:pt x="832027" y="54380"/>
                  </a:cubicBezTo>
                  <a:lnTo>
                    <a:pt x="832027" y="566113"/>
                  </a:lnTo>
                  <a:cubicBezTo>
                    <a:pt x="832027" y="596146"/>
                    <a:pt x="807680" y="620493"/>
                    <a:pt x="777647" y="620493"/>
                  </a:cubicBezTo>
                  <a:lnTo>
                    <a:pt x="54380" y="620493"/>
                  </a:lnTo>
                  <a:cubicBezTo>
                    <a:pt x="39958" y="620493"/>
                    <a:pt x="26126" y="614764"/>
                    <a:pt x="15928" y="604566"/>
                  </a:cubicBezTo>
                  <a:cubicBezTo>
                    <a:pt x="5729" y="594367"/>
                    <a:pt x="0" y="580535"/>
                    <a:pt x="0" y="566113"/>
                  </a:cubicBezTo>
                  <a:lnTo>
                    <a:pt x="0" y="54380"/>
                  </a:lnTo>
                  <a:cubicBezTo>
                    <a:pt x="0" y="39958"/>
                    <a:pt x="5729" y="26126"/>
                    <a:pt x="15928" y="15928"/>
                  </a:cubicBezTo>
                  <a:cubicBezTo>
                    <a:pt x="26126" y="5729"/>
                    <a:pt x="39958" y="0"/>
                    <a:pt x="54380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0" y="0"/>
              <a:ext cx="832027" cy="620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4949733" y="8167465"/>
            <a:ext cx="2135488" cy="1592563"/>
            <a:chOff x="0" y="0"/>
            <a:chExt cx="832027" cy="620493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832027" cy="620493"/>
            </a:xfrm>
            <a:custGeom>
              <a:rect b="b" l="l" r="r" t="t"/>
              <a:pathLst>
                <a:path extrusionOk="0" h="620493" w="832027">
                  <a:moveTo>
                    <a:pt x="54380" y="0"/>
                  </a:moveTo>
                  <a:lnTo>
                    <a:pt x="777647" y="0"/>
                  </a:lnTo>
                  <a:cubicBezTo>
                    <a:pt x="807680" y="0"/>
                    <a:pt x="832027" y="24347"/>
                    <a:pt x="832027" y="54380"/>
                  </a:cubicBezTo>
                  <a:lnTo>
                    <a:pt x="832027" y="566113"/>
                  </a:lnTo>
                  <a:cubicBezTo>
                    <a:pt x="832027" y="596146"/>
                    <a:pt x="807680" y="620493"/>
                    <a:pt x="777647" y="620493"/>
                  </a:cubicBezTo>
                  <a:lnTo>
                    <a:pt x="54380" y="620493"/>
                  </a:lnTo>
                  <a:cubicBezTo>
                    <a:pt x="39958" y="620493"/>
                    <a:pt x="26126" y="614764"/>
                    <a:pt x="15928" y="604566"/>
                  </a:cubicBezTo>
                  <a:cubicBezTo>
                    <a:pt x="5729" y="594367"/>
                    <a:pt x="0" y="580535"/>
                    <a:pt x="0" y="566113"/>
                  </a:cubicBezTo>
                  <a:lnTo>
                    <a:pt x="0" y="54380"/>
                  </a:lnTo>
                  <a:cubicBezTo>
                    <a:pt x="0" y="39958"/>
                    <a:pt x="5729" y="26126"/>
                    <a:pt x="15928" y="15928"/>
                  </a:cubicBezTo>
                  <a:cubicBezTo>
                    <a:pt x="26126" y="5729"/>
                    <a:pt x="39958" y="0"/>
                    <a:pt x="54380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0" y="0"/>
              <a:ext cx="832027" cy="620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2151526" y="6068822"/>
            <a:ext cx="1576740" cy="1551973"/>
            <a:chOff x="0" y="0"/>
            <a:chExt cx="605653" cy="596139"/>
          </a:xfrm>
        </p:grpSpPr>
        <p:sp>
          <p:nvSpPr>
            <p:cNvPr id="118" name="Google Shape;118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3826020" y="6068822"/>
            <a:ext cx="1576740" cy="1551973"/>
            <a:chOff x="0" y="0"/>
            <a:chExt cx="605653" cy="596139"/>
          </a:xfrm>
        </p:grpSpPr>
        <p:sp>
          <p:nvSpPr>
            <p:cNvPr id="121" name="Google Shape;121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5508481" y="6068822"/>
            <a:ext cx="1576740" cy="1551973"/>
            <a:chOff x="0" y="0"/>
            <a:chExt cx="605653" cy="596139"/>
          </a:xfrm>
        </p:grpSpPr>
        <p:sp>
          <p:nvSpPr>
            <p:cNvPr id="124" name="Google Shape;124;p13"/>
            <p:cNvSpPr/>
            <p:nvPr/>
          </p:nvSpPr>
          <p:spPr>
            <a:xfrm>
              <a:off x="0" y="0"/>
              <a:ext cx="605653" cy="596139"/>
            </a:xfrm>
            <a:custGeom>
              <a:rect b="b" l="l" r="r" t="t"/>
              <a:pathLst>
                <a:path extrusionOk="0" h="596139" w="605653">
                  <a:moveTo>
                    <a:pt x="73651" y="0"/>
                  </a:moveTo>
                  <a:lnTo>
                    <a:pt x="532002" y="0"/>
                  </a:lnTo>
                  <a:cubicBezTo>
                    <a:pt x="551535" y="0"/>
                    <a:pt x="570269" y="7760"/>
                    <a:pt x="584081" y="21572"/>
                  </a:cubicBezTo>
                  <a:cubicBezTo>
                    <a:pt x="597893" y="35384"/>
                    <a:pt x="605653" y="54118"/>
                    <a:pt x="605653" y="73651"/>
                  </a:cubicBezTo>
                  <a:lnTo>
                    <a:pt x="605653" y="522488"/>
                  </a:lnTo>
                  <a:cubicBezTo>
                    <a:pt x="605653" y="563165"/>
                    <a:pt x="572678" y="596139"/>
                    <a:pt x="532002" y="596139"/>
                  </a:cubicBezTo>
                  <a:lnTo>
                    <a:pt x="73651" y="596139"/>
                  </a:lnTo>
                  <a:cubicBezTo>
                    <a:pt x="32975" y="596139"/>
                    <a:pt x="0" y="563165"/>
                    <a:pt x="0" y="522488"/>
                  </a:cubicBezTo>
                  <a:lnTo>
                    <a:pt x="0" y="73651"/>
                  </a:lnTo>
                  <a:cubicBezTo>
                    <a:pt x="0" y="32975"/>
                    <a:pt x="32975" y="0"/>
                    <a:pt x="73651" y="0"/>
                  </a:cubicBezTo>
                  <a:close/>
                </a:path>
              </a:pathLst>
            </a:custGeom>
            <a:solidFill>
              <a:srgbClr val="FFE0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0" y="0"/>
              <a:ext cx="605653" cy="5961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893776" y="6336527"/>
            <a:ext cx="738746" cy="642037"/>
          </a:xfrm>
          <a:custGeom>
            <a:rect b="b" l="l" r="r" t="t"/>
            <a:pathLst>
              <a:path extrusionOk="0" h="642037" w="738746">
                <a:moveTo>
                  <a:pt x="0" y="0"/>
                </a:moveTo>
                <a:lnTo>
                  <a:pt x="738746" y="0"/>
                </a:lnTo>
                <a:lnTo>
                  <a:pt x="738746" y="642037"/>
                </a:lnTo>
                <a:lnTo>
                  <a:pt x="0" y="6420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2628085" y="6292660"/>
            <a:ext cx="623623" cy="729771"/>
          </a:xfrm>
          <a:custGeom>
            <a:rect b="b" l="l" r="r" t="t"/>
            <a:pathLst>
              <a:path extrusionOk="0" h="729771" w="623623">
                <a:moveTo>
                  <a:pt x="0" y="0"/>
                </a:moveTo>
                <a:lnTo>
                  <a:pt x="623623" y="0"/>
                </a:lnTo>
                <a:lnTo>
                  <a:pt x="623623" y="729771"/>
                </a:lnTo>
                <a:lnTo>
                  <a:pt x="0" y="7297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207386" y="4386767"/>
            <a:ext cx="245057" cy="436185"/>
          </a:xfrm>
          <a:custGeom>
            <a:rect b="b" l="l" r="r" t="t"/>
            <a:pathLst>
              <a:path extrusionOk="0" h="739296" w="415350">
                <a:moveTo>
                  <a:pt x="0" y="0"/>
                </a:moveTo>
                <a:lnTo>
                  <a:pt x="415351" y="0"/>
                </a:lnTo>
                <a:lnTo>
                  <a:pt x="415351" y="739297"/>
                </a:lnTo>
                <a:lnTo>
                  <a:pt x="0" y="73929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26950" lIns="53900" spcFirstLastPara="1" rIns="53900" wrap="square" tIns="26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4426933" y="3525591"/>
            <a:ext cx="374916" cy="739082"/>
          </a:xfrm>
          <a:custGeom>
            <a:rect b="b" l="l" r="r" t="t"/>
            <a:pathLst>
              <a:path extrusionOk="0" h="739082" w="374916">
                <a:moveTo>
                  <a:pt x="0" y="0"/>
                </a:moveTo>
                <a:lnTo>
                  <a:pt x="374916" y="0"/>
                </a:lnTo>
                <a:lnTo>
                  <a:pt x="374916" y="739082"/>
                </a:lnTo>
                <a:lnTo>
                  <a:pt x="0" y="739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6015354" y="6316525"/>
            <a:ext cx="562993" cy="682040"/>
          </a:xfrm>
          <a:custGeom>
            <a:rect b="b" l="l" r="r" t="t"/>
            <a:pathLst>
              <a:path extrusionOk="0" h="682040" w="562993">
                <a:moveTo>
                  <a:pt x="0" y="0"/>
                </a:moveTo>
                <a:lnTo>
                  <a:pt x="562994" y="0"/>
                </a:lnTo>
                <a:lnTo>
                  <a:pt x="562994" y="682041"/>
                </a:lnTo>
                <a:lnTo>
                  <a:pt x="0" y="6820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1128688" y="3566450"/>
            <a:ext cx="268921" cy="657363"/>
          </a:xfrm>
          <a:custGeom>
            <a:rect b="b" l="l" r="r" t="t"/>
            <a:pathLst>
              <a:path extrusionOk="0" h="657363" w="268921">
                <a:moveTo>
                  <a:pt x="0" y="0"/>
                </a:moveTo>
                <a:lnTo>
                  <a:pt x="268922" y="0"/>
                </a:lnTo>
                <a:lnTo>
                  <a:pt x="268922" y="657363"/>
                </a:lnTo>
                <a:lnTo>
                  <a:pt x="0" y="65736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>
            <a:off x="2628085" y="3530246"/>
            <a:ext cx="623623" cy="729771"/>
          </a:xfrm>
          <a:custGeom>
            <a:rect b="b" l="l" r="r" t="t"/>
            <a:pathLst>
              <a:path extrusionOk="0" h="729771" w="623623">
                <a:moveTo>
                  <a:pt x="0" y="0"/>
                </a:moveTo>
                <a:lnTo>
                  <a:pt x="623623" y="0"/>
                </a:lnTo>
                <a:lnTo>
                  <a:pt x="623623" y="729772"/>
                </a:lnTo>
                <a:lnTo>
                  <a:pt x="0" y="7297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6094378" y="3592522"/>
            <a:ext cx="404947" cy="605219"/>
          </a:xfrm>
          <a:custGeom>
            <a:rect b="b" l="l" r="r" t="t"/>
            <a:pathLst>
              <a:path extrusionOk="0" h="605219" w="404947">
                <a:moveTo>
                  <a:pt x="0" y="0"/>
                </a:moveTo>
                <a:lnTo>
                  <a:pt x="404946" y="0"/>
                </a:lnTo>
                <a:lnTo>
                  <a:pt x="404946" y="605219"/>
                </a:lnTo>
                <a:lnTo>
                  <a:pt x="0" y="6052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132" y="8371262"/>
            <a:ext cx="1970782" cy="89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199" y="8481363"/>
            <a:ext cx="1156991" cy="67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/>
          <p:nvPr/>
        </p:nvSpPr>
        <p:spPr>
          <a:xfrm>
            <a:off x="5452674" y="8569380"/>
            <a:ext cx="518681" cy="498877"/>
          </a:xfrm>
          <a:custGeom>
            <a:rect b="b" l="l" r="r" t="t"/>
            <a:pathLst>
              <a:path extrusionOk="0" h="498877" w="518681">
                <a:moveTo>
                  <a:pt x="0" y="0"/>
                </a:moveTo>
                <a:lnTo>
                  <a:pt x="518681" y="0"/>
                </a:lnTo>
                <a:lnTo>
                  <a:pt x="518681" y="498877"/>
                </a:lnTo>
                <a:lnTo>
                  <a:pt x="0" y="49887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 flipH="1">
            <a:off x="6063599" y="8569380"/>
            <a:ext cx="518681" cy="498877"/>
          </a:xfrm>
          <a:custGeom>
            <a:rect b="b" l="l" r="r" t="t"/>
            <a:pathLst>
              <a:path extrusionOk="0" h="498877" w="518681">
                <a:moveTo>
                  <a:pt x="518682" y="0"/>
                </a:moveTo>
                <a:lnTo>
                  <a:pt x="0" y="0"/>
                </a:lnTo>
                <a:lnTo>
                  <a:pt x="0" y="498877"/>
                </a:lnTo>
                <a:lnTo>
                  <a:pt x="518682" y="498877"/>
                </a:lnTo>
                <a:lnTo>
                  <a:pt x="51868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 txBox="1"/>
          <p:nvPr/>
        </p:nvSpPr>
        <p:spPr>
          <a:xfrm>
            <a:off x="3119826" y="439750"/>
            <a:ext cx="4067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A12D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HIV &amp; AIDS </a:t>
            </a:r>
            <a:r>
              <a:rPr b="1" lang="en-US" sz="5000">
                <a:solidFill>
                  <a:srgbClr val="A12D3F"/>
                </a:solidFill>
                <a:latin typeface="Montserrat"/>
                <a:ea typeface="Montserrat"/>
                <a:cs typeface="Montserrat"/>
                <a:sym typeface="Montserrat"/>
              </a:rPr>
              <a:t>Awareness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2963674" y="1611325"/>
            <a:ext cx="43800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9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Understanding prevention, transmission, and support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2135525" y="2172100"/>
            <a:ext cx="491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0805" lvl="1" marL="19431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Clr>
                <a:srgbClr val="FFFAEF"/>
              </a:buClr>
              <a:buSzPts val="800"/>
              <a:buFont typeface="Arial"/>
              <a:buChar char="•"/>
            </a:pPr>
            <a:r>
              <a:rPr b="1" i="0" lang="en-US" sz="800" u="none" cap="none" strike="noStrike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HIV (Human Immunodeficiency Virus) </a:t>
            </a:r>
            <a:r>
              <a:rPr b="0" i="0" lang="en-US" sz="800" u="none" cap="none" strike="noStrike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attacks the immune system, specifically CD4 cells.</a:t>
            </a:r>
            <a:endParaRPr sz="1300"/>
          </a:p>
          <a:p>
            <a:pPr indent="-90805" lvl="1" marL="19431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Clr>
                <a:srgbClr val="FFFAE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Without treatment, HIV can progress to </a:t>
            </a:r>
            <a:r>
              <a:rPr b="1" i="0" lang="en-US" sz="800" u="none" cap="none" strike="noStrike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AIDS (Acquired Immunodeficiency Syndrome)</a:t>
            </a:r>
            <a:r>
              <a:rPr b="0" i="0" lang="en-US" sz="800" u="none" cap="none" strike="noStrike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300"/>
          </a:p>
          <a:p>
            <a:pPr indent="-90805" lvl="1" marL="19431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Clr>
                <a:srgbClr val="FFFAE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HIV can be managed with lifelong medical treatment.</a:t>
            </a:r>
            <a:endParaRPr sz="1300"/>
          </a:p>
        </p:txBody>
      </p:sp>
      <p:sp>
        <p:nvSpPr>
          <p:cNvPr id="141" name="Google Shape;141;p13"/>
          <p:cNvSpPr txBox="1"/>
          <p:nvPr/>
        </p:nvSpPr>
        <p:spPr>
          <a:xfrm>
            <a:off x="634526" y="2323425"/>
            <a:ext cx="15171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AE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Is HIV?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2496550" y="3004425"/>
            <a:ext cx="2566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12D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HIV Spreads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1951713" y="5722175"/>
            <a:ext cx="36567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12D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Prevention &amp; Treatment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2908250" y="7820825"/>
            <a:ext cx="1743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12D3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Key Facts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556957" y="4385760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Through unprotected sexual contact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2233705" y="4385760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Sharing contaminated needles or syringes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1320300" y="5178725"/>
            <a:ext cx="491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99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HIV is </a:t>
            </a:r>
            <a:r>
              <a:rPr b="1" i="1" lang="en-US" sz="1099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not</a:t>
            </a:r>
            <a:r>
              <a:rPr i="1" lang="en-US" sz="1099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 spread through casual contact, hugging, or sharing food.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3398274" y="10062175"/>
            <a:ext cx="394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99">
                <a:solidFill>
                  <a:srgbClr val="FFFAEF"/>
                </a:solidFill>
                <a:latin typeface="Inter"/>
                <a:ea typeface="Inter"/>
                <a:cs typeface="Inter"/>
                <a:sym typeface="Inter"/>
              </a:rPr>
              <a:t>Know your status and support stigma-free communities.</a:t>
            </a:r>
            <a:endParaRPr sz="1300"/>
          </a:p>
        </p:txBody>
      </p:sp>
      <p:sp>
        <p:nvSpPr>
          <p:cNvPr id="149" name="Google Shape;149;p13"/>
          <p:cNvSpPr txBox="1"/>
          <p:nvPr/>
        </p:nvSpPr>
        <p:spPr>
          <a:xfrm>
            <a:off x="3908199" y="4385760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From mother to child passed during pregnancy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5590659" y="4385760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Through infected blood transfusions (rare)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556957" y="7103502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Use condoms correctly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and consistently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2233705" y="7103502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Do not share or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re-use needles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3968655" y="7103502"/>
            <a:ext cx="12915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Get tested regularly at testing centers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5590659" y="7103502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Antiretroviral therapy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(ART) to prolong life-span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634525" y="10067838"/>
            <a:ext cx="3011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AE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Get Informed. Get Tested.</a:t>
            </a:r>
            <a:endParaRPr sz="1200"/>
          </a:p>
        </p:txBody>
      </p:sp>
      <p:sp>
        <p:nvSpPr>
          <p:cNvPr id="156" name="Google Shape;156;p13"/>
          <p:cNvSpPr txBox="1"/>
          <p:nvPr/>
        </p:nvSpPr>
        <p:spPr>
          <a:xfrm>
            <a:off x="741329" y="9277947"/>
            <a:ext cx="16023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39 million people worldwide were living with HIV in 2022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3119829" y="9277947"/>
            <a:ext cx="14124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1.3 million new infections globally in 2022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4947118" y="9277947"/>
            <a:ext cx="20712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4A2939"/>
                </a:solidFill>
                <a:latin typeface="Inter"/>
                <a:ea typeface="Inter"/>
                <a:cs typeface="Inter"/>
                <a:sym typeface="Inter"/>
              </a:rPr>
              <a:t>Early testing and treatment greatly improves health outcomes</a:t>
            </a:r>
            <a:endParaRPr/>
          </a:p>
        </p:txBody>
      </p:sp>
      <p:pic>
        <p:nvPicPr>
          <p:cNvPr id="159" name="Google Shape;1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75" y="390450"/>
            <a:ext cx="2355304" cy="13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5198" y="3640388"/>
            <a:ext cx="235893" cy="58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6788" y="3606690"/>
            <a:ext cx="550417" cy="65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70278" y="3601075"/>
            <a:ext cx="336990" cy="66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7121" y="3662858"/>
            <a:ext cx="359456" cy="53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1777" y="6310660"/>
            <a:ext cx="662748" cy="57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63006" y="6258621"/>
            <a:ext cx="550417" cy="65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86649" y="6252996"/>
            <a:ext cx="370689" cy="66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044102" y="6323217"/>
            <a:ext cx="505485" cy="60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76525" y="8501739"/>
            <a:ext cx="1412400" cy="61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4"/>
          <p:cNvGrpSpPr/>
          <p:nvPr/>
        </p:nvGrpSpPr>
        <p:grpSpPr>
          <a:xfrm>
            <a:off x="545024" y="1887162"/>
            <a:ext cx="3156536" cy="4231401"/>
            <a:chOff x="0" y="-28575"/>
            <a:chExt cx="1853855" cy="2485130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3858439" y="1887162"/>
            <a:ext cx="3156536" cy="4231401"/>
            <a:chOff x="0" y="-28575"/>
            <a:chExt cx="1853855" cy="248513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4A29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Design Elements / Icons</a:t>
              </a:r>
              <a:endParaRPr/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4A29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Fonts</a:t>
              </a:r>
              <a:endParaRPr/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4A293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Colors</a:t>
              </a:r>
              <a:endParaRPr/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F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64B5D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0E3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2D3F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8E8B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207" name="Google Shape;20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8242E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4"/>
          <p:cNvSpPr txBox="1"/>
          <p:nvPr/>
        </p:nvSpPr>
        <p:spPr>
          <a:xfrm>
            <a:off x="770810" y="3131500"/>
            <a:ext cx="2658613" cy="3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734605" y="5349037"/>
            <a:ext cx="2777375" cy="1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4238691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508822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5937676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#ED7843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 Use these in your template, then delete or hide this page afterward.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717526" y="628875"/>
            <a:ext cx="6129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none" strike="noStrike">
                <a:solidFill>
                  <a:srgbClr val="A12D3F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945927" y="4083008"/>
            <a:ext cx="2360297" cy="262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20">
                <a:solidFill>
                  <a:srgbClr val="A12D3F"/>
                </a:solidFill>
                <a:latin typeface="Montserrat"/>
                <a:ea typeface="Montserrat"/>
                <a:cs typeface="Montserrat"/>
                <a:sym typeface="Montserrat"/>
              </a:rPr>
              <a:t>Montserrat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822729" y="4811907"/>
            <a:ext cx="2606694" cy="214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1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1418459" y="3841266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6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1418459" y="4590958"/>
            <a:ext cx="1415234" cy="166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6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BODY TEXT:</a:t>
            </a:r>
            <a:endParaRPr/>
          </a:p>
        </p:txBody>
      </p:sp>
      <p:sp>
        <p:nvSpPr>
          <p:cNvPr id="223" name="Google Shape;223;p14"/>
          <p:cNvSpPr/>
          <p:nvPr/>
        </p:nvSpPr>
        <p:spPr>
          <a:xfrm>
            <a:off x="4918057" y="7233992"/>
            <a:ext cx="1560607" cy="2452382"/>
          </a:xfrm>
          <a:custGeom>
            <a:rect b="b" l="l" r="r" t="t"/>
            <a:pathLst>
              <a:path extrusionOk="0" h="2452382" w="1560607">
                <a:moveTo>
                  <a:pt x="0" y="0"/>
                </a:moveTo>
                <a:lnTo>
                  <a:pt x="1560607" y="0"/>
                </a:lnTo>
                <a:lnTo>
                  <a:pt x="1560607" y="2452383"/>
                </a:lnTo>
                <a:lnTo>
                  <a:pt x="0" y="24523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1081336" y="7054188"/>
            <a:ext cx="2091392" cy="2632186"/>
          </a:xfrm>
          <a:custGeom>
            <a:rect b="b" l="l" r="r" t="t"/>
            <a:pathLst>
              <a:path extrusionOk="0" h="2632186" w="2091392">
                <a:moveTo>
                  <a:pt x="0" y="0"/>
                </a:moveTo>
                <a:lnTo>
                  <a:pt x="2091392" y="0"/>
                </a:lnTo>
                <a:lnTo>
                  <a:pt x="2091392" y="2632187"/>
                </a:lnTo>
                <a:lnTo>
                  <a:pt x="0" y="26321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3276410" y="7233992"/>
            <a:ext cx="1533854" cy="2452382"/>
          </a:xfrm>
          <a:custGeom>
            <a:rect b="b" l="l" r="r" t="t"/>
            <a:pathLst>
              <a:path extrusionOk="0" h="2452382" w="1533854">
                <a:moveTo>
                  <a:pt x="0" y="0"/>
                </a:moveTo>
                <a:lnTo>
                  <a:pt x="1533854" y="0"/>
                </a:lnTo>
                <a:lnTo>
                  <a:pt x="1533854" y="2452383"/>
                </a:lnTo>
                <a:lnTo>
                  <a:pt x="0" y="24523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774" y="7242364"/>
            <a:ext cx="4341900" cy="254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E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5"/>
          <p:cNvGrpSpPr/>
          <p:nvPr/>
        </p:nvGrpSpPr>
        <p:grpSpPr>
          <a:xfrm>
            <a:off x="545024" y="499684"/>
            <a:ext cx="6469953" cy="9643977"/>
            <a:chOff x="0" y="-28575"/>
            <a:chExt cx="3799846" cy="5663972"/>
          </a:xfrm>
        </p:grpSpPr>
        <p:sp>
          <p:nvSpPr>
            <p:cNvPr id="232" name="Google Shape;232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4A293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5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thanks to the following:</a:t>
            </a:r>
            <a:endParaRPr/>
          </a:p>
        </p:txBody>
      </p:sp>
      <p:sp>
        <p:nvSpPr>
          <p:cNvPr id="235" name="Google Shape;235;p1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for this template</a:t>
            </a:r>
            <a:endParaRPr/>
          </a:p>
        </p:txBody>
      </p:sp>
      <p:sp>
        <p:nvSpPr>
          <p:cNvPr id="236" name="Google Shape;236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for the photos, graphics, and elements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1938086" y="8266864"/>
            <a:ext cx="3683827" cy="506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2137650" y="2023725"/>
            <a:ext cx="328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860453" y="6530102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99">
                <a:solidFill>
                  <a:srgbClr val="A12D3F"/>
                </a:solidFill>
                <a:latin typeface="Inter"/>
                <a:ea typeface="Inter"/>
                <a:cs typeface="Inter"/>
                <a:sym typeface="Inter"/>
              </a:rPr>
              <a:t>Pexels, Pixabay, Sketchify</a:t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1938086" y="4232521"/>
            <a:ext cx="3683827" cy="920957"/>
          </a:xfrm>
          <a:custGeom>
            <a:rect b="b" l="l" r="r" t="t"/>
            <a:pathLst>
              <a:path extrusionOk="0" h="920957" w="3683827">
                <a:moveTo>
                  <a:pt x="0" y="0"/>
                </a:moveTo>
                <a:lnTo>
                  <a:pt x="3683828" y="0"/>
                </a:lnTo>
                <a:lnTo>
                  <a:pt x="3683828" y="920957"/>
                </a:lnTo>
                <a:lnTo>
                  <a:pt x="0" y="9209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900" y="4047175"/>
            <a:ext cx="4132701" cy="10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