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7559675" cx="10693400"/>
  <p:notesSz cx="6858000" cy="9144000"/>
  <p:embeddedFontLst>
    <p:embeddedFont>
      <p:font typeface="Permanent Marker"/>
      <p:regular r:id="rId9"/>
    </p:embeddedFont>
    <p:embeddedFont>
      <p:font typeface="Work Sans"/>
      <p:bold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527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WorkSans-boldItalic.fntdata"/><Relationship Id="rId10" Type="http://schemas.openxmlformats.org/officeDocument/2006/relationships/font" Target="fonts/WorkSans-bold.fntdata"/><Relationship Id="rId9" Type="http://schemas.openxmlformats.org/officeDocument/2006/relationships/font" Target="fonts/PermanentMarker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194155"/>
            <a:ext cx="8229600" cy="808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972191" y="-1383732"/>
            <a:ext cx="3199619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589739" y="1233816"/>
            <a:ext cx="4136722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398739" y="-747384"/>
            <a:ext cx="4136722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1506099"/>
            <a:ext cx="7772400" cy="10392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2747340"/>
            <a:ext cx="6400800" cy="1238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194155"/>
            <a:ext cx="8229600" cy="808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131258"/>
            <a:ext cx="8229600" cy="3199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3115448"/>
            <a:ext cx="7772400" cy="962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054894"/>
            <a:ext cx="7772400" cy="10605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194155"/>
            <a:ext cx="8229600" cy="808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131258"/>
            <a:ext cx="4038600" cy="3199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131258"/>
            <a:ext cx="4038600" cy="3199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194155"/>
            <a:ext cx="8229600" cy="808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085245"/>
            <a:ext cx="4040188" cy="4522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1537523"/>
            <a:ext cx="4040188" cy="27933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085245"/>
            <a:ext cx="4041775" cy="4522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1537523"/>
            <a:ext cx="4041775" cy="27933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194155"/>
            <a:ext cx="8229600" cy="808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193032"/>
            <a:ext cx="3008313" cy="82150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193032"/>
            <a:ext cx="5111750" cy="41378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014541"/>
            <a:ext cx="3008313" cy="3316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3393773"/>
            <a:ext cx="5486400" cy="4006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433200"/>
            <a:ext cx="5486400" cy="290894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3794428"/>
            <a:ext cx="5486400" cy="568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194155"/>
            <a:ext cx="8229600" cy="808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131258"/>
            <a:ext cx="8229600" cy="3199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4493608"/>
            <a:ext cx="2895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4493608"/>
            <a:ext cx="2133600" cy="25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3E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b="4184" l="46742" r="6376" t="14740"/>
          <a:stretch/>
        </p:blipFill>
        <p:spPr>
          <a:xfrm>
            <a:off x="0" y="0"/>
            <a:ext cx="4867524" cy="75600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5" name="Google Shape;85;p13"/>
          <p:cNvCxnSpPr/>
          <p:nvPr/>
        </p:nvCxnSpPr>
        <p:spPr>
          <a:xfrm>
            <a:off x="3292273" y="3207356"/>
            <a:ext cx="4524609" cy="0"/>
          </a:xfrm>
          <a:prstGeom prst="straightConnector1">
            <a:avLst/>
          </a:prstGeom>
          <a:noFill/>
          <a:ln cap="flat" cmpd="sng" w="38100">
            <a:solidFill>
              <a:srgbClr val="F9A57D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6" name="Google Shape;86;p13"/>
          <p:cNvCxnSpPr/>
          <p:nvPr/>
        </p:nvCxnSpPr>
        <p:spPr>
          <a:xfrm>
            <a:off x="2294835" y="1821934"/>
            <a:ext cx="3847961" cy="0"/>
          </a:xfrm>
          <a:prstGeom prst="straightConnector1">
            <a:avLst/>
          </a:prstGeom>
          <a:noFill/>
          <a:ln cap="flat" cmpd="sng" w="38100">
            <a:solidFill>
              <a:srgbClr val="524F9E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7" name="Google Shape;87;p13"/>
          <p:cNvCxnSpPr/>
          <p:nvPr/>
        </p:nvCxnSpPr>
        <p:spPr>
          <a:xfrm>
            <a:off x="2089141" y="4300556"/>
            <a:ext cx="3847961" cy="0"/>
          </a:xfrm>
          <a:prstGeom prst="straightConnector1">
            <a:avLst/>
          </a:prstGeom>
          <a:noFill/>
          <a:ln cap="flat" cmpd="sng" w="38100">
            <a:solidFill>
              <a:srgbClr val="E7644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8" name="Google Shape;88;p13"/>
          <p:cNvCxnSpPr/>
          <p:nvPr/>
        </p:nvCxnSpPr>
        <p:spPr>
          <a:xfrm>
            <a:off x="3062977" y="5766160"/>
            <a:ext cx="3847961" cy="0"/>
          </a:xfrm>
          <a:prstGeom prst="straightConnector1">
            <a:avLst/>
          </a:prstGeom>
          <a:noFill/>
          <a:ln cap="flat" cmpd="sng" w="38100">
            <a:solidFill>
              <a:srgbClr val="EC92A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9" name="Google Shape;89;p13"/>
          <p:cNvSpPr/>
          <p:nvPr/>
        </p:nvSpPr>
        <p:spPr>
          <a:xfrm>
            <a:off x="8203022" y="4355607"/>
            <a:ext cx="994663" cy="1094129"/>
          </a:xfrm>
          <a:custGeom>
            <a:rect b="b" l="l" r="r" t="t"/>
            <a:pathLst>
              <a:path extrusionOk="0" h="1094129" w="994663">
                <a:moveTo>
                  <a:pt x="0" y="0"/>
                </a:moveTo>
                <a:lnTo>
                  <a:pt x="994662" y="0"/>
                </a:lnTo>
                <a:lnTo>
                  <a:pt x="994662" y="1094129"/>
                </a:lnTo>
                <a:lnTo>
                  <a:pt x="0" y="109412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2591177" y="656219"/>
            <a:ext cx="7849285" cy="6006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729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746">
                <a:solidFill>
                  <a:srgbClr val="524F9E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OBESITY AWARENESS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6071638" y="1738999"/>
            <a:ext cx="1936200" cy="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7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6F3EF"/>
                </a:solidFill>
                <a:highlight>
                  <a:srgbClr val="524F9E"/>
                </a:highlight>
                <a:latin typeface="Work Sans"/>
                <a:ea typeface="Work Sans"/>
                <a:cs typeface="Work Sans"/>
                <a:sym typeface="Work Sans"/>
              </a:rPr>
              <a:t>WHAT IS OBESITY?</a:t>
            </a:r>
            <a:endParaRPr>
              <a:highlight>
                <a:srgbClr val="524F9E"/>
              </a:highlight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6854147" y="5681860"/>
            <a:ext cx="1255800" cy="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7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6F3EF"/>
                </a:solidFill>
                <a:highlight>
                  <a:srgbClr val="EC92AB"/>
                </a:highlight>
                <a:latin typeface="Work Sans"/>
                <a:ea typeface="Work Sans"/>
                <a:cs typeface="Work Sans"/>
                <a:sym typeface="Work Sans"/>
              </a:rPr>
              <a:t>PREVENTION</a:t>
            </a:r>
            <a:endParaRPr>
              <a:highlight>
                <a:srgbClr val="EC92AB"/>
              </a:highlight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7816867" y="3123056"/>
            <a:ext cx="1407300" cy="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7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6F3EF"/>
                </a:solidFill>
                <a:highlight>
                  <a:srgbClr val="F9A57D"/>
                </a:highlight>
                <a:latin typeface="Work Sans"/>
                <a:ea typeface="Work Sans"/>
                <a:cs typeface="Work Sans"/>
                <a:sym typeface="Work Sans"/>
              </a:rPr>
              <a:t>KEY NUMBERS</a:t>
            </a:r>
            <a:endParaRPr>
              <a:highlight>
                <a:srgbClr val="F9A57D"/>
              </a:highlight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5937106" y="4216256"/>
            <a:ext cx="1418100" cy="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7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6F3EF"/>
                </a:solidFill>
                <a:highlight>
                  <a:srgbClr val="E76445"/>
                </a:highlight>
                <a:latin typeface="Work Sans"/>
                <a:ea typeface="Work Sans"/>
                <a:cs typeface="Work Sans"/>
                <a:sym typeface="Work Sans"/>
              </a:rPr>
              <a:t>HEALTH RISKS</a:t>
            </a:r>
            <a:endParaRPr>
              <a:highlight>
                <a:srgbClr val="E76445"/>
              </a:highlight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4091240" y="1322002"/>
            <a:ext cx="5639394" cy="2051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Understanding obesity, its risks, and ways to support healthier lifestyles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4157121" y="2119431"/>
            <a:ext cx="3522300" cy="8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Excess body fat that may increase health risks</a:t>
            </a:r>
            <a:endParaRPr/>
          </a:p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BMI 30</a:t>
            </a: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 or higher</a:t>
            </a:r>
            <a:endParaRPr/>
          </a:p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Influenced by diet</a:t>
            </a: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, activity, and genetics</a:t>
            </a:r>
            <a:endParaRPr/>
          </a:p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Affects children and adults</a:t>
            </a: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 worldwide</a:t>
            </a:r>
            <a:endParaRPr/>
          </a:p>
        </p:txBody>
      </p:sp>
      <p:sp>
        <p:nvSpPr>
          <p:cNvPr id="97" name="Google Shape;97;p13"/>
          <p:cNvSpPr txBox="1"/>
          <p:nvPr/>
        </p:nvSpPr>
        <p:spPr>
          <a:xfrm>
            <a:off x="6704147" y="6021621"/>
            <a:ext cx="3864000" cy="8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Healthy habits help reduce risk</a:t>
            </a:r>
            <a:endParaRPr/>
          </a:p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Balanced</a:t>
            </a:r>
            <a:r>
              <a:rPr b="1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 diet </a:t>
            </a: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and regular </a:t>
            </a:r>
            <a:r>
              <a:rPr b="1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exercise</a:t>
            </a:r>
            <a:endParaRPr/>
          </a:p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Limit sugary</a:t>
            </a: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 and ultra-processed foods</a:t>
            </a:r>
            <a:endParaRPr/>
          </a:p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Maintain sleep</a:t>
            </a: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 and active routines</a:t>
            </a:r>
            <a:endParaRPr/>
          </a:p>
        </p:txBody>
      </p:sp>
      <p:sp>
        <p:nvSpPr>
          <p:cNvPr id="98" name="Google Shape;98;p13"/>
          <p:cNvSpPr txBox="1"/>
          <p:nvPr/>
        </p:nvSpPr>
        <p:spPr>
          <a:xfrm>
            <a:off x="6192118" y="3351545"/>
            <a:ext cx="34236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1 in 8 people</a:t>
            </a: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 globally live with obesity</a:t>
            </a:r>
            <a:endParaRPr/>
          </a:p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650M+ adults</a:t>
            </a: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 affected worldwide</a:t>
            </a:r>
            <a:endParaRPr/>
          </a:p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1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39M children</a:t>
            </a: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 under 5 affected</a:t>
            </a:r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4381041" y="4590410"/>
            <a:ext cx="3930000" cy="8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Obesity is</a:t>
            </a:r>
            <a:r>
              <a:rPr b="1" lang="en-US" sz="12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 associated with several health conditions</a:t>
            </a:r>
            <a:r>
              <a:rPr lang="en-US" sz="12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Heart disease and stroke</a:t>
            </a:r>
            <a:endParaRPr/>
          </a:p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Type 2 diabetes</a:t>
            </a:r>
            <a:endParaRPr/>
          </a:p>
          <a:p>
            <a:pPr indent="-129541" lvl="1" marL="25908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High blood pressure and joint problems</a:t>
            </a:r>
            <a:endParaRPr/>
          </a:p>
        </p:txBody>
      </p:sp>
      <p:pic>
        <p:nvPicPr>
          <p:cNvPr id="100" name="Google Shape;10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11048" y="1794740"/>
            <a:ext cx="994650" cy="11623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634925" y="4150364"/>
            <a:ext cx="1255800" cy="138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3EF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4"/>
          <p:cNvGrpSpPr/>
          <p:nvPr/>
        </p:nvGrpSpPr>
        <p:grpSpPr>
          <a:xfrm>
            <a:off x="650305" y="1531562"/>
            <a:ext cx="2258080" cy="2612809"/>
            <a:chOff x="0" y="-9525"/>
            <a:chExt cx="1853855" cy="2145083"/>
          </a:xfrm>
        </p:grpSpPr>
        <p:sp>
          <p:nvSpPr>
            <p:cNvPr id="107" name="Google Shape;107;p14"/>
            <p:cNvSpPr/>
            <p:nvPr/>
          </p:nvSpPr>
          <p:spPr>
            <a:xfrm>
              <a:off x="0" y="0"/>
              <a:ext cx="1853855" cy="2135558"/>
            </a:xfrm>
            <a:custGeom>
              <a:rect b="b" l="l" r="r" t="t"/>
              <a:pathLst>
                <a:path extrusionOk="0" h="2135558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086505"/>
                  </a:lnTo>
                  <a:cubicBezTo>
                    <a:pt x="1853855" y="2099514"/>
                    <a:pt x="1848687" y="2111991"/>
                    <a:pt x="1839487" y="2121190"/>
                  </a:cubicBezTo>
                  <a:cubicBezTo>
                    <a:pt x="1830288" y="2130390"/>
                    <a:pt x="1817811" y="2135558"/>
                    <a:pt x="1804801" y="2135558"/>
                  </a:cubicBezTo>
                  <a:lnTo>
                    <a:pt x="49053" y="2135558"/>
                  </a:lnTo>
                  <a:cubicBezTo>
                    <a:pt x="36044" y="2135558"/>
                    <a:pt x="23567" y="2130390"/>
                    <a:pt x="14367" y="2121190"/>
                  </a:cubicBezTo>
                  <a:cubicBezTo>
                    <a:pt x="5168" y="2111991"/>
                    <a:pt x="0" y="2099514"/>
                    <a:pt x="0" y="2086505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4"/>
            <p:cNvSpPr txBox="1"/>
            <p:nvPr/>
          </p:nvSpPr>
          <p:spPr>
            <a:xfrm>
              <a:off x="0" y="-9525"/>
              <a:ext cx="1853855" cy="21450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6275" lIns="16275" spcFirstLastPara="1" rIns="16275" wrap="square" tIns="16275">
              <a:noAutofit/>
            </a:bodyPr>
            <a:lstStyle/>
            <a:p>
              <a:pPr indent="0" lvl="0" marL="0" marR="0" rtl="0" algn="ctr">
                <a:lnSpc>
                  <a:spcPct val="43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" name="Google Shape;109;p14"/>
          <p:cNvGrpSpPr/>
          <p:nvPr/>
        </p:nvGrpSpPr>
        <p:grpSpPr>
          <a:xfrm>
            <a:off x="633726" y="4332794"/>
            <a:ext cx="2258080" cy="2596859"/>
            <a:chOff x="0" y="-9525"/>
            <a:chExt cx="1853855" cy="2131988"/>
          </a:xfrm>
        </p:grpSpPr>
        <p:sp>
          <p:nvSpPr>
            <p:cNvPr id="110" name="Google Shape;110;p14"/>
            <p:cNvSpPr/>
            <p:nvPr/>
          </p:nvSpPr>
          <p:spPr>
            <a:xfrm>
              <a:off x="0" y="0"/>
              <a:ext cx="1853855" cy="2122463"/>
            </a:xfrm>
            <a:custGeom>
              <a:rect b="b" l="l" r="r" t="t"/>
              <a:pathLst>
                <a:path extrusionOk="0" h="2122463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073410"/>
                  </a:lnTo>
                  <a:cubicBezTo>
                    <a:pt x="1853855" y="2086420"/>
                    <a:pt x="1848687" y="2098897"/>
                    <a:pt x="1839487" y="2108096"/>
                  </a:cubicBezTo>
                  <a:cubicBezTo>
                    <a:pt x="1830288" y="2117295"/>
                    <a:pt x="1817811" y="2122463"/>
                    <a:pt x="1804801" y="2122463"/>
                  </a:cubicBezTo>
                  <a:lnTo>
                    <a:pt x="49053" y="2122463"/>
                  </a:lnTo>
                  <a:cubicBezTo>
                    <a:pt x="36044" y="2122463"/>
                    <a:pt x="23567" y="2117295"/>
                    <a:pt x="14367" y="2108096"/>
                  </a:cubicBezTo>
                  <a:cubicBezTo>
                    <a:pt x="5168" y="2098897"/>
                    <a:pt x="0" y="2086420"/>
                    <a:pt x="0" y="2073410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4"/>
            <p:cNvSpPr txBox="1"/>
            <p:nvPr/>
          </p:nvSpPr>
          <p:spPr>
            <a:xfrm>
              <a:off x="0" y="-9525"/>
              <a:ext cx="1853855" cy="21319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6275" lIns="16275" spcFirstLastPara="1" rIns="16275" wrap="square" tIns="16275">
              <a:noAutofit/>
            </a:bodyPr>
            <a:lstStyle/>
            <a:p>
              <a:pPr indent="0" lvl="0" marL="0" marR="0" rtl="0" algn="ctr">
                <a:lnSpc>
                  <a:spcPct val="43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2" name="Google Shape;112;p14"/>
          <p:cNvGrpSpPr/>
          <p:nvPr/>
        </p:nvGrpSpPr>
        <p:grpSpPr>
          <a:xfrm>
            <a:off x="3122645" y="1516530"/>
            <a:ext cx="6925254" cy="5413123"/>
            <a:chOff x="0" y="-9525"/>
            <a:chExt cx="5685546" cy="4444105"/>
          </a:xfrm>
        </p:grpSpPr>
        <p:sp>
          <p:nvSpPr>
            <p:cNvPr id="113" name="Google Shape;113;p14"/>
            <p:cNvSpPr/>
            <p:nvPr/>
          </p:nvSpPr>
          <p:spPr>
            <a:xfrm>
              <a:off x="0" y="0"/>
              <a:ext cx="5685546" cy="4434580"/>
            </a:xfrm>
            <a:custGeom>
              <a:rect b="b" l="l" r="r" t="t"/>
              <a:pathLst>
                <a:path extrusionOk="0" h="4434580" w="5685546">
                  <a:moveTo>
                    <a:pt x="15995" y="0"/>
                  </a:moveTo>
                  <a:lnTo>
                    <a:pt x="5669551" y="0"/>
                  </a:lnTo>
                  <a:cubicBezTo>
                    <a:pt x="5673793" y="0"/>
                    <a:pt x="5677861" y="1685"/>
                    <a:pt x="5680861" y="4685"/>
                  </a:cubicBezTo>
                  <a:cubicBezTo>
                    <a:pt x="5683860" y="7684"/>
                    <a:pt x="5685546" y="11753"/>
                    <a:pt x="5685546" y="15995"/>
                  </a:cubicBezTo>
                  <a:lnTo>
                    <a:pt x="5685546" y="4418586"/>
                  </a:lnTo>
                  <a:cubicBezTo>
                    <a:pt x="5685546" y="4422828"/>
                    <a:pt x="5683860" y="4426896"/>
                    <a:pt x="5680861" y="4429896"/>
                  </a:cubicBezTo>
                  <a:cubicBezTo>
                    <a:pt x="5677861" y="4432895"/>
                    <a:pt x="5673793" y="4434580"/>
                    <a:pt x="5669551" y="4434580"/>
                  </a:cubicBezTo>
                  <a:lnTo>
                    <a:pt x="15995" y="4434580"/>
                  </a:lnTo>
                  <a:cubicBezTo>
                    <a:pt x="11753" y="4434580"/>
                    <a:pt x="7684" y="4432895"/>
                    <a:pt x="4685" y="4429896"/>
                  </a:cubicBezTo>
                  <a:cubicBezTo>
                    <a:pt x="1685" y="4426896"/>
                    <a:pt x="0" y="4422828"/>
                    <a:pt x="0" y="4418586"/>
                  </a:cubicBezTo>
                  <a:lnTo>
                    <a:pt x="0" y="15995"/>
                  </a:lnTo>
                  <a:cubicBezTo>
                    <a:pt x="0" y="11753"/>
                    <a:pt x="1685" y="7684"/>
                    <a:pt x="4685" y="4685"/>
                  </a:cubicBezTo>
                  <a:cubicBezTo>
                    <a:pt x="7684" y="1685"/>
                    <a:pt x="11753" y="0"/>
                    <a:pt x="159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4"/>
            <p:cNvSpPr txBox="1"/>
            <p:nvPr/>
          </p:nvSpPr>
          <p:spPr>
            <a:xfrm>
              <a:off x="0" y="-9525"/>
              <a:ext cx="5685546" cy="44441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6275" lIns="16275" spcFirstLastPara="1" rIns="16275" wrap="square" tIns="16275">
              <a:noAutofit/>
            </a:bodyPr>
            <a:lstStyle/>
            <a:p>
              <a:pPr indent="0" lvl="0" marL="0" marR="0" rtl="0" algn="ctr">
                <a:lnSpc>
                  <a:spcPct val="43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5" name="Google Shape;115;p14"/>
          <p:cNvGrpSpPr/>
          <p:nvPr/>
        </p:nvGrpSpPr>
        <p:grpSpPr>
          <a:xfrm>
            <a:off x="5259187" y="1716835"/>
            <a:ext cx="2652173" cy="371235"/>
            <a:chOff x="0" y="-19050"/>
            <a:chExt cx="1682104" cy="235451"/>
          </a:xfrm>
        </p:grpSpPr>
        <p:sp>
          <p:nvSpPr>
            <p:cNvPr id="116" name="Google Shape;116;p14"/>
            <p:cNvSpPr/>
            <p:nvPr/>
          </p:nvSpPr>
          <p:spPr>
            <a:xfrm>
              <a:off x="0" y="0"/>
              <a:ext cx="1682104" cy="216401"/>
            </a:xfrm>
            <a:custGeom>
              <a:rect b="b" l="l" r="r" t="t"/>
              <a:pathLst>
                <a:path extrusionOk="0" h="216401" w="1682104">
                  <a:moveTo>
                    <a:pt x="0" y="0"/>
                  </a:moveTo>
                  <a:lnTo>
                    <a:pt x="1682104" y="0"/>
                  </a:lnTo>
                  <a:lnTo>
                    <a:pt x="1682104" y="216401"/>
                  </a:lnTo>
                  <a:lnTo>
                    <a:pt x="0" y="216401"/>
                  </a:lnTo>
                  <a:close/>
                </a:path>
              </a:pathLst>
            </a:custGeom>
            <a:solidFill>
              <a:srgbClr val="F49E7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4"/>
            <p:cNvSpPr txBox="1"/>
            <p:nvPr/>
          </p:nvSpPr>
          <p:spPr>
            <a:xfrm>
              <a:off x="0" y="-19050"/>
              <a:ext cx="1682104" cy="2354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150" lIns="18150" spcFirstLastPara="1" rIns="18150" wrap="square" tIns="1815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00">
                  <a:solidFill>
                    <a:srgbClr val="FFFFFF"/>
                  </a:solidFill>
                  <a:latin typeface="Work Sans"/>
                  <a:ea typeface="Work Sans"/>
                  <a:cs typeface="Work Sans"/>
                  <a:sym typeface="Work Sans"/>
                </a:rPr>
                <a:t>DESIGN ELEMENTS / ICONS</a:t>
              </a:r>
              <a:endParaRPr/>
            </a:p>
          </p:txBody>
        </p:sp>
      </p:grpSp>
      <p:grpSp>
        <p:nvGrpSpPr>
          <p:cNvPr id="118" name="Google Shape;118;p14"/>
          <p:cNvGrpSpPr/>
          <p:nvPr/>
        </p:nvGrpSpPr>
        <p:grpSpPr>
          <a:xfrm>
            <a:off x="933550" y="1716744"/>
            <a:ext cx="1691591" cy="371321"/>
            <a:chOff x="0" y="-19050"/>
            <a:chExt cx="1072868" cy="235505"/>
          </a:xfrm>
        </p:grpSpPr>
        <p:sp>
          <p:nvSpPr>
            <p:cNvPr id="119" name="Google Shape;119;p14"/>
            <p:cNvSpPr/>
            <p:nvPr/>
          </p:nvSpPr>
          <p:spPr>
            <a:xfrm>
              <a:off x="0" y="0"/>
              <a:ext cx="1072868" cy="216455"/>
            </a:xfrm>
            <a:custGeom>
              <a:rect b="b" l="l" r="r" t="t"/>
              <a:pathLst>
                <a:path extrusionOk="0" h="216455" w="1072868">
                  <a:moveTo>
                    <a:pt x="0" y="0"/>
                  </a:moveTo>
                  <a:lnTo>
                    <a:pt x="1072868" y="0"/>
                  </a:lnTo>
                  <a:lnTo>
                    <a:pt x="1072868" y="216455"/>
                  </a:lnTo>
                  <a:lnTo>
                    <a:pt x="0" y="216455"/>
                  </a:lnTo>
                  <a:close/>
                </a:path>
              </a:pathLst>
            </a:custGeom>
            <a:solidFill>
              <a:srgbClr val="E98EB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4"/>
            <p:cNvSpPr txBox="1"/>
            <p:nvPr/>
          </p:nvSpPr>
          <p:spPr>
            <a:xfrm>
              <a:off x="0" y="-19050"/>
              <a:ext cx="1072868" cy="2355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150" lIns="18150" spcFirstLastPara="1" rIns="18150" wrap="square" tIns="18150">
              <a:noAutofit/>
            </a:bodyPr>
            <a:lstStyle/>
            <a:p>
              <a:pPr indent="0" lvl="0" marL="0" marR="0" rtl="0" algn="ctr">
                <a:lnSpc>
                  <a:spcPct val="11998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01">
                  <a:solidFill>
                    <a:srgbClr val="FFFFFF"/>
                  </a:solidFill>
                  <a:latin typeface="Work Sans"/>
                  <a:ea typeface="Work Sans"/>
                  <a:cs typeface="Work Sans"/>
                  <a:sym typeface="Work Sans"/>
                </a:rPr>
                <a:t>FONTS</a:t>
              </a:r>
              <a:endParaRPr/>
            </a:p>
          </p:txBody>
        </p:sp>
      </p:grpSp>
      <p:grpSp>
        <p:nvGrpSpPr>
          <p:cNvPr id="121" name="Google Shape;121;p14"/>
          <p:cNvGrpSpPr/>
          <p:nvPr/>
        </p:nvGrpSpPr>
        <p:grpSpPr>
          <a:xfrm>
            <a:off x="916971" y="4517976"/>
            <a:ext cx="1691591" cy="371235"/>
            <a:chOff x="0" y="-19050"/>
            <a:chExt cx="1072868" cy="235451"/>
          </a:xfrm>
        </p:grpSpPr>
        <p:sp>
          <p:nvSpPr>
            <p:cNvPr id="122" name="Google Shape;122;p14"/>
            <p:cNvSpPr/>
            <p:nvPr/>
          </p:nvSpPr>
          <p:spPr>
            <a:xfrm>
              <a:off x="0" y="0"/>
              <a:ext cx="1072868" cy="216401"/>
            </a:xfrm>
            <a:custGeom>
              <a:rect b="b" l="l" r="r" t="t"/>
              <a:pathLst>
                <a:path extrusionOk="0" h="216401" w="1072868">
                  <a:moveTo>
                    <a:pt x="0" y="0"/>
                  </a:moveTo>
                  <a:lnTo>
                    <a:pt x="1072868" y="0"/>
                  </a:lnTo>
                  <a:lnTo>
                    <a:pt x="1072868" y="216401"/>
                  </a:lnTo>
                  <a:lnTo>
                    <a:pt x="0" y="216401"/>
                  </a:lnTo>
                  <a:close/>
                </a:path>
              </a:pathLst>
            </a:custGeom>
            <a:solidFill>
              <a:srgbClr val="524F9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14"/>
            <p:cNvSpPr txBox="1"/>
            <p:nvPr/>
          </p:nvSpPr>
          <p:spPr>
            <a:xfrm>
              <a:off x="0" y="-19050"/>
              <a:ext cx="1072868" cy="2354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150" lIns="18150" spcFirstLastPara="1" rIns="18150" wrap="square" tIns="1815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00">
                  <a:solidFill>
                    <a:srgbClr val="FFFFFF"/>
                  </a:solidFill>
                  <a:latin typeface="Work Sans"/>
                  <a:ea typeface="Work Sans"/>
                  <a:cs typeface="Work Sans"/>
                  <a:sym typeface="Work Sans"/>
                </a:rPr>
                <a:t>COLORS</a:t>
              </a:r>
              <a:endParaRPr/>
            </a:p>
          </p:txBody>
        </p:sp>
      </p:grpSp>
      <p:grpSp>
        <p:nvGrpSpPr>
          <p:cNvPr id="124" name="Google Shape;124;p14"/>
          <p:cNvGrpSpPr/>
          <p:nvPr/>
        </p:nvGrpSpPr>
        <p:grpSpPr>
          <a:xfrm>
            <a:off x="905745" y="5096223"/>
            <a:ext cx="498644" cy="498644"/>
            <a:chOff x="0" y="0"/>
            <a:chExt cx="812800" cy="812800"/>
          </a:xfrm>
        </p:grpSpPr>
        <p:sp>
          <p:nvSpPr>
            <p:cNvPr id="125" name="Google Shape;125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24F9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6275" lIns="16275" spcFirstLastPara="1" rIns="16275" wrap="square" tIns="16275">
              <a:noAutofit/>
            </a:bodyPr>
            <a:lstStyle/>
            <a:p>
              <a:pPr indent="0" lvl="0" marL="0" marR="0" rtl="0" algn="ctr">
                <a:lnSpc>
                  <a:spcPct val="43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7" name="Google Shape;127;p14"/>
          <p:cNvGrpSpPr/>
          <p:nvPr/>
        </p:nvGrpSpPr>
        <p:grpSpPr>
          <a:xfrm>
            <a:off x="1228149" y="5888518"/>
            <a:ext cx="498644" cy="498644"/>
            <a:chOff x="0" y="0"/>
            <a:chExt cx="812800" cy="812800"/>
          </a:xfrm>
        </p:grpSpPr>
        <p:sp>
          <p:nvSpPr>
            <p:cNvPr id="128" name="Google Shape;128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C92A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6275" lIns="16275" spcFirstLastPara="1" rIns="16275" wrap="square" tIns="16275">
              <a:noAutofit/>
            </a:bodyPr>
            <a:lstStyle/>
            <a:p>
              <a:pPr indent="0" lvl="0" marL="0" marR="0" rtl="0" algn="ctr">
                <a:lnSpc>
                  <a:spcPct val="43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0" name="Google Shape;130;p14"/>
          <p:cNvGrpSpPr/>
          <p:nvPr/>
        </p:nvGrpSpPr>
        <p:grpSpPr>
          <a:xfrm>
            <a:off x="1513475" y="5096223"/>
            <a:ext cx="498644" cy="498644"/>
            <a:chOff x="0" y="0"/>
            <a:chExt cx="812800" cy="812800"/>
          </a:xfrm>
        </p:grpSpPr>
        <p:sp>
          <p:nvSpPr>
            <p:cNvPr id="131" name="Google Shape;131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7644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6275" lIns="16275" spcFirstLastPara="1" rIns="16275" wrap="square" tIns="16275">
              <a:noAutofit/>
            </a:bodyPr>
            <a:lstStyle/>
            <a:p>
              <a:pPr indent="0" lvl="0" marL="0" marR="0" rtl="0" algn="ctr">
                <a:lnSpc>
                  <a:spcPct val="43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3" name="Google Shape;133;p14"/>
          <p:cNvGrpSpPr/>
          <p:nvPr/>
        </p:nvGrpSpPr>
        <p:grpSpPr>
          <a:xfrm>
            <a:off x="1835879" y="5888518"/>
            <a:ext cx="498644" cy="498644"/>
            <a:chOff x="0" y="0"/>
            <a:chExt cx="812800" cy="812800"/>
          </a:xfrm>
        </p:grpSpPr>
        <p:sp>
          <p:nvSpPr>
            <p:cNvPr id="134" name="Google Shape;134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6F3EF"/>
            </a:solidFill>
            <a:ln cap="sq" cmpd="sng" w="9525">
              <a:solidFill>
                <a:srgbClr val="E76445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6275" lIns="16275" spcFirstLastPara="1" rIns="16275" wrap="square" tIns="16275">
              <a:noAutofit/>
            </a:bodyPr>
            <a:lstStyle/>
            <a:p>
              <a:pPr indent="0" lvl="0" marL="0" marR="0" rtl="0" algn="ctr">
                <a:lnSpc>
                  <a:spcPct val="43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6" name="Google Shape;136;p14"/>
          <p:cNvGrpSpPr/>
          <p:nvPr/>
        </p:nvGrpSpPr>
        <p:grpSpPr>
          <a:xfrm>
            <a:off x="2121141" y="5096223"/>
            <a:ext cx="498644" cy="498644"/>
            <a:chOff x="0" y="0"/>
            <a:chExt cx="812800" cy="812800"/>
          </a:xfrm>
        </p:grpSpPr>
        <p:sp>
          <p:nvSpPr>
            <p:cNvPr id="137" name="Google Shape;137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9E77"/>
            </a:solidFill>
            <a:ln cap="sq" cmpd="sng" w="9525">
              <a:solidFill>
                <a:srgbClr val="E76445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4"/>
            <p:cNvSpPr txBox="1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6275" lIns="16275" spcFirstLastPara="1" rIns="16275" wrap="square" tIns="16275">
              <a:noAutofit/>
            </a:bodyPr>
            <a:lstStyle/>
            <a:p>
              <a:pPr indent="0" lvl="0" marL="0" marR="0" rtl="0" algn="ctr">
                <a:lnSpc>
                  <a:spcPct val="43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9" name="Google Shape;139;p14"/>
          <p:cNvSpPr txBox="1"/>
          <p:nvPr/>
        </p:nvSpPr>
        <p:spPr>
          <a:xfrm>
            <a:off x="811824" y="2266607"/>
            <a:ext cx="1901882" cy="261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8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8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uses the following free fonts:</a:t>
            </a:r>
            <a:endParaRPr/>
          </a:p>
        </p:txBody>
      </p:sp>
      <p:sp>
        <p:nvSpPr>
          <p:cNvPr id="140" name="Google Shape;140;p14"/>
          <p:cNvSpPr txBox="1"/>
          <p:nvPr/>
        </p:nvSpPr>
        <p:spPr>
          <a:xfrm>
            <a:off x="785925" y="3696779"/>
            <a:ext cx="1986841" cy="128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8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You can find these fonts online too.</a:t>
            </a:r>
            <a:endParaRPr/>
          </a:p>
        </p:txBody>
      </p:sp>
      <p:sp>
        <p:nvSpPr>
          <p:cNvPr id="141" name="Google Shape;141;p14"/>
          <p:cNvSpPr txBox="1"/>
          <p:nvPr/>
        </p:nvSpPr>
        <p:spPr>
          <a:xfrm>
            <a:off x="905745" y="5681064"/>
            <a:ext cx="498644" cy="1117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15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#524F9E</a:t>
            </a:r>
            <a:endParaRPr/>
          </a:p>
        </p:txBody>
      </p:sp>
      <p:sp>
        <p:nvSpPr>
          <p:cNvPr id="142" name="Google Shape;142;p14"/>
          <p:cNvSpPr txBox="1"/>
          <p:nvPr/>
        </p:nvSpPr>
        <p:spPr>
          <a:xfrm>
            <a:off x="1228149" y="6473032"/>
            <a:ext cx="498644" cy="1117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15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#EC92AB</a:t>
            </a:r>
            <a:endParaRPr/>
          </a:p>
        </p:txBody>
      </p:sp>
      <p:sp>
        <p:nvSpPr>
          <p:cNvPr id="143" name="Google Shape;143;p14"/>
          <p:cNvSpPr txBox="1"/>
          <p:nvPr/>
        </p:nvSpPr>
        <p:spPr>
          <a:xfrm>
            <a:off x="1562134" y="5681064"/>
            <a:ext cx="401326" cy="1117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15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#E76445</a:t>
            </a:r>
            <a:endParaRPr/>
          </a:p>
        </p:txBody>
      </p:sp>
      <p:sp>
        <p:nvSpPr>
          <p:cNvPr id="144" name="Google Shape;144;p14"/>
          <p:cNvSpPr txBox="1"/>
          <p:nvPr/>
        </p:nvSpPr>
        <p:spPr>
          <a:xfrm>
            <a:off x="1835879" y="6473032"/>
            <a:ext cx="498644" cy="1117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15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#F6F3EF</a:t>
            </a:r>
            <a:endParaRPr/>
          </a:p>
        </p:txBody>
      </p:sp>
      <p:sp>
        <p:nvSpPr>
          <p:cNvPr id="145" name="Google Shape;145;p14"/>
          <p:cNvSpPr txBox="1"/>
          <p:nvPr/>
        </p:nvSpPr>
        <p:spPr>
          <a:xfrm>
            <a:off x="2121141" y="5681064"/>
            <a:ext cx="498644" cy="1117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15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#F49E77</a:t>
            </a:r>
            <a:endParaRPr/>
          </a:p>
        </p:txBody>
      </p:sp>
      <p:sp>
        <p:nvSpPr>
          <p:cNvPr id="146" name="Google Shape;146;p14"/>
          <p:cNvSpPr txBox="1"/>
          <p:nvPr/>
        </p:nvSpPr>
        <p:spPr>
          <a:xfrm>
            <a:off x="7555726" y="826013"/>
            <a:ext cx="2380274" cy="360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r">
              <a:lnSpc>
                <a:spcPct val="12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9" u="none" cap="none" strike="noStrike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 Use these in your template, then delete or hide this page afterward.</a:t>
            </a:r>
            <a:endParaRPr/>
          </a:p>
        </p:txBody>
      </p:sp>
      <p:sp>
        <p:nvSpPr>
          <p:cNvPr id="147" name="Google Shape;147;p14"/>
          <p:cNvSpPr txBox="1"/>
          <p:nvPr/>
        </p:nvSpPr>
        <p:spPr>
          <a:xfrm>
            <a:off x="811825" y="2844817"/>
            <a:ext cx="1986409" cy="1937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5">
                <a:solidFill>
                  <a:srgbClr val="444444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pERMANENT MARKER</a:t>
            </a:r>
            <a:endParaRPr/>
          </a:p>
        </p:txBody>
      </p:sp>
      <p:sp>
        <p:nvSpPr>
          <p:cNvPr id="148" name="Google Shape;148;p14"/>
          <p:cNvSpPr txBox="1"/>
          <p:nvPr/>
        </p:nvSpPr>
        <p:spPr>
          <a:xfrm>
            <a:off x="848966" y="3272458"/>
            <a:ext cx="1864741" cy="3125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3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4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Work Sans</a:t>
            </a:r>
            <a:endParaRPr/>
          </a:p>
          <a:p>
            <a:pPr indent="0" lvl="0" marL="0" marR="0" rtl="0" algn="ctr">
              <a:lnSpc>
                <a:spcPct val="10293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4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rPr>
              <a:t>Source Serif Pro</a:t>
            </a:r>
            <a:endParaRPr/>
          </a:p>
        </p:txBody>
      </p:sp>
      <p:sp>
        <p:nvSpPr>
          <p:cNvPr id="149" name="Google Shape;149;p14"/>
          <p:cNvSpPr txBox="1"/>
          <p:nvPr/>
        </p:nvSpPr>
        <p:spPr>
          <a:xfrm>
            <a:off x="1275131" y="2673310"/>
            <a:ext cx="1012411" cy="1161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6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TITLES:</a:t>
            </a:r>
            <a:endParaRPr/>
          </a:p>
        </p:txBody>
      </p:sp>
      <p:sp>
        <p:nvSpPr>
          <p:cNvPr id="150" name="Google Shape;150;p14"/>
          <p:cNvSpPr txBox="1"/>
          <p:nvPr/>
        </p:nvSpPr>
        <p:spPr>
          <a:xfrm>
            <a:off x="1275131" y="3146771"/>
            <a:ext cx="1012411" cy="1161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6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BODY TEXT:</a:t>
            </a:r>
            <a:endParaRPr/>
          </a:p>
        </p:txBody>
      </p:sp>
      <p:sp>
        <p:nvSpPr>
          <p:cNvPr id="151" name="Google Shape;151;p14"/>
          <p:cNvSpPr txBox="1"/>
          <p:nvPr/>
        </p:nvSpPr>
        <p:spPr>
          <a:xfrm>
            <a:off x="650306" y="722317"/>
            <a:ext cx="4980831" cy="6534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7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rgbClr val="E76445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Resource Page</a:t>
            </a:r>
            <a:endParaRPr/>
          </a:p>
        </p:txBody>
      </p:sp>
      <p:sp>
        <p:nvSpPr>
          <p:cNvPr id="152" name="Google Shape;152;p14"/>
          <p:cNvSpPr/>
          <p:nvPr/>
        </p:nvSpPr>
        <p:spPr>
          <a:xfrm>
            <a:off x="3853517" y="3623345"/>
            <a:ext cx="2008376" cy="2076329"/>
          </a:xfrm>
          <a:custGeom>
            <a:rect b="b" l="l" r="r" t="t"/>
            <a:pathLst>
              <a:path extrusionOk="0" h="2076329" w="2008376">
                <a:moveTo>
                  <a:pt x="0" y="0"/>
                </a:moveTo>
                <a:lnTo>
                  <a:pt x="2008376" y="0"/>
                </a:lnTo>
                <a:lnTo>
                  <a:pt x="2008376" y="2076328"/>
                </a:lnTo>
                <a:lnTo>
                  <a:pt x="0" y="207632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4"/>
          <p:cNvSpPr/>
          <p:nvPr/>
        </p:nvSpPr>
        <p:spPr>
          <a:xfrm>
            <a:off x="5942526" y="2726628"/>
            <a:ext cx="1532569" cy="1793432"/>
          </a:xfrm>
          <a:custGeom>
            <a:rect b="b" l="l" r="r" t="t"/>
            <a:pathLst>
              <a:path extrusionOk="0" h="1793432" w="1532569">
                <a:moveTo>
                  <a:pt x="0" y="0"/>
                </a:moveTo>
                <a:lnTo>
                  <a:pt x="1532569" y="0"/>
                </a:lnTo>
                <a:lnTo>
                  <a:pt x="1532569" y="1793432"/>
                </a:lnTo>
                <a:lnTo>
                  <a:pt x="0" y="1793432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4" name="Google Shape;154;p14"/>
          <p:cNvPicPr preferRelativeResize="0"/>
          <p:nvPr/>
        </p:nvPicPr>
        <p:blipFill rotWithShape="1">
          <a:blip r:embed="rId3">
            <a:alphaModFix/>
          </a:blip>
          <a:srcRect b="-4394" l="-2266" r="8642" t="1492"/>
          <a:stretch/>
        </p:blipFill>
        <p:spPr>
          <a:xfrm>
            <a:off x="3596238" y="2673312"/>
            <a:ext cx="3415026" cy="337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86050" y="2726627"/>
            <a:ext cx="1246525" cy="14566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273000" y="4517964"/>
            <a:ext cx="1255800" cy="138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3EF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oogle Shape;161;p15"/>
          <p:cNvGrpSpPr/>
          <p:nvPr/>
        </p:nvGrpSpPr>
        <p:grpSpPr>
          <a:xfrm>
            <a:off x="461681" y="755138"/>
            <a:ext cx="7952672" cy="4367257"/>
            <a:chOff x="0" y="0"/>
            <a:chExt cx="2640852" cy="1450239"/>
          </a:xfrm>
        </p:grpSpPr>
        <p:sp>
          <p:nvSpPr>
            <p:cNvPr id="162" name="Google Shape;162;p15"/>
            <p:cNvSpPr/>
            <p:nvPr/>
          </p:nvSpPr>
          <p:spPr>
            <a:xfrm>
              <a:off x="0" y="0"/>
              <a:ext cx="2640852" cy="1450239"/>
            </a:xfrm>
            <a:custGeom>
              <a:rect b="b" l="l" r="r" t="t"/>
              <a:pathLst>
                <a:path extrusionOk="0" h="1450239" w="2640852">
                  <a:moveTo>
                    <a:pt x="15211" y="0"/>
                  </a:moveTo>
                  <a:lnTo>
                    <a:pt x="2625641" y="0"/>
                  </a:lnTo>
                  <a:cubicBezTo>
                    <a:pt x="2634042" y="0"/>
                    <a:pt x="2640852" y="6810"/>
                    <a:pt x="2640852" y="15211"/>
                  </a:cubicBezTo>
                  <a:lnTo>
                    <a:pt x="2640852" y="1435029"/>
                  </a:lnTo>
                  <a:cubicBezTo>
                    <a:pt x="2640852" y="1439063"/>
                    <a:pt x="2639249" y="1442932"/>
                    <a:pt x="2636397" y="1445784"/>
                  </a:cubicBezTo>
                  <a:cubicBezTo>
                    <a:pt x="2633544" y="1448637"/>
                    <a:pt x="2629675" y="1450239"/>
                    <a:pt x="2625641" y="1450239"/>
                  </a:cubicBezTo>
                  <a:lnTo>
                    <a:pt x="15211" y="1450239"/>
                  </a:lnTo>
                  <a:cubicBezTo>
                    <a:pt x="11177" y="1450239"/>
                    <a:pt x="7308" y="1448637"/>
                    <a:pt x="4455" y="1445784"/>
                  </a:cubicBezTo>
                  <a:cubicBezTo>
                    <a:pt x="1603" y="1442932"/>
                    <a:pt x="0" y="1439063"/>
                    <a:pt x="0" y="1435029"/>
                  </a:cubicBezTo>
                  <a:lnTo>
                    <a:pt x="0" y="15211"/>
                  </a:lnTo>
                  <a:cubicBezTo>
                    <a:pt x="0" y="11177"/>
                    <a:pt x="1603" y="7308"/>
                    <a:pt x="4455" y="4455"/>
                  </a:cubicBezTo>
                  <a:cubicBezTo>
                    <a:pt x="7308" y="1603"/>
                    <a:pt x="11177" y="0"/>
                    <a:pt x="1521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15"/>
            <p:cNvSpPr txBox="1"/>
            <p:nvPr/>
          </p:nvSpPr>
          <p:spPr>
            <a:xfrm>
              <a:off x="0" y="0"/>
              <a:ext cx="2640852" cy="14502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65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4" name="Google Shape;164;p15"/>
          <p:cNvSpPr txBox="1"/>
          <p:nvPr/>
        </p:nvSpPr>
        <p:spPr>
          <a:xfrm>
            <a:off x="919192" y="1987426"/>
            <a:ext cx="4583732" cy="944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This presentation template is free for everyone to use, thanks to the following:</a:t>
            </a:r>
            <a:endParaRPr/>
          </a:p>
        </p:txBody>
      </p:sp>
      <p:sp>
        <p:nvSpPr>
          <p:cNvPr id="165" name="Google Shape;165;p15"/>
          <p:cNvSpPr txBox="1"/>
          <p:nvPr/>
        </p:nvSpPr>
        <p:spPr>
          <a:xfrm rot="-438453">
            <a:off x="4119784" y="5224427"/>
            <a:ext cx="6317503" cy="1751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76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312">
                <a:solidFill>
                  <a:srgbClr val="524F9E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Happy   </a:t>
            </a:r>
            <a:endParaRPr/>
          </a:p>
          <a:p>
            <a:pPr indent="0" lvl="1" marL="0" marR="0" rtl="0" algn="l">
              <a:lnSpc>
                <a:spcPct val="76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312" u="none" cap="none" strike="noStrike">
                <a:solidFill>
                  <a:srgbClr val="524F9E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   designing!</a:t>
            </a:r>
            <a:endParaRPr/>
          </a:p>
        </p:txBody>
      </p:sp>
      <p:sp>
        <p:nvSpPr>
          <p:cNvPr id="166" name="Google Shape;166;p15"/>
          <p:cNvSpPr txBox="1"/>
          <p:nvPr/>
        </p:nvSpPr>
        <p:spPr>
          <a:xfrm>
            <a:off x="919193" y="4225921"/>
            <a:ext cx="2893049" cy="2082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l">
              <a:lnSpc>
                <a:spcPct val="1220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4" u="none" cap="none" strike="noStrike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for the presentation template</a:t>
            </a:r>
            <a:endParaRPr/>
          </a:p>
        </p:txBody>
      </p:sp>
      <p:sp>
        <p:nvSpPr>
          <p:cNvPr id="167" name="Google Shape;167;p15"/>
          <p:cNvSpPr txBox="1"/>
          <p:nvPr/>
        </p:nvSpPr>
        <p:spPr>
          <a:xfrm>
            <a:off x="4497740" y="3551949"/>
            <a:ext cx="3494789" cy="4231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3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00">
                <a:solidFill>
                  <a:srgbClr val="E98EB1"/>
                </a:solidFill>
                <a:latin typeface="Work Sans"/>
                <a:ea typeface="Work Sans"/>
                <a:cs typeface="Work Sans"/>
                <a:sym typeface="Work Sans"/>
              </a:rPr>
              <a:t>Pexels, Pixabay</a:t>
            </a:r>
            <a:endParaRPr/>
          </a:p>
        </p:txBody>
      </p:sp>
      <p:sp>
        <p:nvSpPr>
          <p:cNvPr id="168" name="Google Shape;168;p15"/>
          <p:cNvSpPr/>
          <p:nvPr/>
        </p:nvSpPr>
        <p:spPr>
          <a:xfrm>
            <a:off x="919193" y="3399761"/>
            <a:ext cx="2829327" cy="707332"/>
          </a:xfrm>
          <a:custGeom>
            <a:rect b="b" l="l" r="r" t="t"/>
            <a:pathLst>
              <a:path extrusionOk="0" h="707332" w="2829327">
                <a:moveTo>
                  <a:pt x="0" y="0"/>
                </a:moveTo>
                <a:lnTo>
                  <a:pt x="2829327" y="0"/>
                </a:lnTo>
                <a:lnTo>
                  <a:pt x="2829327" y="707332"/>
                </a:lnTo>
                <a:lnTo>
                  <a:pt x="0" y="707332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5"/>
          <p:cNvSpPr txBox="1"/>
          <p:nvPr/>
        </p:nvSpPr>
        <p:spPr>
          <a:xfrm>
            <a:off x="4497740" y="4225921"/>
            <a:ext cx="3281405" cy="2082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l">
              <a:lnSpc>
                <a:spcPct val="1220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4" u="none" cap="none" strike="noStrike">
                <a:solidFill>
                  <a:srgbClr val="444444"/>
                </a:solidFill>
                <a:latin typeface="Work Sans"/>
                <a:ea typeface="Work Sans"/>
                <a:cs typeface="Work Sans"/>
                <a:sym typeface="Work Sans"/>
              </a:rPr>
              <a:t>for the photos</a:t>
            </a:r>
            <a:endParaRPr/>
          </a:p>
        </p:txBody>
      </p:sp>
      <p:sp>
        <p:nvSpPr>
          <p:cNvPr id="170" name="Google Shape;170;p15"/>
          <p:cNvSpPr txBox="1"/>
          <p:nvPr/>
        </p:nvSpPr>
        <p:spPr>
          <a:xfrm>
            <a:off x="919206" y="1123725"/>
            <a:ext cx="3494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rgbClr val="E76445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Credits</a:t>
            </a:r>
            <a:endParaRPr/>
          </a:p>
        </p:txBody>
      </p:sp>
      <p:sp>
        <p:nvSpPr>
          <p:cNvPr id="171" name="Google Shape;171;p15"/>
          <p:cNvSpPr/>
          <p:nvPr/>
        </p:nvSpPr>
        <p:spPr>
          <a:xfrm>
            <a:off x="6605280" y="407351"/>
            <a:ext cx="2774499" cy="2868373"/>
          </a:xfrm>
          <a:custGeom>
            <a:rect b="b" l="l" r="r" t="t"/>
            <a:pathLst>
              <a:path extrusionOk="0" h="2868373" w="2774499">
                <a:moveTo>
                  <a:pt x="0" y="0"/>
                </a:moveTo>
                <a:lnTo>
                  <a:pt x="2774499" y="0"/>
                </a:lnTo>
                <a:lnTo>
                  <a:pt x="2774499" y="2868373"/>
                </a:lnTo>
                <a:lnTo>
                  <a:pt x="0" y="2868373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2" name="Google Shape;1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9200" y="3454994"/>
            <a:ext cx="2338626" cy="597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77500" y="362350"/>
            <a:ext cx="2609050" cy="2692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