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10693400" cy="7556500"/>
  <p:notesSz cx="6858000" cy="9144000"/>
  <p:embeddedFontLst>
    <p:embeddedFont>
      <p:font typeface="Passion One" panose="02000506080000020004" pitchFamily="2" charset="77"/>
      <p:regular r:id="rId5"/>
    </p:embeddedFont>
    <p:embeddedFont>
      <p:font typeface="Passion One Bold" panose="02000506050000020004" pitchFamily="2" charset="77"/>
      <p:regular r:id="rId6"/>
      <p:bold r:id="rId7"/>
    </p:embeddedFont>
    <p:embeddedFont>
      <p:font typeface="Public Sans" pitchFamily="2" charset="77"/>
      <p:regular r:id="rId8"/>
      <p:italic r:id="rId9"/>
    </p:embeddedFont>
    <p:embeddedFont>
      <p:font typeface="Public Sans Bold" pitchFamily="2" charset="77"/>
      <p:regular r:id="rId10"/>
      <p:boldItalic r:id="rId11"/>
    </p:embeddedFont>
    <p:embeddedFont>
      <p:font typeface="Public Sans Medium" pitchFamily="2" charset="77"/>
      <p:regular r:id="rId12"/>
    </p:embeddedFont>
    <p:embeddedFont>
      <p:font typeface="Public Sans Semi-Bold" pitchFamily="2" charset="77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02" autoAdjust="0"/>
  </p:normalViewPr>
  <p:slideViewPr>
    <p:cSldViewPr>
      <p:cViewPr varScale="1">
        <p:scale>
          <a:sx n="101" d="100"/>
          <a:sy n="101" d="100"/>
        </p:scale>
        <p:origin x="128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viewProps" Target="viewProp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sv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5.sv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sv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0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56000" y="2151318"/>
            <a:ext cx="4519895" cy="1865763"/>
            <a:chOff x="0" y="0"/>
            <a:chExt cx="3239987" cy="133743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39987" cy="1337431"/>
            </a:xfrm>
            <a:custGeom>
              <a:avLst/>
              <a:gdLst/>
              <a:ahLst/>
              <a:cxnLst/>
              <a:rect l="l" t="t" r="r" b="b"/>
              <a:pathLst>
                <a:path w="3239987" h="1337431">
                  <a:moveTo>
                    <a:pt x="24222" y="0"/>
                  </a:moveTo>
                  <a:lnTo>
                    <a:pt x="3215765" y="0"/>
                  </a:lnTo>
                  <a:cubicBezTo>
                    <a:pt x="3229142" y="0"/>
                    <a:pt x="3239987" y="10845"/>
                    <a:pt x="3239987" y="24222"/>
                  </a:cubicBezTo>
                  <a:lnTo>
                    <a:pt x="3239987" y="1313209"/>
                  </a:lnTo>
                  <a:cubicBezTo>
                    <a:pt x="3239987" y="1326587"/>
                    <a:pt x="3229142" y="1337431"/>
                    <a:pt x="3215765" y="1337431"/>
                  </a:cubicBezTo>
                  <a:lnTo>
                    <a:pt x="24222" y="1337431"/>
                  </a:lnTo>
                  <a:cubicBezTo>
                    <a:pt x="10845" y="1337431"/>
                    <a:pt x="0" y="1326587"/>
                    <a:pt x="0" y="1313209"/>
                  </a:cubicBezTo>
                  <a:lnTo>
                    <a:pt x="0" y="24222"/>
                  </a:lnTo>
                  <a:cubicBezTo>
                    <a:pt x="0" y="10845"/>
                    <a:pt x="10845" y="0"/>
                    <a:pt x="24222" y="0"/>
                  </a:cubicBezTo>
                  <a:close/>
                </a:path>
              </a:pathLst>
            </a:custGeom>
            <a:solidFill>
              <a:srgbClr val="FFF2B9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3239987" cy="1356481"/>
            </a:xfrm>
            <a:prstGeom prst="rect">
              <a:avLst/>
            </a:prstGeom>
          </p:spPr>
          <p:txBody>
            <a:bodyPr lIns="25397" tIns="25397" rIns="25397" bIns="25397" rtlCol="0" anchor="ctr"/>
            <a:lstStyle/>
            <a:p>
              <a:pPr marL="0" lvl="0" indent="0" algn="ctr">
                <a:lnSpc>
                  <a:spcPts val="116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444886" y="2170578"/>
            <a:ext cx="4491114" cy="1865763"/>
            <a:chOff x="0" y="0"/>
            <a:chExt cx="3219356" cy="133743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19356" cy="1337431"/>
            </a:xfrm>
            <a:custGeom>
              <a:avLst/>
              <a:gdLst/>
              <a:ahLst/>
              <a:cxnLst/>
              <a:rect l="l" t="t" r="r" b="b"/>
              <a:pathLst>
                <a:path w="3219356" h="1337431">
                  <a:moveTo>
                    <a:pt x="24377" y="0"/>
                  </a:moveTo>
                  <a:lnTo>
                    <a:pt x="3194979" y="0"/>
                  </a:lnTo>
                  <a:cubicBezTo>
                    <a:pt x="3208442" y="0"/>
                    <a:pt x="3219356" y="10914"/>
                    <a:pt x="3219356" y="24377"/>
                  </a:cubicBezTo>
                  <a:lnTo>
                    <a:pt x="3219356" y="1313054"/>
                  </a:lnTo>
                  <a:cubicBezTo>
                    <a:pt x="3219356" y="1319519"/>
                    <a:pt x="3216788" y="1325720"/>
                    <a:pt x="3212217" y="1330291"/>
                  </a:cubicBezTo>
                  <a:cubicBezTo>
                    <a:pt x="3207645" y="1334863"/>
                    <a:pt x="3201444" y="1337431"/>
                    <a:pt x="3194979" y="1337431"/>
                  </a:cubicBezTo>
                  <a:lnTo>
                    <a:pt x="24377" y="1337431"/>
                  </a:lnTo>
                  <a:cubicBezTo>
                    <a:pt x="17912" y="1337431"/>
                    <a:pt x="11712" y="1334863"/>
                    <a:pt x="7140" y="1330291"/>
                  </a:cubicBezTo>
                  <a:cubicBezTo>
                    <a:pt x="2568" y="1325720"/>
                    <a:pt x="0" y="1319519"/>
                    <a:pt x="0" y="1313054"/>
                  </a:cubicBezTo>
                  <a:lnTo>
                    <a:pt x="0" y="24377"/>
                  </a:lnTo>
                  <a:cubicBezTo>
                    <a:pt x="0" y="17912"/>
                    <a:pt x="2568" y="11712"/>
                    <a:pt x="7140" y="7140"/>
                  </a:cubicBezTo>
                  <a:cubicBezTo>
                    <a:pt x="11712" y="2568"/>
                    <a:pt x="17912" y="0"/>
                    <a:pt x="24377" y="0"/>
                  </a:cubicBezTo>
                  <a:close/>
                </a:path>
              </a:pathLst>
            </a:custGeom>
            <a:solidFill>
              <a:srgbClr val="FFF2B9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3219356" cy="1356481"/>
            </a:xfrm>
            <a:prstGeom prst="rect">
              <a:avLst/>
            </a:prstGeom>
          </p:spPr>
          <p:txBody>
            <a:bodyPr lIns="25397" tIns="25397" rIns="25397" bIns="25397" rtlCol="0" anchor="ctr"/>
            <a:lstStyle/>
            <a:p>
              <a:pPr marL="0" lvl="0" indent="0" algn="ctr">
                <a:lnSpc>
                  <a:spcPts val="116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756000" y="4238818"/>
            <a:ext cx="4545501" cy="345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496"/>
              </a:lnSpc>
              <a:spcBef>
                <a:spcPct val="0"/>
              </a:spcBef>
            </a:pPr>
            <a:r>
              <a:rPr lang="en-US" sz="2600" u="none" strike="noStrike">
                <a:solidFill>
                  <a:srgbClr val="000000"/>
                </a:solidFill>
                <a:latin typeface="Passion One"/>
                <a:ea typeface="Passion One"/>
                <a:cs typeface="Passion One"/>
                <a:sym typeface="Passion One"/>
              </a:rPr>
              <a:t>TYPES OF WEATHER PATTERNS</a:t>
            </a:r>
          </a:p>
        </p:txBody>
      </p:sp>
      <p:sp>
        <p:nvSpPr>
          <p:cNvPr id="9" name="Freeform 9"/>
          <p:cNvSpPr/>
          <p:nvPr/>
        </p:nvSpPr>
        <p:spPr>
          <a:xfrm>
            <a:off x="6663715" y="-2106662"/>
            <a:ext cx="5537292" cy="3896240"/>
          </a:xfrm>
          <a:custGeom>
            <a:avLst/>
            <a:gdLst/>
            <a:ahLst/>
            <a:cxnLst/>
            <a:rect l="l" t="t" r="r" b="b"/>
            <a:pathLst>
              <a:path w="5537292" h="3896240">
                <a:moveTo>
                  <a:pt x="0" y="0"/>
                </a:moveTo>
                <a:lnTo>
                  <a:pt x="5537292" y="0"/>
                </a:lnTo>
                <a:lnTo>
                  <a:pt x="5537292" y="3896240"/>
                </a:lnTo>
                <a:lnTo>
                  <a:pt x="0" y="389624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756000" y="851250"/>
            <a:ext cx="4688886" cy="1213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08"/>
              </a:lnSpc>
            </a:pPr>
            <a:r>
              <a:rPr lang="en-US" sz="4800" dirty="0">
                <a:solidFill>
                  <a:srgbClr val="000000"/>
                </a:solidFill>
                <a:latin typeface="Passion One"/>
                <a:ea typeface="Passion One"/>
                <a:cs typeface="Passion One"/>
                <a:sym typeface="Passion One"/>
              </a:rPr>
              <a:t>UNDERSTANDING</a:t>
            </a:r>
          </a:p>
          <a:p>
            <a:pPr algn="l">
              <a:lnSpc>
                <a:spcPts val="4608"/>
              </a:lnSpc>
            </a:pPr>
            <a:r>
              <a:rPr lang="en-US" sz="4800" dirty="0">
                <a:solidFill>
                  <a:srgbClr val="000000"/>
                </a:solidFill>
                <a:latin typeface="Passion One"/>
                <a:ea typeface="Passion One"/>
                <a:cs typeface="Passion One"/>
                <a:sym typeface="Passion One"/>
              </a:rPr>
              <a:t>WEATHER PATTERNS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444886" y="1381602"/>
            <a:ext cx="4480360" cy="474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18"/>
              </a:lnSpc>
              <a:spcBef>
                <a:spcPct val="0"/>
              </a:spcBef>
            </a:pPr>
            <a:r>
              <a:rPr lang="en-US" sz="1400" spc="-28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Weather patterns describe recurring changes in the atmosphere over short periods.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756000" y="4412471"/>
            <a:ext cx="2195220" cy="2391529"/>
            <a:chOff x="0" y="0"/>
            <a:chExt cx="2926960" cy="3188705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461876"/>
              <a:ext cx="2926960" cy="2726828"/>
              <a:chOff x="0" y="0"/>
              <a:chExt cx="841206" cy="783689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41207" cy="783689"/>
              </a:xfrm>
              <a:custGeom>
                <a:avLst/>
                <a:gdLst/>
                <a:ahLst/>
                <a:cxnLst/>
                <a:rect l="l" t="t" r="r" b="b"/>
                <a:pathLst>
                  <a:path w="841207" h="783689">
                    <a:moveTo>
                      <a:pt x="49873" y="0"/>
                    </a:moveTo>
                    <a:lnTo>
                      <a:pt x="791334" y="0"/>
                    </a:lnTo>
                    <a:cubicBezTo>
                      <a:pt x="818878" y="0"/>
                      <a:pt x="841207" y="22329"/>
                      <a:pt x="841207" y="49873"/>
                    </a:cubicBezTo>
                    <a:lnTo>
                      <a:pt x="841207" y="733816"/>
                    </a:lnTo>
                    <a:cubicBezTo>
                      <a:pt x="841207" y="761360"/>
                      <a:pt x="818878" y="783689"/>
                      <a:pt x="791334" y="783689"/>
                    </a:cubicBezTo>
                    <a:lnTo>
                      <a:pt x="49873" y="783689"/>
                    </a:lnTo>
                    <a:cubicBezTo>
                      <a:pt x="36646" y="783689"/>
                      <a:pt x="23960" y="778435"/>
                      <a:pt x="14607" y="769082"/>
                    </a:cubicBezTo>
                    <a:cubicBezTo>
                      <a:pt x="5254" y="759729"/>
                      <a:pt x="0" y="747043"/>
                      <a:pt x="0" y="733816"/>
                    </a:cubicBezTo>
                    <a:lnTo>
                      <a:pt x="0" y="49873"/>
                    </a:lnTo>
                    <a:cubicBezTo>
                      <a:pt x="0" y="36646"/>
                      <a:pt x="5254" y="23960"/>
                      <a:pt x="14607" y="14607"/>
                    </a:cubicBezTo>
                    <a:cubicBezTo>
                      <a:pt x="23960" y="5254"/>
                      <a:pt x="36646" y="0"/>
                      <a:pt x="49873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6F3FF">
                      <a:alpha val="100000"/>
                    </a:srgbClr>
                  </a:gs>
                  <a:gs pos="50000">
                    <a:srgbClr val="94E4FF">
                      <a:alpha val="100000"/>
                    </a:srgbClr>
                  </a:gs>
                  <a:gs pos="100000">
                    <a:srgbClr val="089CD4">
                      <a:alpha val="100000"/>
                    </a:srgbClr>
                  </a:gs>
                </a:gsLst>
                <a:lin ang="5400000"/>
              </a:gradFill>
              <a:ln w="28575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19050"/>
                <a:ext cx="841206" cy="802739"/>
              </a:xfrm>
              <a:prstGeom prst="rect">
                <a:avLst/>
              </a:prstGeom>
            </p:spPr>
            <p:txBody>
              <a:bodyPr lIns="35919" tIns="35919" rIns="35919" bIns="35919" rtlCol="0" anchor="ctr"/>
              <a:lstStyle/>
              <a:p>
                <a:pPr marL="0" lvl="0" indent="0" algn="ctr">
                  <a:lnSpc>
                    <a:spcPts val="1162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 rot="-382651">
              <a:off x="545078" y="91721"/>
              <a:ext cx="1748522" cy="1742163"/>
            </a:xfrm>
            <a:custGeom>
              <a:avLst/>
              <a:gdLst/>
              <a:ahLst/>
              <a:cxnLst/>
              <a:rect l="l" t="t" r="r" b="b"/>
              <a:pathLst>
                <a:path w="1748522" h="1742163">
                  <a:moveTo>
                    <a:pt x="0" y="0"/>
                  </a:moveTo>
                  <a:lnTo>
                    <a:pt x="1748521" y="0"/>
                  </a:lnTo>
                  <a:lnTo>
                    <a:pt x="1748521" y="1742164"/>
                  </a:lnTo>
                  <a:lnTo>
                    <a:pt x="0" y="17421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234333" y="2180877"/>
              <a:ext cx="2458294" cy="3366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728"/>
                </a:lnSpc>
                <a:spcBef>
                  <a:spcPct val="0"/>
                </a:spcBef>
              </a:pPr>
              <a:r>
                <a:rPr lang="en-US" sz="1800" u="none" strike="noStrike">
                  <a:solidFill>
                    <a:srgbClr val="FFFFFF"/>
                  </a:solidFill>
                  <a:latin typeface="Passion One"/>
                  <a:ea typeface="Passion One"/>
                  <a:cs typeface="Passion One"/>
                  <a:sym typeface="Passion One"/>
                </a:rPr>
                <a:t>SUNNY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234333" y="2516212"/>
              <a:ext cx="2458294" cy="492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439"/>
                </a:lnSpc>
              </a:pPr>
              <a:r>
                <a:rPr lang="en-US" sz="1200" u="none" strike="noStrike" spc="-24">
                  <a:solidFill>
                    <a:srgbClr val="FFFFF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Clear skies, often linked</a:t>
              </a:r>
            </a:p>
            <a:p>
              <a:pPr marL="0" lvl="0" indent="0" algn="ctr">
                <a:lnSpc>
                  <a:spcPts val="1439"/>
                </a:lnSpc>
              </a:pPr>
              <a:r>
                <a:rPr lang="en-US" sz="1200" u="none" strike="noStrike" spc="-24">
                  <a:solidFill>
                    <a:srgbClr val="FFFFF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to high pressure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986767" y="2494236"/>
            <a:ext cx="1299415" cy="660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496"/>
              </a:lnSpc>
              <a:spcBef>
                <a:spcPct val="0"/>
              </a:spcBef>
            </a:pPr>
            <a:r>
              <a:rPr lang="en-US" sz="2600" u="none" strike="noStrike">
                <a:solidFill>
                  <a:srgbClr val="000000"/>
                </a:solidFill>
                <a:latin typeface="Passion One"/>
                <a:ea typeface="Passion One"/>
                <a:cs typeface="Passion One"/>
                <a:sym typeface="Passion One"/>
              </a:rPr>
              <a:t>WHAT IS WEATHER?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433251" y="2468503"/>
            <a:ext cx="2612875" cy="1202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44"/>
              </a:lnSpc>
              <a:spcBef>
                <a:spcPct val="0"/>
              </a:spcBef>
            </a:pPr>
            <a:r>
              <a:rPr lang="en-US" sz="1200" spc="-24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Weather is the condition of the atmosphere at a specific time and place, including temperature, wind, clouds, rain, and snow. It can change quickly and is measured using tools like thermometers and barometers.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631052" y="2431761"/>
            <a:ext cx="1297850" cy="974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496"/>
              </a:lnSpc>
              <a:spcBef>
                <a:spcPct val="0"/>
              </a:spcBef>
            </a:pPr>
            <a:r>
              <a:rPr lang="en-US" sz="2600" u="none" strike="noStrike">
                <a:solidFill>
                  <a:srgbClr val="000000"/>
                </a:solidFill>
                <a:latin typeface="Passion One"/>
                <a:ea typeface="Passion One"/>
                <a:cs typeface="Passion One"/>
                <a:sym typeface="Passion One"/>
              </a:rPr>
              <a:t>WHAT AFFECTS WEATHER?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034891" y="2387751"/>
            <a:ext cx="2725360" cy="202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644"/>
              </a:lnSpc>
              <a:spcBef>
                <a:spcPct val="0"/>
              </a:spcBef>
            </a:pPr>
            <a:r>
              <a:rPr lang="en-US" sz="1200" b="1" spc="-24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Air Pressure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034891" y="2597868"/>
            <a:ext cx="2725360" cy="202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644"/>
              </a:lnSpc>
              <a:spcBef>
                <a:spcPct val="0"/>
              </a:spcBef>
            </a:pPr>
            <a:r>
              <a:rPr lang="en-US" sz="1200" u="none" strike="noStrike" spc="-24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High brings calm; low brings storms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034891" y="2882767"/>
            <a:ext cx="2725360" cy="202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644"/>
              </a:lnSpc>
              <a:spcBef>
                <a:spcPct val="0"/>
              </a:spcBef>
            </a:pPr>
            <a:r>
              <a:rPr lang="en-US" sz="1200" b="1" spc="-24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Temperature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034891" y="3092884"/>
            <a:ext cx="2725360" cy="202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644"/>
              </a:lnSpc>
              <a:spcBef>
                <a:spcPct val="0"/>
              </a:spcBef>
            </a:pPr>
            <a:r>
              <a:rPr lang="en-US" sz="1200" spc="-24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Warm air rises, cool air sinks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034891" y="3377784"/>
            <a:ext cx="2725360" cy="202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644"/>
              </a:lnSpc>
              <a:spcBef>
                <a:spcPct val="0"/>
              </a:spcBef>
            </a:pPr>
            <a:r>
              <a:rPr lang="en-US" sz="1200" b="1" spc="-24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Water Cycle &amp; Jet Streams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7034891" y="3587901"/>
            <a:ext cx="2725360" cy="202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644"/>
              </a:lnSpc>
              <a:spcBef>
                <a:spcPct val="0"/>
              </a:spcBef>
            </a:pPr>
            <a:r>
              <a:rPr lang="en-US" sz="1200" spc="-24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Form clouds and move weather systems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5412520" y="4592991"/>
            <a:ext cx="2195220" cy="2211009"/>
            <a:chOff x="0" y="0"/>
            <a:chExt cx="2926960" cy="2948012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221184"/>
              <a:ext cx="2926960" cy="2726828"/>
              <a:chOff x="0" y="0"/>
              <a:chExt cx="841206" cy="783689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41207" cy="783689"/>
              </a:xfrm>
              <a:custGeom>
                <a:avLst/>
                <a:gdLst/>
                <a:ahLst/>
                <a:cxnLst/>
                <a:rect l="l" t="t" r="r" b="b"/>
                <a:pathLst>
                  <a:path w="841207" h="783689">
                    <a:moveTo>
                      <a:pt x="49873" y="0"/>
                    </a:moveTo>
                    <a:lnTo>
                      <a:pt x="791334" y="0"/>
                    </a:lnTo>
                    <a:cubicBezTo>
                      <a:pt x="818878" y="0"/>
                      <a:pt x="841207" y="22329"/>
                      <a:pt x="841207" y="49873"/>
                    </a:cubicBezTo>
                    <a:lnTo>
                      <a:pt x="841207" y="733816"/>
                    </a:lnTo>
                    <a:cubicBezTo>
                      <a:pt x="841207" y="761360"/>
                      <a:pt x="818878" y="783689"/>
                      <a:pt x="791334" y="783689"/>
                    </a:cubicBezTo>
                    <a:lnTo>
                      <a:pt x="49873" y="783689"/>
                    </a:lnTo>
                    <a:cubicBezTo>
                      <a:pt x="36646" y="783689"/>
                      <a:pt x="23960" y="778435"/>
                      <a:pt x="14607" y="769082"/>
                    </a:cubicBezTo>
                    <a:cubicBezTo>
                      <a:pt x="5254" y="759729"/>
                      <a:pt x="0" y="747043"/>
                      <a:pt x="0" y="733816"/>
                    </a:cubicBezTo>
                    <a:lnTo>
                      <a:pt x="0" y="49873"/>
                    </a:lnTo>
                    <a:cubicBezTo>
                      <a:pt x="0" y="36646"/>
                      <a:pt x="5254" y="23960"/>
                      <a:pt x="14607" y="14607"/>
                    </a:cubicBezTo>
                    <a:cubicBezTo>
                      <a:pt x="23960" y="5254"/>
                      <a:pt x="36646" y="0"/>
                      <a:pt x="49873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AE4FF">
                      <a:alpha val="100000"/>
                    </a:srgbClr>
                  </a:gs>
                  <a:gs pos="50000">
                    <a:srgbClr val="2F80F8">
                      <a:alpha val="100000"/>
                    </a:srgbClr>
                  </a:gs>
                  <a:gs pos="100000">
                    <a:srgbClr val="021CA4">
                      <a:alpha val="100000"/>
                    </a:srgbClr>
                  </a:gs>
                </a:gsLst>
                <a:lin ang="5400000"/>
              </a:gradFill>
              <a:ln w="28575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0" y="-19050"/>
                <a:ext cx="841206" cy="802739"/>
              </a:xfrm>
              <a:prstGeom prst="rect">
                <a:avLst/>
              </a:prstGeom>
            </p:spPr>
            <p:txBody>
              <a:bodyPr lIns="35919" tIns="35919" rIns="35919" bIns="35919" rtlCol="0" anchor="ctr"/>
              <a:lstStyle/>
              <a:p>
                <a:pPr marL="0" lvl="0" indent="0" algn="ctr">
                  <a:lnSpc>
                    <a:spcPts val="1162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2" name="Freeform 32"/>
            <p:cNvSpPr/>
            <p:nvPr/>
          </p:nvSpPr>
          <p:spPr>
            <a:xfrm>
              <a:off x="210082" y="0"/>
              <a:ext cx="2322562" cy="1684913"/>
            </a:xfrm>
            <a:custGeom>
              <a:avLst/>
              <a:gdLst/>
              <a:ahLst/>
              <a:cxnLst/>
              <a:rect l="l" t="t" r="r" b="b"/>
              <a:pathLst>
                <a:path w="2322562" h="1684913">
                  <a:moveTo>
                    <a:pt x="0" y="0"/>
                  </a:moveTo>
                  <a:lnTo>
                    <a:pt x="2322563" y="0"/>
                  </a:lnTo>
                  <a:lnTo>
                    <a:pt x="2322563" y="1684913"/>
                  </a:lnTo>
                  <a:lnTo>
                    <a:pt x="0" y="16849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234333" y="1940184"/>
              <a:ext cx="2458294" cy="3366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728"/>
                </a:lnSpc>
                <a:spcBef>
                  <a:spcPct val="0"/>
                </a:spcBef>
              </a:pPr>
              <a:r>
                <a:rPr lang="en-US" sz="1800">
                  <a:solidFill>
                    <a:srgbClr val="FFFFFF"/>
                  </a:solidFill>
                  <a:latin typeface="Passion One"/>
                  <a:ea typeface="Passion One"/>
                  <a:cs typeface="Passion One"/>
                  <a:sym typeface="Passion One"/>
                </a:rPr>
                <a:t>RAI</a:t>
              </a:r>
              <a:r>
                <a:rPr lang="en-US" sz="1800" u="none" strike="noStrike">
                  <a:solidFill>
                    <a:srgbClr val="FFFFFF"/>
                  </a:solidFill>
                  <a:latin typeface="Passion One"/>
                  <a:ea typeface="Passion One"/>
                  <a:cs typeface="Passion One"/>
                  <a:sym typeface="Passion One"/>
                </a:rPr>
                <a:t>NY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234333" y="2275519"/>
              <a:ext cx="2458294" cy="492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439"/>
                </a:lnSpc>
                <a:spcBef>
                  <a:spcPct val="0"/>
                </a:spcBef>
              </a:pPr>
              <a:r>
                <a:rPr lang="en-US" sz="1200" u="none" strike="noStrike" spc="-24">
                  <a:solidFill>
                    <a:srgbClr val="FFFFF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Clouds and steady precipitation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7740780" y="4561034"/>
            <a:ext cx="2195220" cy="2242966"/>
            <a:chOff x="0" y="0"/>
            <a:chExt cx="2926960" cy="2990621"/>
          </a:xfrm>
        </p:grpSpPr>
        <p:grpSp>
          <p:nvGrpSpPr>
            <p:cNvPr id="36" name="Group 36"/>
            <p:cNvGrpSpPr/>
            <p:nvPr/>
          </p:nvGrpSpPr>
          <p:grpSpPr>
            <a:xfrm>
              <a:off x="0" y="263792"/>
              <a:ext cx="2926960" cy="2726828"/>
              <a:chOff x="0" y="0"/>
              <a:chExt cx="841206" cy="783689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841207" cy="783689"/>
              </a:xfrm>
              <a:custGeom>
                <a:avLst/>
                <a:gdLst/>
                <a:ahLst/>
                <a:cxnLst/>
                <a:rect l="l" t="t" r="r" b="b"/>
                <a:pathLst>
                  <a:path w="841207" h="783689">
                    <a:moveTo>
                      <a:pt x="49873" y="0"/>
                    </a:moveTo>
                    <a:lnTo>
                      <a:pt x="791334" y="0"/>
                    </a:lnTo>
                    <a:cubicBezTo>
                      <a:pt x="818878" y="0"/>
                      <a:pt x="841207" y="22329"/>
                      <a:pt x="841207" y="49873"/>
                    </a:cubicBezTo>
                    <a:lnTo>
                      <a:pt x="841207" y="733816"/>
                    </a:lnTo>
                    <a:cubicBezTo>
                      <a:pt x="841207" y="761360"/>
                      <a:pt x="818878" y="783689"/>
                      <a:pt x="791334" y="783689"/>
                    </a:cubicBezTo>
                    <a:lnTo>
                      <a:pt x="49873" y="783689"/>
                    </a:lnTo>
                    <a:cubicBezTo>
                      <a:pt x="36646" y="783689"/>
                      <a:pt x="23960" y="778435"/>
                      <a:pt x="14607" y="769082"/>
                    </a:cubicBezTo>
                    <a:cubicBezTo>
                      <a:pt x="5254" y="759729"/>
                      <a:pt x="0" y="747043"/>
                      <a:pt x="0" y="733816"/>
                    </a:cubicBezTo>
                    <a:lnTo>
                      <a:pt x="0" y="49873"/>
                    </a:lnTo>
                    <a:cubicBezTo>
                      <a:pt x="0" y="36646"/>
                      <a:pt x="5254" y="23960"/>
                      <a:pt x="14607" y="14607"/>
                    </a:cubicBezTo>
                    <a:cubicBezTo>
                      <a:pt x="23960" y="5254"/>
                      <a:pt x="36646" y="0"/>
                      <a:pt x="49873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BAC8FF">
                      <a:alpha val="100000"/>
                    </a:srgbClr>
                  </a:gs>
                  <a:gs pos="50000">
                    <a:srgbClr val="033CBB">
                      <a:alpha val="100000"/>
                    </a:srgbClr>
                  </a:gs>
                  <a:gs pos="100000">
                    <a:srgbClr val="01004D">
                      <a:alpha val="100000"/>
                    </a:srgbClr>
                  </a:gs>
                </a:gsLst>
                <a:lin ang="5400000"/>
              </a:gradFill>
              <a:ln w="28575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0" y="-19050"/>
                <a:ext cx="841206" cy="802739"/>
              </a:xfrm>
              <a:prstGeom prst="rect">
                <a:avLst/>
              </a:prstGeom>
            </p:spPr>
            <p:txBody>
              <a:bodyPr lIns="35919" tIns="35919" rIns="35919" bIns="35919" rtlCol="0" anchor="ctr"/>
              <a:lstStyle/>
              <a:p>
                <a:pPr marL="0" lvl="0" indent="0" algn="ctr">
                  <a:lnSpc>
                    <a:spcPts val="1162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9" name="Freeform 39"/>
            <p:cNvSpPr/>
            <p:nvPr/>
          </p:nvSpPr>
          <p:spPr>
            <a:xfrm>
              <a:off x="300936" y="0"/>
              <a:ext cx="2325088" cy="1775522"/>
            </a:xfrm>
            <a:custGeom>
              <a:avLst/>
              <a:gdLst/>
              <a:ahLst/>
              <a:cxnLst/>
              <a:rect l="l" t="t" r="r" b="b"/>
              <a:pathLst>
                <a:path w="2325088" h="1775522">
                  <a:moveTo>
                    <a:pt x="0" y="0"/>
                  </a:moveTo>
                  <a:lnTo>
                    <a:pt x="2325088" y="0"/>
                  </a:lnTo>
                  <a:lnTo>
                    <a:pt x="2325088" y="1775522"/>
                  </a:lnTo>
                  <a:lnTo>
                    <a:pt x="0" y="17755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234333" y="1982792"/>
              <a:ext cx="2458294" cy="3366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728"/>
                </a:lnSpc>
                <a:spcBef>
                  <a:spcPct val="0"/>
                </a:spcBef>
              </a:pPr>
              <a:r>
                <a:rPr lang="en-US" sz="1800" u="none" strike="noStrike">
                  <a:solidFill>
                    <a:srgbClr val="FFFFFF"/>
                  </a:solidFill>
                  <a:latin typeface="Passion One"/>
                  <a:ea typeface="Passion One"/>
                  <a:cs typeface="Passion One"/>
                  <a:sym typeface="Passion One"/>
                </a:rPr>
                <a:t>STORMY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234333" y="2318128"/>
              <a:ext cx="2458294" cy="492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439"/>
                </a:lnSpc>
                <a:spcBef>
                  <a:spcPct val="0"/>
                </a:spcBef>
              </a:pPr>
              <a:r>
                <a:rPr lang="en-US" sz="1200" u="none" strike="noStrike" spc="-24">
                  <a:solidFill>
                    <a:srgbClr val="FFFFF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Thunder, lightning,</a:t>
              </a:r>
            </a:p>
            <a:p>
              <a:pPr marL="0" lvl="0" indent="0" algn="ctr">
                <a:lnSpc>
                  <a:spcPts val="1439"/>
                </a:lnSpc>
                <a:spcBef>
                  <a:spcPct val="0"/>
                </a:spcBef>
              </a:pPr>
              <a:r>
                <a:rPr lang="en-US" sz="1200" u="none" strike="noStrike" spc="-24">
                  <a:solidFill>
                    <a:srgbClr val="FFFFF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strong winds</a:t>
              </a:r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3084260" y="4584766"/>
            <a:ext cx="2195220" cy="2219234"/>
            <a:chOff x="0" y="0"/>
            <a:chExt cx="2926960" cy="2958978"/>
          </a:xfrm>
        </p:grpSpPr>
        <p:grpSp>
          <p:nvGrpSpPr>
            <p:cNvPr id="43" name="Group 43"/>
            <p:cNvGrpSpPr/>
            <p:nvPr/>
          </p:nvGrpSpPr>
          <p:grpSpPr>
            <a:xfrm>
              <a:off x="0" y="232150"/>
              <a:ext cx="2926960" cy="2726828"/>
              <a:chOff x="0" y="0"/>
              <a:chExt cx="841206" cy="783689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841207" cy="783689"/>
              </a:xfrm>
              <a:custGeom>
                <a:avLst/>
                <a:gdLst/>
                <a:ahLst/>
                <a:cxnLst/>
                <a:rect l="l" t="t" r="r" b="b"/>
                <a:pathLst>
                  <a:path w="841207" h="783689">
                    <a:moveTo>
                      <a:pt x="49873" y="0"/>
                    </a:moveTo>
                    <a:lnTo>
                      <a:pt x="791334" y="0"/>
                    </a:lnTo>
                    <a:cubicBezTo>
                      <a:pt x="818878" y="0"/>
                      <a:pt x="841207" y="22329"/>
                      <a:pt x="841207" y="49873"/>
                    </a:cubicBezTo>
                    <a:lnTo>
                      <a:pt x="841207" y="733816"/>
                    </a:lnTo>
                    <a:cubicBezTo>
                      <a:pt x="841207" y="761360"/>
                      <a:pt x="818878" y="783689"/>
                      <a:pt x="791334" y="783689"/>
                    </a:cubicBezTo>
                    <a:lnTo>
                      <a:pt x="49873" y="783689"/>
                    </a:lnTo>
                    <a:cubicBezTo>
                      <a:pt x="36646" y="783689"/>
                      <a:pt x="23960" y="778435"/>
                      <a:pt x="14607" y="769082"/>
                    </a:cubicBezTo>
                    <a:cubicBezTo>
                      <a:pt x="5254" y="759729"/>
                      <a:pt x="0" y="747043"/>
                      <a:pt x="0" y="733816"/>
                    </a:cubicBezTo>
                    <a:lnTo>
                      <a:pt x="0" y="49873"/>
                    </a:lnTo>
                    <a:cubicBezTo>
                      <a:pt x="0" y="36646"/>
                      <a:pt x="5254" y="23960"/>
                      <a:pt x="14607" y="14607"/>
                    </a:cubicBezTo>
                    <a:cubicBezTo>
                      <a:pt x="23960" y="5254"/>
                      <a:pt x="36646" y="0"/>
                      <a:pt x="49873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7F0FF">
                      <a:alpha val="100000"/>
                    </a:srgbClr>
                  </a:gs>
                  <a:gs pos="50000">
                    <a:srgbClr val="00AEEF">
                      <a:alpha val="100000"/>
                    </a:srgbClr>
                  </a:gs>
                  <a:gs pos="100000">
                    <a:srgbClr val="007CEF">
                      <a:alpha val="100000"/>
                    </a:srgbClr>
                  </a:gs>
                </a:gsLst>
                <a:lin ang="5400000"/>
              </a:gradFill>
              <a:ln w="28575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0" y="-19050"/>
                <a:ext cx="841206" cy="802739"/>
              </a:xfrm>
              <a:prstGeom prst="rect">
                <a:avLst/>
              </a:prstGeom>
            </p:spPr>
            <p:txBody>
              <a:bodyPr lIns="35919" tIns="35919" rIns="35919" bIns="35919" rtlCol="0" anchor="ctr"/>
              <a:lstStyle/>
              <a:p>
                <a:pPr marL="0" lvl="0" indent="0" algn="ctr">
                  <a:lnSpc>
                    <a:spcPts val="1162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6" name="Freeform 46"/>
            <p:cNvSpPr/>
            <p:nvPr/>
          </p:nvSpPr>
          <p:spPr>
            <a:xfrm>
              <a:off x="523885" y="0"/>
              <a:ext cx="1879189" cy="1855272"/>
            </a:xfrm>
            <a:custGeom>
              <a:avLst/>
              <a:gdLst/>
              <a:ahLst/>
              <a:cxnLst/>
              <a:rect l="l" t="t" r="r" b="b"/>
              <a:pathLst>
                <a:path w="1879189" h="1855272">
                  <a:moveTo>
                    <a:pt x="0" y="0"/>
                  </a:moveTo>
                  <a:lnTo>
                    <a:pt x="1879189" y="0"/>
                  </a:lnTo>
                  <a:lnTo>
                    <a:pt x="1879189" y="1855272"/>
                  </a:lnTo>
                  <a:lnTo>
                    <a:pt x="0" y="18552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234333" y="1951150"/>
              <a:ext cx="2458294" cy="3366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728"/>
                </a:lnSpc>
                <a:spcBef>
                  <a:spcPct val="0"/>
                </a:spcBef>
              </a:pPr>
              <a:r>
                <a:rPr lang="en-US" sz="1800">
                  <a:solidFill>
                    <a:srgbClr val="FFFFFF"/>
                  </a:solidFill>
                  <a:latin typeface="Passion One"/>
                  <a:ea typeface="Passion One"/>
                  <a:cs typeface="Passion One"/>
                  <a:sym typeface="Passion One"/>
                </a:rPr>
                <a:t>WI</a:t>
              </a:r>
              <a:r>
                <a:rPr lang="en-US" sz="1800" u="none" strike="noStrike">
                  <a:solidFill>
                    <a:srgbClr val="FFFFFF"/>
                  </a:solidFill>
                  <a:latin typeface="Passion One"/>
                  <a:ea typeface="Passion One"/>
                  <a:cs typeface="Passion One"/>
                  <a:sym typeface="Passion One"/>
                </a:rPr>
                <a:t>NDY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234333" y="2286485"/>
              <a:ext cx="2458294" cy="492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439"/>
                </a:lnSpc>
                <a:spcBef>
                  <a:spcPct val="0"/>
                </a:spcBef>
              </a:pPr>
              <a:r>
                <a:rPr lang="en-US" sz="1200" u="none" strike="noStrike" spc="-24">
                  <a:solidFill>
                    <a:srgbClr val="FFFFF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Air moving from high</a:t>
              </a:r>
            </a:p>
            <a:p>
              <a:pPr marL="0" lvl="0" indent="0" algn="ctr">
                <a:lnSpc>
                  <a:spcPts val="1439"/>
                </a:lnSpc>
                <a:spcBef>
                  <a:spcPct val="0"/>
                </a:spcBef>
              </a:pPr>
              <a:r>
                <a:rPr lang="en-US" sz="1200" u="none" strike="noStrike" spc="-24">
                  <a:solidFill>
                    <a:srgbClr val="FFFFF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to low pressure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0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7943" y="1879749"/>
            <a:ext cx="2980314" cy="2554954"/>
            <a:chOff x="0" y="0"/>
            <a:chExt cx="1342589" cy="11509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42589" cy="1150970"/>
            </a:xfrm>
            <a:custGeom>
              <a:avLst/>
              <a:gdLst/>
              <a:ahLst/>
              <a:cxnLst/>
              <a:rect l="l" t="t" r="r" b="b"/>
              <a:pathLst>
                <a:path w="1342589" h="1150970">
                  <a:moveTo>
                    <a:pt x="36735" y="0"/>
                  </a:moveTo>
                  <a:lnTo>
                    <a:pt x="1305854" y="0"/>
                  </a:lnTo>
                  <a:cubicBezTo>
                    <a:pt x="1326142" y="0"/>
                    <a:pt x="1342589" y="16447"/>
                    <a:pt x="1342589" y="36735"/>
                  </a:cubicBezTo>
                  <a:lnTo>
                    <a:pt x="1342589" y="1114235"/>
                  </a:lnTo>
                  <a:cubicBezTo>
                    <a:pt x="1342589" y="1134523"/>
                    <a:pt x="1326142" y="1150970"/>
                    <a:pt x="1305854" y="1150970"/>
                  </a:cubicBezTo>
                  <a:lnTo>
                    <a:pt x="36735" y="1150970"/>
                  </a:lnTo>
                  <a:cubicBezTo>
                    <a:pt x="16447" y="1150970"/>
                    <a:pt x="0" y="1134523"/>
                    <a:pt x="0" y="1114235"/>
                  </a:cubicBezTo>
                  <a:lnTo>
                    <a:pt x="0" y="36735"/>
                  </a:lnTo>
                  <a:cubicBezTo>
                    <a:pt x="0" y="16447"/>
                    <a:pt x="16447" y="0"/>
                    <a:pt x="36735" y="0"/>
                  </a:cubicBezTo>
                  <a:close/>
                </a:path>
              </a:pathLst>
            </a:custGeom>
            <a:solidFill>
              <a:srgbClr val="FFF2B9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1342589" cy="1170020"/>
            </a:xfrm>
            <a:prstGeom prst="rect">
              <a:avLst/>
            </a:prstGeom>
          </p:spPr>
          <p:txBody>
            <a:bodyPr lIns="29700" tIns="29700" rIns="29700" bIns="29700" rtlCol="0" anchor="ctr"/>
            <a:lstStyle/>
            <a:p>
              <a:pPr marL="0" lvl="0" indent="0" algn="ctr">
                <a:lnSpc>
                  <a:spcPts val="116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698584" y="1879749"/>
            <a:ext cx="6731014" cy="5262308"/>
            <a:chOff x="0" y="0"/>
            <a:chExt cx="3032225" cy="237059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032225" cy="2370594"/>
            </a:xfrm>
            <a:custGeom>
              <a:avLst/>
              <a:gdLst/>
              <a:ahLst/>
              <a:cxnLst/>
              <a:rect l="l" t="t" r="r" b="b"/>
              <a:pathLst>
                <a:path w="3032225" h="2370594">
                  <a:moveTo>
                    <a:pt x="16265" y="0"/>
                  </a:moveTo>
                  <a:lnTo>
                    <a:pt x="3015960" y="0"/>
                  </a:lnTo>
                  <a:cubicBezTo>
                    <a:pt x="3020274" y="0"/>
                    <a:pt x="3024411" y="1714"/>
                    <a:pt x="3027461" y="4764"/>
                  </a:cubicBezTo>
                  <a:cubicBezTo>
                    <a:pt x="3030511" y="7814"/>
                    <a:pt x="3032225" y="11951"/>
                    <a:pt x="3032225" y="16265"/>
                  </a:cubicBezTo>
                  <a:lnTo>
                    <a:pt x="3032225" y="2354329"/>
                  </a:lnTo>
                  <a:cubicBezTo>
                    <a:pt x="3032225" y="2363312"/>
                    <a:pt x="3024943" y="2370594"/>
                    <a:pt x="3015960" y="2370594"/>
                  </a:cubicBezTo>
                  <a:lnTo>
                    <a:pt x="16265" y="2370594"/>
                  </a:lnTo>
                  <a:cubicBezTo>
                    <a:pt x="7282" y="2370594"/>
                    <a:pt x="0" y="2363312"/>
                    <a:pt x="0" y="2354329"/>
                  </a:cubicBezTo>
                  <a:lnTo>
                    <a:pt x="0" y="16265"/>
                  </a:lnTo>
                  <a:cubicBezTo>
                    <a:pt x="0" y="7282"/>
                    <a:pt x="7282" y="0"/>
                    <a:pt x="1626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AE4FF">
                    <a:alpha val="100000"/>
                  </a:srgbClr>
                </a:gs>
                <a:gs pos="50000">
                  <a:srgbClr val="00AEEF">
                    <a:alpha val="100000"/>
                  </a:srgbClr>
                </a:gs>
                <a:gs pos="100000">
                  <a:srgbClr val="007CEF">
                    <a:alpha val="100000"/>
                  </a:srgbClr>
                </a:gs>
              </a:gsLst>
              <a:lin ang="5400000"/>
            </a:gradFill>
            <a:ln w="2857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3032225" cy="2389644"/>
            </a:xfrm>
            <a:prstGeom prst="rect">
              <a:avLst/>
            </a:prstGeom>
          </p:spPr>
          <p:txBody>
            <a:bodyPr lIns="29700" tIns="29700" rIns="29700" bIns="29700" rtlCol="0" anchor="ctr"/>
            <a:lstStyle/>
            <a:p>
              <a:pPr marL="0" lvl="0" indent="0" algn="ctr">
                <a:lnSpc>
                  <a:spcPts val="116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23308" y="4584600"/>
            <a:ext cx="2980314" cy="2554954"/>
            <a:chOff x="0" y="0"/>
            <a:chExt cx="1342589" cy="11509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42589" cy="1150970"/>
            </a:xfrm>
            <a:custGeom>
              <a:avLst/>
              <a:gdLst/>
              <a:ahLst/>
              <a:cxnLst/>
              <a:rect l="l" t="t" r="r" b="b"/>
              <a:pathLst>
                <a:path w="1342589" h="1150970">
                  <a:moveTo>
                    <a:pt x="36735" y="0"/>
                  </a:moveTo>
                  <a:lnTo>
                    <a:pt x="1305854" y="0"/>
                  </a:lnTo>
                  <a:cubicBezTo>
                    <a:pt x="1326142" y="0"/>
                    <a:pt x="1342589" y="16447"/>
                    <a:pt x="1342589" y="36735"/>
                  </a:cubicBezTo>
                  <a:lnTo>
                    <a:pt x="1342589" y="1114235"/>
                  </a:lnTo>
                  <a:cubicBezTo>
                    <a:pt x="1342589" y="1134523"/>
                    <a:pt x="1326142" y="1150970"/>
                    <a:pt x="1305854" y="1150970"/>
                  </a:cubicBezTo>
                  <a:lnTo>
                    <a:pt x="36735" y="1150970"/>
                  </a:lnTo>
                  <a:cubicBezTo>
                    <a:pt x="16447" y="1150970"/>
                    <a:pt x="0" y="1134523"/>
                    <a:pt x="0" y="1114235"/>
                  </a:cubicBezTo>
                  <a:lnTo>
                    <a:pt x="0" y="36735"/>
                  </a:lnTo>
                  <a:cubicBezTo>
                    <a:pt x="0" y="16447"/>
                    <a:pt x="16447" y="0"/>
                    <a:pt x="36735" y="0"/>
                  </a:cubicBezTo>
                  <a:close/>
                </a:path>
              </a:pathLst>
            </a:custGeom>
            <a:solidFill>
              <a:srgbClr val="FFF2B9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1342589" cy="1170020"/>
            </a:xfrm>
            <a:prstGeom prst="rect">
              <a:avLst/>
            </a:prstGeom>
          </p:spPr>
          <p:txBody>
            <a:bodyPr lIns="29700" tIns="29700" rIns="29700" bIns="29700" rtlCol="0" anchor="ctr"/>
            <a:lstStyle/>
            <a:p>
              <a:pPr marL="0" lvl="0" indent="0" algn="ctr">
                <a:lnSpc>
                  <a:spcPts val="116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41047" y="5388084"/>
            <a:ext cx="502654" cy="502654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E064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16428" tIns="16428" rIns="16428" bIns="16428" rtlCol="0" anchor="t"/>
            <a:lstStyle/>
            <a:p>
              <a:pPr algn="ctr">
                <a:lnSpc>
                  <a:spcPts val="797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341047" y="5977704"/>
            <a:ext cx="502654" cy="128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"/>
              </a:lnSpc>
            </a:pPr>
            <a:r>
              <a:rPr lang="en-US" sz="800" b="1">
                <a:solidFill>
                  <a:srgbClr val="000000"/>
                </a:solidFill>
                <a:latin typeface="Public Sans Semi-Bold"/>
                <a:ea typeface="Public Sans Semi-Bold"/>
                <a:cs typeface="Public Sans Semi-Bold"/>
                <a:sym typeface="Public Sans Semi-Bold"/>
              </a:rPr>
              <a:t>#FCE064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341047" y="6186750"/>
            <a:ext cx="502654" cy="502654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AEE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16428" tIns="16428" rIns="16428" bIns="16428" rtlCol="0" anchor="t"/>
            <a:lstStyle/>
            <a:p>
              <a:pPr algn="ctr">
                <a:lnSpc>
                  <a:spcPts val="797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341047" y="6776040"/>
            <a:ext cx="502654" cy="128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"/>
              </a:lnSpc>
            </a:pPr>
            <a:r>
              <a:rPr lang="en-US" sz="800" b="1">
                <a:solidFill>
                  <a:srgbClr val="000000"/>
                </a:solidFill>
                <a:latin typeface="Public Sans Semi-Bold"/>
                <a:ea typeface="Public Sans Semi-Bold"/>
                <a:cs typeface="Public Sans Semi-Bold"/>
                <a:sym typeface="Public Sans Semi-Bold"/>
              </a:rPr>
              <a:t>#00AEEF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972498" y="5388084"/>
            <a:ext cx="502654" cy="502654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00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16428" tIns="16428" rIns="16428" bIns="16428" rtlCol="0" anchor="t"/>
            <a:lstStyle/>
            <a:p>
              <a:pPr algn="ctr">
                <a:lnSpc>
                  <a:spcPts val="797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972498" y="5977704"/>
            <a:ext cx="502654" cy="128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"/>
              </a:lnSpc>
            </a:pPr>
            <a:r>
              <a:rPr lang="en-US" sz="800" b="1">
                <a:solidFill>
                  <a:srgbClr val="000000"/>
                </a:solidFill>
                <a:latin typeface="Public Sans Semi-Bold"/>
                <a:ea typeface="Public Sans Semi-Bold"/>
                <a:cs typeface="Public Sans Semi-Bold"/>
                <a:sym typeface="Public Sans Semi-Bold"/>
              </a:rPr>
              <a:t>#FFB000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1972498" y="6186750"/>
            <a:ext cx="502654" cy="502654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7CE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16428" tIns="16428" rIns="16428" bIns="16428" rtlCol="0" anchor="t"/>
            <a:lstStyle/>
            <a:p>
              <a:pPr algn="ctr">
                <a:lnSpc>
                  <a:spcPts val="797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972498" y="6776040"/>
            <a:ext cx="502654" cy="128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"/>
              </a:lnSpc>
            </a:pPr>
            <a:r>
              <a:rPr lang="en-US" sz="800" b="1">
                <a:solidFill>
                  <a:srgbClr val="000000"/>
                </a:solidFill>
                <a:latin typeface="Public Sans Semi-Bold"/>
                <a:ea typeface="Public Sans Semi-Bold"/>
                <a:cs typeface="Public Sans Semi-Bold"/>
                <a:sym typeface="Public Sans Semi-Bold"/>
              </a:rPr>
              <a:t>#007CEF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709597" y="5388084"/>
            <a:ext cx="502654" cy="502654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2B9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16428" tIns="16428" rIns="16428" bIns="16428" rtlCol="0" anchor="t"/>
            <a:lstStyle/>
            <a:p>
              <a:pPr algn="ctr">
                <a:lnSpc>
                  <a:spcPts val="797"/>
                </a:lnSpc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709597" y="5977704"/>
            <a:ext cx="502654" cy="128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"/>
              </a:lnSpc>
            </a:pPr>
            <a:r>
              <a:rPr lang="en-US" sz="800" b="1">
                <a:solidFill>
                  <a:srgbClr val="000000"/>
                </a:solidFill>
                <a:latin typeface="Public Sans Semi-Bold"/>
                <a:ea typeface="Public Sans Semi-Bold"/>
                <a:cs typeface="Public Sans Semi-Bold"/>
                <a:sym typeface="Public Sans Semi-Bold"/>
              </a:rPr>
              <a:t>#FFF2B9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709597" y="6186750"/>
            <a:ext cx="502654" cy="502654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AE4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16428" tIns="16428" rIns="16428" bIns="16428" rtlCol="0" anchor="t"/>
            <a:lstStyle/>
            <a:p>
              <a:pPr algn="ctr">
                <a:lnSpc>
                  <a:spcPts val="797"/>
                </a:lnSpc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709597" y="6776040"/>
            <a:ext cx="502654" cy="128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"/>
              </a:lnSpc>
            </a:pPr>
            <a:r>
              <a:rPr lang="en-US" sz="800" b="1">
                <a:solidFill>
                  <a:srgbClr val="000000"/>
                </a:solidFill>
                <a:latin typeface="Public Sans Semi-Bold"/>
                <a:ea typeface="Public Sans Semi-Bold"/>
                <a:cs typeface="Public Sans Semi-Bold"/>
                <a:sym typeface="Public Sans Semi-Bold"/>
              </a:rPr>
              <a:t>#9AE4FF</a:t>
            </a:r>
          </a:p>
        </p:txBody>
      </p:sp>
      <p:grpSp>
        <p:nvGrpSpPr>
          <p:cNvPr id="35" name="Group 35"/>
          <p:cNvGrpSpPr/>
          <p:nvPr/>
        </p:nvGrpSpPr>
        <p:grpSpPr>
          <a:xfrm>
            <a:off x="2603948" y="5388084"/>
            <a:ext cx="502654" cy="502654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16428" tIns="16428" rIns="16428" bIns="16428" rtlCol="0" anchor="t"/>
            <a:lstStyle/>
            <a:p>
              <a:pPr algn="ctr">
                <a:lnSpc>
                  <a:spcPts val="797"/>
                </a:lnSpc>
              </a:pPr>
              <a:endParaRPr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2603948" y="5977704"/>
            <a:ext cx="502654" cy="128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"/>
              </a:lnSpc>
            </a:pPr>
            <a:r>
              <a:rPr lang="en-US" sz="800" b="1">
                <a:solidFill>
                  <a:srgbClr val="000000"/>
                </a:solidFill>
                <a:latin typeface="Public Sans Semi-Bold"/>
                <a:ea typeface="Public Sans Semi-Bold"/>
                <a:cs typeface="Public Sans Semi-Bold"/>
                <a:sym typeface="Public Sans Semi-Bold"/>
              </a:rPr>
              <a:t>#000000</a:t>
            </a:r>
          </a:p>
        </p:txBody>
      </p:sp>
      <p:grpSp>
        <p:nvGrpSpPr>
          <p:cNvPr id="39" name="Group 39"/>
          <p:cNvGrpSpPr/>
          <p:nvPr/>
        </p:nvGrpSpPr>
        <p:grpSpPr>
          <a:xfrm>
            <a:off x="2603948" y="6186750"/>
            <a:ext cx="502654" cy="717349"/>
            <a:chOff x="0" y="0"/>
            <a:chExt cx="670205" cy="956465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670205" cy="670205"/>
              <a:chOff x="0" y="0"/>
              <a:chExt cx="812800" cy="81280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16428" tIns="16428" rIns="16428" bIns="16428" rtlCol="0" anchor="t"/>
              <a:lstStyle/>
              <a:p>
                <a:pPr algn="ctr">
                  <a:lnSpc>
                    <a:spcPts val="797"/>
                  </a:lnSpc>
                </a:pPr>
                <a:endParaRPr/>
              </a:p>
            </p:txBody>
          </p:sp>
        </p:grpSp>
        <p:sp>
          <p:nvSpPr>
            <p:cNvPr id="43" name="TextBox 43"/>
            <p:cNvSpPr txBox="1"/>
            <p:nvPr/>
          </p:nvSpPr>
          <p:spPr>
            <a:xfrm>
              <a:off x="0" y="788895"/>
              <a:ext cx="670205" cy="167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60"/>
                </a:lnSpc>
              </a:pPr>
              <a:r>
                <a:rPr lang="en-US" sz="800" b="1">
                  <a:solidFill>
                    <a:srgbClr val="000000"/>
                  </a:solidFill>
                  <a:latin typeface="Public Sans Semi-Bold"/>
                  <a:ea typeface="Public Sans Semi-Bold"/>
                  <a:cs typeface="Public Sans Semi-Bold"/>
                  <a:sym typeface="Public Sans Semi-Bold"/>
                </a:rPr>
                <a:t>#FFFFFF</a:t>
              </a:r>
            </a:p>
          </p:txBody>
        </p:sp>
      </p:grpSp>
      <p:sp>
        <p:nvSpPr>
          <p:cNvPr id="44" name="Freeform 44"/>
          <p:cNvSpPr/>
          <p:nvPr/>
        </p:nvSpPr>
        <p:spPr>
          <a:xfrm>
            <a:off x="8160764" y="4897158"/>
            <a:ext cx="1830776" cy="1414690"/>
          </a:xfrm>
          <a:custGeom>
            <a:avLst/>
            <a:gdLst/>
            <a:ahLst/>
            <a:cxnLst/>
            <a:rect l="l" t="t" r="r" b="b"/>
            <a:pathLst>
              <a:path w="1830776" h="1414690">
                <a:moveTo>
                  <a:pt x="0" y="0"/>
                </a:moveTo>
                <a:lnTo>
                  <a:pt x="1830776" y="0"/>
                </a:lnTo>
                <a:lnTo>
                  <a:pt x="1830776" y="1414691"/>
                </a:lnTo>
                <a:lnTo>
                  <a:pt x="0" y="141469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5" name="Freeform 45"/>
          <p:cNvSpPr/>
          <p:nvPr/>
        </p:nvSpPr>
        <p:spPr>
          <a:xfrm>
            <a:off x="5996905" y="5150674"/>
            <a:ext cx="1862734" cy="907659"/>
          </a:xfrm>
          <a:custGeom>
            <a:avLst/>
            <a:gdLst/>
            <a:ahLst/>
            <a:cxnLst/>
            <a:rect l="l" t="t" r="r" b="b"/>
            <a:pathLst>
              <a:path w="1862734" h="907659">
                <a:moveTo>
                  <a:pt x="0" y="0"/>
                </a:moveTo>
                <a:lnTo>
                  <a:pt x="1862734" y="0"/>
                </a:lnTo>
                <a:lnTo>
                  <a:pt x="1862734" y="907659"/>
                </a:lnTo>
                <a:lnTo>
                  <a:pt x="0" y="90765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6" name="TextBox 46"/>
          <p:cNvSpPr txBox="1"/>
          <p:nvPr/>
        </p:nvSpPr>
        <p:spPr>
          <a:xfrm>
            <a:off x="712490" y="2549419"/>
            <a:ext cx="2444570" cy="311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9"/>
              </a:lnSpc>
            </a:pPr>
            <a:r>
              <a:rPr lang="en-US" sz="999" u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This presentation template</a:t>
            </a:r>
          </a:p>
          <a:p>
            <a:pPr algn="ctr">
              <a:lnSpc>
                <a:spcPts val="1219"/>
              </a:lnSpc>
            </a:pPr>
            <a:r>
              <a:rPr lang="en-US" sz="999" u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uses the following free fonts: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657889" y="4129301"/>
            <a:ext cx="2553771" cy="159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9"/>
              </a:lnSpc>
            </a:pPr>
            <a:r>
              <a:rPr lang="en-US" sz="999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You can find these fonts online too.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013801" y="3208492"/>
            <a:ext cx="1841947" cy="283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3"/>
              </a:lnSpc>
            </a:pPr>
            <a:r>
              <a:rPr lang="en-US" sz="2100" b="1">
                <a:solidFill>
                  <a:srgbClr val="000000"/>
                </a:solidFill>
                <a:latin typeface="Passion One Bold"/>
                <a:ea typeface="Passion One Bold"/>
                <a:cs typeface="Passion One Bold"/>
                <a:sym typeface="Passion One Bold"/>
              </a:rPr>
              <a:t>PASSION ONE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382559" y="3023129"/>
            <a:ext cx="1104432" cy="127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2"/>
              </a:lnSpc>
            </a:pPr>
            <a:r>
              <a:rPr lang="en-US" sz="934" b="1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TITLES: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917659" y="3790759"/>
            <a:ext cx="2034233" cy="192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2"/>
              </a:lnSpc>
            </a:pPr>
            <a:r>
              <a:rPr lang="en-US" sz="140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Public Sans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382559" y="3616280"/>
            <a:ext cx="1104432" cy="127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2"/>
              </a:lnSpc>
            </a:pPr>
            <a:r>
              <a:rPr lang="en-US" sz="934" b="1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BODY TEXT: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2220923" y="1328950"/>
            <a:ext cx="7028982" cy="236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918"/>
              </a:lnSpc>
              <a:spcBef>
                <a:spcPct val="0"/>
              </a:spcBef>
            </a:pPr>
            <a:r>
              <a:rPr lang="en-US" sz="1400" b="1" u="none" strike="noStrike" spc="-28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 Medium"/>
              </a:rPr>
              <a:t>Use these in your presentation. Delete or hide this page before presenting. 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3197996" y="736891"/>
            <a:ext cx="4296008" cy="632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08"/>
              </a:lnSpc>
              <a:spcBef>
                <a:spcPct val="0"/>
              </a:spcBef>
            </a:pPr>
            <a:r>
              <a:rPr lang="en-US" sz="4800" u="none" strike="noStrike">
                <a:solidFill>
                  <a:srgbClr val="000000"/>
                </a:solidFill>
                <a:latin typeface="Passion One"/>
                <a:ea typeface="Passion One"/>
                <a:cs typeface="Passion One"/>
                <a:sym typeface="Passion One"/>
              </a:rPr>
              <a:t>RESOURCE PAGE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111976" y="2177631"/>
            <a:ext cx="1602978" cy="311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04"/>
              </a:lnSpc>
              <a:spcBef>
                <a:spcPct val="0"/>
              </a:spcBef>
            </a:pPr>
            <a:r>
              <a:rPr lang="en-US" sz="2400" u="none" strike="noStrike">
                <a:solidFill>
                  <a:srgbClr val="000000"/>
                </a:solidFill>
                <a:latin typeface="Passion One"/>
                <a:ea typeface="Passion One"/>
                <a:cs typeface="Passion One"/>
                <a:sym typeface="Passion One"/>
              </a:rPr>
              <a:t>FONTS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5243368" y="2173515"/>
            <a:ext cx="3330366" cy="3151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03"/>
              </a:lnSpc>
              <a:spcBef>
                <a:spcPct val="0"/>
              </a:spcBef>
            </a:pPr>
            <a:r>
              <a:rPr lang="en-US" sz="2399" u="none" strike="noStrike">
                <a:solidFill>
                  <a:srgbClr val="000000"/>
                </a:solidFill>
                <a:latin typeface="Passion One"/>
                <a:ea typeface="Passion One"/>
                <a:cs typeface="Passion One"/>
                <a:sym typeface="Passion One"/>
              </a:rPr>
              <a:t>DESIGN ELEMENTS / ICONS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1117342" y="4882482"/>
            <a:ext cx="1602978" cy="3151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03"/>
              </a:lnSpc>
              <a:spcBef>
                <a:spcPct val="0"/>
              </a:spcBef>
            </a:pPr>
            <a:r>
              <a:rPr lang="en-US" sz="2399" u="none" strike="noStrike">
                <a:solidFill>
                  <a:srgbClr val="000000"/>
                </a:solidFill>
                <a:latin typeface="Passion One"/>
                <a:ea typeface="Passion One"/>
                <a:cs typeface="Passion One"/>
                <a:sym typeface="Passion One"/>
              </a:rPr>
              <a:t>COLORS</a:t>
            </a:r>
          </a:p>
        </p:txBody>
      </p:sp>
      <p:sp>
        <p:nvSpPr>
          <p:cNvPr id="57" name="Freeform 57"/>
          <p:cNvSpPr/>
          <p:nvPr/>
        </p:nvSpPr>
        <p:spPr>
          <a:xfrm>
            <a:off x="4183968" y="3113767"/>
            <a:ext cx="1311391" cy="1306622"/>
          </a:xfrm>
          <a:custGeom>
            <a:avLst/>
            <a:gdLst/>
            <a:ahLst/>
            <a:cxnLst/>
            <a:rect l="l" t="t" r="r" b="b"/>
            <a:pathLst>
              <a:path w="1311391" h="1306622">
                <a:moveTo>
                  <a:pt x="0" y="0"/>
                </a:moveTo>
                <a:lnTo>
                  <a:pt x="1311391" y="0"/>
                </a:lnTo>
                <a:lnTo>
                  <a:pt x="1311391" y="1306622"/>
                </a:lnTo>
                <a:lnTo>
                  <a:pt x="0" y="130662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8" name="Freeform 58"/>
          <p:cNvSpPr/>
          <p:nvPr/>
        </p:nvSpPr>
        <p:spPr>
          <a:xfrm>
            <a:off x="5842756" y="3228171"/>
            <a:ext cx="1788332" cy="1297354"/>
          </a:xfrm>
          <a:custGeom>
            <a:avLst/>
            <a:gdLst/>
            <a:ahLst/>
            <a:cxnLst/>
            <a:rect l="l" t="t" r="r" b="b"/>
            <a:pathLst>
              <a:path w="1788332" h="1297354">
                <a:moveTo>
                  <a:pt x="0" y="0"/>
                </a:moveTo>
                <a:lnTo>
                  <a:pt x="1788332" y="0"/>
                </a:lnTo>
                <a:lnTo>
                  <a:pt x="1788332" y="1297353"/>
                </a:lnTo>
                <a:lnTo>
                  <a:pt x="0" y="129735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9" name="Freeform 59"/>
          <p:cNvSpPr/>
          <p:nvPr/>
        </p:nvSpPr>
        <p:spPr>
          <a:xfrm>
            <a:off x="8200399" y="3193883"/>
            <a:ext cx="1743816" cy="1331642"/>
          </a:xfrm>
          <a:custGeom>
            <a:avLst/>
            <a:gdLst/>
            <a:ahLst/>
            <a:cxnLst/>
            <a:rect l="l" t="t" r="r" b="b"/>
            <a:pathLst>
              <a:path w="1743816" h="1331642">
                <a:moveTo>
                  <a:pt x="0" y="0"/>
                </a:moveTo>
                <a:lnTo>
                  <a:pt x="1743816" y="0"/>
                </a:lnTo>
                <a:lnTo>
                  <a:pt x="1743816" y="1331641"/>
                </a:lnTo>
                <a:lnTo>
                  <a:pt x="0" y="133164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0" name="Freeform 60"/>
          <p:cNvSpPr/>
          <p:nvPr/>
        </p:nvSpPr>
        <p:spPr>
          <a:xfrm>
            <a:off x="4136643" y="4834857"/>
            <a:ext cx="1559137" cy="1539293"/>
          </a:xfrm>
          <a:custGeom>
            <a:avLst/>
            <a:gdLst/>
            <a:ahLst/>
            <a:cxnLst/>
            <a:rect l="l" t="t" r="r" b="b"/>
            <a:pathLst>
              <a:path w="1559137" h="1539293">
                <a:moveTo>
                  <a:pt x="0" y="0"/>
                </a:moveTo>
                <a:lnTo>
                  <a:pt x="1559136" y="0"/>
                </a:lnTo>
                <a:lnTo>
                  <a:pt x="1559136" y="1539293"/>
                </a:lnTo>
                <a:lnTo>
                  <a:pt x="0" y="153929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0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53098" y="1725566"/>
            <a:ext cx="5185805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60"/>
              </a:lnSpc>
              <a:spcBef>
                <a:spcPct val="0"/>
              </a:spcBef>
            </a:pPr>
            <a:r>
              <a:rPr lang="en-US" sz="1800" u="none" strike="noStrike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This presentation template is free for everyone to use, thanks to the following: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753098" y="931562"/>
            <a:ext cx="5185805" cy="632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08"/>
              </a:lnSpc>
              <a:spcBef>
                <a:spcPct val="0"/>
              </a:spcBef>
            </a:pPr>
            <a:r>
              <a:rPr lang="en-US" sz="4800" u="none" strike="noStrike">
                <a:solidFill>
                  <a:srgbClr val="000000"/>
                </a:solidFill>
                <a:latin typeface="Passion One"/>
                <a:ea typeface="Passion One"/>
                <a:cs typeface="Passion One"/>
                <a:sym typeface="Passion One"/>
              </a:rPr>
              <a:t>CREDITS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756000" y="2811416"/>
            <a:ext cx="4359216" cy="2842704"/>
            <a:chOff x="0" y="0"/>
            <a:chExt cx="1562259" cy="101871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562259" cy="1018713"/>
            </a:xfrm>
            <a:custGeom>
              <a:avLst/>
              <a:gdLst/>
              <a:ahLst/>
              <a:cxnLst/>
              <a:rect l="l" t="t" r="r" b="b"/>
              <a:pathLst>
                <a:path w="1562259" h="1018713">
                  <a:moveTo>
                    <a:pt x="1562259" y="25115"/>
                  </a:moveTo>
                  <a:lnTo>
                    <a:pt x="1562259" y="993597"/>
                  </a:lnTo>
                  <a:cubicBezTo>
                    <a:pt x="1562259" y="1007468"/>
                    <a:pt x="1551014" y="1018713"/>
                    <a:pt x="1537144" y="1018713"/>
                  </a:cubicBezTo>
                  <a:lnTo>
                    <a:pt x="25115" y="1018713"/>
                  </a:lnTo>
                  <a:cubicBezTo>
                    <a:pt x="18454" y="1018713"/>
                    <a:pt x="12066" y="1016066"/>
                    <a:pt x="7356" y="1011356"/>
                  </a:cubicBezTo>
                  <a:cubicBezTo>
                    <a:pt x="2646" y="1006647"/>
                    <a:pt x="0" y="1000258"/>
                    <a:pt x="0" y="993597"/>
                  </a:cubicBezTo>
                  <a:lnTo>
                    <a:pt x="0" y="25115"/>
                  </a:lnTo>
                  <a:cubicBezTo>
                    <a:pt x="0" y="18454"/>
                    <a:pt x="2646" y="12066"/>
                    <a:pt x="7356" y="7356"/>
                  </a:cubicBezTo>
                  <a:cubicBezTo>
                    <a:pt x="12066" y="2646"/>
                    <a:pt x="18454" y="0"/>
                    <a:pt x="25115" y="0"/>
                  </a:cubicBezTo>
                  <a:lnTo>
                    <a:pt x="1537144" y="0"/>
                  </a:lnTo>
                  <a:cubicBezTo>
                    <a:pt x="1543805" y="0"/>
                    <a:pt x="1550193" y="2646"/>
                    <a:pt x="1554903" y="7356"/>
                  </a:cubicBezTo>
                  <a:cubicBezTo>
                    <a:pt x="1559613" y="12066"/>
                    <a:pt x="1562259" y="18454"/>
                    <a:pt x="1562259" y="25115"/>
                  </a:cubicBezTo>
                  <a:close/>
                </a:path>
              </a:pathLst>
            </a:custGeom>
            <a:solidFill>
              <a:srgbClr val="FFF2B9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1562259" cy="10377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16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5576784" y="2811416"/>
            <a:ext cx="4359216" cy="2842704"/>
            <a:chOff x="0" y="0"/>
            <a:chExt cx="1562259" cy="101871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562259" cy="1018713"/>
            </a:xfrm>
            <a:custGeom>
              <a:avLst/>
              <a:gdLst/>
              <a:ahLst/>
              <a:cxnLst/>
              <a:rect l="l" t="t" r="r" b="b"/>
              <a:pathLst>
                <a:path w="1562259" h="1018713">
                  <a:moveTo>
                    <a:pt x="1562259" y="25115"/>
                  </a:moveTo>
                  <a:lnTo>
                    <a:pt x="1562259" y="993597"/>
                  </a:lnTo>
                  <a:cubicBezTo>
                    <a:pt x="1562259" y="1007468"/>
                    <a:pt x="1551014" y="1018713"/>
                    <a:pt x="1537144" y="1018713"/>
                  </a:cubicBezTo>
                  <a:lnTo>
                    <a:pt x="25115" y="1018713"/>
                  </a:lnTo>
                  <a:cubicBezTo>
                    <a:pt x="18454" y="1018713"/>
                    <a:pt x="12066" y="1016066"/>
                    <a:pt x="7356" y="1011356"/>
                  </a:cubicBezTo>
                  <a:cubicBezTo>
                    <a:pt x="2646" y="1006647"/>
                    <a:pt x="0" y="1000258"/>
                    <a:pt x="0" y="993597"/>
                  </a:cubicBezTo>
                  <a:lnTo>
                    <a:pt x="0" y="25115"/>
                  </a:lnTo>
                  <a:cubicBezTo>
                    <a:pt x="0" y="18454"/>
                    <a:pt x="2646" y="12066"/>
                    <a:pt x="7356" y="7356"/>
                  </a:cubicBezTo>
                  <a:cubicBezTo>
                    <a:pt x="12066" y="2646"/>
                    <a:pt x="18454" y="0"/>
                    <a:pt x="25115" y="0"/>
                  </a:cubicBezTo>
                  <a:lnTo>
                    <a:pt x="1537144" y="0"/>
                  </a:lnTo>
                  <a:cubicBezTo>
                    <a:pt x="1543805" y="0"/>
                    <a:pt x="1550193" y="2646"/>
                    <a:pt x="1554903" y="7356"/>
                  </a:cubicBezTo>
                  <a:cubicBezTo>
                    <a:pt x="1559613" y="12066"/>
                    <a:pt x="1562259" y="18454"/>
                    <a:pt x="1562259" y="25115"/>
                  </a:cubicBezTo>
                  <a:close/>
                </a:path>
              </a:pathLst>
            </a:custGeom>
            <a:solidFill>
              <a:srgbClr val="FFF2B9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1562259" cy="10377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16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314515" y="4596018"/>
            <a:ext cx="3242186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60"/>
              </a:lnSpc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for t</a:t>
            </a:r>
            <a:r>
              <a:rPr lang="en-US" sz="1800" u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his presentation template</a:t>
            </a:r>
          </a:p>
        </p:txBody>
      </p:sp>
      <p:sp>
        <p:nvSpPr>
          <p:cNvPr id="11" name="Freeform 11"/>
          <p:cNvSpPr/>
          <p:nvPr/>
        </p:nvSpPr>
        <p:spPr>
          <a:xfrm>
            <a:off x="1330131" y="3539567"/>
            <a:ext cx="3210954" cy="802739"/>
          </a:xfrm>
          <a:custGeom>
            <a:avLst/>
            <a:gdLst/>
            <a:ahLst/>
            <a:cxnLst/>
            <a:rect l="l" t="t" r="r" b="b"/>
            <a:pathLst>
              <a:path w="3210954" h="802739">
                <a:moveTo>
                  <a:pt x="0" y="0"/>
                </a:moveTo>
                <a:lnTo>
                  <a:pt x="3210954" y="0"/>
                </a:lnTo>
                <a:lnTo>
                  <a:pt x="3210954" y="802738"/>
                </a:lnTo>
                <a:lnTo>
                  <a:pt x="0" y="80273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6040048" y="4504230"/>
            <a:ext cx="3432687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60"/>
              </a:lnSpc>
              <a:spcBef>
                <a:spcPct val="0"/>
              </a:spcBef>
            </a:pPr>
            <a:r>
              <a:rPr lang="en-US" sz="1800" u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for the photos, graphics,</a:t>
            </a:r>
          </a:p>
          <a:p>
            <a:pPr marL="0" lvl="0" indent="0" algn="ctr">
              <a:lnSpc>
                <a:spcPts val="2160"/>
              </a:lnSpc>
              <a:spcBef>
                <a:spcPct val="0"/>
              </a:spcBef>
            </a:pPr>
            <a:r>
              <a:rPr lang="en-US" sz="1800" u="none" strike="noStrike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and elements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201846" y="3408855"/>
            <a:ext cx="3109093" cy="933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00"/>
              </a:lnSpc>
            </a:pPr>
            <a:r>
              <a:rPr lang="en-US" sz="3000" dirty="0" err="1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Pexels</a:t>
            </a:r>
            <a:r>
              <a:rPr lang="en-US" sz="3000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Pixabay</a:t>
            </a:r>
            <a:r>
              <a:rPr lang="en-US" sz="3000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Sketchify</a:t>
            </a:r>
            <a:endParaRPr lang="en-US" sz="3000" dirty="0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051794" y="6174017"/>
            <a:ext cx="5049979" cy="629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08"/>
              </a:lnSpc>
              <a:spcBef>
                <a:spcPct val="0"/>
              </a:spcBef>
            </a:pPr>
            <a:r>
              <a:rPr lang="en-US" sz="4800" u="none" strike="noStrike">
                <a:solidFill>
                  <a:srgbClr val="000000"/>
                </a:solidFill>
                <a:latin typeface="Passion One"/>
                <a:ea typeface="Passion One"/>
                <a:cs typeface="Passion One"/>
                <a:sym typeface="Passion One"/>
              </a:rPr>
              <a:t>HAPPY DESIGNING!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224</Words>
  <Application>Microsoft Macintosh PowerPoint</Application>
  <PresentationFormat>Custom</PresentationFormat>
  <Paragraphs>51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Calibri</vt:lpstr>
      <vt:lpstr>Public Sans Medium</vt:lpstr>
      <vt:lpstr>Public Sans Semi-Bold</vt:lpstr>
      <vt:lpstr>Public Sans</vt:lpstr>
      <vt:lpstr>Public Sans Bold</vt:lpstr>
      <vt:lpstr>Passion One</vt:lpstr>
      <vt:lpstr>Passion One Bold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 Patterns Infographic</dc:title>
  <cp:lastModifiedBy>Jillene Baniqued</cp:lastModifiedBy>
  <cp:revision>2</cp:revision>
  <dcterms:created xsi:type="dcterms:W3CDTF">2006-08-16T00:00:00Z</dcterms:created>
  <dcterms:modified xsi:type="dcterms:W3CDTF">2026-03-24T11:41:09Z</dcterms:modified>
  <dc:identifier>DAHEwPX81A0</dc:identifier>
</cp:coreProperties>
</file>