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Montserrat Black"/>
      <p:bold r:id="rId11"/>
      <p:boldItalic r:id="rId12"/>
    </p:embeddedFont>
    <p:embeddedFont>
      <p:font typeface="Montserrat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Black-bold.fntdata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font" Target="fonts/MontserratBlack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0bf74b7e96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0bf74b7e9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jpg"/><Relationship Id="rId11" Type="http://schemas.openxmlformats.org/officeDocument/2006/relationships/image" Target="../media/image9.png"/><Relationship Id="rId10" Type="http://schemas.openxmlformats.org/officeDocument/2006/relationships/image" Target="../media/image15.png"/><Relationship Id="rId9" Type="http://schemas.openxmlformats.org/officeDocument/2006/relationships/image" Target="../media/image12.png"/><Relationship Id="rId5" Type="http://schemas.openxmlformats.org/officeDocument/2006/relationships/image" Target="../media/image4.jpg"/><Relationship Id="rId6" Type="http://schemas.openxmlformats.org/officeDocument/2006/relationships/image" Target="../media/image2.jpg"/><Relationship Id="rId7" Type="http://schemas.openxmlformats.org/officeDocument/2006/relationships/image" Target="../media/image16.jpg"/><Relationship Id="rId8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jpg"/><Relationship Id="rId11" Type="http://schemas.openxmlformats.org/officeDocument/2006/relationships/image" Target="../media/image9.png"/><Relationship Id="rId10" Type="http://schemas.openxmlformats.org/officeDocument/2006/relationships/image" Target="../media/image15.png"/><Relationship Id="rId9" Type="http://schemas.openxmlformats.org/officeDocument/2006/relationships/image" Target="../media/image12.png"/><Relationship Id="rId5" Type="http://schemas.openxmlformats.org/officeDocument/2006/relationships/image" Target="../media/image4.jpg"/><Relationship Id="rId6" Type="http://schemas.openxmlformats.org/officeDocument/2006/relationships/image" Target="../media/image2.jpg"/><Relationship Id="rId7" Type="http://schemas.openxmlformats.org/officeDocument/2006/relationships/image" Target="../media/image16.jp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3.jpg"/><Relationship Id="rId11" Type="http://schemas.openxmlformats.org/officeDocument/2006/relationships/image" Target="../media/image9.png"/><Relationship Id="rId10" Type="http://schemas.openxmlformats.org/officeDocument/2006/relationships/image" Target="../media/image15.png"/><Relationship Id="rId9" Type="http://schemas.openxmlformats.org/officeDocument/2006/relationships/image" Target="../media/image12.png"/><Relationship Id="rId5" Type="http://schemas.openxmlformats.org/officeDocument/2006/relationships/image" Target="../media/image4.jpg"/><Relationship Id="rId6" Type="http://schemas.openxmlformats.org/officeDocument/2006/relationships/image" Target="../media/image2.jpg"/><Relationship Id="rId7" Type="http://schemas.openxmlformats.org/officeDocument/2006/relationships/image" Target="../media/image16.jpg"/><Relationship Id="rId8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9.png"/><Relationship Id="rId5" Type="http://schemas.openxmlformats.org/officeDocument/2006/relationships/image" Target="../media/image18.png"/><Relationship Id="rId6" Type="http://schemas.openxmlformats.org/officeDocument/2006/relationships/image" Target="../media/image8.png"/><Relationship Id="rId7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756000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2X2 MATRIX INFOGRAPHIC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6051955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OCT 2024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0" y="2191424"/>
            <a:ext cx="10704003" cy="6021001"/>
          </a:xfrm>
          <a:custGeom>
            <a:rect b="b" l="l" r="r" t="t"/>
            <a:pathLst>
              <a:path extrusionOk="0" h="6021001" w="10704003">
                <a:moveTo>
                  <a:pt x="0" y="0"/>
                </a:moveTo>
                <a:lnTo>
                  <a:pt x="10704003" y="0"/>
                </a:lnTo>
                <a:lnTo>
                  <a:pt x="10704003" y="6021001"/>
                </a:lnTo>
                <a:lnTo>
                  <a:pt x="0" y="60210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7" name="Google Shape;87;p13"/>
          <p:cNvGrpSpPr/>
          <p:nvPr/>
        </p:nvGrpSpPr>
        <p:grpSpPr>
          <a:xfrm>
            <a:off x="380868" y="4312833"/>
            <a:ext cx="3576471" cy="1883971"/>
            <a:chOff x="0" y="-94495"/>
            <a:chExt cx="4768628" cy="2511962"/>
          </a:xfrm>
        </p:grpSpPr>
        <p:grpSp>
          <p:nvGrpSpPr>
            <p:cNvPr id="88" name="Google Shape;88;p13"/>
            <p:cNvGrpSpPr/>
            <p:nvPr/>
          </p:nvGrpSpPr>
          <p:grpSpPr>
            <a:xfrm>
              <a:off x="272495" y="180756"/>
              <a:ext cx="4496133" cy="2236711"/>
              <a:chOff x="0" y="-28575"/>
              <a:chExt cx="1359619" cy="676376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0" y="0"/>
                <a:ext cx="1359619" cy="647801"/>
              </a:xfrm>
              <a:custGeom>
                <a:rect b="b" l="l" r="r" t="t"/>
                <a:pathLst>
                  <a:path extrusionOk="0" h="647801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608771"/>
                    </a:lnTo>
                    <a:cubicBezTo>
                      <a:pt x="1359619" y="619122"/>
                      <a:pt x="1355507" y="629049"/>
                      <a:pt x="1348187" y="636369"/>
                    </a:cubicBezTo>
                    <a:cubicBezTo>
                      <a:pt x="1340868" y="643688"/>
                      <a:pt x="1330940" y="647801"/>
                      <a:pt x="1320589" y="647801"/>
                    </a:cubicBezTo>
                    <a:lnTo>
                      <a:pt x="39030" y="647801"/>
                    </a:lnTo>
                    <a:cubicBezTo>
                      <a:pt x="17474" y="647801"/>
                      <a:pt x="0" y="630326"/>
                      <a:pt x="0" y="608771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53053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0" y="-28575"/>
                <a:ext cx="1359619" cy="6763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0" y="-94495"/>
              <a:ext cx="4496133" cy="2236711"/>
              <a:chOff x="0" y="-28575"/>
              <a:chExt cx="1359619" cy="676376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0" y="0"/>
                <a:ext cx="1359619" cy="647801"/>
              </a:xfrm>
              <a:custGeom>
                <a:rect b="b" l="l" r="r" t="t"/>
                <a:pathLst>
                  <a:path extrusionOk="0" h="647801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608771"/>
                    </a:lnTo>
                    <a:cubicBezTo>
                      <a:pt x="1359619" y="619122"/>
                      <a:pt x="1355507" y="629049"/>
                      <a:pt x="1348187" y="636369"/>
                    </a:cubicBezTo>
                    <a:cubicBezTo>
                      <a:pt x="1340868" y="643688"/>
                      <a:pt x="1330940" y="647801"/>
                      <a:pt x="1320589" y="647801"/>
                    </a:cubicBezTo>
                    <a:lnTo>
                      <a:pt x="39030" y="647801"/>
                    </a:lnTo>
                    <a:cubicBezTo>
                      <a:pt x="17474" y="647801"/>
                      <a:pt x="0" y="630326"/>
                      <a:pt x="0" y="608771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D50A7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0" y="-28575"/>
                <a:ext cx="1359619" cy="6763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" name="Google Shape;94;p13"/>
            <p:cNvSpPr txBox="1"/>
            <p:nvPr/>
          </p:nvSpPr>
          <p:spPr>
            <a:xfrm>
              <a:off x="437093" y="424746"/>
              <a:ext cx="2281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37093" y="965359"/>
              <a:ext cx="2175900" cy="82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 cras interdum taciti. </a:t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380868" y="1484556"/>
            <a:ext cx="3576471" cy="1883971"/>
            <a:chOff x="0" y="-94495"/>
            <a:chExt cx="4768628" cy="2511962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272495" y="180756"/>
              <a:ext cx="4496133" cy="2236711"/>
              <a:chOff x="0" y="-28575"/>
              <a:chExt cx="1359619" cy="676376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0" y="0"/>
                <a:ext cx="1359619" cy="647801"/>
              </a:xfrm>
              <a:custGeom>
                <a:rect b="b" l="l" r="r" t="t"/>
                <a:pathLst>
                  <a:path extrusionOk="0" h="647801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608771"/>
                    </a:lnTo>
                    <a:cubicBezTo>
                      <a:pt x="1359619" y="619122"/>
                      <a:pt x="1355507" y="629049"/>
                      <a:pt x="1348187" y="636369"/>
                    </a:cubicBezTo>
                    <a:cubicBezTo>
                      <a:pt x="1340868" y="643688"/>
                      <a:pt x="1330940" y="647801"/>
                      <a:pt x="1320589" y="647801"/>
                    </a:cubicBezTo>
                    <a:lnTo>
                      <a:pt x="39030" y="647801"/>
                    </a:lnTo>
                    <a:cubicBezTo>
                      <a:pt x="17474" y="647801"/>
                      <a:pt x="0" y="630326"/>
                      <a:pt x="0" y="608771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11258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0" y="-28575"/>
                <a:ext cx="1359619" cy="6763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0" y="-94495"/>
              <a:ext cx="4496133" cy="2236711"/>
              <a:chOff x="0" y="-28575"/>
              <a:chExt cx="1359619" cy="676376"/>
            </a:xfrm>
          </p:grpSpPr>
          <p:sp>
            <p:nvSpPr>
              <p:cNvPr id="101" name="Google Shape;101;p13"/>
              <p:cNvSpPr/>
              <p:nvPr/>
            </p:nvSpPr>
            <p:spPr>
              <a:xfrm>
                <a:off x="0" y="0"/>
                <a:ext cx="1359619" cy="647801"/>
              </a:xfrm>
              <a:custGeom>
                <a:rect b="b" l="l" r="r" t="t"/>
                <a:pathLst>
                  <a:path extrusionOk="0" h="647801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608771"/>
                    </a:lnTo>
                    <a:cubicBezTo>
                      <a:pt x="1359619" y="619122"/>
                      <a:pt x="1355507" y="629049"/>
                      <a:pt x="1348187" y="636369"/>
                    </a:cubicBezTo>
                    <a:cubicBezTo>
                      <a:pt x="1340868" y="643688"/>
                      <a:pt x="1330940" y="647801"/>
                      <a:pt x="1320589" y="647801"/>
                    </a:cubicBezTo>
                    <a:lnTo>
                      <a:pt x="39030" y="647801"/>
                    </a:lnTo>
                    <a:cubicBezTo>
                      <a:pt x="17474" y="647801"/>
                      <a:pt x="0" y="630326"/>
                      <a:pt x="0" y="608771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274B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0" y="-28575"/>
                <a:ext cx="1359619" cy="6763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3" name="Google Shape;103;p13"/>
            <p:cNvSpPr txBox="1"/>
            <p:nvPr/>
          </p:nvSpPr>
          <p:spPr>
            <a:xfrm>
              <a:off x="437093" y="424746"/>
              <a:ext cx="2281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FFFFF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37093" y="965359"/>
              <a:ext cx="2175900" cy="82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 cras interdum taciti. </a:t>
              </a:r>
              <a:endParaRPr/>
            </a:p>
          </p:txBody>
        </p:sp>
      </p:grpSp>
      <p:sp>
        <p:nvSpPr>
          <p:cNvPr id="105" name="Google Shape;105;p13"/>
          <p:cNvSpPr/>
          <p:nvPr/>
        </p:nvSpPr>
        <p:spPr>
          <a:xfrm>
            <a:off x="2705235" y="1182091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24998" r="-24998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" name="Google Shape;106;p13"/>
          <p:cNvGrpSpPr/>
          <p:nvPr/>
        </p:nvGrpSpPr>
        <p:grpSpPr>
          <a:xfrm>
            <a:off x="6452997" y="1690994"/>
            <a:ext cx="3372100" cy="1677533"/>
            <a:chOff x="0" y="-28575"/>
            <a:chExt cx="1359619" cy="676376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1359619" cy="647801"/>
            </a:xfrm>
            <a:custGeom>
              <a:rect b="b" l="l" r="r" t="t"/>
              <a:pathLst>
                <a:path extrusionOk="0" h="647801" w="1359619">
                  <a:moveTo>
                    <a:pt x="39030" y="0"/>
                  </a:moveTo>
                  <a:lnTo>
                    <a:pt x="1320589" y="0"/>
                  </a:lnTo>
                  <a:cubicBezTo>
                    <a:pt x="1330940" y="0"/>
                    <a:pt x="1340868" y="4112"/>
                    <a:pt x="1348187" y="11432"/>
                  </a:cubicBezTo>
                  <a:cubicBezTo>
                    <a:pt x="1355507" y="18751"/>
                    <a:pt x="1359619" y="28679"/>
                    <a:pt x="1359619" y="39030"/>
                  </a:cubicBezTo>
                  <a:lnTo>
                    <a:pt x="1359619" y="608771"/>
                  </a:lnTo>
                  <a:cubicBezTo>
                    <a:pt x="1359619" y="619122"/>
                    <a:pt x="1355507" y="629049"/>
                    <a:pt x="1348187" y="636369"/>
                  </a:cubicBezTo>
                  <a:cubicBezTo>
                    <a:pt x="1340868" y="643688"/>
                    <a:pt x="1330940" y="647801"/>
                    <a:pt x="1320589" y="647801"/>
                  </a:cubicBezTo>
                  <a:lnTo>
                    <a:pt x="39030" y="647801"/>
                  </a:lnTo>
                  <a:cubicBezTo>
                    <a:pt x="17474" y="647801"/>
                    <a:pt x="0" y="630326"/>
                    <a:pt x="0" y="608771"/>
                  </a:cubicBezTo>
                  <a:lnTo>
                    <a:pt x="0" y="39030"/>
                  </a:lnTo>
                  <a:cubicBezTo>
                    <a:pt x="0" y="28679"/>
                    <a:pt x="4112" y="18751"/>
                    <a:pt x="11432" y="11432"/>
                  </a:cubicBezTo>
                  <a:cubicBezTo>
                    <a:pt x="18751" y="4112"/>
                    <a:pt x="28679" y="0"/>
                    <a:pt x="39030" y="0"/>
                  </a:cubicBezTo>
                  <a:close/>
                </a:path>
              </a:pathLst>
            </a:custGeom>
            <a:solidFill>
              <a:srgbClr val="5C14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0" y="-28575"/>
              <a:ext cx="1359619" cy="6763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6614101" y="1484556"/>
            <a:ext cx="3372100" cy="1677533"/>
            <a:chOff x="0" y="-28575"/>
            <a:chExt cx="1359619" cy="676376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1359619" cy="647801"/>
            </a:xfrm>
            <a:custGeom>
              <a:rect b="b" l="l" r="r" t="t"/>
              <a:pathLst>
                <a:path extrusionOk="0" h="647801" w="1359619">
                  <a:moveTo>
                    <a:pt x="39030" y="0"/>
                  </a:moveTo>
                  <a:lnTo>
                    <a:pt x="1320589" y="0"/>
                  </a:lnTo>
                  <a:cubicBezTo>
                    <a:pt x="1330940" y="0"/>
                    <a:pt x="1340868" y="4112"/>
                    <a:pt x="1348187" y="11432"/>
                  </a:cubicBezTo>
                  <a:cubicBezTo>
                    <a:pt x="1355507" y="18751"/>
                    <a:pt x="1359619" y="28679"/>
                    <a:pt x="1359619" y="39030"/>
                  </a:cubicBezTo>
                  <a:lnTo>
                    <a:pt x="1359619" y="608771"/>
                  </a:lnTo>
                  <a:cubicBezTo>
                    <a:pt x="1359619" y="619122"/>
                    <a:pt x="1355507" y="629049"/>
                    <a:pt x="1348187" y="636369"/>
                  </a:cubicBezTo>
                  <a:cubicBezTo>
                    <a:pt x="1340868" y="643688"/>
                    <a:pt x="1330940" y="647801"/>
                    <a:pt x="1320589" y="647801"/>
                  </a:cubicBezTo>
                  <a:lnTo>
                    <a:pt x="39030" y="647801"/>
                  </a:lnTo>
                  <a:cubicBezTo>
                    <a:pt x="17474" y="647801"/>
                    <a:pt x="0" y="630326"/>
                    <a:pt x="0" y="608771"/>
                  </a:cubicBezTo>
                  <a:lnTo>
                    <a:pt x="0" y="39030"/>
                  </a:lnTo>
                  <a:cubicBezTo>
                    <a:pt x="0" y="28679"/>
                    <a:pt x="4112" y="18751"/>
                    <a:pt x="11432" y="11432"/>
                  </a:cubicBezTo>
                  <a:cubicBezTo>
                    <a:pt x="18751" y="4112"/>
                    <a:pt x="28679" y="0"/>
                    <a:pt x="39030" y="0"/>
                  </a:cubicBezTo>
                  <a:close/>
                </a:path>
              </a:pathLst>
            </a:custGeom>
            <a:solidFill>
              <a:srgbClr val="F15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0" y="-28575"/>
              <a:ext cx="1359619" cy="6763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2" name="Google Shape;112;p13"/>
          <p:cNvSpPr/>
          <p:nvPr/>
        </p:nvSpPr>
        <p:spPr>
          <a:xfrm>
            <a:off x="5653472" y="1182091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4998" l="0" r="0" t="-24998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2693489" y="4026503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-76753" r="-24413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4" name="Google Shape;114;p13"/>
          <p:cNvGrpSpPr/>
          <p:nvPr/>
        </p:nvGrpSpPr>
        <p:grpSpPr>
          <a:xfrm>
            <a:off x="6404097" y="4519271"/>
            <a:ext cx="3372100" cy="1677533"/>
            <a:chOff x="0" y="-28575"/>
            <a:chExt cx="1359619" cy="676376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1359619" cy="647801"/>
            </a:xfrm>
            <a:custGeom>
              <a:rect b="b" l="l" r="r" t="t"/>
              <a:pathLst>
                <a:path extrusionOk="0" h="647801" w="1359619">
                  <a:moveTo>
                    <a:pt x="39030" y="0"/>
                  </a:moveTo>
                  <a:lnTo>
                    <a:pt x="1320589" y="0"/>
                  </a:lnTo>
                  <a:cubicBezTo>
                    <a:pt x="1330940" y="0"/>
                    <a:pt x="1340868" y="4112"/>
                    <a:pt x="1348187" y="11432"/>
                  </a:cubicBezTo>
                  <a:cubicBezTo>
                    <a:pt x="1355507" y="18751"/>
                    <a:pt x="1359619" y="28679"/>
                    <a:pt x="1359619" y="39030"/>
                  </a:cubicBezTo>
                  <a:lnTo>
                    <a:pt x="1359619" y="608771"/>
                  </a:lnTo>
                  <a:cubicBezTo>
                    <a:pt x="1359619" y="619122"/>
                    <a:pt x="1355507" y="629049"/>
                    <a:pt x="1348187" y="636369"/>
                  </a:cubicBezTo>
                  <a:cubicBezTo>
                    <a:pt x="1340868" y="643688"/>
                    <a:pt x="1330940" y="647801"/>
                    <a:pt x="1320589" y="647801"/>
                  </a:cubicBezTo>
                  <a:lnTo>
                    <a:pt x="39030" y="647801"/>
                  </a:lnTo>
                  <a:cubicBezTo>
                    <a:pt x="17474" y="647801"/>
                    <a:pt x="0" y="630326"/>
                    <a:pt x="0" y="608771"/>
                  </a:cubicBezTo>
                  <a:lnTo>
                    <a:pt x="0" y="39030"/>
                  </a:lnTo>
                  <a:cubicBezTo>
                    <a:pt x="0" y="28679"/>
                    <a:pt x="4112" y="18751"/>
                    <a:pt x="11432" y="11432"/>
                  </a:cubicBezTo>
                  <a:cubicBezTo>
                    <a:pt x="18751" y="4112"/>
                    <a:pt x="28679" y="0"/>
                    <a:pt x="39030" y="0"/>
                  </a:cubicBezTo>
                  <a:close/>
                </a:path>
              </a:pathLst>
            </a:custGeom>
            <a:solidFill>
              <a:srgbClr val="33177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0" y="-28575"/>
              <a:ext cx="1359619" cy="6763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6565201" y="4312833"/>
            <a:ext cx="3372100" cy="1677533"/>
            <a:chOff x="0" y="-28575"/>
            <a:chExt cx="1359619" cy="676376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1359619" cy="647801"/>
            </a:xfrm>
            <a:custGeom>
              <a:rect b="b" l="l" r="r" t="t"/>
              <a:pathLst>
                <a:path extrusionOk="0" h="647801" w="1359619">
                  <a:moveTo>
                    <a:pt x="39030" y="0"/>
                  </a:moveTo>
                  <a:lnTo>
                    <a:pt x="1320589" y="0"/>
                  </a:lnTo>
                  <a:cubicBezTo>
                    <a:pt x="1330940" y="0"/>
                    <a:pt x="1340868" y="4112"/>
                    <a:pt x="1348187" y="11432"/>
                  </a:cubicBezTo>
                  <a:cubicBezTo>
                    <a:pt x="1355507" y="18751"/>
                    <a:pt x="1359619" y="28679"/>
                    <a:pt x="1359619" y="39030"/>
                  </a:cubicBezTo>
                  <a:lnTo>
                    <a:pt x="1359619" y="608771"/>
                  </a:lnTo>
                  <a:cubicBezTo>
                    <a:pt x="1359619" y="619122"/>
                    <a:pt x="1355507" y="629049"/>
                    <a:pt x="1348187" y="636369"/>
                  </a:cubicBezTo>
                  <a:cubicBezTo>
                    <a:pt x="1340868" y="643688"/>
                    <a:pt x="1330940" y="647801"/>
                    <a:pt x="1320589" y="647801"/>
                  </a:cubicBezTo>
                  <a:lnTo>
                    <a:pt x="39030" y="647801"/>
                  </a:lnTo>
                  <a:cubicBezTo>
                    <a:pt x="17474" y="647801"/>
                    <a:pt x="0" y="630326"/>
                    <a:pt x="0" y="608771"/>
                  </a:cubicBezTo>
                  <a:lnTo>
                    <a:pt x="0" y="39030"/>
                  </a:lnTo>
                  <a:cubicBezTo>
                    <a:pt x="0" y="28679"/>
                    <a:pt x="4112" y="18751"/>
                    <a:pt x="11432" y="11432"/>
                  </a:cubicBezTo>
                  <a:cubicBezTo>
                    <a:pt x="18751" y="4112"/>
                    <a:pt x="28679" y="0"/>
                    <a:pt x="39030" y="0"/>
                  </a:cubicBezTo>
                  <a:close/>
                </a:path>
              </a:pathLst>
            </a:custGeom>
            <a:solidFill>
              <a:srgbClr val="8146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0" y="-28575"/>
              <a:ext cx="1359619" cy="6763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13"/>
          <p:cNvSpPr/>
          <p:nvPr/>
        </p:nvSpPr>
        <p:spPr>
          <a:xfrm>
            <a:off x="5641726" y="4026503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1221" l="0" r="0" t="-3774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1" name="Google Shape;121;p13"/>
          <p:cNvCxnSpPr/>
          <p:nvPr/>
        </p:nvCxnSpPr>
        <p:spPr>
          <a:xfrm rot="10800000">
            <a:off x="5352001" y="1413750"/>
            <a:ext cx="0" cy="4738135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22" name="Google Shape;122;p13"/>
          <p:cNvGrpSpPr/>
          <p:nvPr/>
        </p:nvGrpSpPr>
        <p:grpSpPr>
          <a:xfrm>
            <a:off x="5265466" y="1306033"/>
            <a:ext cx="173071" cy="151437"/>
            <a:chOff x="0" y="0"/>
            <a:chExt cx="812800" cy="711200"/>
          </a:xfrm>
        </p:grpSpPr>
        <p:sp>
          <p:nvSpPr>
            <p:cNvPr id="123" name="Google Shape;123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24" name="Google Shape;124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5" name="Google Shape;125;p13"/>
          <p:cNvCxnSpPr/>
          <p:nvPr/>
        </p:nvCxnSpPr>
        <p:spPr>
          <a:xfrm>
            <a:off x="2982934" y="3782818"/>
            <a:ext cx="4738135" cy="0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26" name="Google Shape;126;p13"/>
          <p:cNvGrpSpPr/>
          <p:nvPr/>
        </p:nvGrpSpPr>
        <p:grpSpPr>
          <a:xfrm rot="-5400000">
            <a:off x="2896398" y="3707099"/>
            <a:ext cx="173071" cy="151437"/>
            <a:chOff x="0" y="0"/>
            <a:chExt cx="812800" cy="711200"/>
          </a:xfrm>
        </p:grpSpPr>
        <p:sp>
          <p:nvSpPr>
            <p:cNvPr id="127" name="Google Shape;127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28" name="Google Shape;128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 rot="5400000">
            <a:off x="7678254" y="3707099"/>
            <a:ext cx="173071" cy="151437"/>
            <a:chOff x="0" y="0"/>
            <a:chExt cx="812800" cy="711200"/>
          </a:xfrm>
        </p:grpSpPr>
        <p:sp>
          <p:nvSpPr>
            <p:cNvPr id="130" name="Google Shape;130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31" name="Google Shape;131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13"/>
          <p:cNvGrpSpPr/>
          <p:nvPr/>
        </p:nvGrpSpPr>
        <p:grpSpPr>
          <a:xfrm rot="10800000">
            <a:off x="5265466" y="6076167"/>
            <a:ext cx="173071" cy="151437"/>
            <a:chOff x="0" y="0"/>
            <a:chExt cx="812800" cy="711200"/>
          </a:xfrm>
        </p:grpSpPr>
        <p:sp>
          <p:nvSpPr>
            <p:cNvPr id="133" name="Google Shape;133;p13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34" name="Google Shape;134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13"/>
          <p:cNvGrpSpPr/>
          <p:nvPr/>
        </p:nvGrpSpPr>
        <p:grpSpPr>
          <a:xfrm>
            <a:off x="2705235" y="1114927"/>
            <a:ext cx="2357061" cy="2424224"/>
            <a:chOff x="0" y="-28575"/>
            <a:chExt cx="950351" cy="977431"/>
          </a:xfrm>
        </p:grpSpPr>
        <p:sp>
          <p:nvSpPr>
            <p:cNvPr id="136" name="Google Shape;136;p13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274BF2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13"/>
          <p:cNvSpPr txBox="1"/>
          <p:nvPr/>
        </p:nvSpPr>
        <p:spPr>
          <a:xfrm>
            <a:off x="5011912" y="1119887"/>
            <a:ext cx="68017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5011912" y="6268663"/>
            <a:ext cx="68017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grpSp>
        <p:nvGrpSpPr>
          <p:cNvPr id="140" name="Google Shape;140;p13"/>
          <p:cNvGrpSpPr/>
          <p:nvPr/>
        </p:nvGrpSpPr>
        <p:grpSpPr>
          <a:xfrm>
            <a:off x="5650192" y="1111220"/>
            <a:ext cx="2357042" cy="2424205"/>
            <a:chOff x="0" y="-28575"/>
            <a:chExt cx="950351" cy="977431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F151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5641726" y="3959341"/>
            <a:ext cx="2357042" cy="2424205"/>
            <a:chOff x="0" y="-28575"/>
            <a:chExt cx="950351" cy="977431"/>
          </a:xfrm>
        </p:grpSpPr>
        <p:sp>
          <p:nvSpPr>
            <p:cNvPr id="144" name="Google Shape;144;p13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8146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2693489" y="3959341"/>
            <a:ext cx="2357042" cy="2424205"/>
            <a:chOff x="0" y="-28575"/>
            <a:chExt cx="950351" cy="977431"/>
          </a:xfrm>
        </p:grpSpPr>
        <p:sp>
          <p:nvSpPr>
            <p:cNvPr id="147" name="Google Shape;147;p13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D50A7E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Google Shape;149;p13"/>
          <p:cNvSpPr txBox="1"/>
          <p:nvPr/>
        </p:nvSpPr>
        <p:spPr>
          <a:xfrm>
            <a:off x="6590251" y="3707429"/>
            <a:ext cx="162934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150" name="Google Shape;150;p13"/>
          <p:cNvSpPr txBox="1"/>
          <p:nvPr/>
        </p:nvSpPr>
        <p:spPr>
          <a:xfrm>
            <a:off x="2484404" y="3707429"/>
            <a:ext cx="162934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sp>
        <p:nvSpPr>
          <p:cNvPr id="151" name="Google Shape;151;p13"/>
          <p:cNvSpPr txBox="1"/>
          <p:nvPr/>
        </p:nvSpPr>
        <p:spPr>
          <a:xfrm>
            <a:off x="8010514" y="1870278"/>
            <a:ext cx="171079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TITLE HERE</a:t>
            </a:r>
            <a:endParaRPr/>
          </a:p>
        </p:txBody>
      </p:sp>
      <p:sp>
        <p:nvSpPr>
          <p:cNvPr id="152" name="Google Shape;152;p13"/>
          <p:cNvSpPr txBox="1"/>
          <p:nvPr/>
        </p:nvSpPr>
        <p:spPr>
          <a:xfrm>
            <a:off x="8089308" y="2275737"/>
            <a:ext cx="1632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Ipsum risus lobortis cras interdum taciti. </a:t>
            </a:r>
            <a:endParaRPr/>
          </a:p>
        </p:txBody>
      </p:sp>
      <p:sp>
        <p:nvSpPr>
          <p:cNvPr id="153" name="Google Shape;153;p13"/>
          <p:cNvSpPr txBox="1"/>
          <p:nvPr/>
        </p:nvSpPr>
        <p:spPr>
          <a:xfrm>
            <a:off x="7961614" y="4698555"/>
            <a:ext cx="171079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TITLE HERE</a:t>
            </a:r>
            <a:endParaRPr/>
          </a:p>
        </p:txBody>
      </p:sp>
      <p:sp>
        <p:nvSpPr>
          <p:cNvPr id="154" name="Google Shape;154;p13"/>
          <p:cNvSpPr txBox="1"/>
          <p:nvPr/>
        </p:nvSpPr>
        <p:spPr>
          <a:xfrm>
            <a:off x="8040408" y="5104014"/>
            <a:ext cx="1632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Ipsum risus lobortis cras interdum taciti. </a:t>
            </a:r>
            <a:endParaRPr/>
          </a:p>
        </p:txBody>
      </p:sp>
      <p:pic>
        <p:nvPicPr>
          <p:cNvPr id="155" name="Google Shape;15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88750" y="1588075"/>
            <a:ext cx="1566525" cy="1513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41600" y="1632812"/>
            <a:ext cx="1357250" cy="13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100500" y="4388208"/>
            <a:ext cx="1566525" cy="15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224013" y="4368338"/>
            <a:ext cx="1192435" cy="156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/>
          <p:nvPr/>
        </p:nvSpPr>
        <p:spPr>
          <a:xfrm>
            <a:off x="0" y="2194524"/>
            <a:ext cx="10704003" cy="6021001"/>
          </a:xfrm>
          <a:custGeom>
            <a:rect b="b" l="l" r="r" t="t"/>
            <a:pathLst>
              <a:path extrusionOk="0" h="6021001" w="10704003">
                <a:moveTo>
                  <a:pt x="0" y="0"/>
                </a:moveTo>
                <a:lnTo>
                  <a:pt x="10704003" y="0"/>
                </a:lnTo>
                <a:lnTo>
                  <a:pt x="10704003" y="6021001"/>
                </a:lnTo>
                <a:lnTo>
                  <a:pt x="0" y="60210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4"/>
          <p:cNvSpPr txBox="1"/>
          <p:nvPr/>
        </p:nvSpPr>
        <p:spPr>
          <a:xfrm>
            <a:off x="756000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2X2 MATRIX INFOGRAPHIC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6051955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OCT 2024</a:t>
            </a:r>
            <a:endParaRPr/>
          </a:p>
        </p:txBody>
      </p:sp>
      <p:sp>
        <p:nvSpPr>
          <p:cNvPr id="166" name="Google Shape;166;p14"/>
          <p:cNvSpPr/>
          <p:nvPr/>
        </p:nvSpPr>
        <p:spPr>
          <a:xfrm>
            <a:off x="810946" y="1182091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24998" r="-24998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"/>
          <p:cNvSpPr/>
          <p:nvPr/>
        </p:nvSpPr>
        <p:spPr>
          <a:xfrm>
            <a:off x="3759183" y="1182091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4998" l="0" r="0" t="-24998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4"/>
          <p:cNvSpPr/>
          <p:nvPr/>
        </p:nvSpPr>
        <p:spPr>
          <a:xfrm>
            <a:off x="799200" y="4026503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-76753" r="-24413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4"/>
          <p:cNvSpPr/>
          <p:nvPr/>
        </p:nvSpPr>
        <p:spPr>
          <a:xfrm>
            <a:off x="3747437" y="4026503"/>
            <a:ext cx="2357042" cy="2357042"/>
          </a:xfrm>
          <a:custGeom>
            <a:rect b="b" l="l" r="r" t="t"/>
            <a:pathLst>
              <a:path extrusionOk="0" h="812800" w="812800">
                <a:moveTo>
                  <a:pt x="55838" y="0"/>
                </a:moveTo>
                <a:lnTo>
                  <a:pt x="756962" y="0"/>
                </a:lnTo>
                <a:cubicBezTo>
                  <a:pt x="787800" y="0"/>
                  <a:pt x="812800" y="25000"/>
                  <a:pt x="812800" y="55838"/>
                </a:cubicBezTo>
                <a:lnTo>
                  <a:pt x="812800" y="756962"/>
                </a:lnTo>
                <a:cubicBezTo>
                  <a:pt x="812800" y="787800"/>
                  <a:pt x="787800" y="812800"/>
                  <a:pt x="756962" y="812800"/>
                </a:cubicBezTo>
                <a:lnTo>
                  <a:pt x="55838" y="812800"/>
                </a:lnTo>
                <a:cubicBezTo>
                  <a:pt x="25000" y="812800"/>
                  <a:pt x="0" y="787800"/>
                  <a:pt x="0" y="756962"/>
                </a:cubicBezTo>
                <a:lnTo>
                  <a:pt x="0" y="55838"/>
                </a:lnTo>
                <a:cubicBezTo>
                  <a:pt x="0" y="25000"/>
                  <a:pt x="25000" y="0"/>
                  <a:pt x="55838" y="0"/>
                </a:cubicBez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1221" l="0" r="0" t="-3774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0" name="Google Shape;170;p14"/>
          <p:cNvCxnSpPr/>
          <p:nvPr/>
        </p:nvCxnSpPr>
        <p:spPr>
          <a:xfrm rot="10800000">
            <a:off x="3457713" y="1413750"/>
            <a:ext cx="0" cy="4738135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71" name="Google Shape;171;p14"/>
          <p:cNvGrpSpPr/>
          <p:nvPr/>
        </p:nvGrpSpPr>
        <p:grpSpPr>
          <a:xfrm>
            <a:off x="3371177" y="1306033"/>
            <a:ext cx="173071" cy="151437"/>
            <a:chOff x="0" y="0"/>
            <a:chExt cx="812800" cy="711200"/>
          </a:xfrm>
        </p:grpSpPr>
        <p:sp>
          <p:nvSpPr>
            <p:cNvPr id="172" name="Google Shape;172;p14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73" name="Google Shape;173;p14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4" name="Google Shape;174;p14"/>
          <p:cNvCxnSpPr/>
          <p:nvPr/>
        </p:nvCxnSpPr>
        <p:spPr>
          <a:xfrm>
            <a:off x="1088645" y="3782818"/>
            <a:ext cx="4738135" cy="0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75" name="Google Shape;175;p14"/>
          <p:cNvGrpSpPr/>
          <p:nvPr/>
        </p:nvGrpSpPr>
        <p:grpSpPr>
          <a:xfrm rot="-5400000">
            <a:off x="1002109" y="3707099"/>
            <a:ext cx="173071" cy="151437"/>
            <a:chOff x="0" y="0"/>
            <a:chExt cx="812800" cy="711200"/>
          </a:xfrm>
        </p:grpSpPr>
        <p:sp>
          <p:nvSpPr>
            <p:cNvPr id="176" name="Google Shape;176;p14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77" name="Google Shape;177;p14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4"/>
          <p:cNvGrpSpPr/>
          <p:nvPr/>
        </p:nvGrpSpPr>
        <p:grpSpPr>
          <a:xfrm rot="5400000">
            <a:off x="5783965" y="3707099"/>
            <a:ext cx="173071" cy="151437"/>
            <a:chOff x="0" y="0"/>
            <a:chExt cx="812800" cy="711200"/>
          </a:xfrm>
        </p:grpSpPr>
        <p:sp>
          <p:nvSpPr>
            <p:cNvPr id="179" name="Google Shape;179;p14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80" name="Google Shape;180;p14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4"/>
          <p:cNvGrpSpPr/>
          <p:nvPr/>
        </p:nvGrpSpPr>
        <p:grpSpPr>
          <a:xfrm rot="10800000">
            <a:off x="3371177" y="6076167"/>
            <a:ext cx="173071" cy="151437"/>
            <a:chOff x="0" y="0"/>
            <a:chExt cx="812800" cy="711200"/>
          </a:xfrm>
        </p:grpSpPr>
        <p:sp>
          <p:nvSpPr>
            <p:cNvPr id="182" name="Google Shape;182;p14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183" name="Google Shape;183;p14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4"/>
          <p:cNvGrpSpPr/>
          <p:nvPr/>
        </p:nvGrpSpPr>
        <p:grpSpPr>
          <a:xfrm>
            <a:off x="810946" y="1114928"/>
            <a:ext cx="2357042" cy="2424205"/>
            <a:chOff x="0" y="-28575"/>
            <a:chExt cx="950351" cy="977431"/>
          </a:xfrm>
        </p:grpSpPr>
        <p:sp>
          <p:nvSpPr>
            <p:cNvPr id="185" name="Google Shape;185;p14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274BF2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7" name="Google Shape;187;p14"/>
          <p:cNvSpPr txBox="1"/>
          <p:nvPr/>
        </p:nvSpPr>
        <p:spPr>
          <a:xfrm>
            <a:off x="3117624" y="1119887"/>
            <a:ext cx="68017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188" name="Google Shape;188;p14"/>
          <p:cNvSpPr txBox="1"/>
          <p:nvPr/>
        </p:nvSpPr>
        <p:spPr>
          <a:xfrm>
            <a:off x="3117624" y="6268663"/>
            <a:ext cx="68017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grpSp>
        <p:nvGrpSpPr>
          <p:cNvPr id="189" name="Google Shape;189;p14"/>
          <p:cNvGrpSpPr/>
          <p:nvPr/>
        </p:nvGrpSpPr>
        <p:grpSpPr>
          <a:xfrm>
            <a:off x="3755904" y="1111220"/>
            <a:ext cx="2357042" cy="2424205"/>
            <a:chOff x="0" y="-28575"/>
            <a:chExt cx="950351" cy="977431"/>
          </a:xfrm>
        </p:grpSpPr>
        <p:sp>
          <p:nvSpPr>
            <p:cNvPr id="190" name="Google Shape;190;p14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F151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4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14"/>
          <p:cNvGrpSpPr/>
          <p:nvPr/>
        </p:nvGrpSpPr>
        <p:grpSpPr>
          <a:xfrm>
            <a:off x="3747437" y="3959341"/>
            <a:ext cx="2357042" cy="2424205"/>
            <a:chOff x="0" y="-28575"/>
            <a:chExt cx="950351" cy="977431"/>
          </a:xfrm>
        </p:grpSpPr>
        <p:sp>
          <p:nvSpPr>
            <p:cNvPr id="193" name="Google Shape;193;p14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8146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4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5" name="Google Shape;195;p14"/>
          <p:cNvGrpSpPr/>
          <p:nvPr/>
        </p:nvGrpSpPr>
        <p:grpSpPr>
          <a:xfrm>
            <a:off x="799200" y="3959341"/>
            <a:ext cx="2357042" cy="2424205"/>
            <a:chOff x="0" y="-28575"/>
            <a:chExt cx="950351" cy="977431"/>
          </a:xfrm>
        </p:grpSpPr>
        <p:sp>
          <p:nvSpPr>
            <p:cNvPr id="196" name="Google Shape;196;p14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55838" y="0"/>
                  </a:moveTo>
                  <a:lnTo>
                    <a:pt x="894513" y="0"/>
                  </a:lnTo>
                  <a:cubicBezTo>
                    <a:pt x="909322" y="0"/>
                    <a:pt x="923525" y="5883"/>
                    <a:pt x="933996" y="16355"/>
                  </a:cubicBezTo>
                  <a:cubicBezTo>
                    <a:pt x="944468" y="26826"/>
                    <a:pt x="950351" y="41029"/>
                    <a:pt x="950351" y="55838"/>
                  </a:cubicBezTo>
                  <a:lnTo>
                    <a:pt x="950351" y="893018"/>
                  </a:lnTo>
                  <a:cubicBezTo>
                    <a:pt x="950351" y="923856"/>
                    <a:pt x="925352" y="948856"/>
                    <a:pt x="894513" y="948856"/>
                  </a:cubicBezTo>
                  <a:lnTo>
                    <a:pt x="55838" y="948856"/>
                  </a:lnTo>
                  <a:cubicBezTo>
                    <a:pt x="41029" y="948856"/>
                    <a:pt x="26826" y="942973"/>
                    <a:pt x="16355" y="932501"/>
                  </a:cubicBezTo>
                  <a:cubicBezTo>
                    <a:pt x="5883" y="922030"/>
                    <a:pt x="0" y="907827"/>
                    <a:pt x="0" y="893018"/>
                  </a:cubicBezTo>
                  <a:lnTo>
                    <a:pt x="0" y="55838"/>
                  </a:lnTo>
                  <a:cubicBezTo>
                    <a:pt x="0" y="25000"/>
                    <a:pt x="25000" y="0"/>
                    <a:pt x="55838" y="0"/>
                  </a:cubicBezTo>
                  <a:close/>
                </a:path>
              </a:pathLst>
            </a:custGeom>
            <a:solidFill>
              <a:srgbClr val="D50A7E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4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8" name="Google Shape;198;p14"/>
          <p:cNvSpPr txBox="1"/>
          <p:nvPr/>
        </p:nvSpPr>
        <p:spPr>
          <a:xfrm>
            <a:off x="4695963" y="3707429"/>
            <a:ext cx="162934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199" name="Google Shape;199;p14"/>
          <p:cNvSpPr txBox="1"/>
          <p:nvPr/>
        </p:nvSpPr>
        <p:spPr>
          <a:xfrm>
            <a:off x="590115" y="3707429"/>
            <a:ext cx="162934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grpSp>
        <p:nvGrpSpPr>
          <p:cNvPr id="200" name="Google Shape;200;p14"/>
          <p:cNvGrpSpPr/>
          <p:nvPr/>
        </p:nvGrpSpPr>
        <p:grpSpPr>
          <a:xfrm>
            <a:off x="6563900" y="1111220"/>
            <a:ext cx="3372100" cy="1066346"/>
            <a:chOff x="0" y="-94495"/>
            <a:chExt cx="4496133" cy="1421795"/>
          </a:xfrm>
        </p:grpSpPr>
        <p:grpSp>
          <p:nvGrpSpPr>
            <p:cNvPr id="201" name="Google Shape;201;p14"/>
            <p:cNvGrpSpPr/>
            <p:nvPr/>
          </p:nvGrpSpPr>
          <p:grpSpPr>
            <a:xfrm>
              <a:off x="0" y="-94495"/>
              <a:ext cx="4496133" cy="1421795"/>
              <a:chOff x="0" y="-28575"/>
              <a:chExt cx="1359619" cy="429947"/>
            </a:xfrm>
          </p:grpSpPr>
          <p:sp>
            <p:nvSpPr>
              <p:cNvPr id="202" name="Google Shape;202;p14"/>
              <p:cNvSpPr/>
              <p:nvPr/>
            </p:nvSpPr>
            <p:spPr>
              <a:xfrm>
                <a:off x="0" y="0"/>
                <a:ext cx="1359619" cy="401372"/>
              </a:xfrm>
              <a:custGeom>
                <a:rect b="b" l="l" r="r" t="t"/>
                <a:pathLst>
                  <a:path extrusionOk="0" h="401372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362342"/>
                    </a:lnTo>
                    <a:cubicBezTo>
                      <a:pt x="1359619" y="383898"/>
                      <a:pt x="1342145" y="401372"/>
                      <a:pt x="1320589" y="401372"/>
                    </a:cubicBezTo>
                    <a:lnTo>
                      <a:pt x="39030" y="401372"/>
                    </a:lnTo>
                    <a:cubicBezTo>
                      <a:pt x="28679" y="401372"/>
                      <a:pt x="18751" y="397260"/>
                      <a:pt x="11432" y="389940"/>
                    </a:cubicBezTo>
                    <a:cubicBezTo>
                      <a:pt x="4112" y="382621"/>
                      <a:pt x="0" y="372693"/>
                      <a:pt x="0" y="362342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38100">
                <a:solidFill>
                  <a:srgbClr val="274BF2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14"/>
              <p:cNvSpPr txBox="1"/>
              <p:nvPr/>
            </p:nvSpPr>
            <p:spPr>
              <a:xfrm>
                <a:off x="0" y="-28575"/>
                <a:ext cx="1359619" cy="4299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4" name="Google Shape;204;p14"/>
            <p:cNvSpPr txBox="1"/>
            <p:nvPr/>
          </p:nvSpPr>
          <p:spPr>
            <a:xfrm>
              <a:off x="508000" y="379118"/>
              <a:ext cx="1539900" cy="6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274BF2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1738896" y="410868"/>
              <a:ext cx="2619600" cy="61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lobortis. </a:t>
              </a:r>
              <a:endParaRPr/>
            </a:p>
          </p:txBody>
        </p:sp>
      </p:grpSp>
      <p:grpSp>
        <p:nvGrpSpPr>
          <p:cNvPr id="206" name="Google Shape;206;p14"/>
          <p:cNvGrpSpPr/>
          <p:nvPr/>
        </p:nvGrpSpPr>
        <p:grpSpPr>
          <a:xfrm>
            <a:off x="6563900" y="2469079"/>
            <a:ext cx="3372100" cy="1066346"/>
            <a:chOff x="0" y="-94495"/>
            <a:chExt cx="4496133" cy="1421795"/>
          </a:xfrm>
        </p:grpSpPr>
        <p:grpSp>
          <p:nvGrpSpPr>
            <p:cNvPr id="207" name="Google Shape;207;p14"/>
            <p:cNvGrpSpPr/>
            <p:nvPr/>
          </p:nvGrpSpPr>
          <p:grpSpPr>
            <a:xfrm>
              <a:off x="0" y="-94495"/>
              <a:ext cx="4496133" cy="1421795"/>
              <a:chOff x="0" y="-28575"/>
              <a:chExt cx="1359619" cy="429947"/>
            </a:xfrm>
          </p:grpSpPr>
          <p:sp>
            <p:nvSpPr>
              <p:cNvPr id="208" name="Google Shape;208;p14"/>
              <p:cNvSpPr/>
              <p:nvPr/>
            </p:nvSpPr>
            <p:spPr>
              <a:xfrm>
                <a:off x="0" y="0"/>
                <a:ext cx="1359619" cy="401372"/>
              </a:xfrm>
              <a:custGeom>
                <a:rect b="b" l="l" r="r" t="t"/>
                <a:pathLst>
                  <a:path extrusionOk="0" h="401372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362342"/>
                    </a:lnTo>
                    <a:cubicBezTo>
                      <a:pt x="1359619" y="383898"/>
                      <a:pt x="1342145" y="401372"/>
                      <a:pt x="1320589" y="401372"/>
                    </a:cubicBezTo>
                    <a:lnTo>
                      <a:pt x="39030" y="401372"/>
                    </a:lnTo>
                    <a:cubicBezTo>
                      <a:pt x="28679" y="401372"/>
                      <a:pt x="18751" y="397260"/>
                      <a:pt x="11432" y="389940"/>
                    </a:cubicBezTo>
                    <a:cubicBezTo>
                      <a:pt x="4112" y="382621"/>
                      <a:pt x="0" y="372693"/>
                      <a:pt x="0" y="362342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38100">
                <a:solidFill>
                  <a:srgbClr val="F151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14"/>
              <p:cNvSpPr txBox="1"/>
              <p:nvPr/>
            </p:nvSpPr>
            <p:spPr>
              <a:xfrm>
                <a:off x="0" y="-28575"/>
                <a:ext cx="1359619" cy="4299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0" name="Google Shape;210;p14"/>
            <p:cNvSpPr txBox="1"/>
            <p:nvPr/>
          </p:nvSpPr>
          <p:spPr>
            <a:xfrm>
              <a:off x="508000" y="379118"/>
              <a:ext cx="1539900" cy="6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F151FF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11" name="Google Shape;211;p14"/>
            <p:cNvSpPr txBox="1"/>
            <p:nvPr/>
          </p:nvSpPr>
          <p:spPr>
            <a:xfrm>
              <a:off x="1738896" y="410868"/>
              <a:ext cx="2619600" cy="61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lobortis. </a:t>
              </a:r>
              <a:endParaRPr/>
            </a:p>
          </p:txBody>
        </p:sp>
      </p:grpSp>
      <p:grpSp>
        <p:nvGrpSpPr>
          <p:cNvPr id="212" name="Google Shape;212;p14"/>
          <p:cNvGrpSpPr/>
          <p:nvPr/>
        </p:nvGrpSpPr>
        <p:grpSpPr>
          <a:xfrm>
            <a:off x="6565201" y="3826504"/>
            <a:ext cx="3372100" cy="1066346"/>
            <a:chOff x="0" y="-94495"/>
            <a:chExt cx="4496133" cy="1421795"/>
          </a:xfrm>
        </p:grpSpPr>
        <p:grpSp>
          <p:nvGrpSpPr>
            <p:cNvPr id="213" name="Google Shape;213;p14"/>
            <p:cNvGrpSpPr/>
            <p:nvPr/>
          </p:nvGrpSpPr>
          <p:grpSpPr>
            <a:xfrm>
              <a:off x="0" y="-94495"/>
              <a:ext cx="4496133" cy="1421795"/>
              <a:chOff x="0" y="-28575"/>
              <a:chExt cx="1359619" cy="429947"/>
            </a:xfrm>
          </p:grpSpPr>
          <p:sp>
            <p:nvSpPr>
              <p:cNvPr id="214" name="Google Shape;214;p14"/>
              <p:cNvSpPr/>
              <p:nvPr/>
            </p:nvSpPr>
            <p:spPr>
              <a:xfrm>
                <a:off x="0" y="0"/>
                <a:ext cx="1359619" cy="401372"/>
              </a:xfrm>
              <a:custGeom>
                <a:rect b="b" l="l" r="r" t="t"/>
                <a:pathLst>
                  <a:path extrusionOk="0" h="401372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362342"/>
                    </a:lnTo>
                    <a:cubicBezTo>
                      <a:pt x="1359619" y="383898"/>
                      <a:pt x="1342145" y="401372"/>
                      <a:pt x="1320589" y="401372"/>
                    </a:cubicBezTo>
                    <a:lnTo>
                      <a:pt x="39030" y="401372"/>
                    </a:lnTo>
                    <a:cubicBezTo>
                      <a:pt x="28679" y="401372"/>
                      <a:pt x="18751" y="397260"/>
                      <a:pt x="11432" y="389940"/>
                    </a:cubicBezTo>
                    <a:cubicBezTo>
                      <a:pt x="4112" y="382621"/>
                      <a:pt x="0" y="372693"/>
                      <a:pt x="0" y="362342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38100">
                <a:solidFill>
                  <a:srgbClr val="D50A7E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14"/>
              <p:cNvSpPr txBox="1"/>
              <p:nvPr/>
            </p:nvSpPr>
            <p:spPr>
              <a:xfrm>
                <a:off x="0" y="-28575"/>
                <a:ext cx="1359619" cy="4299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6" name="Google Shape;216;p14"/>
            <p:cNvSpPr txBox="1"/>
            <p:nvPr/>
          </p:nvSpPr>
          <p:spPr>
            <a:xfrm>
              <a:off x="508000" y="379118"/>
              <a:ext cx="1539900" cy="6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D50A7E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17" name="Google Shape;217;p14"/>
            <p:cNvSpPr txBox="1"/>
            <p:nvPr/>
          </p:nvSpPr>
          <p:spPr>
            <a:xfrm>
              <a:off x="1738896" y="410868"/>
              <a:ext cx="2619600" cy="61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lobortis. </a:t>
              </a:r>
              <a:endParaRPr/>
            </a:p>
          </p:txBody>
        </p:sp>
      </p:grpSp>
      <p:grpSp>
        <p:nvGrpSpPr>
          <p:cNvPr id="218" name="Google Shape;218;p14"/>
          <p:cNvGrpSpPr/>
          <p:nvPr/>
        </p:nvGrpSpPr>
        <p:grpSpPr>
          <a:xfrm>
            <a:off x="6563900" y="5183928"/>
            <a:ext cx="3372100" cy="1066346"/>
            <a:chOff x="0" y="-94495"/>
            <a:chExt cx="4496133" cy="1421795"/>
          </a:xfrm>
        </p:grpSpPr>
        <p:grpSp>
          <p:nvGrpSpPr>
            <p:cNvPr id="219" name="Google Shape;219;p14"/>
            <p:cNvGrpSpPr/>
            <p:nvPr/>
          </p:nvGrpSpPr>
          <p:grpSpPr>
            <a:xfrm>
              <a:off x="0" y="-94495"/>
              <a:ext cx="4496133" cy="1421795"/>
              <a:chOff x="0" y="-28575"/>
              <a:chExt cx="1359619" cy="429947"/>
            </a:xfrm>
          </p:grpSpPr>
          <p:sp>
            <p:nvSpPr>
              <p:cNvPr id="220" name="Google Shape;220;p14"/>
              <p:cNvSpPr/>
              <p:nvPr/>
            </p:nvSpPr>
            <p:spPr>
              <a:xfrm>
                <a:off x="0" y="0"/>
                <a:ext cx="1359619" cy="401372"/>
              </a:xfrm>
              <a:custGeom>
                <a:rect b="b" l="l" r="r" t="t"/>
                <a:pathLst>
                  <a:path extrusionOk="0" h="401372" w="1359619">
                    <a:moveTo>
                      <a:pt x="39030" y="0"/>
                    </a:moveTo>
                    <a:lnTo>
                      <a:pt x="1320589" y="0"/>
                    </a:lnTo>
                    <a:cubicBezTo>
                      <a:pt x="1330940" y="0"/>
                      <a:pt x="1340868" y="4112"/>
                      <a:pt x="1348187" y="11432"/>
                    </a:cubicBezTo>
                    <a:cubicBezTo>
                      <a:pt x="1355507" y="18751"/>
                      <a:pt x="1359619" y="28679"/>
                      <a:pt x="1359619" y="39030"/>
                    </a:cubicBezTo>
                    <a:lnTo>
                      <a:pt x="1359619" y="362342"/>
                    </a:lnTo>
                    <a:cubicBezTo>
                      <a:pt x="1359619" y="383898"/>
                      <a:pt x="1342145" y="401372"/>
                      <a:pt x="1320589" y="401372"/>
                    </a:cubicBezTo>
                    <a:lnTo>
                      <a:pt x="39030" y="401372"/>
                    </a:lnTo>
                    <a:cubicBezTo>
                      <a:pt x="28679" y="401372"/>
                      <a:pt x="18751" y="397260"/>
                      <a:pt x="11432" y="389940"/>
                    </a:cubicBezTo>
                    <a:cubicBezTo>
                      <a:pt x="4112" y="382621"/>
                      <a:pt x="0" y="372693"/>
                      <a:pt x="0" y="362342"/>
                    </a:cubicBezTo>
                    <a:lnTo>
                      <a:pt x="0" y="39030"/>
                    </a:lnTo>
                    <a:cubicBezTo>
                      <a:pt x="0" y="28679"/>
                      <a:pt x="4112" y="18751"/>
                      <a:pt x="11432" y="11432"/>
                    </a:cubicBezTo>
                    <a:cubicBezTo>
                      <a:pt x="18751" y="4112"/>
                      <a:pt x="28679" y="0"/>
                      <a:pt x="3903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38100">
                <a:solidFill>
                  <a:srgbClr val="8146F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4"/>
              <p:cNvSpPr txBox="1"/>
              <p:nvPr/>
            </p:nvSpPr>
            <p:spPr>
              <a:xfrm>
                <a:off x="0" y="-28575"/>
                <a:ext cx="1359619" cy="4299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2" name="Google Shape;222;p14"/>
            <p:cNvSpPr txBox="1"/>
            <p:nvPr/>
          </p:nvSpPr>
          <p:spPr>
            <a:xfrm>
              <a:off x="508000" y="379118"/>
              <a:ext cx="1539900" cy="6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8146FF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23" name="Google Shape;223;p14"/>
            <p:cNvSpPr txBox="1"/>
            <p:nvPr/>
          </p:nvSpPr>
          <p:spPr>
            <a:xfrm>
              <a:off x="1738896" y="410868"/>
              <a:ext cx="2619600" cy="61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lobortis. </a:t>
              </a:r>
              <a:endParaRPr/>
            </a:p>
          </p:txBody>
        </p:sp>
      </p:grpSp>
      <p:pic>
        <p:nvPicPr>
          <p:cNvPr id="224" name="Google Shape;22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64350" y="1583500"/>
            <a:ext cx="1566525" cy="1513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17200" y="1628237"/>
            <a:ext cx="1357250" cy="13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176100" y="4383633"/>
            <a:ext cx="1566525" cy="15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99613" y="4363763"/>
            <a:ext cx="1192435" cy="156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5"/>
          <p:cNvSpPr/>
          <p:nvPr/>
        </p:nvSpPr>
        <p:spPr>
          <a:xfrm>
            <a:off x="0" y="2191424"/>
            <a:ext cx="10704003" cy="6021001"/>
          </a:xfrm>
          <a:custGeom>
            <a:rect b="b" l="l" r="r" t="t"/>
            <a:pathLst>
              <a:path extrusionOk="0" h="6021001" w="10704003">
                <a:moveTo>
                  <a:pt x="0" y="0"/>
                </a:moveTo>
                <a:lnTo>
                  <a:pt x="10704003" y="0"/>
                </a:lnTo>
                <a:lnTo>
                  <a:pt x="10704003" y="6021001"/>
                </a:lnTo>
                <a:lnTo>
                  <a:pt x="0" y="60210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5"/>
          <p:cNvSpPr/>
          <p:nvPr/>
        </p:nvSpPr>
        <p:spPr>
          <a:xfrm>
            <a:off x="2368825" y="1067710"/>
            <a:ext cx="2651816" cy="2651816"/>
          </a:xfrm>
          <a:custGeom>
            <a:rect b="b" l="l" r="r" t="t"/>
            <a:pathLst>
              <a:path extrusionOk="0" h="812800" w="812800">
                <a:moveTo>
                  <a:pt x="49631" y="0"/>
                </a:moveTo>
                <a:lnTo>
                  <a:pt x="763169" y="0"/>
                </a:lnTo>
                <a:cubicBezTo>
                  <a:pt x="776332" y="0"/>
                  <a:pt x="788956" y="5229"/>
                  <a:pt x="798263" y="14537"/>
                </a:cubicBezTo>
                <a:cubicBezTo>
                  <a:pt x="807571" y="23844"/>
                  <a:pt x="812800" y="36468"/>
                  <a:pt x="812800" y="49631"/>
                </a:cubicBezTo>
                <a:lnTo>
                  <a:pt x="812800" y="763169"/>
                </a:lnTo>
                <a:cubicBezTo>
                  <a:pt x="812800" y="776332"/>
                  <a:pt x="807571" y="788956"/>
                  <a:pt x="798263" y="798263"/>
                </a:cubicBezTo>
                <a:cubicBezTo>
                  <a:pt x="788956" y="807571"/>
                  <a:pt x="776332" y="812800"/>
                  <a:pt x="763169" y="812800"/>
                </a:cubicBezTo>
                <a:lnTo>
                  <a:pt x="49631" y="812800"/>
                </a:lnTo>
                <a:cubicBezTo>
                  <a:pt x="36468" y="812800"/>
                  <a:pt x="23844" y="807571"/>
                  <a:pt x="14537" y="798263"/>
                </a:cubicBezTo>
                <a:cubicBezTo>
                  <a:pt x="5229" y="788956"/>
                  <a:pt x="0" y="776332"/>
                  <a:pt x="0" y="763169"/>
                </a:cubicBezTo>
                <a:lnTo>
                  <a:pt x="0" y="49631"/>
                </a:lnTo>
                <a:cubicBezTo>
                  <a:pt x="0" y="36468"/>
                  <a:pt x="5229" y="23844"/>
                  <a:pt x="14537" y="14537"/>
                </a:cubicBezTo>
                <a:cubicBezTo>
                  <a:pt x="23844" y="5229"/>
                  <a:pt x="36468" y="0"/>
                  <a:pt x="49631" y="0"/>
                </a:cubicBez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24998" r="-24998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5"/>
          <p:cNvSpPr/>
          <p:nvPr/>
        </p:nvSpPr>
        <p:spPr>
          <a:xfrm>
            <a:off x="5685772" y="1067710"/>
            <a:ext cx="2651816" cy="2651816"/>
          </a:xfrm>
          <a:custGeom>
            <a:rect b="b" l="l" r="r" t="t"/>
            <a:pathLst>
              <a:path extrusionOk="0" h="812800" w="812800">
                <a:moveTo>
                  <a:pt x="49631" y="0"/>
                </a:moveTo>
                <a:lnTo>
                  <a:pt x="763169" y="0"/>
                </a:lnTo>
                <a:cubicBezTo>
                  <a:pt x="776332" y="0"/>
                  <a:pt x="788956" y="5229"/>
                  <a:pt x="798263" y="14537"/>
                </a:cubicBezTo>
                <a:cubicBezTo>
                  <a:pt x="807571" y="23844"/>
                  <a:pt x="812800" y="36468"/>
                  <a:pt x="812800" y="49631"/>
                </a:cubicBezTo>
                <a:lnTo>
                  <a:pt x="812800" y="763169"/>
                </a:lnTo>
                <a:cubicBezTo>
                  <a:pt x="812800" y="776332"/>
                  <a:pt x="807571" y="788956"/>
                  <a:pt x="798263" y="798263"/>
                </a:cubicBezTo>
                <a:cubicBezTo>
                  <a:pt x="788956" y="807571"/>
                  <a:pt x="776332" y="812800"/>
                  <a:pt x="763169" y="812800"/>
                </a:cubicBezTo>
                <a:lnTo>
                  <a:pt x="49631" y="812800"/>
                </a:lnTo>
                <a:cubicBezTo>
                  <a:pt x="36468" y="812800"/>
                  <a:pt x="23844" y="807571"/>
                  <a:pt x="14537" y="798263"/>
                </a:cubicBezTo>
                <a:cubicBezTo>
                  <a:pt x="5229" y="788956"/>
                  <a:pt x="0" y="776332"/>
                  <a:pt x="0" y="763169"/>
                </a:cubicBezTo>
                <a:lnTo>
                  <a:pt x="0" y="49631"/>
                </a:lnTo>
                <a:cubicBezTo>
                  <a:pt x="0" y="36468"/>
                  <a:pt x="5229" y="23844"/>
                  <a:pt x="14537" y="14537"/>
                </a:cubicBezTo>
                <a:cubicBezTo>
                  <a:pt x="23844" y="5229"/>
                  <a:pt x="36468" y="0"/>
                  <a:pt x="49631" y="0"/>
                </a:cubicBez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4998" l="0" r="0" t="-24998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"/>
          <p:cNvSpPr/>
          <p:nvPr/>
        </p:nvSpPr>
        <p:spPr>
          <a:xfrm>
            <a:off x="2355610" y="4267848"/>
            <a:ext cx="2651816" cy="2651816"/>
          </a:xfrm>
          <a:custGeom>
            <a:rect b="b" l="l" r="r" t="t"/>
            <a:pathLst>
              <a:path extrusionOk="0" h="812800" w="812800">
                <a:moveTo>
                  <a:pt x="49631" y="0"/>
                </a:moveTo>
                <a:lnTo>
                  <a:pt x="763169" y="0"/>
                </a:lnTo>
                <a:cubicBezTo>
                  <a:pt x="776332" y="0"/>
                  <a:pt x="788956" y="5229"/>
                  <a:pt x="798263" y="14537"/>
                </a:cubicBezTo>
                <a:cubicBezTo>
                  <a:pt x="807571" y="23844"/>
                  <a:pt x="812800" y="36468"/>
                  <a:pt x="812800" y="49631"/>
                </a:cubicBezTo>
                <a:lnTo>
                  <a:pt x="812800" y="763169"/>
                </a:lnTo>
                <a:cubicBezTo>
                  <a:pt x="812800" y="776332"/>
                  <a:pt x="807571" y="788956"/>
                  <a:pt x="798263" y="798263"/>
                </a:cubicBezTo>
                <a:cubicBezTo>
                  <a:pt x="788956" y="807571"/>
                  <a:pt x="776332" y="812800"/>
                  <a:pt x="763169" y="812800"/>
                </a:cubicBezTo>
                <a:lnTo>
                  <a:pt x="49631" y="812800"/>
                </a:lnTo>
                <a:cubicBezTo>
                  <a:pt x="36468" y="812800"/>
                  <a:pt x="23844" y="807571"/>
                  <a:pt x="14537" y="798263"/>
                </a:cubicBezTo>
                <a:cubicBezTo>
                  <a:pt x="5229" y="788956"/>
                  <a:pt x="0" y="776332"/>
                  <a:pt x="0" y="763169"/>
                </a:cubicBezTo>
                <a:lnTo>
                  <a:pt x="0" y="49631"/>
                </a:lnTo>
                <a:cubicBezTo>
                  <a:pt x="0" y="36468"/>
                  <a:pt x="5229" y="23844"/>
                  <a:pt x="14537" y="14537"/>
                </a:cubicBezTo>
                <a:cubicBezTo>
                  <a:pt x="23844" y="5229"/>
                  <a:pt x="36468" y="0"/>
                  <a:pt x="49631" y="0"/>
                </a:cubicBez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-76753" r="-24413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5"/>
          <p:cNvSpPr/>
          <p:nvPr/>
        </p:nvSpPr>
        <p:spPr>
          <a:xfrm>
            <a:off x="5672557" y="4267848"/>
            <a:ext cx="2651816" cy="2651816"/>
          </a:xfrm>
          <a:custGeom>
            <a:rect b="b" l="l" r="r" t="t"/>
            <a:pathLst>
              <a:path extrusionOk="0" h="812800" w="812800">
                <a:moveTo>
                  <a:pt x="49631" y="0"/>
                </a:moveTo>
                <a:lnTo>
                  <a:pt x="763169" y="0"/>
                </a:lnTo>
                <a:cubicBezTo>
                  <a:pt x="776332" y="0"/>
                  <a:pt x="788956" y="5229"/>
                  <a:pt x="798263" y="14537"/>
                </a:cubicBezTo>
                <a:cubicBezTo>
                  <a:pt x="807571" y="23844"/>
                  <a:pt x="812800" y="36468"/>
                  <a:pt x="812800" y="49631"/>
                </a:cubicBezTo>
                <a:lnTo>
                  <a:pt x="812800" y="763169"/>
                </a:lnTo>
                <a:cubicBezTo>
                  <a:pt x="812800" y="776332"/>
                  <a:pt x="807571" y="788956"/>
                  <a:pt x="798263" y="798263"/>
                </a:cubicBezTo>
                <a:cubicBezTo>
                  <a:pt x="788956" y="807571"/>
                  <a:pt x="776332" y="812800"/>
                  <a:pt x="763169" y="812800"/>
                </a:cubicBezTo>
                <a:lnTo>
                  <a:pt x="49631" y="812800"/>
                </a:lnTo>
                <a:cubicBezTo>
                  <a:pt x="36468" y="812800"/>
                  <a:pt x="23844" y="807571"/>
                  <a:pt x="14537" y="798263"/>
                </a:cubicBezTo>
                <a:cubicBezTo>
                  <a:pt x="5229" y="788956"/>
                  <a:pt x="0" y="776332"/>
                  <a:pt x="0" y="763169"/>
                </a:cubicBezTo>
                <a:lnTo>
                  <a:pt x="0" y="49631"/>
                </a:lnTo>
                <a:cubicBezTo>
                  <a:pt x="0" y="36468"/>
                  <a:pt x="5229" y="23844"/>
                  <a:pt x="14537" y="14537"/>
                </a:cubicBezTo>
                <a:cubicBezTo>
                  <a:pt x="23844" y="5229"/>
                  <a:pt x="36468" y="0"/>
                  <a:pt x="49631" y="0"/>
                </a:cubicBez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1221" l="0" r="0" t="-3774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7" name="Google Shape;237;p15"/>
          <p:cNvCxnSpPr/>
          <p:nvPr/>
        </p:nvCxnSpPr>
        <p:spPr>
          <a:xfrm rot="10800000">
            <a:off x="5346599" y="1328341"/>
            <a:ext cx="0" cy="5330692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38" name="Google Shape;238;p15"/>
          <p:cNvGrpSpPr/>
          <p:nvPr/>
        </p:nvGrpSpPr>
        <p:grpSpPr>
          <a:xfrm>
            <a:off x="5249241" y="1207153"/>
            <a:ext cx="194716" cy="170376"/>
            <a:chOff x="0" y="0"/>
            <a:chExt cx="812800" cy="711200"/>
          </a:xfrm>
        </p:grpSpPr>
        <p:sp>
          <p:nvSpPr>
            <p:cNvPr id="239" name="Google Shape;239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240" name="Google Shape;240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1" name="Google Shape;241;p15"/>
          <p:cNvCxnSpPr/>
          <p:nvPr/>
        </p:nvCxnSpPr>
        <p:spPr>
          <a:xfrm>
            <a:off x="2681253" y="3993687"/>
            <a:ext cx="5330692" cy="0"/>
          </a:xfrm>
          <a:prstGeom prst="straightConnector1">
            <a:avLst/>
          </a:prstGeom>
          <a:noFill/>
          <a:ln cap="flat" cmpd="sng" w="38100">
            <a:solidFill>
              <a:srgbClr val="A2ACC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42" name="Google Shape;242;p15"/>
          <p:cNvGrpSpPr/>
          <p:nvPr/>
        </p:nvGrpSpPr>
        <p:grpSpPr>
          <a:xfrm rot="-5400000">
            <a:off x="2583895" y="3908499"/>
            <a:ext cx="194716" cy="170376"/>
            <a:chOff x="0" y="0"/>
            <a:chExt cx="812800" cy="711200"/>
          </a:xfrm>
        </p:grpSpPr>
        <p:sp>
          <p:nvSpPr>
            <p:cNvPr id="243" name="Google Shape;243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244" name="Google Shape;244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5" name="Google Shape;245;p15"/>
          <p:cNvGrpSpPr/>
          <p:nvPr/>
        </p:nvGrpSpPr>
        <p:grpSpPr>
          <a:xfrm rot="5400000">
            <a:off x="7963776" y="3908499"/>
            <a:ext cx="194716" cy="170376"/>
            <a:chOff x="0" y="0"/>
            <a:chExt cx="812800" cy="711200"/>
          </a:xfrm>
        </p:grpSpPr>
        <p:sp>
          <p:nvSpPr>
            <p:cNvPr id="246" name="Google Shape;246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247" name="Google Shape;247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8" name="Google Shape;248;p15"/>
          <p:cNvGrpSpPr/>
          <p:nvPr/>
        </p:nvGrpSpPr>
        <p:grpSpPr>
          <a:xfrm rot="10800000">
            <a:off x="5249241" y="6573845"/>
            <a:ext cx="194716" cy="170376"/>
            <a:chOff x="0" y="0"/>
            <a:chExt cx="812800" cy="711200"/>
          </a:xfrm>
        </p:grpSpPr>
        <p:sp>
          <p:nvSpPr>
            <p:cNvPr id="249" name="Google Shape;249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A2ACC5"/>
            </a:solidFill>
            <a:ln>
              <a:noFill/>
            </a:ln>
          </p:spPr>
        </p:sp>
        <p:sp>
          <p:nvSpPr>
            <p:cNvPr id="250" name="Google Shape;250;p15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15"/>
          <p:cNvGrpSpPr/>
          <p:nvPr/>
        </p:nvGrpSpPr>
        <p:grpSpPr>
          <a:xfrm>
            <a:off x="2368825" y="992146"/>
            <a:ext cx="2651859" cy="2727423"/>
            <a:chOff x="0" y="-28575"/>
            <a:chExt cx="950351" cy="977431"/>
          </a:xfrm>
        </p:grpSpPr>
        <p:sp>
          <p:nvSpPr>
            <p:cNvPr id="252" name="Google Shape;252;p15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49631" y="0"/>
                  </a:moveTo>
                  <a:lnTo>
                    <a:pt x="900720" y="0"/>
                  </a:lnTo>
                  <a:cubicBezTo>
                    <a:pt x="913883" y="0"/>
                    <a:pt x="926507" y="5229"/>
                    <a:pt x="935814" y="14537"/>
                  </a:cubicBezTo>
                  <a:cubicBezTo>
                    <a:pt x="945122" y="23844"/>
                    <a:pt x="950351" y="36468"/>
                    <a:pt x="950351" y="49631"/>
                  </a:cubicBezTo>
                  <a:lnTo>
                    <a:pt x="950351" y="899225"/>
                  </a:lnTo>
                  <a:cubicBezTo>
                    <a:pt x="950351" y="926635"/>
                    <a:pt x="928130" y="948856"/>
                    <a:pt x="900720" y="948856"/>
                  </a:cubicBezTo>
                  <a:lnTo>
                    <a:pt x="49631" y="948856"/>
                  </a:lnTo>
                  <a:cubicBezTo>
                    <a:pt x="36468" y="948856"/>
                    <a:pt x="23844" y="943627"/>
                    <a:pt x="14537" y="934319"/>
                  </a:cubicBezTo>
                  <a:cubicBezTo>
                    <a:pt x="5229" y="925012"/>
                    <a:pt x="0" y="912388"/>
                    <a:pt x="0" y="899225"/>
                  </a:cubicBezTo>
                  <a:lnTo>
                    <a:pt x="0" y="49631"/>
                  </a:lnTo>
                  <a:cubicBezTo>
                    <a:pt x="0" y="36468"/>
                    <a:pt x="5229" y="23844"/>
                    <a:pt x="14537" y="14537"/>
                  </a:cubicBezTo>
                  <a:cubicBezTo>
                    <a:pt x="23844" y="5229"/>
                    <a:pt x="36468" y="0"/>
                    <a:pt x="49631" y="0"/>
                  </a:cubicBezTo>
                  <a:close/>
                </a:path>
              </a:pathLst>
            </a:custGeom>
            <a:solidFill>
              <a:srgbClr val="274BF2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5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4" name="Google Shape;254;p15"/>
          <p:cNvSpPr txBox="1"/>
          <p:nvPr/>
        </p:nvSpPr>
        <p:spPr>
          <a:xfrm>
            <a:off x="4963979" y="1008443"/>
            <a:ext cx="765242" cy="118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255" name="Google Shape;255;p15"/>
          <p:cNvSpPr txBox="1"/>
          <p:nvPr/>
        </p:nvSpPr>
        <p:spPr>
          <a:xfrm>
            <a:off x="4963979" y="6801130"/>
            <a:ext cx="765242" cy="118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grpSp>
        <p:nvGrpSpPr>
          <p:cNvPr id="256" name="Google Shape;256;p15"/>
          <p:cNvGrpSpPr/>
          <p:nvPr/>
        </p:nvGrpSpPr>
        <p:grpSpPr>
          <a:xfrm>
            <a:off x="5682082" y="987976"/>
            <a:ext cx="2651816" cy="2727378"/>
            <a:chOff x="0" y="-28575"/>
            <a:chExt cx="950351" cy="977431"/>
          </a:xfrm>
        </p:grpSpPr>
        <p:sp>
          <p:nvSpPr>
            <p:cNvPr id="257" name="Google Shape;257;p15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49631" y="0"/>
                  </a:moveTo>
                  <a:lnTo>
                    <a:pt x="900720" y="0"/>
                  </a:lnTo>
                  <a:cubicBezTo>
                    <a:pt x="913883" y="0"/>
                    <a:pt x="926507" y="5229"/>
                    <a:pt x="935814" y="14537"/>
                  </a:cubicBezTo>
                  <a:cubicBezTo>
                    <a:pt x="945122" y="23844"/>
                    <a:pt x="950351" y="36468"/>
                    <a:pt x="950351" y="49631"/>
                  </a:cubicBezTo>
                  <a:lnTo>
                    <a:pt x="950351" y="899225"/>
                  </a:lnTo>
                  <a:cubicBezTo>
                    <a:pt x="950351" y="926635"/>
                    <a:pt x="928130" y="948856"/>
                    <a:pt x="900720" y="948856"/>
                  </a:cubicBezTo>
                  <a:lnTo>
                    <a:pt x="49631" y="948856"/>
                  </a:lnTo>
                  <a:cubicBezTo>
                    <a:pt x="36468" y="948856"/>
                    <a:pt x="23844" y="943627"/>
                    <a:pt x="14537" y="934319"/>
                  </a:cubicBezTo>
                  <a:cubicBezTo>
                    <a:pt x="5229" y="925012"/>
                    <a:pt x="0" y="912388"/>
                    <a:pt x="0" y="899225"/>
                  </a:cubicBezTo>
                  <a:lnTo>
                    <a:pt x="0" y="49631"/>
                  </a:lnTo>
                  <a:cubicBezTo>
                    <a:pt x="0" y="36468"/>
                    <a:pt x="5229" y="23844"/>
                    <a:pt x="14537" y="14537"/>
                  </a:cubicBezTo>
                  <a:cubicBezTo>
                    <a:pt x="23844" y="5229"/>
                    <a:pt x="36468" y="0"/>
                    <a:pt x="49631" y="0"/>
                  </a:cubicBezTo>
                  <a:close/>
                </a:path>
              </a:pathLst>
            </a:custGeom>
            <a:solidFill>
              <a:srgbClr val="F151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5"/>
          <p:cNvGrpSpPr/>
          <p:nvPr/>
        </p:nvGrpSpPr>
        <p:grpSpPr>
          <a:xfrm>
            <a:off x="5672557" y="4192286"/>
            <a:ext cx="2651816" cy="2727378"/>
            <a:chOff x="0" y="-28575"/>
            <a:chExt cx="950351" cy="977431"/>
          </a:xfrm>
        </p:grpSpPr>
        <p:sp>
          <p:nvSpPr>
            <p:cNvPr id="260" name="Google Shape;260;p15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49631" y="0"/>
                  </a:moveTo>
                  <a:lnTo>
                    <a:pt x="900720" y="0"/>
                  </a:lnTo>
                  <a:cubicBezTo>
                    <a:pt x="913883" y="0"/>
                    <a:pt x="926507" y="5229"/>
                    <a:pt x="935814" y="14537"/>
                  </a:cubicBezTo>
                  <a:cubicBezTo>
                    <a:pt x="945122" y="23844"/>
                    <a:pt x="950351" y="36468"/>
                    <a:pt x="950351" y="49631"/>
                  </a:cubicBezTo>
                  <a:lnTo>
                    <a:pt x="950351" y="899225"/>
                  </a:lnTo>
                  <a:cubicBezTo>
                    <a:pt x="950351" y="926635"/>
                    <a:pt x="928130" y="948856"/>
                    <a:pt x="900720" y="948856"/>
                  </a:cubicBezTo>
                  <a:lnTo>
                    <a:pt x="49631" y="948856"/>
                  </a:lnTo>
                  <a:cubicBezTo>
                    <a:pt x="36468" y="948856"/>
                    <a:pt x="23844" y="943627"/>
                    <a:pt x="14537" y="934319"/>
                  </a:cubicBezTo>
                  <a:cubicBezTo>
                    <a:pt x="5229" y="925012"/>
                    <a:pt x="0" y="912388"/>
                    <a:pt x="0" y="899225"/>
                  </a:cubicBezTo>
                  <a:lnTo>
                    <a:pt x="0" y="49631"/>
                  </a:lnTo>
                  <a:cubicBezTo>
                    <a:pt x="0" y="36468"/>
                    <a:pt x="5229" y="23844"/>
                    <a:pt x="14537" y="14537"/>
                  </a:cubicBezTo>
                  <a:cubicBezTo>
                    <a:pt x="23844" y="5229"/>
                    <a:pt x="36468" y="0"/>
                    <a:pt x="49631" y="0"/>
                  </a:cubicBezTo>
                  <a:close/>
                </a:path>
              </a:pathLst>
            </a:custGeom>
            <a:solidFill>
              <a:srgbClr val="8146FF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5"/>
          <p:cNvGrpSpPr/>
          <p:nvPr/>
        </p:nvGrpSpPr>
        <p:grpSpPr>
          <a:xfrm>
            <a:off x="2355610" y="4192286"/>
            <a:ext cx="2651816" cy="2727378"/>
            <a:chOff x="0" y="-28575"/>
            <a:chExt cx="950351" cy="977431"/>
          </a:xfrm>
        </p:grpSpPr>
        <p:sp>
          <p:nvSpPr>
            <p:cNvPr id="263" name="Google Shape;263;p15"/>
            <p:cNvSpPr/>
            <p:nvPr/>
          </p:nvSpPr>
          <p:spPr>
            <a:xfrm>
              <a:off x="0" y="0"/>
              <a:ext cx="950351" cy="948856"/>
            </a:xfrm>
            <a:custGeom>
              <a:rect b="b" l="l" r="r" t="t"/>
              <a:pathLst>
                <a:path extrusionOk="0" h="948856" w="950351">
                  <a:moveTo>
                    <a:pt x="49631" y="0"/>
                  </a:moveTo>
                  <a:lnTo>
                    <a:pt x="900720" y="0"/>
                  </a:lnTo>
                  <a:cubicBezTo>
                    <a:pt x="913883" y="0"/>
                    <a:pt x="926507" y="5229"/>
                    <a:pt x="935814" y="14537"/>
                  </a:cubicBezTo>
                  <a:cubicBezTo>
                    <a:pt x="945122" y="23844"/>
                    <a:pt x="950351" y="36468"/>
                    <a:pt x="950351" y="49631"/>
                  </a:cubicBezTo>
                  <a:lnTo>
                    <a:pt x="950351" y="899225"/>
                  </a:lnTo>
                  <a:cubicBezTo>
                    <a:pt x="950351" y="926635"/>
                    <a:pt x="928130" y="948856"/>
                    <a:pt x="900720" y="948856"/>
                  </a:cubicBezTo>
                  <a:lnTo>
                    <a:pt x="49631" y="948856"/>
                  </a:lnTo>
                  <a:cubicBezTo>
                    <a:pt x="36468" y="948856"/>
                    <a:pt x="23844" y="943627"/>
                    <a:pt x="14537" y="934319"/>
                  </a:cubicBezTo>
                  <a:cubicBezTo>
                    <a:pt x="5229" y="925012"/>
                    <a:pt x="0" y="912388"/>
                    <a:pt x="0" y="899225"/>
                  </a:cubicBezTo>
                  <a:lnTo>
                    <a:pt x="0" y="49631"/>
                  </a:lnTo>
                  <a:cubicBezTo>
                    <a:pt x="0" y="36468"/>
                    <a:pt x="5229" y="23844"/>
                    <a:pt x="14537" y="14537"/>
                  </a:cubicBezTo>
                  <a:cubicBezTo>
                    <a:pt x="23844" y="5229"/>
                    <a:pt x="36468" y="0"/>
                    <a:pt x="49631" y="0"/>
                  </a:cubicBezTo>
                  <a:close/>
                </a:path>
              </a:pathLst>
            </a:custGeom>
            <a:solidFill>
              <a:srgbClr val="D50A7E">
                <a:alpha val="619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5"/>
            <p:cNvSpPr txBox="1"/>
            <p:nvPr/>
          </p:nvSpPr>
          <p:spPr>
            <a:xfrm>
              <a:off x="0" y="-28575"/>
              <a:ext cx="950351" cy="9774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5"/>
          <p:cNvGrpSpPr/>
          <p:nvPr/>
        </p:nvGrpSpPr>
        <p:grpSpPr>
          <a:xfrm>
            <a:off x="293282" y="1772375"/>
            <a:ext cx="1833163" cy="1260336"/>
            <a:chOff x="0" y="0"/>
            <a:chExt cx="2444217" cy="1680448"/>
          </a:xfrm>
        </p:grpSpPr>
        <p:sp>
          <p:nvSpPr>
            <p:cNvPr id="266" name="Google Shape;266;p15"/>
            <p:cNvSpPr txBox="1"/>
            <p:nvPr/>
          </p:nvSpPr>
          <p:spPr>
            <a:xfrm>
              <a:off x="0" y="0"/>
              <a:ext cx="24441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274BF2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67" name="Google Shape;267;p15"/>
            <p:cNvSpPr txBox="1"/>
            <p:nvPr/>
          </p:nvSpPr>
          <p:spPr>
            <a:xfrm>
              <a:off x="282117" y="450148"/>
              <a:ext cx="2162100" cy="123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 cras interdum taciti. </a:t>
              </a:r>
              <a:endParaRPr/>
            </a:p>
          </p:txBody>
        </p:sp>
      </p:grpSp>
      <p:sp>
        <p:nvSpPr>
          <p:cNvPr id="268" name="Google Shape;268;p15"/>
          <p:cNvSpPr txBox="1"/>
          <p:nvPr/>
        </p:nvSpPr>
        <p:spPr>
          <a:xfrm>
            <a:off x="6618187" y="3934420"/>
            <a:ext cx="1833116" cy="118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HIGH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2307007" y="3934420"/>
            <a:ext cx="1833116" cy="118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LOW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>
            <a:off x="756000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2X2 MATRIX INFOGRAPHIC</a:t>
            </a:r>
            <a:endParaRPr/>
          </a:p>
        </p:txBody>
      </p:sp>
      <p:sp>
        <p:nvSpPr>
          <p:cNvPr id="271" name="Google Shape;271;p15"/>
          <p:cNvSpPr txBox="1"/>
          <p:nvPr/>
        </p:nvSpPr>
        <p:spPr>
          <a:xfrm>
            <a:off x="6051955" y="396823"/>
            <a:ext cx="3885347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43434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OCT 2024</a:t>
            </a:r>
            <a:endParaRPr/>
          </a:p>
        </p:txBody>
      </p:sp>
      <p:grpSp>
        <p:nvGrpSpPr>
          <p:cNvPr id="272" name="Google Shape;272;p15"/>
          <p:cNvGrpSpPr/>
          <p:nvPr/>
        </p:nvGrpSpPr>
        <p:grpSpPr>
          <a:xfrm>
            <a:off x="293282" y="5201924"/>
            <a:ext cx="1833163" cy="1260336"/>
            <a:chOff x="0" y="0"/>
            <a:chExt cx="2444217" cy="1680448"/>
          </a:xfrm>
        </p:grpSpPr>
        <p:sp>
          <p:nvSpPr>
            <p:cNvPr id="273" name="Google Shape;273;p15"/>
            <p:cNvSpPr txBox="1"/>
            <p:nvPr/>
          </p:nvSpPr>
          <p:spPr>
            <a:xfrm>
              <a:off x="0" y="0"/>
              <a:ext cx="24441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D50A7E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TITLE HERE</a:t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282117" y="450148"/>
              <a:ext cx="2162100" cy="123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99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Lorem ipsum odor amet, consectetuer adipiscing elit. Ipsum risus lobortis cras interdum taciti. </a:t>
              </a:r>
              <a:endParaRPr/>
            </a:p>
          </p:txBody>
        </p:sp>
      </p:grpSp>
      <p:sp>
        <p:nvSpPr>
          <p:cNvPr id="275" name="Google Shape;275;p15"/>
          <p:cNvSpPr txBox="1"/>
          <p:nvPr/>
        </p:nvSpPr>
        <p:spPr>
          <a:xfrm>
            <a:off x="8565603" y="1772375"/>
            <a:ext cx="183311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51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TITLE HERE</a:t>
            </a:r>
            <a:endParaRPr/>
          </a:p>
        </p:txBody>
      </p:sp>
      <p:sp>
        <p:nvSpPr>
          <p:cNvPr id="276" name="Google Shape;276;p15"/>
          <p:cNvSpPr txBox="1"/>
          <p:nvPr/>
        </p:nvSpPr>
        <p:spPr>
          <a:xfrm>
            <a:off x="8565603" y="2109986"/>
            <a:ext cx="16215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Ipsum risus lobortis cras interdum taciti. </a:t>
            </a:r>
            <a:endParaRPr/>
          </a:p>
        </p:txBody>
      </p:sp>
      <p:sp>
        <p:nvSpPr>
          <p:cNvPr id="277" name="Google Shape;277;p15"/>
          <p:cNvSpPr txBox="1"/>
          <p:nvPr/>
        </p:nvSpPr>
        <p:spPr>
          <a:xfrm>
            <a:off x="8565603" y="5201924"/>
            <a:ext cx="183311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8146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TITLE HERE</a:t>
            </a:r>
            <a:endParaRPr/>
          </a:p>
        </p:txBody>
      </p:sp>
      <p:sp>
        <p:nvSpPr>
          <p:cNvPr id="278" name="Google Shape;278;p15"/>
          <p:cNvSpPr txBox="1"/>
          <p:nvPr/>
        </p:nvSpPr>
        <p:spPr>
          <a:xfrm>
            <a:off x="8565603" y="5539535"/>
            <a:ext cx="16215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Ipsum risus lobortis cras interdum taciti. </a:t>
            </a:r>
            <a:endParaRPr/>
          </a:p>
        </p:txBody>
      </p:sp>
      <p:pic>
        <p:nvPicPr>
          <p:cNvPr id="279" name="Google Shape;279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846113" y="1599775"/>
            <a:ext cx="1670811" cy="165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87883" y="1685445"/>
            <a:ext cx="1447604" cy="1484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846107" y="4731362"/>
            <a:ext cx="1670811" cy="171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375782" y="4699073"/>
            <a:ext cx="1271817" cy="1713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"/>
          <p:cNvSpPr/>
          <p:nvPr/>
        </p:nvSpPr>
        <p:spPr>
          <a:xfrm>
            <a:off x="0" y="2191424"/>
            <a:ext cx="10704003" cy="6021001"/>
          </a:xfrm>
          <a:custGeom>
            <a:rect b="b" l="l" r="r" t="t"/>
            <a:pathLst>
              <a:path extrusionOk="0" h="6021001" w="10704003">
                <a:moveTo>
                  <a:pt x="0" y="0"/>
                </a:moveTo>
                <a:lnTo>
                  <a:pt x="10704003" y="0"/>
                </a:lnTo>
                <a:lnTo>
                  <a:pt x="10704003" y="6021001"/>
                </a:lnTo>
                <a:lnTo>
                  <a:pt x="0" y="60210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88" name="Google Shape;288;p16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89" name="Google Shape;289;p16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1" name="Google Shape;291;p16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92" name="Google Shape;292;p16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6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4" name="Google Shape;294;p16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95" name="Google Shape;29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7" name="Google Shape;297;p16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98" name="Google Shape;29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0" name="Google Shape;300;p16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301" name="Google Shape;30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3" name="Google Shape;303;p16"/>
          <p:cNvGrpSpPr/>
          <p:nvPr/>
        </p:nvGrpSpPr>
        <p:grpSpPr>
          <a:xfrm>
            <a:off x="1088343" y="5328681"/>
            <a:ext cx="342646" cy="358708"/>
            <a:chOff x="0" y="-38100"/>
            <a:chExt cx="812800" cy="850900"/>
          </a:xfrm>
        </p:grpSpPr>
        <p:sp>
          <p:nvSpPr>
            <p:cNvPr id="304" name="Google Shape;30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6" name="Google Shape;306;p16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07" name="Google Shape;307;p16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08" name="Google Shape;308;p16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309" name="Google Shape;309;p16"/>
          <p:cNvSpPr txBox="1"/>
          <p:nvPr/>
        </p:nvSpPr>
        <p:spPr>
          <a:xfrm>
            <a:off x="982222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#434343</a:t>
            </a:r>
            <a:endParaRPr/>
          </a:p>
        </p:txBody>
      </p:sp>
      <p:sp>
        <p:nvSpPr>
          <p:cNvPr id="310" name="Google Shape;310;p16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11" name="Google Shape;311;p16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312" name="Google Shape;312;p16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13" name="Google Shape;313;p16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14" name="Google Shape;314;p16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15" name="Google Shape;315;p16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16" name="Google Shape;316;p16"/>
          <p:cNvGrpSpPr/>
          <p:nvPr/>
        </p:nvGrpSpPr>
        <p:grpSpPr>
          <a:xfrm>
            <a:off x="1643230" y="5319519"/>
            <a:ext cx="342646" cy="358708"/>
            <a:chOff x="0" y="-38100"/>
            <a:chExt cx="812800" cy="850900"/>
          </a:xfrm>
        </p:grpSpPr>
        <p:sp>
          <p:nvSpPr>
            <p:cNvPr id="317" name="Google Shape;31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50A7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9" name="Google Shape;319;p16"/>
          <p:cNvSpPr txBox="1"/>
          <p:nvPr/>
        </p:nvSpPr>
        <p:spPr>
          <a:xfrm>
            <a:off x="1537109" y="5731118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#D50A7E</a:t>
            </a:r>
            <a:endParaRPr/>
          </a:p>
        </p:txBody>
      </p:sp>
      <p:sp>
        <p:nvSpPr>
          <p:cNvPr id="320" name="Google Shape;320;p16"/>
          <p:cNvSpPr/>
          <p:nvPr/>
        </p:nvSpPr>
        <p:spPr>
          <a:xfrm>
            <a:off x="4747038" y="3985595"/>
            <a:ext cx="4020304" cy="2261421"/>
          </a:xfrm>
          <a:custGeom>
            <a:rect b="b" l="l" r="r" t="t"/>
            <a:pathLst>
              <a:path extrusionOk="0" h="2261421" w="4020304">
                <a:moveTo>
                  <a:pt x="0" y="0"/>
                </a:moveTo>
                <a:lnTo>
                  <a:pt x="4020304" y="0"/>
                </a:lnTo>
                <a:lnTo>
                  <a:pt x="4020304" y="2261421"/>
                </a:lnTo>
                <a:lnTo>
                  <a:pt x="0" y="22614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21" name="Google Shape;321;p16"/>
          <p:cNvGrpSpPr/>
          <p:nvPr/>
        </p:nvGrpSpPr>
        <p:grpSpPr>
          <a:xfrm>
            <a:off x="2209144" y="5328681"/>
            <a:ext cx="342646" cy="358708"/>
            <a:chOff x="0" y="-38100"/>
            <a:chExt cx="812800" cy="850900"/>
          </a:xfrm>
        </p:grpSpPr>
        <p:sp>
          <p:nvSpPr>
            <p:cNvPr id="322" name="Google Shape;32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74B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4" name="Google Shape;324;p16"/>
          <p:cNvSpPr txBox="1"/>
          <p:nvPr/>
        </p:nvSpPr>
        <p:spPr>
          <a:xfrm>
            <a:off x="2103024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#274BF2</a:t>
            </a:r>
            <a:endParaRPr/>
          </a:p>
        </p:txBody>
      </p:sp>
      <p:grpSp>
        <p:nvGrpSpPr>
          <p:cNvPr id="325" name="Google Shape;325;p16"/>
          <p:cNvGrpSpPr/>
          <p:nvPr/>
        </p:nvGrpSpPr>
        <p:grpSpPr>
          <a:xfrm>
            <a:off x="1360273" y="5980712"/>
            <a:ext cx="342646" cy="358708"/>
            <a:chOff x="0" y="-38100"/>
            <a:chExt cx="812800" cy="850900"/>
          </a:xfrm>
        </p:grpSpPr>
        <p:sp>
          <p:nvSpPr>
            <p:cNvPr id="326" name="Google Shape;326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15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8" name="Google Shape;328;p16"/>
          <p:cNvSpPr txBox="1"/>
          <p:nvPr/>
        </p:nvSpPr>
        <p:spPr>
          <a:xfrm>
            <a:off x="1254152" y="638773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#F151FF</a:t>
            </a:r>
            <a:endParaRPr/>
          </a:p>
        </p:txBody>
      </p:sp>
      <p:grpSp>
        <p:nvGrpSpPr>
          <p:cNvPr id="329" name="Google Shape;329;p16"/>
          <p:cNvGrpSpPr/>
          <p:nvPr/>
        </p:nvGrpSpPr>
        <p:grpSpPr>
          <a:xfrm>
            <a:off x="1926187" y="5971550"/>
            <a:ext cx="342646" cy="358708"/>
            <a:chOff x="0" y="-38100"/>
            <a:chExt cx="812800" cy="850900"/>
          </a:xfrm>
        </p:grpSpPr>
        <p:sp>
          <p:nvSpPr>
            <p:cNvPr id="330" name="Google Shape;33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146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2" name="Google Shape;332;p16"/>
          <p:cNvSpPr txBox="1"/>
          <p:nvPr/>
        </p:nvSpPr>
        <p:spPr>
          <a:xfrm>
            <a:off x="1820066" y="638773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#8146FF</a:t>
            </a:r>
            <a:endParaRPr/>
          </a:p>
        </p:txBody>
      </p:sp>
      <p:sp>
        <p:nvSpPr>
          <p:cNvPr id="333" name="Google Shape;333;p16"/>
          <p:cNvSpPr/>
          <p:nvPr/>
        </p:nvSpPr>
        <p:spPr>
          <a:xfrm>
            <a:off x="4477326" y="3088575"/>
            <a:ext cx="1095422" cy="1055589"/>
          </a:xfrm>
          <a:custGeom>
            <a:rect b="b" l="l" r="r" t="t"/>
            <a:pathLst>
              <a:path extrusionOk="0" h="1055589" w="1095422">
                <a:moveTo>
                  <a:pt x="0" y="0"/>
                </a:moveTo>
                <a:lnTo>
                  <a:pt x="1095422" y="0"/>
                </a:lnTo>
                <a:lnTo>
                  <a:pt x="1095422" y="1055589"/>
                </a:lnTo>
                <a:lnTo>
                  <a:pt x="0" y="10555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4" name="Google Shape;334;p16"/>
          <p:cNvSpPr/>
          <p:nvPr/>
        </p:nvSpPr>
        <p:spPr>
          <a:xfrm>
            <a:off x="6975676" y="3123765"/>
            <a:ext cx="985209" cy="985209"/>
          </a:xfrm>
          <a:custGeom>
            <a:rect b="b" l="l" r="r" t="t"/>
            <a:pathLst>
              <a:path extrusionOk="0" h="985209" w="985209">
                <a:moveTo>
                  <a:pt x="0" y="0"/>
                </a:moveTo>
                <a:lnTo>
                  <a:pt x="985210" y="0"/>
                </a:lnTo>
                <a:lnTo>
                  <a:pt x="985210" y="985209"/>
                </a:lnTo>
                <a:lnTo>
                  <a:pt x="0" y="9852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5" name="Google Shape;335;p16"/>
          <p:cNvSpPr/>
          <p:nvPr/>
        </p:nvSpPr>
        <p:spPr>
          <a:xfrm>
            <a:off x="5705659" y="3047816"/>
            <a:ext cx="1137106" cy="1137106"/>
          </a:xfrm>
          <a:custGeom>
            <a:rect b="b" l="l" r="r" t="t"/>
            <a:pathLst>
              <a:path extrusionOk="0" h="1137106" w="1137106">
                <a:moveTo>
                  <a:pt x="0" y="0"/>
                </a:moveTo>
                <a:lnTo>
                  <a:pt x="1137106" y="0"/>
                </a:lnTo>
                <a:lnTo>
                  <a:pt x="1137106" y="1137107"/>
                </a:lnTo>
                <a:lnTo>
                  <a:pt x="0" y="11371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6" name="Google Shape;336;p16"/>
          <p:cNvSpPr/>
          <p:nvPr/>
        </p:nvSpPr>
        <p:spPr>
          <a:xfrm>
            <a:off x="8093797" y="3003141"/>
            <a:ext cx="943257" cy="1226458"/>
          </a:xfrm>
          <a:custGeom>
            <a:rect b="b" l="l" r="r" t="t"/>
            <a:pathLst>
              <a:path extrusionOk="0" h="1226458" w="943257">
                <a:moveTo>
                  <a:pt x="0" y="0"/>
                </a:moveTo>
                <a:lnTo>
                  <a:pt x="943257" y="0"/>
                </a:lnTo>
                <a:lnTo>
                  <a:pt x="943257" y="1226457"/>
                </a:lnTo>
                <a:lnTo>
                  <a:pt x="0" y="12264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7"/>
          <p:cNvSpPr/>
          <p:nvPr/>
        </p:nvSpPr>
        <p:spPr>
          <a:xfrm>
            <a:off x="0" y="2191424"/>
            <a:ext cx="10704003" cy="6021001"/>
          </a:xfrm>
          <a:custGeom>
            <a:rect b="b" l="l" r="r" t="t"/>
            <a:pathLst>
              <a:path extrusionOk="0" h="6021001" w="10704003">
                <a:moveTo>
                  <a:pt x="0" y="0"/>
                </a:moveTo>
                <a:lnTo>
                  <a:pt x="10704003" y="0"/>
                </a:lnTo>
                <a:lnTo>
                  <a:pt x="10704003" y="6021001"/>
                </a:lnTo>
                <a:lnTo>
                  <a:pt x="0" y="60210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2" name="Google Shape;342;p17"/>
          <p:cNvSpPr txBox="1"/>
          <p:nvPr/>
        </p:nvSpPr>
        <p:spPr>
          <a:xfrm>
            <a:off x="2856530" y="1514664"/>
            <a:ext cx="49788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3" name="Google Shape;343;p17"/>
          <p:cNvSpPr txBox="1"/>
          <p:nvPr/>
        </p:nvSpPr>
        <p:spPr>
          <a:xfrm>
            <a:off x="1438686" y="2104758"/>
            <a:ext cx="78147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4" name="Google Shape;344;p17"/>
          <p:cNvSpPr txBox="1"/>
          <p:nvPr/>
        </p:nvSpPr>
        <p:spPr>
          <a:xfrm>
            <a:off x="3966931" y="5832854"/>
            <a:ext cx="2758200" cy="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5" name="Google Shape;345;p17"/>
          <p:cNvSpPr txBox="1"/>
          <p:nvPr/>
        </p:nvSpPr>
        <p:spPr>
          <a:xfrm>
            <a:off x="2002794" y="3815062"/>
            <a:ext cx="6686400" cy="2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6" name="Google Shape;346;p17"/>
          <p:cNvSpPr txBox="1"/>
          <p:nvPr/>
        </p:nvSpPr>
        <p:spPr>
          <a:xfrm>
            <a:off x="2002794" y="4990821"/>
            <a:ext cx="6686400" cy="2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7" name="Google Shape;347;p17"/>
          <p:cNvSpPr txBox="1"/>
          <p:nvPr/>
        </p:nvSpPr>
        <p:spPr>
          <a:xfrm>
            <a:off x="3290222" y="4506171"/>
            <a:ext cx="4111500" cy="4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48" name="Google Shape;348;p17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