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7556500" cx="10693400"/>
  <p:notesSz cx="6858000" cy="9144000"/>
  <p:embeddedFontLst>
    <p:embeddedFont>
      <p:font typeface="Roboto"/>
      <p:bold r:id="rId11"/>
      <p:boldItalic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Roboto-bold.fntdata"/><Relationship Id="rId10" Type="http://schemas.openxmlformats.org/officeDocument/2006/relationships/slide" Target="slides/slide5.xml"/><Relationship Id="rId12" Type="http://schemas.openxmlformats.org/officeDocument/2006/relationships/font" Target="fonts/Roboto-boldItalic.fntdata"/><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png"/><Relationship Id="rId4" Type="http://schemas.openxmlformats.org/officeDocument/2006/relationships/image" Target="../media/image1.png"/><Relationship Id="rId10" Type="http://schemas.openxmlformats.org/officeDocument/2006/relationships/image" Target="../media/image6.png"/><Relationship Id="rId9" Type="http://schemas.openxmlformats.org/officeDocument/2006/relationships/image" Target="../media/image8.png"/><Relationship Id="rId5" Type="http://schemas.openxmlformats.org/officeDocument/2006/relationships/image" Target="../media/image5.png"/><Relationship Id="rId6" Type="http://schemas.openxmlformats.org/officeDocument/2006/relationships/image" Target="../media/image4.png"/><Relationship Id="rId7" Type="http://schemas.openxmlformats.org/officeDocument/2006/relationships/image" Target="../media/image2.png"/><Relationship Id="rId8"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9.png"/><Relationship Id="rId4" Type="http://schemas.openxmlformats.org/officeDocument/2006/relationships/image" Target="../media/image1.png"/><Relationship Id="rId5" Type="http://schemas.openxmlformats.org/officeDocument/2006/relationships/image" Target="../media/image5.png"/><Relationship Id="rId6" Type="http://schemas.openxmlformats.org/officeDocument/2006/relationships/image" Target="../media/image4.png"/><Relationship Id="rId7"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9.png"/><Relationship Id="rId4" Type="http://schemas.openxmlformats.org/officeDocument/2006/relationships/image" Target="../media/image5.png"/><Relationship Id="rId5" Type="http://schemas.openxmlformats.org/officeDocument/2006/relationships/image" Target="../media/image4.png"/><Relationship Id="rId6" Type="http://schemas.openxmlformats.org/officeDocument/2006/relationships/image" Target="../media/image2.png"/><Relationship Id="rId7"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9.png"/><Relationship Id="rId4" Type="http://schemas.openxmlformats.org/officeDocument/2006/relationships/image" Target="../media/image1.png"/><Relationship Id="rId11" Type="http://schemas.openxmlformats.org/officeDocument/2006/relationships/image" Target="../media/image6.png"/><Relationship Id="rId10" Type="http://schemas.openxmlformats.org/officeDocument/2006/relationships/image" Target="../media/image8.png"/><Relationship Id="rId9" Type="http://schemas.openxmlformats.org/officeDocument/2006/relationships/image" Target="../media/image3.png"/><Relationship Id="rId5" Type="http://schemas.openxmlformats.org/officeDocument/2006/relationships/image" Target="../media/image5.png"/><Relationship Id="rId6" Type="http://schemas.openxmlformats.org/officeDocument/2006/relationships/image" Target="../media/image4.png"/><Relationship Id="rId7" Type="http://schemas.openxmlformats.org/officeDocument/2006/relationships/image" Target="../media/image2.png"/><Relationship Id="rId8"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9.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584136"/>
        </a:solidFill>
      </p:bgPr>
    </p:bg>
    <p:spTree>
      <p:nvGrpSpPr>
        <p:cNvPr id="83" name="Shape 83"/>
        <p:cNvGrpSpPr/>
        <p:nvPr/>
      </p:nvGrpSpPr>
      <p:grpSpPr>
        <a:xfrm>
          <a:off x="0" y="0"/>
          <a:ext cx="0" cy="0"/>
          <a:chOff x="0" y="0"/>
          <a:chExt cx="0" cy="0"/>
        </a:xfrm>
      </p:grpSpPr>
      <p:pic>
        <p:nvPicPr>
          <p:cNvPr id="84" name="Google Shape;84;p13"/>
          <p:cNvPicPr preferRelativeResize="0"/>
          <p:nvPr/>
        </p:nvPicPr>
        <p:blipFill>
          <a:blip r:embed="rId3">
            <a:alphaModFix/>
          </a:blip>
          <a:stretch>
            <a:fillRect/>
          </a:stretch>
        </p:blipFill>
        <p:spPr>
          <a:xfrm>
            <a:off x="-410725" y="-32550"/>
            <a:ext cx="11514852" cy="7621600"/>
          </a:xfrm>
          <a:prstGeom prst="rect">
            <a:avLst/>
          </a:prstGeom>
          <a:noFill/>
          <a:ln>
            <a:noFill/>
          </a:ln>
        </p:spPr>
      </p:pic>
      <p:sp>
        <p:nvSpPr>
          <p:cNvPr id="85" name="Google Shape;85;p13"/>
          <p:cNvSpPr txBox="1"/>
          <p:nvPr/>
        </p:nvSpPr>
        <p:spPr>
          <a:xfrm>
            <a:off x="2916349" y="798800"/>
            <a:ext cx="4739100" cy="276900"/>
          </a:xfrm>
          <a:prstGeom prst="rect">
            <a:avLst/>
          </a:prstGeom>
          <a:noFill/>
          <a:ln>
            <a:noFill/>
          </a:ln>
        </p:spPr>
        <p:txBody>
          <a:bodyPr anchorCtr="0" anchor="t" bIns="0" lIns="0" spcFirstLastPara="1" rIns="0" wrap="square" tIns="0">
            <a:spAutoFit/>
          </a:bodyPr>
          <a:lstStyle/>
          <a:p>
            <a:pPr indent="0" lvl="0" marL="0" marR="0" rtl="0" algn="ctr">
              <a:lnSpc>
                <a:spcPct val="140022"/>
              </a:lnSpc>
              <a:spcBef>
                <a:spcPts val="0"/>
              </a:spcBef>
              <a:spcAft>
                <a:spcPts val="0"/>
              </a:spcAft>
              <a:buNone/>
            </a:pPr>
            <a:r>
              <a:rPr b="1" i="0" lang="en-US" sz="1799" u="none" cap="none" strike="noStrike">
                <a:solidFill>
                  <a:srgbClr val="000000"/>
                </a:solidFill>
                <a:latin typeface="Roboto"/>
                <a:ea typeface="Roboto"/>
                <a:cs typeface="Roboto"/>
                <a:sym typeface="Roboto"/>
              </a:rPr>
              <a:t>AGILE RETROSPECTIVE INFOGRAPHIC</a:t>
            </a:r>
            <a:endParaRPr/>
          </a:p>
        </p:txBody>
      </p:sp>
      <p:grpSp>
        <p:nvGrpSpPr>
          <p:cNvPr id="86" name="Google Shape;86;p13"/>
          <p:cNvGrpSpPr/>
          <p:nvPr/>
        </p:nvGrpSpPr>
        <p:grpSpPr>
          <a:xfrm>
            <a:off x="597303" y="1749282"/>
            <a:ext cx="3051498" cy="3949674"/>
            <a:chOff x="0" y="-28575"/>
            <a:chExt cx="1193370" cy="1544627"/>
          </a:xfrm>
        </p:grpSpPr>
        <p:sp>
          <p:nvSpPr>
            <p:cNvPr id="87" name="Google Shape;87;p13"/>
            <p:cNvSpPr/>
            <p:nvPr/>
          </p:nvSpPr>
          <p:spPr>
            <a:xfrm>
              <a:off x="0" y="0"/>
              <a:ext cx="1193370" cy="1516052"/>
            </a:xfrm>
            <a:custGeom>
              <a:rect b="b" l="l" r="r" t="t"/>
              <a:pathLst>
                <a:path extrusionOk="0" h="1516052" w="1193370">
                  <a:moveTo>
                    <a:pt x="0" y="0"/>
                  </a:moveTo>
                  <a:lnTo>
                    <a:pt x="1193370" y="0"/>
                  </a:lnTo>
                  <a:lnTo>
                    <a:pt x="1193370" y="1516052"/>
                  </a:lnTo>
                  <a:lnTo>
                    <a:pt x="0" y="1516052"/>
                  </a:lnTo>
                  <a:close/>
                </a:path>
              </a:pathLst>
            </a:custGeom>
            <a:solidFill>
              <a:srgbClr val="F59A58"/>
            </a:solidFill>
            <a:ln cap="sq" cmpd="sng" w="57150">
              <a:solidFill>
                <a:srgbClr val="000000"/>
              </a:solidFill>
              <a:prstDash val="solid"/>
              <a:miter lim="8000"/>
              <a:headEnd len="sm" w="sm" type="none"/>
              <a:tailEnd len="sm" w="sm" type="none"/>
            </a:ln>
          </p:spPr>
        </p:sp>
        <p:sp>
          <p:nvSpPr>
            <p:cNvPr id="88" name="Google Shape;88;p13"/>
            <p:cNvSpPr txBox="1"/>
            <p:nvPr/>
          </p:nvSpPr>
          <p:spPr>
            <a:xfrm>
              <a:off x="0" y="-28575"/>
              <a:ext cx="1193370" cy="1544627"/>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89" name="Google Shape;89;p13"/>
          <p:cNvGrpSpPr/>
          <p:nvPr/>
        </p:nvGrpSpPr>
        <p:grpSpPr>
          <a:xfrm>
            <a:off x="3820251" y="1731054"/>
            <a:ext cx="3051498" cy="3949674"/>
            <a:chOff x="0" y="-28575"/>
            <a:chExt cx="1193370" cy="1544627"/>
          </a:xfrm>
        </p:grpSpPr>
        <p:sp>
          <p:nvSpPr>
            <p:cNvPr id="90" name="Google Shape;90;p13"/>
            <p:cNvSpPr/>
            <p:nvPr/>
          </p:nvSpPr>
          <p:spPr>
            <a:xfrm>
              <a:off x="0" y="0"/>
              <a:ext cx="1193370" cy="1516052"/>
            </a:xfrm>
            <a:custGeom>
              <a:rect b="b" l="l" r="r" t="t"/>
              <a:pathLst>
                <a:path extrusionOk="0" h="1516052" w="1193370">
                  <a:moveTo>
                    <a:pt x="0" y="0"/>
                  </a:moveTo>
                  <a:lnTo>
                    <a:pt x="1193370" y="0"/>
                  </a:lnTo>
                  <a:lnTo>
                    <a:pt x="1193370" y="1516052"/>
                  </a:lnTo>
                  <a:lnTo>
                    <a:pt x="0" y="1516052"/>
                  </a:lnTo>
                  <a:close/>
                </a:path>
              </a:pathLst>
            </a:custGeom>
            <a:solidFill>
              <a:srgbClr val="BCE7FF"/>
            </a:solidFill>
            <a:ln cap="sq" cmpd="sng" w="57150">
              <a:solidFill>
                <a:srgbClr val="000000"/>
              </a:solidFill>
              <a:prstDash val="solid"/>
              <a:miter lim="8000"/>
              <a:headEnd len="sm" w="sm" type="none"/>
              <a:tailEnd len="sm" w="sm" type="none"/>
            </a:ln>
          </p:spPr>
        </p:sp>
        <p:sp>
          <p:nvSpPr>
            <p:cNvPr id="91" name="Google Shape;91;p13"/>
            <p:cNvSpPr txBox="1"/>
            <p:nvPr/>
          </p:nvSpPr>
          <p:spPr>
            <a:xfrm>
              <a:off x="0" y="-28575"/>
              <a:ext cx="1193370" cy="1544627"/>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92" name="Google Shape;92;p13"/>
          <p:cNvGrpSpPr/>
          <p:nvPr/>
        </p:nvGrpSpPr>
        <p:grpSpPr>
          <a:xfrm>
            <a:off x="7045070" y="1731054"/>
            <a:ext cx="3051498" cy="3949674"/>
            <a:chOff x="0" y="-28575"/>
            <a:chExt cx="1193370" cy="1544627"/>
          </a:xfrm>
        </p:grpSpPr>
        <p:sp>
          <p:nvSpPr>
            <p:cNvPr id="93" name="Google Shape;93;p13"/>
            <p:cNvSpPr/>
            <p:nvPr/>
          </p:nvSpPr>
          <p:spPr>
            <a:xfrm>
              <a:off x="0" y="0"/>
              <a:ext cx="1193370" cy="1516052"/>
            </a:xfrm>
            <a:custGeom>
              <a:rect b="b" l="l" r="r" t="t"/>
              <a:pathLst>
                <a:path extrusionOk="0" h="1516052" w="1193370">
                  <a:moveTo>
                    <a:pt x="0" y="0"/>
                  </a:moveTo>
                  <a:lnTo>
                    <a:pt x="1193370" y="0"/>
                  </a:lnTo>
                  <a:lnTo>
                    <a:pt x="1193370" y="1516052"/>
                  </a:lnTo>
                  <a:lnTo>
                    <a:pt x="0" y="1516052"/>
                  </a:lnTo>
                  <a:close/>
                </a:path>
              </a:pathLst>
            </a:custGeom>
            <a:solidFill>
              <a:srgbClr val="FFF2BC"/>
            </a:solidFill>
            <a:ln cap="sq" cmpd="sng" w="57150">
              <a:solidFill>
                <a:srgbClr val="000000"/>
              </a:solidFill>
              <a:prstDash val="solid"/>
              <a:miter lim="8000"/>
              <a:headEnd len="sm" w="sm" type="none"/>
              <a:tailEnd len="sm" w="sm" type="none"/>
            </a:ln>
          </p:spPr>
        </p:sp>
        <p:sp>
          <p:nvSpPr>
            <p:cNvPr id="94" name="Google Shape;94;p13"/>
            <p:cNvSpPr txBox="1"/>
            <p:nvPr/>
          </p:nvSpPr>
          <p:spPr>
            <a:xfrm>
              <a:off x="0" y="-28575"/>
              <a:ext cx="1193370" cy="1544627"/>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95" name="Google Shape;95;p13"/>
          <p:cNvSpPr/>
          <p:nvPr/>
        </p:nvSpPr>
        <p:spPr>
          <a:xfrm>
            <a:off x="597303" y="5946606"/>
            <a:ext cx="1000019" cy="1020428"/>
          </a:xfrm>
          <a:custGeom>
            <a:rect b="b" l="l" r="r" t="t"/>
            <a:pathLst>
              <a:path extrusionOk="0" h="1020428" w="1000019">
                <a:moveTo>
                  <a:pt x="0" y="0"/>
                </a:moveTo>
                <a:lnTo>
                  <a:pt x="1000019" y="0"/>
                </a:lnTo>
                <a:lnTo>
                  <a:pt x="1000019" y="1020428"/>
                </a:lnTo>
                <a:lnTo>
                  <a:pt x="0" y="1020428"/>
                </a:lnTo>
                <a:lnTo>
                  <a:pt x="0" y="0"/>
                </a:lnTo>
                <a:close/>
              </a:path>
            </a:pathLst>
          </a:custGeom>
          <a:blipFill rotWithShape="1">
            <a:blip r:embed="rId4">
              <a:alphaModFix/>
            </a:blip>
            <a:stretch>
              <a:fillRect b="0" l="0" r="0" t="0"/>
            </a:stretch>
          </a:blipFill>
          <a:ln>
            <a:noFill/>
          </a:ln>
        </p:spPr>
      </p:sp>
      <p:sp>
        <p:nvSpPr>
          <p:cNvPr id="96" name="Google Shape;96;p13"/>
          <p:cNvSpPr/>
          <p:nvPr/>
        </p:nvSpPr>
        <p:spPr>
          <a:xfrm>
            <a:off x="1597322" y="5946606"/>
            <a:ext cx="1000019" cy="1020428"/>
          </a:xfrm>
          <a:custGeom>
            <a:rect b="b" l="l" r="r" t="t"/>
            <a:pathLst>
              <a:path extrusionOk="0" h="1020428" w="1000019">
                <a:moveTo>
                  <a:pt x="0" y="0"/>
                </a:moveTo>
                <a:lnTo>
                  <a:pt x="1000020" y="0"/>
                </a:lnTo>
                <a:lnTo>
                  <a:pt x="1000020" y="1020428"/>
                </a:lnTo>
                <a:lnTo>
                  <a:pt x="0" y="1020428"/>
                </a:lnTo>
                <a:lnTo>
                  <a:pt x="0" y="0"/>
                </a:lnTo>
                <a:close/>
              </a:path>
            </a:pathLst>
          </a:custGeom>
          <a:blipFill rotWithShape="1">
            <a:blip r:embed="rId5">
              <a:alphaModFix/>
            </a:blip>
            <a:stretch>
              <a:fillRect b="0" l="0" r="0" t="0"/>
            </a:stretch>
          </a:blipFill>
          <a:ln>
            <a:noFill/>
          </a:ln>
        </p:spPr>
      </p:sp>
      <p:sp>
        <p:nvSpPr>
          <p:cNvPr id="97" name="Google Shape;97;p13"/>
          <p:cNvSpPr/>
          <p:nvPr/>
        </p:nvSpPr>
        <p:spPr>
          <a:xfrm>
            <a:off x="2597342" y="5946606"/>
            <a:ext cx="1000019" cy="1020428"/>
          </a:xfrm>
          <a:custGeom>
            <a:rect b="b" l="l" r="r" t="t"/>
            <a:pathLst>
              <a:path extrusionOk="0" h="1020428" w="1000019">
                <a:moveTo>
                  <a:pt x="0" y="0"/>
                </a:moveTo>
                <a:lnTo>
                  <a:pt x="1000019" y="0"/>
                </a:lnTo>
                <a:lnTo>
                  <a:pt x="1000019" y="1020428"/>
                </a:lnTo>
                <a:lnTo>
                  <a:pt x="0" y="1020428"/>
                </a:lnTo>
                <a:lnTo>
                  <a:pt x="0" y="0"/>
                </a:lnTo>
                <a:close/>
              </a:path>
            </a:pathLst>
          </a:custGeom>
          <a:blipFill rotWithShape="1">
            <a:blip r:embed="rId6">
              <a:alphaModFix/>
            </a:blip>
            <a:stretch>
              <a:fillRect b="0" l="0" r="0" t="0"/>
            </a:stretch>
          </a:blipFill>
          <a:ln>
            <a:noFill/>
          </a:ln>
        </p:spPr>
      </p:sp>
      <p:sp>
        <p:nvSpPr>
          <p:cNvPr id="98" name="Google Shape;98;p13"/>
          <p:cNvSpPr/>
          <p:nvPr/>
        </p:nvSpPr>
        <p:spPr>
          <a:xfrm>
            <a:off x="3597361" y="5946606"/>
            <a:ext cx="1000019" cy="1020428"/>
          </a:xfrm>
          <a:custGeom>
            <a:rect b="b" l="l" r="r" t="t"/>
            <a:pathLst>
              <a:path extrusionOk="0" h="1020428" w="1000019">
                <a:moveTo>
                  <a:pt x="0" y="0"/>
                </a:moveTo>
                <a:lnTo>
                  <a:pt x="1000019" y="0"/>
                </a:lnTo>
                <a:lnTo>
                  <a:pt x="1000019" y="1020428"/>
                </a:lnTo>
                <a:lnTo>
                  <a:pt x="0" y="1020428"/>
                </a:lnTo>
                <a:lnTo>
                  <a:pt x="0" y="0"/>
                </a:lnTo>
                <a:close/>
              </a:path>
            </a:pathLst>
          </a:custGeom>
          <a:blipFill rotWithShape="1">
            <a:blip r:embed="rId7">
              <a:alphaModFix/>
            </a:blip>
            <a:stretch>
              <a:fillRect b="0" l="0" r="0" t="0"/>
            </a:stretch>
          </a:blipFill>
          <a:ln>
            <a:noFill/>
          </a:ln>
        </p:spPr>
      </p:sp>
      <p:grpSp>
        <p:nvGrpSpPr>
          <p:cNvPr id="99" name="Google Shape;99;p13"/>
          <p:cNvGrpSpPr/>
          <p:nvPr/>
        </p:nvGrpSpPr>
        <p:grpSpPr>
          <a:xfrm>
            <a:off x="1834115" y="1517054"/>
            <a:ext cx="574133" cy="574133"/>
            <a:chOff x="0" y="0"/>
            <a:chExt cx="812800" cy="812800"/>
          </a:xfrm>
        </p:grpSpPr>
        <p:sp>
          <p:nvSpPr>
            <p:cNvPr id="100" name="Google Shape;100;p13"/>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59A58"/>
            </a:solidFill>
            <a:ln cap="sq" cmpd="sng" w="38100">
              <a:solidFill>
                <a:srgbClr val="00000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3"/>
            <p:cNvSpPr txBox="1"/>
            <p:nvPr/>
          </p:nvSpPr>
          <p:spPr>
            <a:xfrm>
              <a:off x="76200" y="47625"/>
              <a:ext cx="660400" cy="688975"/>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02" name="Google Shape;102;p13"/>
          <p:cNvSpPr/>
          <p:nvPr/>
        </p:nvSpPr>
        <p:spPr>
          <a:xfrm>
            <a:off x="1938992" y="1681029"/>
            <a:ext cx="357259" cy="246184"/>
          </a:xfrm>
          <a:custGeom>
            <a:rect b="b" l="l" r="r" t="t"/>
            <a:pathLst>
              <a:path extrusionOk="0" h="246184" w="357259">
                <a:moveTo>
                  <a:pt x="0" y="0"/>
                </a:moveTo>
                <a:lnTo>
                  <a:pt x="357259" y="0"/>
                </a:lnTo>
                <a:lnTo>
                  <a:pt x="357259" y="246184"/>
                </a:lnTo>
                <a:lnTo>
                  <a:pt x="0" y="246184"/>
                </a:lnTo>
                <a:lnTo>
                  <a:pt x="0" y="0"/>
                </a:lnTo>
                <a:close/>
              </a:path>
            </a:pathLst>
          </a:custGeom>
          <a:blipFill rotWithShape="1">
            <a:blip r:embed="rId8">
              <a:alphaModFix/>
            </a:blip>
            <a:stretch>
              <a:fillRect b="0" l="0" r="0" t="0"/>
            </a:stretch>
          </a:blipFill>
          <a:ln>
            <a:noFill/>
          </a:ln>
        </p:spPr>
      </p:sp>
      <p:sp>
        <p:nvSpPr>
          <p:cNvPr id="103" name="Google Shape;103;p13"/>
          <p:cNvSpPr txBox="1"/>
          <p:nvPr/>
        </p:nvSpPr>
        <p:spPr>
          <a:xfrm>
            <a:off x="1925696" y="2084214"/>
            <a:ext cx="390971" cy="25019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1400" u="none" cap="none" strike="noStrike">
                <a:solidFill>
                  <a:srgbClr val="000000"/>
                </a:solidFill>
                <a:latin typeface="Roboto"/>
                <a:ea typeface="Roboto"/>
                <a:cs typeface="Roboto"/>
                <a:sym typeface="Roboto"/>
              </a:rPr>
              <a:t>MAD</a:t>
            </a:r>
            <a:endParaRPr/>
          </a:p>
        </p:txBody>
      </p:sp>
      <p:grpSp>
        <p:nvGrpSpPr>
          <p:cNvPr id="104" name="Google Shape;104;p13"/>
          <p:cNvGrpSpPr/>
          <p:nvPr/>
        </p:nvGrpSpPr>
        <p:grpSpPr>
          <a:xfrm>
            <a:off x="5058933" y="1517054"/>
            <a:ext cx="574133" cy="574133"/>
            <a:chOff x="0" y="0"/>
            <a:chExt cx="812800" cy="812800"/>
          </a:xfrm>
        </p:grpSpPr>
        <p:sp>
          <p:nvSpPr>
            <p:cNvPr id="105" name="Google Shape;105;p13"/>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BCE7FF"/>
            </a:solidFill>
            <a:ln cap="sq" cmpd="sng" w="38100">
              <a:solidFill>
                <a:srgbClr val="00000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3"/>
            <p:cNvSpPr txBox="1"/>
            <p:nvPr/>
          </p:nvSpPr>
          <p:spPr>
            <a:xfrm>
              <a:off x="76200" y="47625"/>
              <a:ext cx="660400" cy="688975"/>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07" name="Google Shape;107;p13"/>
          <p:cNvSpPr/>
          <p:nvPr/>
        </p:nvSpPr>
        <p:spPr>
          <a:xfrm>
            <a:off x="5173769" y="1741823"/>
            <a:ext cx="346100" cy="124596"/>
          </a:xfrm>
          <a:custGeom>
            <a:rect b="b" l="l" r="r" t="t"/>
            <a:pathLst>
              <a:path extrusionOk="0" h="124596" w="346100">
                <a:moveTo>
                  <a:pt x="0" y="0"/>
                </a:moveTo>
                <a:lnTo>
                  <a:pt x="346100" y="0"/>
                </a:lnTo>
                <a:lnTo>
                  <a:pt x="346100" y="124596"/>
                </a:lnTo>
                <a:lnTo>
                  <a:pt x="0" y="124596"/>
                </a:lnTo>
                <a:lnTo>
                  <a:pt x="0" y="0"/>
                </a:lnTo>
                <a:close/>
              </a:path>
            </a:pathLst>
          </a:custGeom>
          <a:blipFill rotWithShape="1">
            <a:blip r:embed="rId9">
              <a:alphaModFix/>
            </a:blip>
            <a:stretch>
              <a:fillRect b="0" l="0" r="0" t="0"/>
            </a:stretch>
          </a:blipFill>
          <a:ln>
            <a:noFill/>
          </a:ln>
        </p:spPr>
      </p:sp>
      <p:sp>
        <p:nvSpPr>
          <p:cNvPr id="108" name="Google Shape;108;p13"/>
          <p:cNvSpPr txBox="1"/>
          <p:nvPr/>
        </p:nvSpPr>
        <p:spPr>
          <a:xfrm>
            <a:off x="5173769" y="2084214"/>
            <a:ext cx="344463" cy="25019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1400" u="none" cap="none" strike="noStrike">
                <a:solidFill>
                  <a:srgbClr val="000000"/>
                </a:solidFill>
                <a:latin typeface="Roboto"/>
                <a:ea typeface="Roboto"/>
                <a:cs typeface="Roboto"/>
                <a:sym typeface="Roboto"/>
              </a:rPr>
              <a:t>SAD</a:t>
            </a:r>
            <a:endParaRPr/>
          </a:p>
        </p:txBody>
      </p:sp>
      <p:grpSp>
        <p:nvGrpSpPr>
          <p:cNvPr id="109" name="Google Shape;109;p13"/>
          <p:cNvGrpSpPr/>
          <p:nvPr/>
        </p:nvGrpSpPr>
        <p:grpSpPr>
          <a:xfrm>
            <a:off x="8283752" y="1517054"/>
            <a:ext cx="574133" cy="574133"/>
            <a:chOff x="0" y="0"/>
            <a:chExt cx="812800" cy="812800"/>
          </a:xfrm>
        </p:grpSpPr>
        <p:sp>
          <p:nvSpPr>
            <p:cNvPr id="110" name="Google Shape;110;p13"/>
            <p:cNvSpPr/>
            <p:nvPr/>
          </p:nvSpPr>
          <p:spPr>
            <a:xfrm>
              <a:off x="0" y="0"/>
              <a:ext cx="812800" cy="812800"/>
            </a:xfrm>
            <a:custGeom>
              <a:rect b="b" l="l" r="r" t="t"/>
              <a:pathLst>
                <a:path extrusionOk="0"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2BC"/>
            </a:solidFill>
            <a:ln cap="sq" cmpd="sng" w="38100">
              <a:solidFill>
                <a:srgbClr val="000000"/>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3"/>
            <p:cNvSpPr txBox="1"/>
            <p:nvPr/>
          </p:nvSpPr>
          <p:spPr>
            <a:xfrm>
              <a:off x="76200" y="47625"/>
              <a:ext cx="660400" cy="688975"/>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12" name="Google Shape;112;p13"/>
          <p:cNvSpPr/>
          <p:nvPr/>
        </p:nvSpPr>
        <p:spPr>
          <a:xfrm>
            <a:off x="8368149" y="1716420"/>
            <a:ext cx="405339" cy="175401"/>
          </a:xfrm>
          <a:custGeom>
            <a:rect b="b" l="l" r="r" t="t"/>
            <a:pathLst>
              <a:path extrusionOk="0" h="175401" w="405339">
                <a:moveTo>
                  <a:pt x="0" y="0"/>
                </a:moveTo>
                <a:lnTo>
                  <a:pt x="405339" y="0"/>
                </a:lnTo>
                <a:lnTo>
                  <a:pt x="405339" y="175401"/>
                </a:lnTo>
                <a:lnTo>
                  <a:pt x="0" y="175401"/>
                </a:lnTo>
                <a:lnTo>
                  <a:pt x="0" y="0"/>
                </a:lnTo>
                <a:close/>
              </a:path>
            </a:pathLst>
          </a:custGeom>
          <a:blipFill rotWithShape="1">
            <a:blip r:embed="rId10">
              <a:alphaModFix/>
            </a:blip>
            <a:stretch>
              <a:fillRect b="0" l="0" r="0" t="0"/>
            </a:stretch>
          </a:blipFill>
          <a:ln>
            <a:noFill/>
          </a:ln>
        </p:spPr>
      </p:sp>
      <p:sp>
        <p:nvSpPr>
          <p:cNvPr id="113" name="Google Shape;113;p13"/>
          <p:cNvSpPr txBox="1"/>
          <p:nvPr/>
        </p:nvSpPr>
        <p:spPr>
          <a:xfrm>
            <a:off x="8278557" y="2084214"/>
            <a:ext cx="584522" cy="25019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1400" u="none" cap="none" strike="noStrike">
                <a:solidFill>
                  <a:srgbClr val="000000"/>
                </a:solidFill>
                <a:latin typeface="Roboto"/>
                <a:ea typeface="Roboto"/>
                <a:cs typeface="Roboto"/>
                <a:sym typeface="Roboto"/>
              </a:rPr>
              <a:t>HAPPY</a:t>
            </a:r>
            <a:endParaRPr/>
          </a:p>
        </p:txBody>
      </p:sp>
      <p:sp>
        <p:nvSpPr>
          <p:cNvPr id="114" name="Google Shape;114;p13"/>
          <p:cNvSpPr txBox="1"/>
          <p:nvPr/>
        </p:nvSpPr>
        <p:spPr>
          <a:xfrm>
            <a:off x="4798550" y="6322875"/>
            <a:ext cx="1531200" cy="246000"/>
          </a:xfrm>
          <a:prstGeom prst="rect">
            <a:avLst/>
          </a:prstGeom>
          <a:noFill/>
          <a:ln>
            <a:noFill/>
          </a:ln>
        </p:spPr>
        <p:txBody>
          <a:bodyPr anchorCtr="0" anchor="t" bIns="0" lIns="0" spcFirstLastPara="1" rIns="0" wrap="square" tIns="0">
            <a:spAutoFit/>
          </a:bodyPr>
          <a:lstStyle/>
          <a:p>
            <a:pPr indent="0" lvl="0" marL="0" marR="0" rtl="0" algn="l">
              <a:lnSpc>
                <a:spcPct val="140025"/>
              </a:lnSpc>
              <a:spcBef>
                <a:spcPts val="0"/>
              </a:spcBef>
              <a:spcAft>
                <a:spcPts val="0"/>
              </a:spcAft>
              <a:buNone/>
            </a:pPr>
            <a:r>
              <a:rPr b="1" i="0" lang="en-US" sz="1599" u="none" cap="none" strike="noStrike">
                <a:solidFill>
                  <a:srgbClr val="000000"/>
                </a:solidFill>
                <a:latin typeface="Roboto"/>
                <a:ea typeface="Roboto"/>
                <a:cs typeface="Roboto"/>
                <a:sym typeface="Roboto"/>
              </a:rPr>
              <a:t>INSTRUCTIONS</a:t>
            </a:r>
            <a:endParaRPr/>
          </a:p>
        </p:txBody>
      </p:sp>
      <p:sp>
        <p:nvSpPr>
          <p:cNvPr id="115" name="Google Shape;115;p13"/>
          <p:cNvSpPr txBox="1"/>
          <p:nvPr/>
        </p:nvSpPr>
        <p:spPr>
          <a:xfrm>
            <a:off x="6439009" y="6053311"/>
            <a:ext cx="3659400" cy="8610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rPr b="0" i="0" lang="en-US" sz="999" u="none" cap="none" strike="noStrike">
                <a:solidFill>
                  <a:srgbClr val="000000"/>
                </a:solidFill>
                <a:latin typeface="Arial"/>
                <a:ea typeface="Arial"/>
                <a:cs typeface="Arial"/>
                <a:sym typeface="Arial"/>
              </a:rPr>
              <a:t>Lorem ipsum odor amet, consectetuer adipiscing elit. Rutrum torquent pretium nisl hac nascetur, leo ac. Parturient quam risus habitasse sapien nullam volutpat euismod. Mus arcu ante ornare mollis et sed ac mauris lobortis. Tellus habitant interdum a vulputate sed placerat.</a:t>
            </a:r>
            <a:endParaRPr/>
          </a:p>
        </p:txBody>
      </p:sp>
      <p:sp>
        <p:nvSpPr>
          <p:cNvPr id="116" name="Google Shape;116;p13"/>
          <p:cNvSpPr txBox="1"/>
          <p:nvPr/>
        </p:nvSpPr>
        <p:spPr>
          <a:xfrm>
            <a:off x="763789" y="6364745"/>
            <a:ext cx="667048" cy="165100"/>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1" i="0" lang="en-US" sz="999" u="none" cap="none" strike="noStrike">
                <a:solidFill>
                  <a:srgbClr val="000000"/>
                </a:solidFill>
                <a:latin typeface="Roboto"/>
                <a:ea typeface="Roboto"/>
                <a:cs typeface="Roboto"/>
                <a:sym typeface="Roboto"/>
              </a:rPr>
              <a:t>PERSON 01</a:t>
            </a:r>
            <a:endParaRPr/>
          </a:p>
        </p:txBody>
      </p:sp>
      <p:sp>
        <p:nvSpPr>
          <p:cNvPr id="117" name="Google Shape;117;p13"/>
          <p:cNvSpPr txBox="1"/>
          <p:nvPr/>
        </p:nvSpPr>
        <p:spPr>
          <a:xfrm>
            <a:off x="1763808" y="6364745"/>
            <a:ext cx="667048" cy="165100"/>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1" i="0" lang="en-US" sz="999" u="none" cap="none" strike="noStrike">
                <a:solidFill>
                  <a:srgbClr val="000000"/>
                </a:solidFill>
                <a:latin typeface="Roboto"/>
                <a:ea typeface="Roboto"/>
                <a:cs typeface="Roboto"/>
                <a:sym typeface="Roboto"/>
              </a:rPr>
              <a:t>PERSON 02</a:t>
            </a:r>
            <a:endParaRPr/>
          </a:p>
        </p:txBody>
      </p:sp>
      <p:sp>
        <p:nvSpPr>
          <p:cNvPr id="118" name="Google Shape;118;p13"/>
          <p:cNvSpPr txBox="1"/>
          <p:nvPr/>
        </p:nvSpPr>
        <p:spPr>
          <a:xfrm>
            <a:off x="2763827" y="6364745"/>
            <a:ext cx="667048" cy="165100"/>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1" i="0" lang="en-US" sz="999" u="none" cap="none" strike="noStrike">
                <a:solidFill>
                  <a:srgbClr val="000000"/>
                </a:solidFill>
                <a:latin typeface="Roboto"/>
                <a:ea typeface="Roboto"/>
                <a:cs typeface="Roboto"/>
                <a:sym typeface="Roboto"/>
              </a:rPr>
              <a:t>PERSON 03</a:t>
            </a:r>
            <a:endParaRPr/>
          </a:p>
        </p:txBody>
      </p:sp>
      <p:sp>
        <p:nvSpPr>
          <p:cNvPr id="119" name="Google Shape;119;p13"/>
          <p:cNvSpPr txBox="1"/>
          <p:nvPr/>
        </p:nvSpPr>
        <p:spPr>
          <a:xfrm>
            <a:off x="3759286" y="6364745"/>
            <a:ext cx="667048" cy="165100"/>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1" i="0" lang="en-US" sz="999" u="none" cap="none" strike="noStrike">
                <a:solidFill>
                  <a:srgbClr val="000000"/>
                </a:solidFill>
                <a:latin typeface="Roboto"/>
                <a:ea typeface="Roboto"/>
                <a:cs typeface="Roboto"/>
                <a:sym typeface="Roboto"/>
              </a:rPr>
              <a:t>PERSON 04</a:t>
            </a:r>
            <a:endParaRPr/>
          </a:p>
        </p:txBody>
      </p:sp>
      <p:grpSp>
        <p:nvGrpSpPr>
          <p:cNvPr id="120" name="Google Shape;120;p13"/>
          <p:cNvGrpSpPr/>
          <p:nvPr/>
        </p:nvGrpSpPr>
        <p:grpSpPr>
          <a:xfrm>
            <a:off x="1095442" y="2442605"/>
            <a:ext cx="861124" cy="878698"/>
            <a:chOff x="0" y="0"/>
            <a:chExt cx="1148166" cy="1171598"/>
          </a:xfrm>
        </p:grpSpPr>
        <p:sp>
          <p:nvSpPr>
            <p:cNvPr id="121" name="Google Shape;121;p13"/>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5">
                <a:alphaModFix/>
              </a:blip>
              <a:stretch>
                <a:fillRect b="0" l="0" r="0" t="0"/>
              </a:stretch>
            </a:blipFill>
            <a:ln>
              <a:noFill/>
            </a:ln>
          </p:spPr>
        </p:sp>
        <p:sp>
          <p:nvSpPr>
            <p:cNvPr id="122" name="Google Shape;122;p13"/>
            <p:cNvSpPr txBox="1"/>
            <p:nvPr/>
          </p:nvSpPr>
          <p:spPr>
            <a:xfrm>
              <a:off x="222717"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23" name="Google Shape;123;p13"/>
          <p:cNvGrpSpPr/>
          <p:nvPr/>
        </p:nvGrpSpPr>
        <p:grpSpPr>
          <a:xfrm>
            <a:off x="1865689" y="2881954"/>
            <a:ext cx="861124" cy="878698"/>
            <a:chOff x="0" y="0"/>
            <a:chExt cx="1148166" cy="1171598"/>
          </a:xfrm>
        </p:grpSpPr>
        <p:sp>
          <p:nvSpPr>
            <p:cNvPr id="124" name="Google Shape;124;p13"/>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6">
                <a:alphaModFix/>
              </a:blip>
              <a:stretch>
                <a:fillRect b="0" l="0" r="0" t="0"/>
              </a:stretch>
            </a:blipFill>
            <a:ln>
              <a:noFill/>
            </a:ln>
          </p:spPr>
        </p:sp>
        <p:sp>
          <p:nvSpPr>
            <p:cNvPr id="125" name="Google Shape;125;p13"/>
            <p:cNvSpPr txBox="1"/>
            <p:nvPr/>
          </p:nvSpPr>
          <p:spPr>
            <a:xfrm>
              <a:off x="223196"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26" name="Google Shape;126;p13"/>
          <p:cNvGrpSpPr/>
          <p:nvPr/>
        </p:nvGrpSpPr>
        <p:grpSpPr>
          <a:xfrm>
            <a:off x="1012834" y="3611629"/>
            <a:ext cx="832264" cy="849249"/>
            <a:chOff x="0" y="0"/>
            <a:chExt cx="1109685" cy="1132331"/>
          </a:xfrm>
        </p:grpSpPr>
        <p:sp>
          <p:nvSpPr>
            <p:cNvPr id="127" name="Google Shape;127;p13"/>
            <p:cNvSpPr/>
            <p:nvPr/>
          </p:nvSpPr>
          <p:spPr>
            <a:xfrm>
              <a:off x="0" y="0"/>
              <a:ext cx="1109685" cy="1132331"/>
            </a:xfrm>
            <a:custGeom>
              <a:rect b="b" l="l" r="r" t="t"/>
              <a:pathLst>
                <a:path extrusionOk="0" h="1132331" w="1109685">
                  <a:moveTo>
                    <a:pt x="0" y="0"/>
                  </a:moveTo>
                  <a:lnTo>
                    <a:pt x="1109685" y="0"/>
                  </a:lnTo>
                  <a:lnTo>
                    <a:pt x="1109685" y="1132331"/>
                  </a:lnTo>
                  <a:lnTo>
                    <a:pt x="0" y="1132331"/>
                  </a:lnTo>
                  <a:lnTo>
                    <a:pt x="0" y="0"/>
                  </a:lnTo>
                  <a:close/>
                </a:path>
              </a:pathLst>
            </a:custGeom>
            <a:blipFill rotWithShape="1">
              <a:blip r:embed="rId4">
                <a:alphaModFix/>
              </a:blip>
              <a:stretch>
                <a:fillRect b="0" l="0" r="0" t="0"/>
              </a:stretch>
            </a:blipFill>
            <a:ln>
              <a:noFill/>
            </a:ln>
          </p:spPr>
        </p:sp>
        <p:sp>
          <p:nvSpPr>
            <p:cNvPr id="128" name="Google Shape;128;p13"/>
            <p:cNvSpPr txBox="1"/>
            <p:nvPr/>
          </p:nvSpPr>
          <p:spPr>
            <a:xfrm>
              <a:off x="193498" y="418958"/>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29" name="Google Shape;129;p13"/>
          <p:cNvGrpSpPr/>
          <p:nvPr/>
        </p:nvGrpSpPr>
        <p:grpSpPr>
          <a:xfrm>
            <a:off x="1741753" y="3842012"/>
            <a:ext cx="853718" cy="871141"/>
            <a:chOff x="0" y="0"/>
            <a:chExt cx="1138290" cy="1161521"/>
          </a:xfrm>
        </p:grpSpPr>
        <p:sp>
          <p:nvSpPr>
            <p:cNvPr id="130" name="Google Shape;130;p13"/>
            <p:cNvSpPr/>
            <p:nvPr/>
          </p:nvSpPr>
          <p:spPr>
            <a:xfrm>
              <a:off x="0" y="0"/>
              <a:ext cx="1138290" cy="1161521"/>
            </a:xfrm>
            <a:custGeom>
              <a:rect b="b" l="l" r="r" t="t"/>
              <a:pathLst>
                <a:path extrusionOk="0" h="1161521" w="1138290">
                  <a:moveTo>
                    <a:pt x="0" y="0"/>
                  </a:moveTo>
                  <a:lnTo>
                    <a:pt x="1138290" y="0"/>
                  </a:lnTo>
                  <a:lnTo>
                    <a:pt x="1138290" y="1161521"/>
                  </a:lnTo>
                  <a:lnTo>
                    <a:pt x="0" y="1161521"/>
                  </a:lnTo>
                  <a:lnTo>
                    <a:pt x="0" y="0"/>
                  </a:lnTo>
                  <a:close/>
                </a:path>
              </a:pathLst>
            </a:custGeom>
            <a:blipFill rotWithShape="1">
              <a:blip r:embed="rId7">
                <a:alphaModFix/>
              </a:blip>
              <a:stretch>
                <a:fillRect b="0" l="0" r="0" t="0"/>
              </a:stretch>
            </a:blipFill>
            <a:ln>
              <a:noFill/>
            </a:ln>
          </p:spPr>
        </p:sp>
        <p:sp>
          <p:nvSpPr>
            <p:cNvPr id="131" name="Google Shape;131;p13"/>
            <p:cNvSpPr txBox="1"/>
            <p:nvPr/>
          </p:nvSpPr>
          <p:spPr>
            <a:xfrm>
              <a:off x="223196" y="464344"/>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32" name="Google Shape;132;p13"/>
          <p:cNvGrpSpPr/>
          <p:nvPr/>
        </p:nvGrpSpPr>
        <p:grpSpPr>
          <a:xfrm>
            <a:off x="2408248" y="4524690"/>
            <a:ext cx="861124" cy="878698"/>
            <a:chOff x="0" y="0"/>
            <a:chExt cx="1148166" cy="1171598"/>
          </a:xfrm>
        </p:grpSpPr>
        <p:sp>
          <p:nvSpPr>
            <p:cNvPr id="133" name="Google Shape;133;p13"/>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5">
                <a:alphaModFix/>
              </a:blip>
              <a:stretch>
                <a:fillRect b="0" l="0" r="0" t="0"/>
              </a:stretch>
            </a:blipFill>
            <a:ln>
              <a:noFill/>
            </a:ln>
          </p:spPr>
        </p:sp>
        <p:sp>
          <p:nvSpPr>
            <p:cNvPr id="134" name="Google Shape;134;p13"/>
            <p:cNvSpPr txBox="1"/>
            <p:nvPr/>
          </p:nvSpPr>
          <p:spPr>
            <a:xfrm>
              <a:off x="222717"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35" name="Google Shape;135;p13"/>
          <p:cNvGrpSpPr/>
          <p:nvPr/>
        </p:nvGrpSpPr>
        <p:grpSpPr>
          <a:xfrm>
            <a:off x="929674" y="4539415"/>
            <a:ext cx="832264" cy="849249"/>
            <a:chOff x="0" y="0"/>
            <a:chExt cx="1109685" cy="1132331"/>
          </a:xfrm>
        </p:grpSpPr>
        <p:sp>
          <p:nvSpPr>
            <p:cNvPr id="136" name="Google Shape;136;p13"/>
            <p:cNvSpPr/>
            <p:nvPr/>
          </p:nvSpPr>
          <p:spPr>
            <a:xfrm>
              <a:off x="0" y="0"/>
              <a:ext cx="1109685" cy="1132331"/>
            </a:xfrm>
            <a:custGeom>
              <a:rect b="b" l="l" r="r" t="t"/>
              <a:pathLst>
                <a:path extrusionOk="0" h="1132331" w="1109685">
                  <a:moveTo>
                    <a:pt x="0" y="0"/>
                  </a:moveTo>
                  <a:lnTo>
                    <a:pt x="1109685" y="0"/>
                  </a:lnTo>
                  <a:lnTo>
                    <a:pt x="1109685" y="1132331"/>
                  </a:lnTo>
                  <a:lnTo>
                    <a:pt x="0" y="1132331"/>
                  </a:lnTo>
                  <a:lnTo>
                    <a:pt x="0" y="0"/>
                  </a:lnTo>
                  <a:close/>
                </a:path>
              </a:pathLst>
            </a:custGeom>
            <a:blipFill rotWithShape="1">
              <a:blip r:embed="rId4">
                <a:alphaModFix/>
              </a:blip>
              <a:stretch>
                <a:fillRect b="0" l="0" r="0" t="0"/>
              </a:stretch>
            </a:blipFill>
            <a:ln>
              <a:noFill/>
            </a:ln>
          </p:spPr>
        </p:sp>
        <p:sp>
          <p:nvSpPr>
            <p:cNvPr id="137" name="Google Shape;137;p13"/>
            <p:cNvSpPr txBox="1"/>
            <p:nvPr/>
          </p:nvSpPr>
          <p:spPr>
            <a:xfrm>
              <a:off x="193498" y="418958"/>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38" name="Google Shape;138;p13"/>
          <p:cNvGrpSpPr/>
          <p:nvPr/>
        </p:nvGrpSpPr>
        <p:grpSpPr>
          <a:xfrm>
            <a:off x="2575286" y="2450163"/>
            <a:ext cx="853718" cy="871141"/>
            <a:chOff x="0" y="0"/>
            <a:chExt cx="1138290" cy="1161521"/>
          </a:xfrm>
        </p:grpSpPr>
        <p:sp>
          <p:nvSpPr>
            <p:cNvPr id="139" name="Google Shape;139;p13"/>
            <p:cNvSpPr/>
            <p:nvPr/>
          </p:nvSpPr>
          <p:spPr>
            <a:xfrm>
              <a:off x="0" y="0"/>
              <a:ext cx="1138290" cy="1161521"/>
            </a:xfrm>
            <a:custGeom>
              <a:rect b="b" l="l" r="r" t="t"/>
              <a:pathLst>
                <a:path extrusionOk="0" h="1161521" w="1138290">
                  <a:moveTo>
                    <a:pt x="0" y="0"/>
                  </a:moveTo>
                  <a:lnTo>
                    <a:pt x="1138290" y="0"/>
                  </a:lnTo>
                  <a:lnTo>
                    <a:pt x="1138290" y="1161521"/>
                  </a:lnTo>
                  <a:lnTo>
                    <a:pt x="0" y="1161521"/>
                  </a:lnTo>
                  <a:lnTo>
                    <a:pt x="0" y="0"/>
                  </a:lnTo>
                  <a:close/>
                </a:path>
              </a:pathLst>
            </a:custGeom>
            <a:blipFill rotWithShape="1">
              <a:blip r:embed="rId7">
                <a:alphaModFix/>
              </a:blip>
              <a:stretch>
                <a:fillRect b="0" l="0" r="0" t="0"/>
              </a:stretch>
            </a:blipFill>
            <a:ln>
              <a:noFill/>
            </a:ln>
          </p:spPr>
        </p:sp>
        <p:sp>
          <p:nvSpPr>
            <p:cNvPr id="140" name="Google Shape;140;p13"/>
            <p:cNvSpPr txBox="1"/>
            <p:nvPr/>
          </p:nvSpPr>
          <p:spPr>
            <a:xfrm>
              <a:off x="223196" y="464344"/>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41" name="Google Shape;141;p13"/>
          <p:cNvGrpSpPr/>
          <p:nvPr/>
        </p:nvGrpSpPr>
        <p:grpSpPr>
          <a:xfrm>
            <a:off x="4197809" y="2450163"/>
            <a:ext cx="861124" cy="878698"/>
            <a:chOff x="0" y="0"/>
            <a:chExt cx="1148166" cy="1171598"/>
          </a:xfrm>
        </p:grpSpPr>
        <p:sp>
          <p:nvSpPr>
            <p:cNvPr id="142" name="Google Shape;142;p13"/>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6">
                <a:alphaModFix/>
              </a:blip>
              <a:stretch>
                <a:fillRect b="0" l="0" r="0" t="0"/>
              </a:stretch>
            </a:blipFill>
            <a:ln>
              <a:noFill/>
            </a:ln>
          </p:spPr>
        </p:sp>
        <p:sp>
          <p:nvSpPr>
            <p:cNvPr id="143" name="Google Shape;143;p13"/>
            <p:cNvSpPr txBox="1"/>
            <p:nvPr/>
          </p:nvSpPr>
          <p:spPr>
            <a:xfrm>
              <a:off x="223196"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44" name="Google Shape;144;p13"/>
          <p:cNvGrpSpPr/>
          <p:nvPr/>
        </p:nvGrpSpPr>
        <p:grpSpPr>
          <a:xfrm>
            <a:off x="5519869" y="4509965"/>
            <a:ext cx="861124" cy="878698"/>
            <a:chOff x="0" y="0"/>
            <a:chExt cx="1148166" cy="1171598"/>
          </a:xfrm>
        </p:grpSpPr>
        <p:sp>
          <p:nvSpPr>
            <p:cNvPr id="145" name="Google Shape;145;p13"/>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6">
                <a:alphaModFix/>
              </a:blip>
              <a:stretch>
                <a:fillRect b="0" l="0" r="0" t="0"/>
              </a:stretch>
            </a:blipFill>
            <a:ln>
              <a:noFill/>
            </a:ln>
          </p:spPr>
        </p:sp>
        <p:sp>
          <p:nvSpPr>
            <p:cNvPr id="146" name="Google Shape;146;p13"/>
            <p:cNvSpPr txBox="1"/>
            <p:nvPr/>
          </p:nvSpPr>
          <p:spPr>
            <a:xfrm>
              <a:off x="223196"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47" name="Google Shape;147;p13"/>
          <p:cNvGrpSpPr/>
          <p:nvPr/>
        </p:nvGrpSpPr>
        <p:grpSpPr>
          <a:xfrm>
            <a:off x="5216935" y="3317800"/>
            <a:ext cx="832264" cy="849249"/>
            <a:chOff x="0" y="0"/>
            <a:chExt cx="1109685" cy="1132331"/>
          </a:xfrm>
        </p:grpSpPr>
        <p:sp>
          <p:nvSpPr>
            <p:cNvPr id="148" name="Google Shape;148;p13"/>
            <p:cNvSpPr/>
            <p:nvPr/>
          </p:nvSpPr>
          <p:spPr>
            <a:xfrm>
              <a:off x="0" y="0"/>
              <a:ext cx="1109685" cy="1132331"/>
            </a:xfrm>
            <a:custGeom>
              <a:rect b="b" l="l" r="r" t="t"/>
              <a:pathLst>
                <a:path extrusionOk="0" h="1132331" w="1109685">
                  <a:moveTo>
                    <a:pt x="0" y="0"/>
                  </a:moveTo>
                  <a:lnTo>
                    <a:pt x="1109685" y="0"/>
                  </a:lnTo>
                  <a:lnTo>
                    <a:pt x="1109685" y="1132331"/>
                  </a:lnTo>
                  <a:lnTo>
                    <a:pt x="0" y="1132331"/>
                  </a:lnTo>
                  <a:lnTo>
                    <a:pt x="0" y="0"/>
                  </a:lnTo>
                  <a:close/>
                </a:path>
              </a:pathLst>
            </a:custGeom>
            <a:blipFill rotWithShape="1">
              <a:blip r:embed="rId4">
                <a:alphaModFix/>
              </a:blip>
              <a:stretch>
                <a:fillRect b="0" l="0" r="0" t="0"/>
              </a:stretch>
            </a:blipFill>
            <a:ln>
              <a:noFill/>
            </a:ln>
          </p:spPr>
        </p:sp>
        <p:sp>
          <p:nvSpPr>
            <p:cNvPr id="149" name="Google Shape;149;p13"/>
            <p:cNvSpPr txBox="1"/>
            <p:nvPr/>
          </p:nvSpPr>
          <p:spPr>
            <a:xfrm>
              <a:off x="193498" y="418958"/>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50" name="Google Shape;150;p13"/>
          <p:cNvGrpSpPr/>
          <p:nvPr/>
        </p:nvGrpSpPr>
        <p:grpSpPr>
          <a:xfrm>
            <a:off x="4197809" y="3780000"/>
            <a:ext cx="853718" cy="871141"/>
            <a:chOff x="0" y="0"/>
            <a:chExt cx="1138290" cy="1161521"/>
          </a:xfrm>
        </p:grpSpPr>
        <p:sp>
          <p:nvSpPr>
            <p:cNvPr id="151" name="Google Shape;151;p13"/>
            <p:cNvSpPr/>
            <p:nvPr/>
          </p:nvSpPr>
          <p:spPr>
            <a:xfrm>
              <a:off x="0" y="0"/>
              <a:ext cx="1138290" cy="1161521"/>
            </a:xfrm>
            <a:custGeom>
              <a:rect b="b" l="l" r="r" t="t"/>
              <a:pathLst>
                <a:path extrusionOk="0" h="1161521" w="1138290">
                  <a:moveTo>
                    <a:pt x="0" y="0"/>
                  </a:moveTo>
                  <a:lnTo>
                    <a:pt x="1138290" y="0"/>
                  </a:lnTo>
                  <a:lnTo>
                    <a:pt x="1138290" y="1161521"/>
                  </a:lnTo>
                  <a:lnTo>
                    <a:pt x="0" y="1161521"/>
                  </a:lnTo>
                  <a:lnTo>
                    <a:pt x="0" y="0"/>
                  </a:lnTo>
                  <a:close/>
                </a:path>
              </a:pathLst>
            </a:custGeom>
            <a:blipFill rotWithShape="1">
              <a:blip r:embed="rId7">
                <a:alphaModFix/>
              </a:blip>
              <a:stretch>
                <a:fillRect b="0" l="0" r="0" t="0"/>
              </a:stretch>
            </a:blipFill>
            <a:ln>
              <a:noFill/>
            </a:ln>
          </p:spPr>
        </p:sp>
        <p:sp>
          <p:nvSpPr>
            <p:cNvPr id="152" name="Google Shape;152;p13"/>
            <p:cNvSpPr txBox="1"/>
            <p:nvPr/>
          </p:nvSpPr>
          <p:spPr>
            <a:xfrm>
              <a:off x="223196" y="464344"/>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53" name="Google Shape;153;p13"/>
          <p:cNvGrpSpPr/>
          <p:nvPr/>
        </p:nvGrpSpPr>
        <p:grpSpPr>
          <a:xfrm>
            <a:off x="5678058" y="2334404"/>
            <a:ext cx="861124" cy="878698"/>
            <a:chOff x="0" y="0"/>
            <a:chExt cx="1148166" cy="1171598"/>
          </a:xfrm>
        </p:grpSpPr>
        <p:sp>
          <p:nvSpPr>
            <p:cNvPr id="154" name="Google Shape;154;p13"/>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5">
                <a:alphaModFix/>
              </a:blip>
              <a:stretch>
                <a:fillRect b="0" l="0" r="0" t="0"/>
              </a:stretch>
            </a:blipFill>
            <a:ln>
              <a:noFill/>
            </a:ln>
          </p:spPr>
        </p:sp>
        <p:sp>
          <p:nvSpPr>
            <p:cNvPr id="155" name="Google Shape;155;p13"/>
            <p:cNvSpPr txBox="1"/>
            <p:nvPr/>
          </p:nvSpPr>
          <p:spPr>
            <a:xfrm>
              <a:off x="222717"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56" name="Google Shape;156;p13"/>
          <p:cNvGrpSpPr/>
          <p:nvPr/>
        </p:nvGrpSpPr>
        <p:grpSpPr>
          <a:xfrm>
            <a:off x="4730362" y="4605198"/>
            <a:ext cx="853718" cy="871141"/>
            <a:chOff x="0" y="0"/>
            <a:chExt cx="1138290" cy="1161521"/>
          </a:xfrm>
        </p:grpSpPr>
        <p:sp>
          <p:nvSpPr>
            <p:cNvPr id="157" name="Google Shape;157;p13"/>
            <p:cNvSpPr/>
            <p:nvPr/>
          </p:nvSpPr>
          <p:spPr>
            <a:xfrm>
              <a:off x="0" y="0"/>
              <a:ext cx="1138290" cy="1161521"/>
            </a:xfrm>
            <a:custGeom>
              <a:rect b="b" l="l" r="r" t="t"/>
              <a:pathLst>
                <a:path extrusionOk="0" h="1161521" w="1138290">
                  <a:moveTo>
                    <a:pt x="0" y="0"/>
                  </a:moveTo>
                  <a:lnTo>
                    <a:pt x="1138290" y="0"/>
                  </a:lnTo>
                  <a:lnTo>
                    <a:pt x="1138290" y="1161521"/>
                  </a:lnTo>
                  <a:lnTo>
                    <a:pt x="0" y="1161521"/>
                  </a:lnTo>
                  <a:lnTo>
                    <a:pt x="0" y="0"/>
                  </a:lnTo>
                  <a:close/>
                </a:path>
              </a:pathLst>
            </a:custGeom>
            <a:blipFill rotWithShape="1">
              <a:blip r:embed="rId7">
                <a:alphaModFix/>
              </a:blip>
              <a:stretch>
                <a:fillRect b="0" l="0" r="0" t="0"/>
              </a:stretch>
            </a:blipFill>
            <a:ln>
              <a:noFill/>
            </a:ln>
          </p:spPr>
        </p:sp>
        <p:sp>
          <p:nvSpPr>
            <p:cNvPr id="158" name="Google Shape;158;p13"/>
            <p:cNvSpPr txBox="1"/>
            <p:nvPr/>
          </p:nvSpPr>
          <p:spPr>
            <a:xfrm>
              <a:off x="223196" y="464344"/>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59" name="Google Shape;159;p13"/>
          <p:cNvGrpSpPr/>
          <p:nvPr/>
        </p:nvGrpSpPr>
        <p:grpSpPr>
          <a:xfrm>
            <a:off x="7967124" y="3409830"/>
            <a:ext cx="861124" cy="878698"/>
            <a:chOff x="0" y="0"/>
            <a:chExt cx="1148166" cy="1171598"/>
          </a:xfrm>
        </p:grpSpPr>
        <p:sp>
          <p:nvSpPr>
            <p:cNvPr id="160" name="Google Shape;160;p13"/>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5">
                <a:alphaModFix/>
              </a:blip>
              <a:stretch>
                <a:fillRect b="0" l="0" r="0" t="0"/>
              </a:stretch>
            </a:blipFill>
            <a:ln>
              <a:noFill/>
            </a:ln>
          </p:spPr>
        </p:sp>
        <p:sp>
          <p:nvSpPr>
            <p:cNvPr id="161" name="Google Shape;161;p13"/>
            <p:cNvSpPr txBox="1"/>
            <p:nvPr/>
          </p:nvSpPr>
          <p:spPr>
            <a:xfrm>
              <a:off x="222717"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62" name="Google Shape;162;p13"/>
          <p:cNvGrpSpPr/>
          <p:nvPr/>
        </p:nvGrpSpPr>
        <p:grpSpPr>
          <a:xfrm>
            <a:off x="9024199" y="2930751"/>
            <a:ext cx="832264" cy="849249"/>
            <a:chOff x="0" y="0"/>
            <a:chExt cx="1109685" cy="1132331"/>
          </a:xfrm>
        </p:grpSpPr>
        <p:sp>
          <p:nvSpPr>
            <p:cNvPr id="163" name="Google Shape;163;p13"/>
            <p:cNvSpPr/>
            <p:nvPr/>
          </p:nvSpPr>
          <p:spPr>
            <a:xfrm>
              <a:off x="0" y="0"/>
              <a:ext cx="1109685" cy="1132331"/>
            </a:xfrm>
            <a:custGeom>
              <a:rect b="b" l="l" r="r" t="t"/>
              <a:pathLst>
                <a:path extrusionOk="0" h="1132331" w="1109685">
                  <a:moveTo>
                    <a:pt x="0" y="0"/>
                  </a:moveTo>
                  <a:lnTo>
                    <a:pt x="1109685" y="0"/>
                  </a:lnTo>
                  <a:lnTo>
                    <a:pt x="1109685" y="1132331"/>
                  </a:lnTo>
                  <a:lnTo>
                    <a:pt x="0" y="1132331"/>
                  </a:lnTo>
                  <a:lnTo>
                    <a:pt x="0" y="0"/>
                  </a:lnTo>
                  <a:close/>
                </a:path>
              </a:pathLst>
            </a:custGeom>
            <a:blipFill rotWithShape="1">
              <a:blip r:embed="rId4">
                <a:alphaModFix/>
              </a:blip>
              <a:stretch>
                <a:fillRect b="0" l="0" r="0" t="0"/>
              </a:stretch>
            </a:blipFill>
            <a:ln>
              <a:noFill/>
            </a:ln>
          </p:spPr>
        </p:sp>
        <p:sp>
          <p:nvSpPr>
            <p:cNvPr id="164" name="Google Shape;164;p13"/>
            <p:cNvSpPr txBox="1"/>
            <p:nvPr/>
          </p:nvSpPr>
          <p:spPr>
            <a:xfrm>
              <a:off x="193498" y="418958"/>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65" name="Google Shape;165;p13"/>
          <p:cNvGrpSpPr/>
          <p:nvPr/>
        </p:nvGrpSpPr>
        <p:grpSpPr>
          <a:xfrm>
            <a:off x="8863080" y="4288528"/>
            <a:ext cx="832264" cy="849249"/>
            <a:chOff x="0" y="0"/>
            <a:chExt cx="1109685" cy="1132331"/>
          </a:xfrm>
        </p:grpSpPr>
        <p:sp>
          <p:nvSpPr>
            <p:cNvPr id="166" name="Google Shape;166;p13"/>
            <p:cNvSpPr/>
            <p:nvPr/>
          </p:nvSpPr>
          <p:spPr>
            <a:xfrm>
              <a:off x="0" y="0"/>
              <a:ext cx="1109685" cy="1132331"/>
            </a:xfrm>
            <a:custGeom>
              <a:rect b="b" l="l" r="r" t="t"/>
              <a:pathLst>
                <a:path extrusionOk="0" h="1132331" w="1109685">
                  <a:moveTo>
                    <a:pt x="0" y="0"/>
                  </a:moveTo>
                  <a:lnTo>
                    <a:pt x="1109685" y="0"/>
                  </a:lnTo>
                  <a:lnTo>
                    <a:pt x="1109685" y="1132331"/>
                  </a:lnTo>
                  <a:lnTo>
                    <a:pt x="0" y="1132331"/>
                  </a:lnTo>
                  <a:lnTo>
                    <a:pt x="0" y="0"/>
                  </a:lnTo>
                  <a:close/>
                </a:path>
              </a:pathLst>
            </a:custGeom>
            <a:blipFill rotWithShape="1">
              <a:blip r:embed="rId4">
                <a:alphaModFix/>
              </a:blip>
              <a:stretch>
                <a:fillRect b="0" l="0" r="0" t="0"/>
              </a:stretch>
            </a:blipFill>
            <a:ln>
              <a:noFill/>
            </a:ln>
          </p:spPr>
        </p:sp>
        <p:sp>
          <p:nvSpPr>
            <p:cNvPr id="167" name="Google Shape;167;p13"/>
            <p:cNvSpPr txBox="1"/>
            <p:nvPr/>
          </p:nvSpPr>
          <p:spPr>
            <a:xfrm>
              <a:off x="193498" y="418958"/>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68" name="Google Shape;168;p13"/>
          <p:cNvGrpSpPr/>
          <p:nvPr/>
        </p:nvGrpSpPr>
        <p:grpSpPr>
          <a:xfrm>
            <a:off x="7413135" y="2593579"/>
            <a:ext cx="853718" cy="871141"/>
            <a:chOff x="0" y="0"/>
            <a:chExt cx="1138290" cy="1161521"/>
          </a:xfrm>
        </p:grpSpPr>
        <p:sp>
          <p:nvSpPr>
            <p:cNvPr id="169" name="Google Shape;169;p13"/>
            <p:cNvSpPr/>
            <p:nvPr/>
          </p:nvSpPr>
          <p:spPr>
            <a:xfrm>
              <a:off x="0" y="0"/>
              <a:ext cx="1138290" cy="1161521"/>
            </a:xfrm>
            <a:custGeom>
              <a:rect b="b" l="l" r="r" t="t"/>
              <a:pathLst>
                <a:path extrusionOk="0" h="1161521" w="1138290">
                  <a:moveTo>
                    <a:pt x="0" y="0"/>
                  </a:moveTo>
                  <a:lnTo>
                    <a:pt x="1138290" y="0"/>
                  </a:lnTo>
                  <a:lnTo>
                    <a:pt x="1138290" y="1161521"/>
                  </a:lnTo>
                  <a:lnTo>
                    <a:pt x="0" y="1161521"/>
                  </a:lnTo>
                  <a:lnTo>
                    <a:pt x="0" y="0"/>
                  </a:lnTo>
                  <a:close/>
                </a:path>
              </a:pathLst>
            </a:custGeom>
            <a:blipFill rotWithShape="1">
              <a:blip r:embed="rId7">
                <a:alphaModFix/>
              </a:blip>
              <a:stretch>
                <a:fillRect b="0" l="0" r="0" t="0"/>
              </a:stretch>
            </a:blipFill>
            <a:ln>
              <a:noFill/>
            </a:ln>
          </p:spPr>
        </p:sp>
        <p:sp>
          <p:nvSpPr>
            <p:cNvPr id="170" name="Google Shape;170;p13"/>
            <p:cNvSpPr txBox="1"/>
            <p:nvPr/>
          </p:nvSpPr>
          <p:spPr>
            <a:xfrm>
              <a:off x="223196" y="464344"/>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71" name="Google Shape;171;p13"/>
          <p:cNvGrpSpPr/>
          <p:nvPr/>
        </p:nvGrpSpPr>
        <p:grpSpPr>
          <a:xfrm>
            <a:off x="7338474" y="4070616"/>
            <a:ext cx="861124" cy="878698"/>
            <a:chOff x="0" y="0"/>
            <a:chExt cx="1148166" cy="1171598"/>
          </a:xfrm>
        </p:grpSpPr>
        <p:sp>
          <p:nvSpPr>
            <p:cNvPr id="172" name="Google Shape;172;p13"/>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6">
                <a:alphaModFix/>
              </a:blip>
              <a:stretch>
                <a:fillRect b="0" l="0" r="0" t="0"/>
              </a:stretch>
            </a:blipFill>
            <a:ln>
              <a:noFill/>
            </a:ln>
          </p:spPr>
        </p:sp>
        <p:sp>
          <p:nvSpPr>
            <p:cNvPr id="173" name="Google Shape;173;p13"/>
            <p:cNvSpPr txBox="1"/>
            <p:nvPr/>
          </p:nvSpPr>
          <p:spPr>
            <a:xfrm>
              <a:off x="223196"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74" name="Google Shape;174;p13"/>
          <p:cNvGrpSpPr/>
          <p:nvPr/>
        </p:nvGrpSpPr>
        <p:grpSpPr>
          <a:xfrm>
            <a:off x="8283752" y="2460213"/>
            <a:ext cx="861124" cy="878698"/>
            <a:chOff x="0" y="0"/>
            <a:chExt cx="1148166" cy="1171598"/>
          </a:xfrm>
        </p:grpSpPr>
        <p:sp>
          <p:nvSpPr>
            <p:cNvPr id="175" name="Google Shape;175;p13"/>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6">
                <a:alphaModFix/>
              </a:blip>
              <a:stretch>
                <a:fillRect b="0" l="0" r="0" t="0"/>
              </a:stretch>
            </a:blipFill>
            <a:ln>
              <a:noFill/>
            </a:ln>
          </p:spPr>
        </p:sp>
        <p:sp>
          <p:nvSpPr>
            <p:cNvPr id="176" name="Google Shape;176;p13"/>
            <p:cNvSpPr txBox="1"/>
            <p:nvPr/>
          </p:nvSpPr>
          <p:spPr>
            <a:xfrm>
              <a:off x="223196"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177" name="Google Shape;177;p13"/>
          <p:cNvGrpSpPr/>
          <p:nvPr/>
        </p:nvGrpSpPr>
        <p:grpSpPr>
          <a:xfrm>
            <a:off x="8100474" y="4460878"/>
            <a:ext cx="861124" cy="878698"/>
            <a:chOff x="0" y="0"/>
            <a:chExt cx="1148166" cy="1171598"/>
          </a:xfrm>
        </p:grpSpPr>
        <p:sp>
          <p:nvSpPr>
            <p:cNvPr id="178" name="Google Shape;178;p13"/>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5">
                <a:alphaModFix/>
              </a:blip>
              <a:stretch>
                <a:fillRect b="0" l="0" r="0" t="0"/>
              </a:stretch>
            </a:blipFill>
            <a:ln>
              <a:noFill/>
            </a:ln>
          </p:spPr>
        </p:sp>
        <p:sp>
          <p:nvSpPr>
            <p:cNvPr id="179" name="Google Shape;179;p13"/>
            <p:cNvSpPr txBox="1"/>
            <p:nvPr/>
          </p:nvSpPr>
          <p:spPr>
            <a:xfrm>
              <a:off x="222717"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584136"/>
        </a:solidFill>
      </p:bgPr>
    </p:bg>
    <p:spTree>
      <p:nvGrpSpPr>
        <p:cNvPr id="183" name="Shape 183"/>
        <p:cNvGrpSpPr/>
        <p:nvPr/>
      </p:nvGrpSpPr>
      <p:grpSpPr>
        <a:xfrm>
          <a:off x="0" y="0"/>
          <a:ext cx="0" cy="0"/>
          <a:chOff x="0" y="0"/>
          <a:chExt cx="0" cy="0"/>
        </a:xfrm>
      </p:grpSpPr>
      <p:pic>
        <p:nvPicPr>
          <p:cNvPr id="184" name="Google Shape;184;p14"/>
          <p:cNvPicPr preferRelativeResize="0"/>
          <p:nvPr/>
        </p:nvPicPr>
        <p:blipFill>
          <a:blip r:embed="rId3">
            <a:alphaModFix/>
          </a:blip>
          <a:stretch>
            <a:fillRect/>
          </a:stretch>
        </p:blipFill>
        <p:spPr>
          <a:xfrm>
            <a:off x="-410725" y="-32550"/>
            <a:ext cx="11514852" cy="7621600"/>
          </a:xfrm>
          <a:prstGeom prst="rect">
            <a:avLst/>
          </a:prstGeom>
          <a:noFill/>
          <a:ln>
            <a:noFill/>
          </a:ln>
        </p:spPr>
      </p:pic>
      <p:sp>
        <p:nvSpPr>
          <p:cNvPr id="185" name="Google Shape;185;p14"/>
          <p:cNvSpPr txBox="1"/>
          <p:nvPr/>
        </p:nvSpPr>
        <p:spPr>
          <a:xfrm>
            <a:off x="3054025" y="798800"/>
            <a:ext cx="4463700" cy="276900"/>
          </a:xfrm>
          <a:prstGeom prst="rect">
            <a:avLst/>
          </a:prstGeom>
          <a:noFill/>
          <a:ln>
            <a:noFill/>
          </a:ln>
        </p:spPr>
        <p:txBody>
          <a:bodyPr anchorCtr="0" anchor="t" bIns="0" lIns="0" spcFirstLastPara="1" rIns="0" wrap="square" tIns="0">
            <a:spAutoFit/>
          </a:bodyPr>
          <a:lstStyle/>
          <a:p>
            <a:pPr indent="0" lvl="0" marL="0" marR="0" rtl="0" algn="ctr">
              <a:lnSpc>
                <a:spcPct val="140022"/>
              </a:lnSpc>
              <a:spcBef>
                <a:spcPts val="0"/>
              </a:spcBef>
              <a:spcAft>
                <a:spcPts val="0"/>
              </a:spcAft>
              <a:buNone/>
            </a:pPr>
            <a:r>
              <a:rPr b="1" i="0" lang="en-US" sz="1799" u="none" cap="none" strike="noStrike">
                <a:solidFill>
                  <a:srgbClr val="000000"/>
                </a:solidFill>
                <a:latin typeface="Roboto"/>
                <a:ea typeface="Roboto"/>
                <a:cs typeface="Roboto"/>
                <a:sym typeface="Roboto"/>
              </a:rPr>
              <a:t>AGILE RETROSPECTIVE INFOGRAPHIC</a:t>
            </a:r>
            <a:endParaRPr/>
          </a:p>
        </p:txBody>
      </p:sp>
      <p:grpSp>
        <p:nvGrpSpPr>
          <p:cNvPr id="186" name="Google Shape;186;p14"/>
          <p:cNvGrpSpPr/>
          <p:nvPr/>
        </p:nvGrpSpPr>
        <p:grpSpPr>
          <a:xfrm>
            <a:off x="334942" y="1785862"/>
            <a:ext cx="3481002" cy="2395821"/>
            <a:chOff x="0" y="-28575"/>
            <a:chExt cx="1493277" cy="1027757"/>
          </a:xfrm>
        </p:grpSpPr>
        <p:sp>
          <p:nvSpPr>
            <p:cNvPr id="187" name="Google Shape;187;p14"/>
            <p:cNvSpPr/>
            <p:nvPr/>
          </p:nvSpPr>
          <p:spPr>
            <a:xfrm>
              <a:off x="0" y="0"/>
              <a:ext cx="1493277" cy="999182"/>
            </a:xfrm>
            <a:custGeom>
              <a:rect b="b" l="l" r="r" t="t"/>
              <a:pathLst>
                <a:path extrusionOk="0" h="999182" w="1493277">
                  <a:moveTo>
                    <a:pt x="0" y="0"/>
                  </a:moveTo>
                  <a:lnTo>
                    <a:pt x="1493277" y="0"/>
                  </a:lnTo>
                  <a:lnTo>
                    <a:pt x="1493277" y="999182"/>
                  </a:lnTo>
                  <a:lnTo>
                    <a:pt x="0" y="999182"/>
                  </a:lnTo>
                  <a:close/>
                </a:path>
              </a:pathLst>
            </a:custGeom>
            <a:solidFill>
              <a:srgbClr val="FFFFFF"/>
            </a:solidFill>
            <a:ln cap="sq" cmpd="sng" w="57150">
              <a:solidFill>
                <a:srgbClr val="000000"/>
              </a:solidFill>
              <a:prstDash val="solid"/>
              <a:miter lim="8000"/>
              <a:headEnd len="sm" w="sm" type="none"/>
              <a:tailEnd len="sm" w="sm" type="none"/>
            </a:ln>
          </p:spPr>
        </p:sp>
        <p:sp>
          <p:nvSpPr>
            <p:cNvPr id="188" name="Google Shape;188;p14"/>
            <p:cNvSpPr txBox="1"/>
            <p:nvPr/>
          </p:nvSpPr>
          <p:spPr>
            <a:xfrm>
              <a:off x="0" y="-28575"/>
              <a:ext cx="1493277" cy="1027757"/>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89" name="Google Shape;189;p14"/>
          <p:cNvGrpSpPr/>
          <p:nvPr/>
        </p:nvGrpSpPr>
        <p:grpSpPr>
          <a:xfrm>
            <a:off x="3928090" y="1785862"/>
            <a:ext cx="3481002" cy="2395821"/>
            <a:chOff x="0" y="-28575"/>
            <a:chExt cx="1493277" cy="1027757"/>
          </a:xfrm>
        </p:grpSpPr>
        <p:sp>
          <p:nvSpPr>
            <p:cNvPr id="190" name="Google Shape;190;p14"/>
            <p:cNvSpPr/>
            <p:nvPr/>
          </p:nvSpPr>
          <p:spPr>
            <a:xfrm>
              <a:off x="0" y="0"/>
              <a:ext cx="1493277" cy="999182"/>
            </a:xfrm>
            <a:custGeom>
              <a:rect b="b" l="l" r="r" t="t"/>
              <a:pathLst>
                <a:path extrusionOk="0" h="999182" w="1493277">
                  <a:moveTo>
                    <a:pt x="0" y="0"/>
                  </a:moveTo>
                  <a:lnTo>
                    <a:pt x="1493277" y="0"/>
                  </a:lnTo>
                  <a:lnTo>
                    <a:pt x="1493277" y="999182"/>
                  </a:lnTo>
                  <a:lnTo>
                    <a:pt x="0" y="999182"/>
                  </a:lnTo>
                  <a:close/>
                </a:path>
              </a:pathLst>
            </a:custGeom>
            <a:solidFill>
              <a:srgbClr val="FFFFFF"/>
            </a:solidFill>
            <a:ln cap="sq" cmpd="sng" w="57150">
              <a:solidFill>
                <a:srgbClr val="000000"/>
              </a:solidFill>
              <a:prstDash val="solid"/>
              <a:miter lim="8000"/>
              <a:headEnd len="sm" w="sm" type="none"/>
              <a:tailEnd len="sm" w="sm" type="none"/>
            </a:ln>
          </p:spPr>
        </p:sp>
        <p:sp>
          <p:nvSpPr>
            <p:cNvPr id="191" name="Google Shape;191;p14"/>
            <p:cNvSpPr txBox="1"/>
            <p:nvPr/>
          </p:nvSpPr>
          <p:spPr>
            <a:xfrm>
              <a:off x="0" y="-28575"/>
              <a:ext cx="1493277" cy="1027757"/>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92" name="Google Shape;192;p14"/>
          <p:cNvGrpSpPr/>
          <p:nvPr/>
        </p:nvGrpSpPr>
        <p:grpSpPr>
          <a:xfrm>
            <a:off x="334942" y="4246401"/>
            <a:ext cx="3481002" cy="2395821"/>
            <a:chOff x="0" y="-28575"/>
            <a:chExt cx="1493277" cy="1027757"/>
          </a:xfrm>
        </p:grpSpPr>
        <p:sp>
          <p:nvSpPr>
            <p:cNvPr id="193" name="Google Shape;193;p14"/>
            <p:cNvSpPr/>
            <p:nvPr/>
          </p:nvSpPr>
          <p:spPr>
            <a:xfrm>
              <a:off x="0" y="0"/>
              <a:ext cx="1493277" cy="999182"/>
            </a:xfrm>
            <a:custGeom>
              <a:rect b="b" l="l" r="r" t="t"/>
              <a:pathLst>
                <a:path extrusionOk="0" h="999182" w="1493277">
                  <a:moveTo>
                    <a:pt x="0" y="0"/>
                  </a:moveTo>
                  <a:lnTo>
                    <a:pt x="1493277" y="0"/>
                  </a:lnTo>
                  <a:lnTo>
                    <a:pt x="1493277" y="999182"/>
                  </a:lnTo>
                  <a:lnTo>
                    <a:pt x="0" y="999182"/>
                  </a:lnTo>
                  <a:close/>
                </a:path>
              </a:pathLst>
            </a:custGeom>
            <a:solidFill>
              <a:srgbClr val="FFFFFF"/>
            </a:solidFill>
            <a:ln cap="sq" cmpd="sng" w="57150">
              <a:solidFill>
                <a:srgbClr val="000000"/>
              </a:solidFill>
              <a:prstDash val="solid"/>
              <a:miter lim="8000"/>
              <a:headEnd len="sm" w="sm" type="none"/>
              <a:tailEnd len="sm" w="sm" type="none"/>
            </a:ln>
          </p:spPr>
        </p:sp>
        <p:sp>
          <p:nvSpPr>
            <p:cNvPr id="194" name="Google Shape;194;p14"/>
            <p:cNvSpPr txBox="1"/>
            <p:nvPr/>
          </p:nvSpPr>
          <p:spPr>
            <a:xfrm>
              <a:off x="0" y="-28575"/>
              <a:ext cx="1493277" cy="1027757"/>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95" name="Google Shape;195;p14"/>
          <p:cNvGrpSpPr/>
          <p:nvPr/>
        </p:nvGrpSpPr>
        <p:grpSpPr>
          <a:xfrm>
            <a:off x="3928090" y="4246401"/>
            <a:ext cx="3481002" cy="2395821"/>
            <a:chOff x="0" y="-28575"/>
            <a:chExt cx="1493277" cy="1027757"/>
          </a:xfrm>
        </p:grpSpPr>
        <p:sp>
          <p:nvSpPr>
            <p:cNvPr id="196" name="Google Shape;196;p14"/>
            <p:cNvSpPr/>
            <p:nvPr/>
          </p:nvSpPr>
          <p:spPr>
            <a:xfrm>
              <a:off x="0" y="0"/>
              <a:ext cx="1493277" cy="999182"/>
            </a:xfrm>
            <a:custGeom>
              <a:rect b="b" l="l" r="r" t="t"/>
              <a:pathLst>
                <a:path extrusionOk="0" h="999182" w="1493277">
                  <a:moveTo>
                    <a:pt x="0" y="0"/>
                  </a:moveTo>
                  <a:lnTo>
                    <a:pt x="1493277" y="0"/>
                  </a:lnTo>
                  <a:lnTo>
                    <a:pt x="1493277" y="999182"/>
                  </a:lnTo>
                  <a:lnTo>
                    <a:pt x="0" y="999182"/>
                  </a:lnTo>
                  <a:close/>
                </a:path>
              </a:pathLst>
            </a:custGeom>
            <a:solidFill>
              <a:srgbClr val="FFFFFF"/>
            </a:solidFill>
            <a:ln cap="sq" cmpd="sng" w="57150">
              <a:solidFill>
                <a:srgbClr val="000000"/>
              </a:solidFill>
              <a:prstDash val="solid"/>
              <a:miter lim="8000"/>
              <a:headEnd len="sm" w="sm" type="none"/>
              <a:tailEnd len="sm" w="sm" type="none"/>
            </a:ln>
          </p:spPr>
        </p:sp>
        <p:sp>
          <p:nvSpPr>
            <p:cNvPr id="197" name="Google Shape;197;p14"/>
            <p:cNvSpPr txBox="1"/>
            <p:nvPr/>
          </p:nvSpPr>
          <p:spPr>
            <a:xfrm>
              <a:off x="0" y="-28575"/>
              <a:ext cx="1493277" cy="1027757"/>
            </a:xfrm>
            <a:prstGeom prst="rect">
              <a:avLst/>
            </a:prstGeom>
            <a:noFill/>
            <a:ln>
              <a:noFill/>
            </a:ln>
          </p:spPr>
          <p:txBody>
            <a:bodyPr anchorCtr="0" anchor="ctr" bIns="50800" lIns="50800" spcFirstLastPara="1" rIns="50800" wrap="square" tIns="50800">
              <a:noAutofit/>
            </a:bodyPr>
            <a:lstStyle/>
            <a:p>
              <a:pPr indent="0" lvl="0" marL="0" marR="0" rtl="0" algn="ctr">
                <a:lnSpc>
                  <a:spcPct val="108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98" name="Google Shape;198;p14"/>
          <p:cNvSpPr/>
          <p:nvPr/>
        </p:nvSpPr>
        <p:spPr>
          <a:xfrm>
            <a:off x="7837717" y="4304324"/>
            <a:ext cx="1090286" cy="1112537"/>
          </a:xfrm>
          <a:custGeom>
            <a:rect b="b" l="l" r="r" t="t"/>
            <a:pathLst>
              <a:path extrusionOk="0" h="1112537" w="1090286">
                <a:moveTo>
                  <a:pt x="0" y="0"/>
                </a:moveTo>
                <a:lnTo>
                  <a:pt x="1090286" y="0"/>
                </a:lnTo>
                <a:lnTo>
                  <a:pt x="1090286" y="1112537"/>
                </a:lnTo>
                <a:lnTo>
                  <a:pt x="0" y="1112537"/>
                </a:lnTo>
                <a:lnTo>
                  <a:pt x="0" y="0"/>
                </a:lnTo>
                <a:close/>
              </a:path>
            </a:pathLst>
          </a:custGeom>
          <a:blipFill rotWithShape="1">
            <a:blip r:embed="rId4">
              <a:alphaModFix/>
            </a:blip>
            <a:stretch>
              <a:fillRect b="0" l="0" r="0" t="0"/>
            </a:stretch>
          </a:blipFill>
          <a:ln>
            <a:noFill/>
          </a:ln>
        </p:spPr>
      </p:sp>
      <p:sp>
        <p:nvSpPr>
          <p:cNvPr id="199" name="Google Shape;199;p14"/>
          <p:cNvSpPr/>
          <p:nvPr/>
        </p:nvSpPr>
        <p:spPr>
          <a:xfrm>
            <a:off x="8928003" y="4304324"/>
            <a:ext cx="1090286" cy="1112537"/>
          </a:xfrm>
          <a:custGeom>
            <a:rect b="b" l="l" r="r" t="t"/>
            <a:pathLst>
              <a:path extrusionOk="0" h="1112537" w="1090286">
                <a:moveTo>
                  <a:pt x="0" y="0"/>
                </a:moveTo>
                <a:lnTo>
                  <a:pt x="1090287" y="0"/>
                </a:lnTo>
                <a:lnTo>
                  <a:pt x="1090287" y="1112537"/>
                </a:lnTo>
                <a:lnTo>
                  <a:pt x="0" y="1112537"/>
                </a:lnTo>
                <a:lnTo>
                  <a:pt x="0" y="0"/>
                </a:lnTo>
                <a:close/>
              </a:path>
            </a:pathLst>
          </a:custGeom>
          <a:blipFill rotWithShape="1">
            <a:blip r:embed="rId5">
              <a:alphaModFix/>
            </a:blip>
            <a:stretch>
              <a:fillRect b="0" l="0" r="0" t="0"/>
            </a:stretch>
          </a:blipFill>
          <a:ln>
            <a:noFill/>
          </a:ln>
        </p:spPr>
      </p:sp>
      <p:sp>
        <p:nvSpPr>
          <p:cNvPr id="200" name="Google Shape;200;p14"/>
          <p:cNvSpPr/>
          <p:nvPr/>
        </p:nvSpPr>
        <p:spPr>
          <a:xfrm>
            <a:off x="7837717" y="5529685"/>
            <a:ext cx="1090286" cy="1112537"/>
          </a:xfrm>
          <a:custGeom>
            <a:rect b="b" l="l" r="r" t="t"/>
            <a:pathLst>
              <a:path extrusionOk="0" h="1112537" w="1090286">
                <a:moveTo>
                  <a:pt x="0" y="0"/>
                </a:moveTo>
                <a:lnTo>
                  <a:pt x="1090286" y="0"/>
                </a:lnTo>
                <a:lnTo>
                  <a:pt x="1090286" y="1112537"/>
                </a:lnTo>
                <a:lnTo>
                  <a:pt x="0" y="1112537"/>
                </a:lnTo>
                <a:lnTo>
                  <a:pt x="0" y="0"/>
                </a:lnTo>
                <a:close/>
              </a:path>
            </a:pathLst>
          </a:custGeom>
          <a:blipFill rotWithShape="1">
            <a:blip r:embed="rId6">
              <a:alphaModFix/>
            </a:blip>
            <a:stretch>
              <a:fillRect b="0" l="0" r="0" t="0"/>
            </a:stretch>
          </a:blipFill>
          <a:ln>
            <a:noFill/>
          </a:ln>
        </p:spPr>
      </p:sp>
      <p:sp>
        <p:nvSpPr>
          <p:cNvPr id="201" name="Google Shape;201;p14"/>
          <p:cNvSpPr/>
          <p:nvPr/>
        </p:nvSpPr>
        <p:spPr>
          <a:xfrm>
            <a:off x="8928003" y="5529685"/>
            <a:ext cx="1090286" cy="1112537"/>
          </a:xfrm>
          <a:custGeom>
            <a:rect b="b" l="l" r="r" t="t"/>
            <a:pathLst>
              <a:path extrusionOk="0" h="1112537" w="1090286">
                <a:moveTo>
                  <a:pt x="0" y="0"/>
                </a:moveTo>
                <a:lnTo>
                  <a:pt x="1090287" y="0"/>
                </a:lnTo>
                <a:lnTo>
                  <a:pt x="1090287" y="1112537"/>
                </a:lnTo>
                <a:lnTo>
                  <a:pt x="0" y="1112537"/>
                </a:lnTo>
                <a:lnTo>
                  <a:pt x="0" y="0"/>
                </a:lnTo>
                <a:close/>
              </a:path>
            </a:pathLst>
          </a:custGeom>
          <a:blipFill rotWithShape="1">
            <a:blip r:embed="rId7">
              <a:alphaModFix/>
            </a:blip>
            <a:stretch>
              <a:fillRect b="0" l="0" r="0" t="0"/>
            </a:stretch>
          </a:blipFill>
          <a:ln>
            <a:noFill/>
          </a:ln>
        </p:spPr>
      </p:sp>
      <p:sp>
        <p:nvSpPr>
          <p:cNvPr id="202" name="Google Shape;202;p14"/>
          <p:cNvSpPr txBox="1"/>
          <p:nvPr/>
        </p:nvSpPr>
        <p:spPr>
          <a:xfrm>
            <a:off x="8019230" y="4752400"/>
            <a:ext cx="727259" cy="187808"/>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1090" u="none" cap="none" strike="noStrike">
                <a:solidFill>
                  <a:srgbClr val="000000"/>
                </a:solidFill>
                <a:latin typeface="Roboto"/>
                <a:ea typeface="Roboto"/>
                <a:cs typeface="Roboto"/>
                <a:sym typeface="Roboto"/>
              </a:rPr>
              <a:t>PERSON 01</a:t>
            </a:r>
            <a:endParaRPr/>
          </a:p>
        </p:txBody>
      </p:sp>
      <p:sp>
        <p:nvSpPr>
          <p:cNvPr id="203" name="Google Shape;203;p14"/>
          <p:cNvSpPr txBox="1"/>
          <p:nvPr/>
        </p:nvSpPr>
        <p:spPr>
          <a:xfrm>
            <a:off x="9109517" y="4752400"/>
            <a:ext cx="727259" cy="187808"/>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1090" u="none" cap="none" strike="noStrike">
                <a:solidFill>
                  <a:srgbClr val="000000"/>
                </a:solidFill>
                <a:latin typeface="Roboto"/>
                <a:ea typeface="Roboto"/>
                <a:cs typeface="Roboto"/>
                <a:sym typeface="Roboto"/>
              </a:rPr>
              <a:t>PERSON 02</a:t>
            </a:r>
            <a:endParaRPr/>
          </a:p>
        </p:txBody>
      </p:sp>
      <p:sp>
        <p:nvSpPr>
          <p:cNvPr id="204" name="Google Shape;204;p14"/>
          <p:cNvSpPr txBox="1"/>
          <p:nvPr/>
        </p:nvSpPr>
        <p:spPr>
          <a:xfrm>
            <a:off x="8019230" y="5977762"/>
            <a:ext cx="727259" cy="187808"/>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1090" u="none" cap="none" strike="noStrike">
                <a:solidFill>
                  <a:srgbClr val="000000"/>
                </a:solidFill>
                <a:latin typeface="Roboto"/>
                <a:ea typeface="Roboto"/>
                <a:cs typeface="Roboto"/>
                <a:sym typeface="Roboto"/>
              </a:rPr>
              <a:t>PERSON 03</a:t>
            </a:r>
            <a:endParaRPr/>
          </a:p>
        </p:txBody>
      </p:sp>
      <p:sp>
        <p:nvSpPr>
          <p:cNvPr id="205" name="Google Shape;205;p14"/>
          <p:cNvSpPr txBox="1"/>
          <p:nvPr/>
        </p:nvSpPr>
        <p:spPr>
          <a:xfrm>
            <a:off x="9104544" y="5977762"/>
            <a:ext cx="727259" cy="187808"/>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1090" u="none" cap="none" strike="noStrike">
                <a:solidFill>
                  <a:srgbClr val="000000"/>
                </a:solidFill>
                <a:latin typeface="Roboto"/>
                <a:ea typeface="Roboto"/>
                <a:cs typeface="Roboto"/>
                <a:sym typeface="Roboto"/>
              </a:rPr>
              <a:t>PERSON 04</a:t>
            </a:r>
            <a:endParaRPr/>
          </a:p>
        </p:txBody>
      </p:sp>
      <p:sp>
        <p:nvSpPr>
          <p:cNvPr id="206" name="Google Shape;206;p14"/>
          <p:cNvSpPr txBox="1"/>
          <p:nvPr/>
        </p:nvSpPr>
        <p:spPr>
          <a:xfrm>
            <a:off x="8113925" y="1804850"/>
            <a:ext cx="1628100" cy="246000"/>
          </a:xfrm>
          <a:prstGeom prst="rect">
            <a:avLst/>
          </a:prstGeom>
          <a:noFill/>
          <a:ln>
            <a:noFill/>
          </a:ln>
        </p:spPr>
        <p:txBody>
          <a:bodyPr anchorCtr="0" anchor="t" bIns="0" lIns="0" spcFirstLastPara="1" rIns="0" wrap="square" tIns="0">
            <a:spAutoFit/>
          </a:bodyPr>
          <a:lstStyle/>
          <a:p>
            <a:pPr indent="0" lvl="0" marL="0" marR="0" rtl="0" algn="ctr">
              <a:lnSpc>
                <a:spcPct val="140025"/>
              </a:lnSpc>
              <a:spcBef>
                <a:spcPts val="0"/>
              </a:spcBef>
              <a:spcAft>
                <a:spcPts val="0"/>
              </a:spcAft>
              <a:buNone/>
            </a:pPr>
            <a:r>
              <a:rPr b="1" i="0" lang="en-US" sz="1599" u="none" cap="none" strike="noStrike">
                <a:solidFill>
                  <a:srgbClr val="000000"/>
                </a:solidFill>
                <a:latin typeface="Roboto"/>
                <a:ea typeface="Roboto"/>
                <a:cs typeface="Roboto"/>
                <a:sym typeface="Roboto"/>
              </a:rPr>
              <a:t>INSTRUCTIONS</a:t>
            </a:r>
            <a:endParaRPr/>
          </a:p>
        </p:txBody>
      </p:sp>
      <p:sp>
        <p:nvSpPr>
          <p:cNvPr id="207" name="Google Shape;207;p14"/>
          <p:cNvSpPr txBox="1"/>
          <p:nvPr/>
        </p:nvSpPr>
        <p:spPr>
          <a:xfrm>
            <a:off x="7880268" y="2264036"/>
            <a:ext cx="2095500" cy="15684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999" u="none" cap="none" strike="noStrike">
                <a:solidFill>
                  <a:srgbClr val="000000"/>
                </a:solidFill>
                <a:latin typeface="Arial"/>
                <a:ea typeface="Arial"/>
                <a:cs typeface="Arial"/>
                <a:sym typeface="Arial"/>
              </a:rPr>
              <a:t>Lorem ipsum odor amet, consectetuer adipiscing elit. Rutrum torquent pretium nisl hac nascetur, leo ac. Parturient quam risus habitasse sapien nullam volutpat euismod. Mus arcu ante ornare mollis et sed ac mauris lobortis. Tellus habitant interdum a vulputate sed placerat. </a:t>
            </a:r>
            <a:endParaRPr/>
          </a:p>
        </p:txBody>
      </p:sp>
      <p:sp>
        <p:nvSpPr>
          <p:cNvPr id="208" name="Google Shape;208;p14"/>
          <p:cNvSpPr txBox="1"/>
          <p:nvPr/>
        </p:nvSpPr>
        <p:spPr>
          <a:xfrm>
            <a:off x="1447202" y="2029268"/>
            <a:ext cx="1256481" cy="207645"/>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1200" u="none" cap="none" strike="noStrike">
                <a:solidFill>
                  <a:srgbClr val="000000"/>
                </a:solidFill>
                <a:latin typeface="Roboto"/>
                <a:ea typeface="Roboto"/>
                <a:cs typeface="Roboto"/>
                <a:sym typeface="Roboto"/>
              </a:rPr>
              <a:t>WHAT WAS GOOD</a:t>
            </a:r>
            <a:endParaRPr/>
          </a:p>
        </p:txBody>
      </p:sp>
      <p:sp>
        <p:nvSpPr>
          <p:cNvPr id="209" name="Google Shape;209;p14"/>
          <p:cNvSpPr txBox="1"/>
          <p:nvPr/>
        </p:nvSpPr>
        <p:spPr>
          <a:xfrm>
            <a:off x="4764795" y="2029268"/>
            <a:ext cx="1807592" cy="207645"/>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1200" u="none" cap="none" strike="noStrike">
                <a:solidFill>
                  <a:srgbClr val="000000"/>
                </a:solidFill>
                <a:latin typeface="Roboto"/>
                <a:ea typeface="Roboto"/>
                <a:cs typeface="Roboto"/>
                <a:sym typeface="Roboto"/>
              </a:rPr>
              <a:t>WHAT CAN BE IMPROVED</a:t>
            </a:r>
            <a:endParaRPr/>
          </a:p>
        </p:txBody>
      </p:sp>
      <p:sp>
        <p:nvSpPr>
          <p:cNvPr id="210" name="Google Shape;210;p14"/>
          <p:cNvSpPr txBox="1"/>
          <p:nvPr/>
        </p:nvSpPr>
        <p:spPr>
          <a:xfrm>
            <a:off x="1862730" y="4483796"/>
            <a:ext cx="425425" cy="207645"/>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1200" u="none" cap="none" strike="noStrike">
                <a:solidFill>
                  <a:srgbClr val="000000"/>
                </a:solidFill>
                <a:latin typeface="Roboto"/>
                <a:ea typeface="Roboto"/>
                <a:cs typeface="Roboto"/>
                <a:sym typeface="Roboto"/>
              </a:rPr>
              <a:t>IDEAS</a:t>
            </a:r>
            <a:endParaRPr/>
          </a:p>
        </p:txBody>
      </p:sp>
      <p:sp>
        <p:nvSpPr>
          <p:cNvPr id="211" name="Google Shape;211;p14"/>
          <p:cNvSpPr txBox="1"/>
          <p:nvPr/>
        </p:nvSpPr>
        <p:spPr>
          <a:xfrm>
            <a:off x="5344852" y="4483796"/>
            <a:ext cx="647477" cy="207645"/>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rPr b="1" i="0" lang="en-US" sz="1200" u="none" cap="none" strike="noStrike">
                <a:solidFill>
                  <a:srgbClr val="000000"/>
                </a:solidFill>
                <a:latin typeface="Roboto"/>
                <a:ea typeface="Roboto"/>
                <a:cs typeface="Roboto"/>
                <a:sym typeface="Roboto"/>
              </a:rPr>
              <a:t>ACTIONS</a:t>
            </a:r>
            <a:endParaRPr/>
          </a:p>
        </p:txBody>
      </p:sp>
      <p:grpSp>
        <p:nvGrpSpPr>
          <p:cNvPr id="212" name="Google Shape;212;p14"/>
          <p:cNvGrpSpPr/>
          <p:nvPr/>
        </p:nvGrpSpPr>
        <p:grpSpPr>
          <a:xfrm>
            <a:off x="4244793" y="2484770"/>
            <a:ext cx="861124" cy="878698"/>
            <a:chOff x="0" y="0"/>
            <a:chExt cx="1148166" cy="1171598"/>
          </a:xfrm>
        </p:grpSpPr>
        <p:sp>
          <p:nvSpPr>
            <p:cNvPr id="213" name="Google Shape;213;p14"/>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5">
                <a:alphaModFix/>
              </a:blip>
              <a:stretch>
                <a:fillRect b="0" l="0" r="0" t="0"/>
              </a:stretch>
            </a:blipFill>
            <a:ln>
              <a:noFill/>
            </a:ln>
          </p:spPr>
        </p:sp>
        <p:sp>
          <p:nvSpPr>
            <p:cNvPr id="214" name="Google Shape;214;p14"/>
            <p:cNvSpPr txBox="1"/>
            <p:nvPr/>
          </p:nvSpPr>
          <p:spPr>
            <a:xfrm>
              <a:off x="222717"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215" name="Google Shape;215;p14"/>
          <p:cNvGrpSpPr/>
          <p:nvPr/>
        </p:nvGrpSpPr>
        <p:grpSpPr>
          <a:xfrm>
            <a:off x="5252459" y="2950017"/>
            <a:ext cx="832264" cy="849249"/>
            <a:chOff x="0" y="0"/>
            <a:chExt cx="1109685" cy="1132331"/>
          </a:xfrm>
        </p:grpSpPr>
        <p:sp>
          <p:nvSpPr>
            <p:cNvPr id="216" name="Google Shape;216;p14"/>
            <p:cNvSpPr/>
            <p:nvPr/>
          </p:nvSpPr>
          <p:spPr>
            <a:xfrm>
              <a:off x="0" y="0"/>
              <a:ext cx="1109685" cy="1132331"/>
            </a:xfrm>
            <a:custGeom>
              <a:rect b="b" l="l" r="r" t="t"/>
              <a:pathLst>
                <a:path extrusionOk="0" h="1132331" w="1109685">
                  <a:moveTo>
                    <a:pt x="0" y="0"/>
                  </a:moveTo>
                  <a:lnTo>
                    <a:pt x="1109685" y="0"/>
                  </a:lnTo>
                  <a:lnTo>
                    <a:pt x="1109685" y="1132331"/>
                  </a:lnTo>
                  <a:lnTo>
                    <a:pt x="0" y="1132331"/>
                  </a:lnTo>
                  <a:lnTo>
                    <a:pt x="0" y="0"/>
                  </a:lnTo>
                  <a:close/>
                </a:path>
              </a:pathLst>
            </a:custGeom>
            <a:blipFill rotWithShape="1">
              <a:blip r:embed="rId4">
                <a:alphaModFix/>
              </a:blip>
              <a:stretch>
                <a:fillRect b="0" l="0" r="0" t="0"/>
              </a:stretch>
            </a:blipFill>
            <a:ln>
              <a:noFill/>
            </a:ln>
          </p:spPr>
        </p:sp>
        <p:sp>
          <p:nvSpPr>
            <p:cNvPr id="217" name="Google Shape;217;p14"/>
            <p:cNvSpPr txBox="1"/>
            <p:nvPr/>
          </p:nvSpPr>
          <p:spPr>
            <a:xfrm>
              <a:off x="193498" y="418958"/>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218" name="Google Shape;218;p14"/>
          <p:cNvGrpSpPr/>
          <p:nvPr/>
        </p:nvGrpSpPr>
        <p:grpSpPr>
          <a:xfrm>
            <a:off x="6151988" y="2495943"/>
            <a:ext cx="861124" cy="878698"/>
            <a:chOff x="0" y="0"/>
            <a:chExt cx="1148166" cy="1171598"/>
          </a:xfrm>
        </p:grpSpPr>
        <p:sp>
          <p:nvSpPr>
            <p:cNvPr id="219" name="Google Shape;219;p14"/>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6">
                <a:alphaModFix/>
              </a:blip>
              <a:stretch>
                <a:fillRect b="0" l="0" r="0" t="0"/>
              </a:stretch>
            </a:blipFill>
            <a:ln>
              <a:noFill/>
            </a:ln>
          </p:spPr>
        </p:sp>
        <p:sp>
          <p:nvSpPr>
            <p:cNvPr id="220" name="Google Shape;220;p14"/>
            <p:cNvSpPr txBox="1"/>
            <p:nvPr/>
          </p:nvSpPr>
          <p:spPr>
            <a:xfrm>
              <a:off x="223196"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221" name="Google Shape;221;p14"/>
          <p:cNvGrpSpPr/>
          <p:nvPr/>
        </p:nvGrpSpPr>
        <p:grpSpPr>
          <a:xfrm>
            <a:off x="4337936" y="4981290"/>
            <a:ext cx="853718" cy="871141"/>
            <a:chOff x="0" y="0"/>
            <a:chExt cx="1138290" cy="1161521"/>
          </a:xfrm>
        </p:grpSpPr>
        <p:sp>
          <p:nvSpPr>
            <p:cNvPr id="222" name="Google Shape;222;p14"/>
            <p:cNvSpPr/>
            <p:nvPr/>
          </p:nvSpPr>
          <p:spPr>
            <a:xfrm>
              <a:off x="0" y="0"/>
              <a:ext cx="1138290" cy="1161521"/>
            </a:xfrm>
            <a:custGeom>
              <a:rect b="b" l="l" r="r" t="t"/>
              <a:pathLst>
                <a:path extrusionOk="0" h="1161521" w="1138290">
                  <a:moveTo>
                    <a:pt x="0" y="0"/>
                  </a:moveTo>
                  <a:lnTo>
                    <a:pt x="1138290" y="0"/>
                  </a:lnTo>
                  <a:lnTo>
                    <a:pt x="1138290" y="1161521"/>
                  </a:lnTo>
                  <a:lnTo>
                    <a:pt x="0" y="1161521"/>
                  </a:lnTo>
                  <a:lnTo>
                    <a:pt x="0" y="0"/>
                  </a:lnTo>
                  <a:close/>
                </a:path>
              </a:pathLst>
            </a:custGeom>
            <a:blipFill rotWithShape="1">
              <a:blip r:embed="rId7">
                <a:alphaModFix/>
              </a:blip>
              <a:stretch>
                <a:fillRect b="0" l="0" r="0" t="0"/>
              </a:stretch>
            </a:blipFill>
            <a:ln>
              <a:noFill/>
            </a:ln>
          </p:spPr>
        </p:sp>
        <p:sp>
          <p:nvSpPr>
            <p:cNvPr id="223" name="Google Shape;223;p14"/>
            <p:cNvSpPr txBox="1"/>
            <p:nvPr/>
          </p:nvSpPr>
          <p:spPr>
            <a:xfrm>
              <a:off x="223196" y="464344"/>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224" name="Google Shape;224;p14"/>
          <p:cNvGrpSpPr/>
          <p:nvPr/>
        </p:nvGrpSpPr>
        <p:grpSpPr>
          <a:xfrm>
            <a:off x="5191654" y="5477618"/>
            <a:ext cx="861124" cy="878698"/>
            <a:chOff x="0" y="0"/>
            <a:chExt cx="1148166" cy="1171598"/>
          </a:xfrm>
        </p:grpSpPr>
        <p:sp>
          <p:nvSpPr>
            <p:cNvPr id="225" name="Google Shape;225;p14"/>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5">
                <a:alphaModFix/>
              </a:blip>
              <a:stretch>
                <a:fillRect b="0" l="0" r="0" t="0"/>
              </a:stretch>
            </a:blipFill>
            <a:ln>
              <a:noFill/>
            </a:ln>
          </p:spPr>
        </p:sp>
        <p:sp>
          <p:nvSpPr>
            <p:cNvPr id="226" name="Google Shape;226;p14"/>
            <p:cNvSpPr txBox="1"/>
            <p:nvPr/>
          </p:nvSpPr>
          <p:spPr>
            <a:xfrm>
              <a:off x="222717"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227" name="Google Shape;227;p14"/>
          <p:cNvGrpSpPr/>
          <p:nvPr/>
        </p:nvGrpSpPr>
        <p:grpSpPr>
          <a:xfrm>
            <a:off x="586078" y="5067718"/>
            <a:ext cx="861124" cy="878698"/>
            <a:chOff x="0" y="0"/>
            <a:chExt cx="1148166" cy="1171598"/>
          </a:xfrm>
        </p:grpSpPr>
        <p:sp>
          <p:nvSpPr>
            <p:cNvPr id="228" name="Google Shape;228;p14"/>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5">
                <a:alphaModFix/>
              </a:blip>
              <a:stretch>
                <a:fillRect b="0" l="0" r="0" t="0"/>
              </a:stretch>
            </a:blipFill>
            <a:ln>
              <a:noFill/>
            </a:ln>
          </p:spPr>
        </p:sp>
        <p:sp>
          <p:nvSpPr>
            <p:cNvPr id="229" name="Google Shape;229;p14"/>
            <p:cNvSpPr txBox="1"/>
            <p:nvPr/>
          </p:nvSpPr>
          <p:spPr>
            <a:xfrm>
              <a:off x="222717"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230" name="Google Shape;230;p14"/>
          <p:cNvGrpSpPr/>
          <p:nvPr/>
        </p:nvGrpSpPr>
        <p:grpSpPr>
          <a:xfrm>
            <a:off x="6084723" y="5003182"/>
            <a:ext cx="832264" cy="849249"/>
            <a:chOff x="0" y="0"/>
            <a:chExt cx="1109685" cy="1132331"/>
          </a:xfrm>
        </p:grpSpPr>
        <p:sp>
          <p:nvSpPr>
            <p:cNvPr id="231" name="Google Shape;231;p14"/>
            <p:cNvSpPr/>
            <p:nvPr/>
          </p:nvSpPr>
          <p:spPr>
            <a:xfrm>
              <a:off x="0" y="0"/>
              <a:ext cx="1109685" cy="1132331"/>
            </a:xfrm>
            <a:custGeom>
              <a:rect b="b" l="l" r="r" t="t"/>
              <a:pathLst>
                <a:path extrusionOk="0" h="1132331" w="1109685">
                  <a:moveTo>
                    <a:pt x="0" y="0"/>
                  </a:moveTo>
                  <a:lnTo>
                    <a:pt x="1109685" y="0"/>
                  </a:lnTo>
                  <a:lnTo>
                    <a:pt x="1109685" y="1132331"/>
                  </a:lnTo>
                  <a:lnTo>
                    <a:pt x="0" y="1132331"/>
                  </a:lnTo>
                  <a:lnTo>
                    <a:pt x="0" y="0"/>
                  </a:lnTo>
                  <a:close/>
                </a:path>
              </a:pathLst>
            </a:custGeom>
            <a:blipFill rotWithShape="1">
              <a:blip r:embed="rId4">
                <a:alphaModFix/>
              </a:blip>
              <a:stretch>
                <a:fillRect b="0" l="0" r="0" t="0"/>
              </a:stretch>
            </a:blipFill>
            <a:ln>
              <a:noFill/>
            </a:ln>
          </p:spPr>
        </p:sp>
        <p:sp>
          <p:nvSpPr>
            <p:cNvPr id="232" name="Google Shape;232;p14"/>
            <p:cNvSpPr txBox="1"/>
            <p:nvPr/>
          </p:nvSpPr>
          <p:spPr>
            <a:xfrm>
              <a:off x="193498" y="418958"/>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233" name="Google Shape;233;p14"/>
          <p:cNvGrpSpPr/>
          <p:nvPr/>
        </p:nvGrpSpPr>
        <p:grpSpPr>
          <a:xfrm>
            <a:off x="1517230" y="5286872"/>
            <a:ext cx="861124" cy="878698"/>
            <a:chOff x="0" y="0"/>
            <a:chExt cx="1148166" cy="1171598"/>
          </a:xfrm>
        </p:grpSpPr>
        <p:sp>
          <p:nvSpPr>
            <p:cNvPr id="234" name="Google Shape;234;p14"/>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6">
                <a:alphaModFix/>
              </a:blip>
              <a:stretch>
                <a:fillRect b="0" l="0" r="0" t="0"/>
              </a:stretch>
            </a:blipFill>
            <a:ln>
              <a:noFill/>
            </a:ln>
          </p:spPr>
        </p:sp>
        <p:sp>
          <p:nvSpPr>
            <p:cNvPr id="235" name="Google Shape;235;p14"/>
            <p:cNvSpPr txBox="1"/>
            <p:nvPr/>
          </p:nvSpPr>
          <p:spPr>
            <a:xfrm>
              <a:off x="223196"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236" name="Google Shape;236;p14"/>
          <p:cNvGrpSpPr/>
          <p:nvPr/>
        </p:nvGrpSpPr>
        <p:grpSpPr>
          <a:xfrm>
            <a:off x="2448382" y="5067718"/>
            <a:ext cx="832264" cy="849249"/>
            <a:chOff x="0" y="0"/>
            <a:chExt cx="1109685" cy="1132331"/>
          </a:xfrm>
        </p:grpSpPr>
        <p:sp>
          <p:nvSpPr>
            <p:cNvPr id="237" name="Google Shape;237;p14"/>
            <p:cNvSpPr/>
            <p:nvPr/>
          </p:nvSpPr>
          <p:spPr>
            <a:xfrm>
              <a:off x="0" y="0"/>
              <a:ext cx="1109685" cy="1132331"/>
            </a:xfrm>
            <a:custGeom>
              <a:rect b="b" l="l" r="r" t="t"/>
              <a:pathLst>
                <a:path extrusionOk="0" h="1132331" w="1109685">
                  <a:moveTo>
                    <a:pt x="0" y="0"/>
                  </a:moveTo>
                  <a:lnTo>
                    <a:pt x="1109685" y="0"/>
                  </a:lnTo>
                  <a:lnTo>
                    <a:pt x="1109685" y="1132331"/>
                  </a:lnTo>
                  <a:lnTo>
                    <a:pt x="0" y="1132331"/>
                  </a:lnTo>
                  <a:lnTo>
                    <a:pt x="0" y="0"/>
                  </a:lnTo>
                  <a:close/>
                </a:path>
              </a:pathLst>
            </a:custGeom>
            <a:blipFill rotWithShape="1">
              <a:blip r:embed="rId4">
                <a:alphaModFix/>
              </a:blip>
              <a:stretch>
                <a:fillRect b="0" l="0" r="0" t="0"/>
              </a:stretch>
            </a:blipFill>
            <a:ln>
              <a:noFill/>
            </a:ln>
          </p:spPr>
        </p:sp>
        <p:sp>
          <p:nvSpPr>
            <p:cNvPr id="238" name="Google Shape;238;p14"/>
            <p:cNvSpPr txBox="1"/>
            <p:nvPr/>
          </p:nvSpPr>
          <p:spPr>
            <a:xfrm>
              <a:off x="193498" y="418958"/>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239" name="Google Shape;239;p14"/>
          <p:cNvGrpSpPr/>
          <p:nvPr/>
        </p:nvGrpSpPr>
        <p:grpSpPr>
          <a:xfrm>
            <a:off x="663512" y="2503501"/>
            <a:ext cx="853718" cy="871141"/>
            <a:chOff x="0" y="0"/>
            <a:chExt cx="1138290" cy="1161521"/>
          </a:xfrm>
        </p:grpSpPr>
        <p:sp>
          <p:nvSpPr>
            <p:cNvPr id="240" name="Google Shape;240;p14"/>
            <p:cNvSpPr/>
            <p:nvPr/>
          </p:nvSpPr>
          <p:spPr>
            <a:xfrm>
              <a:off x="0" y="0"/>
              <a:ext cx="1138290" cy="1161521"/>
            </a:xfrm>
            <a:custGeom>
              <a:rect b="b" l="l" r="r" t="t"/>
              <a:pathLst>
                <a:path extrusionOk="0" h="1161521" w="1138290">
                  <a:moveTo>
                    <a:pt x="0" y="0"/>
                  </a:moveTo>
                  <a:lnTo>
                    <a:pt x="1138290" y="0"/>
                  </a:lnTo>
                  <a:lnTo>
                    <a:pt x="1138290" y="1161521"/>
                  </a:lnTo>
                  <a:lnTo>
                    <a:pt x="0" y="1161521"/>
                  </a:lnTo>
                  <a:lnTo>
                    <a:pt x="0" y="0"/>
                  </a:lnTo>
                  <a:close/>
                </a:path>
              </a:pathLst>
            </a:custGeom>
            <a:blipFill rotWithShape="1">
              <a:blip r:embed="rId7">
                <a:alphaModFix/>
              </a:blip>
              <a:stretch>
                <a:fillRect b="0" l="0" r="0" t="0"/>
              </a:stretch>
            </a:blipFill>
            <a:ln>
              <a:noFill/>
            </a:ln>
          </p:spPr>
        </p:sp>
        <p:sp>
          <p:nvSpPr>
            <p:cNvPr id="241" name="Google Shape;241;p14"/>
            <p:cNvSpPr txBox="1"/>
            <p:nvPr/>
          </p:nvSpPr>
          <p:spPr>
            <a:xfrm>
              <a:off x="223196" y="464344"/>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242" name="Google Shape;242;p14"/>
          <p:cNvGrpSpPr/>
          <p:nvPr/>
        </p:nvGrpSpPr>
        <p:grpSpPr>
          <a:xfrm>
            <a:off x="1616119" y="2939071"/>
            <a:ext cx="832264" cy="849249"/>
            <a:chOff x="0" y="0"/>
            <a:chExt cx="1109685" cy="1132331"/>
          </a:xfrm>
        </p:grpSpPr>
        <p:sp>
          <p:nvSpPr>
            <p:cNvPr id="243" name="Google Shape;243;p14"/>
            <p:cNvSpPr/>
            <p:nvPr/>
          </p:nvSpPr>
          <p:spPr>
            <a:xfrm>
              <a:off x="0" y="0"/>
              <a:ext cx="1109685" cy="1132331"/>
            </a:xfrm>
            <a:custGeom>
              <a:rect b="b" l="l" r="r" t="t"/>
              <a:pathLst>
                <a:path extrusionOk="0" h="1132331" w="1109685">
                  <a:moveTo>
                    <a:pt x="0" y="0"/>
                  </a:moveTo>
                  <a:lnTo>
                    <a:pt x="1109685" y="0"/>
                  </a:lnTo>
                  <a:lnTo>
                    <a:pt x="1109685" y="1132331"/>
                  </a:lnTo>
                  <a:lnTo>
                    <a:pt x="0" y="1132331"/>
                  </a:lnTo>
                  <a:lnTo>
                    <a:pt x="0" y="0"/>
                  </a:lnTo>
                  <a:close/>
                </a:path>
              </a:pathLst>
            </a:custGeom>
            <a:blipFill rotWithShape="1">
              <a:blip r:embed="rId4">
                <a:alphaModFix/>
              </a:blip>
              <a:stretch>
                <a:fillRect b="0" l="0" r="0" t="0"/>
              </a:stretch>
            </a:blipFill>
            <a:ln>
              <a:noFill/>
            </a:ln>
          </p:spPr>
        </p:sp>
        <p:sp>
          <p:nvSpPr>
            <p:cNvPr id="244" name="Google Shape;244;p14"/>
            <p:cNvSpPr txBox="1"/>
            <p:nvPr/>
          </p:nvSpPr>
          <p:spPr>
            <a:xfrm>
              <a:off x="193498" y="418958"/>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grpSp>
        <p:nvGrpSpPr>
          <p:cNvPr id="245" name="Google Shape;245;p14"/>
          <p:cNvGrpSpPr/>
          <p:nvPr/>
        </p:nvGrpSpPr>
        <p:grpSpPr>
          <a:xfrm>
            <a:off x="2703684" y="2602562"/>
            <a:ext cx="861124" cy="878698"/>
            <a:chOff x="0" y="0"/>
            <a:chExt cx="1148166" cy="1171598"/>
          </a:xfrm>
        </p:grpSpPr>
        <p:sp>
          <p:nvSpPr>
            <p:cNvPr id="246" name="Google Shape;246;p14"/>
            <p:cNvSpPr/>
            <p:nvPr/>
          </p:nvSpPr>
          <p:spPr>
            <a:xfrm>
              <a:off x="0" y="0"/>
              <a:ext cx="1148166" cy="1171598"/>
            </a:xfrm>
            <a:custGeom>
              <a:rect b="b" l="l" r="r" t="t"/>
              <a:pathLst>
                <a:path extrusionOk="0" h="1171598" w="1148166">
                  <a:moveTo>
                    <a:pt x="0" y="0"/>
                  </a:moveTo>
                  <a:lnTo>
                    <a:pt x="1148166" y="0"/>
                  </a:lnTo>
                  <a:lnTo>
                    <a:pt x="1148166" y="1171598"/>
                  </a:lnTo>
                  <a:lnTo>
                    <a:pt x="0" y="1171598"/>
                  </a:lnTo>
                  <a:lnTo>
                    <a:pt x="0" y="0"/>
                  </a:lnTo>
                  <a:close/>
                </a:path>
              </a:pathLst>
            </a:custGeom>
            <a:blipFill rotWithShape="1">
              <a:blip r:embed="rId6">
                <a:alphaModFix/>
              </a:blip>
              <a:stretch>
                <a:fillRect b="0" l="0" r="0" t="0"/>
              </a:stretch>
            </a:blipFill>
            <a:ln>
              <a:noFill/>
            </a:ln>
          </p:spPr>
        </p:sp>
        <p:sp>
          <p:nvSpPr>
            <p:cNvPr id="247" name="Google Shape;247;p14"/>
            <p:cNvSpPr txBox="1"/>
            <p:nvPr/>
          </p:nvSpPr>
          <p:spPr>
            <a:xfrm>
              <a:off x="223196" y="469382"/>
              <a:ext cx="701774" cy="213783"/>
            </a:xfrm>
            <a:prstGeom prst="rect">
              <a:avLst/>
            </a:prstGeom>
            <a:noFill/>
            <a:ln>
              <a:noFill/>
            </a:ln>
          </p:spPr>
          <p:txBody>
            <a:bodyPr anchorCtr="0" anchor="t" bIns="0" lIns="0" spcFirstLastPara="1" rIns="0" wrap="square" tIns="0">
              <a:spAutoFit/>
            </a:bodyPr>
            <a:lstStyle/>
            <a:p>
              <a:pPr indent="0" lvl="0" marL="0" marR="0" rtl="0" algn="ctr">
                <a:lnSpc>
                  <a:spcPct val="140040"/>
                </a:lnSpc>
                <a:spcBef>
                  <a:spcPts val="0"/>
                </a:spcBef>
                <a:spcAft>
                  <a:spcPts val="0"/>
                </a:spcAft>
                <a:buNone/>
              </a:pPr>
              <a:r>
                <a:rPr b="0" i="0" lang="en-US" sz="999" u="none" cap="none" strike="noStrike">
                  <a:solidFill>
                    <a:srgbClr val="000000"/>
                  </a:solidFill>
                  <a:latin typeface="Roboto"/>
                  <a:ea typeface="Roboto"/>
                  <a:cs typeface="Roboto"/>
                  <a:sym typeface="Roboto"/>
                </a:rPr>
                <a:t>Text here</a:t>
              </a: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584136"/>
        </a:solidFill>
      </p:bgPr>
    </p:bg>
    <p:spTree>
      <p:nvGrpSpPr>
        <p:cNvPr id="251" name="Shape 251"/>
        <p:cNvGrpSpPr/>
        <p:nvPr/>
      </p:nvGrpSpPr>
      <p:grpSpPr>
        <a:xfrm>
          <a:off x="0" y="0"/>
          <a:ext cx="0" cy="0"/>
          <a:chOff x="0" y="0"/>
          <a:chExt cx="0" cy="0"/>
        </a:xfrm>
      </p:grpSpPr>
      <p:pic>
        <p:nvPicPr>
          <p:cNvPr id="252" name="Google Shape;252;p15"/>
          <p:cNvPicPr preferRelativeResize="0"/>
          <p:nvPr/>
        </p:nvPicPr>
        <p:blipFill>
          <a:blip r:embed="rId3">
            <a:alphaModFix/>
          </a:blip>
          <a:stretch>
            <a:fillRect/>
          </a:stretch>
        </p:blipFill>
        <p:spPr>
          <a:xfrm>
            <a:off x="-410725" y="-32550"/>
            <a:ext cx="11514852" cy="7621600"/>
          </a:xfrm>
          <a:prstGeom prst="rect">
            <a:avLst/>
          </a:prstGeom>
          <a:noFill/>
          <a:ln>
            <a:noFill/>
          </a:ln>
        </p:spPr>
      </p:pic>
      <p:sp>
        <p:nvSpPr>
          <p:cNvPr id="253" name="Google Shape;253;p15"/>
          <p:cNvSpPr txBox="1"/>
          <p:nvPr/>
        </p:nvSpPr>
        <p:spPr>
          <a:xfrm>
            <a:off x="3130525" y="798800"/>
            <a:ext cx="4310700" cy="276900"/>
          </a:xfrm>
          <a:prstGeom prst="rect">
            <a:avLst/>
          </a:prstGeom>
          <a:noFill/>
          <a:ln>
            <a:noFill/>
          </a:ln>
        </p:spPr>
        <p:txBody>
          <a:bodyPr anchorCtr="0" anchor="t" bIns="0" lIns="0" spcFirstLastPara="1" rIns="0" wrap="square" tIns="0">
            <a:spAutoFit/>
          </a:bodyPr>
          <a:lstStyle/>
          <a:p>
            <a:pPr indent="0" lvl="0" marL="0" marR="0" rtl="0" algn="ctr">
              <a:lnSpc>
                <a:spcPct val="140022"/>
              </a:lnSpc>
              <a:spcBef>
                <a:spcPts val="0"/>
              </a:spcBef>
              <a:spcAft>
                <a:spcPts val="0"/>
              </a:spcAft>
              <a:buNone/>
            </a:pPr>
            <a:r>
              <a:rPr b="1" i="0" lang="en-US" sz="1799" u="none" cap="none" strike="noStrike">
                <a:solidFill>
                  <a:srgbClr val="000000"/>
                </a:solidFill>
                <a:latin typeface="Roboto"/>
                <a:ea typeface="Roboto"/>
                <a:cs typeface="Roboto"/>
                <a:sym typeface="Roboto"/>
              </a:rPr>
              <a:t>AGILE RETROSPECTIVE INFOGRAPHIC</a:t>
            </a:r>
            <a:endParaRPr/>
          </a:p>
        </p:txBody>
      </p:sp>
      <p:cxnSp>
        <p:nvCxnSpPr>
          <p:cNvPr id="254" name="Google Shape;254;p15"/>
          <p:cNvCxnSpPr/>
          <p:nvPr/>
        </p:nvCxnSpPr>
        <p:spPr>
          <a:xfrm>
            <a:off x="1548283" y="4374131"/>
            <a:ext cx="7353233" cy="0"/>
          </a:xfrm>
          <a:prstGeom prst="straightConnector1">
            <a:avLst/>
          </a:prstGeom>
          <a:noFill/>
          <a:ln cap="flat" cmpd="sng" w="47625">
            <a:solidFill>
              <a:srgbClr val="000000"/>
            </a:solidFill>
            <a:prstDash val="solid"/>
            <a:round/>
            <a:headEnd len="sm" w="sm" type="none"/>
            <a:tailEnd len="sm" w="sm" type="none"/>
          </a:ln>
        </p:spPr>
      </p:cxnSp>
      <p:grpSp>
        <p:nvGrpSpPr>
          <p:cNvPr id="255" name="Google Shape;255;p15"/>
          <p:cNvGrpSpPr/>
          <p:nvPr/>
        </p:nvGrpSpPr>
        <p:grpSpPr>
          <a:xfrm rot="-5400000">
            <a:off x="8756696" y="4247413"/>
            <a:ext cx="289641" cy="253436"/>
            <a:chOff x="0" y="0"/>
            <a:chExt cx="812800" cy="711200"/>
          </a:xfrm>
        </p:grpSpPr>
        <p:sp>
          <p:nvSpPr>
            <p:cNvPr id="256" name="Google Shape;256;p15"/>
            <p:cNvSpPr/>
            <p:nvPr/>
          </p:nvSpPr>
          <p:spPr>
            <a:xfrm>
              <a:off x="0" y="0"/>
              <a:ext cx="812800" cy="711200"/>
            </a:xfrm>
            <a:custGeom>
              <a:rect b="b" l="l" r="r" t="t"/>
              <a:pathLst>
                <a:path extrusionOk="0" h="711200" w="812800">
                  <a:moveTo>
                    <a:pt x="406400" y="711200"/>
                  </a:moveTo>
                  <a:lnTo>
                    <a:pt x="812800" y="0"/>
                  </a:lnTo>
                  <a:lnTo>
                    <a:pt x="0" y="0"/>
                  </a:lnTo>
                  <a:lnTo>
                    <a:pt x="406400" y="711200"/>
                  </a:lnTo>
                  <a:close/>
                </a:path>
              </a:pathLst>
            </a:custGeom>
            <a:solidFill>
              <a:srgbClr val="000000"/>
            </a:solidFill>
            <a:ln>
              <a:noFill/>
            </a:ln>
          </p:spPr>
        </p:sp>
        <p:sp>
          <p:nvSpPr>
            <p:cNvPr id="257" name="Google Shape;257;p15"/>
            <p:cNvSpPr txBox="1"/>
            <p:nvPr/>
          </p:nvSpPr>
          <p:spPr>
            <a:xfrm>
              <a:off x="127000" y="22225"/>
              <a:ext cx="558800" cy="358775"/>
            </a:xfrm>
            <a:prstGeom prst="rect">
              <a:avLst/>
            </a:prstGeom>
            <a:noFill/>
            <a:ln>
              <a:noFill/>
            </a:ln>
          </p:spPr>
          <p:txBody>
            <a:bodyPr anchorCtr="0" anchor="ctr" bIns="70100" lIns="70100" spcFirstLastPara="1" rIns="70100" wrap="square" tIns="70100">
              <a:noAutofit/>
            </a:bodyPr>
            <a:lstStyle/>
            <a:p>
              <a:pPr indent="0" lvl="0" marL="0" marR="0" rtl="0" algn="ctr">
                <a:lnSpc>
                  <a:spcPct val="77777"/>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58" name="Google Shape;258;p15"/>
          <p:cNvGrpSpPr/>
          <p:nvPr/>
        </p:nvGrpSpPr>
        <p:grpSpPr>
          <a:xfrm rot="5400000">
            <a:off x="1403463" y="4247413"/>
            <a:ext cx="289641" cy="253436"/>
            <a:chOff x="0" y="0"/>
            <a:chExt cx="812800" cy="711200"/>
          </a:xfrm>
        </p:grpSpPr>
        <p:sp>
          <p:nvSpPr>
            <p:cNvPr id="259" name="Google Shape;259;p15"/>
            <p:cNvSpPr/>
            <p:nvPr/>
          </p:nvSpPr>
          <p:spPr>
            <a:xfrm>
              <a:off x="0" y="0"/>
              <a:ext cx="812800" cy="711200"/>
            </a:xfrm>
            <a:custGeom>
              <a:rect b="b" l="l" r="r" t="t"/>
              <a:pathLst>
                <a:path extrusionOk="0" h="711200" w="812800">
                  <a:moveTo>
                    <a:pt x="406400" y="711200"/>
                  </a:moveTo>
                  <a:lnTo>
                    <a:pt x="812800" y="0"/>
                  </a:lnTo>
                  <a:lnTo>
                    <a:pt x="0" y="0"/>
                  </a:lnTo>
                  <a:lnTo>
                    <a:pt x="406400" y="711200"/>
                  </a:lnTo>
                  <a:close/>
                </a:path>
              </a:pathLst>
            </a:custGeom>
            <a:solidFill>
              <a:srgbClr val="000000"/>
            </a:solidFill>
            <a:ln>
              <a:noFill/>
            </a:ln>
          </p:spPr>
        </p:sp>
        <p:sp>
          <p:nvSpPr>
            <p:cNvPr id="260" name="Google Shape;260;p15"/>
            <p:cNvSpPr txBox="1"/>
            <p:nvPr/>
          </p:nvSpPr>
          <p:spPr>
            <a:xfrm>
              <a:off x="127000" y="22225"/>
              <a:ext cx="558800" cy="358775"/>
            </a:xfrm>
            <a:prstGeom prst="rect">
              <a:avLst/>
            </a:prstGeom>
            <a:noFill/>
            <a:ln>
              <a:noFill/>
            </a:ln>
          </p:spPr>
          <p:txBody>
            <a:bodyPr anchorCtr="0" anchor="ctr" bIns="70100" lIns="70100" spcFirstLastPara="1" rIns="70100" wrap="square" tIns="70100">
              <a:noAutofit/>
            </a:bodyPr>
            <a:lstStyle/>
            <a:p>
              <a:pPr indent="0" lvl="0" marL="0" marR="0" rtl="0" algn="ctr">
                <a:lnSpc>
                  <a:spcPct val="77777"/>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cxnSp>
        <p:nvCxnSpPr>
          <p:cNvPr id="261" name="Google Shape;261;p15"/>
          <p:cNvCxnSpPr/>
          <p:nvPr/>
        </p:nvCxnSpPr>
        <p:spPr>
          <a:xfrm rot="10800000">
            <a:off x="5266549" y="2177003"/>
            <a:ext cx="0" cy="4394256"/>
          </a:xfrm>
          <a:prstGeom prst="straightConnector1">
            <a:avLst/>
          </a:prstGeom>
          <a:noFill/>
          <a:ln cap="flat" cmpd="sng" w="47625">
            <a:solidFill>
              <a:srgbClr val="000000"/>
            </a:solidFill>
            <a:prstDash val="solid"/>
            <a:round/>
            <a:headEnd len="sm" w="sm" type="none"/>
            <a:tailEnd len="sm" w="sm" type="none"/>
          </a:ln>
        </p:spPr>
      </p:cxnSp>
      <p:grpSp>
        <p:nvGrpSpPr>
          <p:cNvPr id="262" name="Google Shape;262;p15"/>
          <p:cNvGrpSpPr/>
          <p:nvPr/>
        </p:nvGrpSpPr>
        <p:grpSpPr>
          <a:xfrm rot="10800000">
            <a:off x="5121701" y="2050261"/>
            <a:ext cx="289696" cy="253484"/>
            <a:chOff x="0" y="0"/>
            <a:chExt cx="812800" cy="711200"/>
          </a:xfrm>
        </p:grpSpPr>
        <p:sp>
          <p:nvSpPr>
            <p:cNvPr id="263" name="Google Shape;263;p15"/>
            <p:cNvSpPr/>
            <p:nvPr/>
          </p:nvSpPr>
          <p:spPr>
            <a:xfrm>
              <a:off x="0" y="0"/>
              <a:ext cx="812800" cy="711200"/>
            </a:xfrm>
            <a:custGeom>
              <a:rect b="b" l="l" r="r" t="t"/>
              <a:pathLst>
                <a:path extrusionOk="0" h="711200" w="812800">
                  <a:moveTo>
                    <a:pt x="406400" y="711200"/>
                  </a:moveTo>
                  <a:lnTo>
                    <a:pt x="812800" y="0"/>
                  </a:lnTo>
                  <a:lnTo>
                    <a:pt x="0" y="0"/>
                  </a:lnTo>
                  <a:lnTo>
                    <a:pt x="406400" y="711200"/>
                  </a:lnTo>
                  <a:close/>
                </a:path>
              </a:pathLst>
            </a:custGeom>
            <a:solidFill>
              <a:srgbClr val="000000"/>
            </a:solidFill>
            <a:ln>
              <a:noFill/>
            </a:ln>
          </p:spPr>
        </p:sp>
        <p:sp>
          <p:nvSpPr>
            <p:cNvPr id="264" name="Google Shape;264;p15"/>
            <p:cNvSpPr txBox="1"/>
            <p:nvPr/>
          </p:nvSpPr>
          <p:spPr>
            <a:xfrm>
              <a:off x="127000" y="22225"/>
              <a:ext cx="558800" cy="358775"/>
            </a:xfrm>
            <a:prstGeom prst="rect">
              <a:avLst/>
            </a:prstGeom>
            <a:noFill/>
            <a:ln>
              <a:noFill/>
            </a:ln>
          </p:spPr>
          <p:txBody>
            <a:bodyPr anchorCtr="0" anchor="ctr" bIns="78375" lIns="78375" spcFirstLastPara="1" rIns="78375" wrap="square" tIns="78375">
              <a:noAutofit/>
            </a:bodyPr>
            <a:lstStyle/>
            <a:p>
              <a:pPr indent="0" lvl="0" marL="0" marR="0" rtl="0" algn="ctr">
                <a:lnSpc>
                  <a:spcPct val="77777"/>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65" name="Google Shape;265;p15"/>
          <p:cNvGrpSpPr/>
          <p:nvPr/>
        </p:nvGrpSpPr>
        <p:grpSpPr>
          <a:xfrm>
            <a:off x="5121701" y="6444517"/>
            <a:ext cx="289696" cy="253484"/>
            <a:chOff x="0" y="0"/>
            <a:chExt cx="812800" cy="711200"/>
          </a:xfrm>
        </p:grpSpPr>
        <p:sp>
          <p:nvSpPr>
            <p:cNvPr id="266" name="Google Shape;266;p15"/>
            <p:cNvSpPr/>
            <p:nvPr/>
          </p:nvSpPr>
          <p:spPr>
            <a:xfrm>
              <a:off x="0" y="0"/>
              <a:ext cx="812800" cy="711200"/>
            </a:xfrm>
            <a:custGeom>
              <a:rect b="b" l="l" r="r" t="t"/>
              <a:pathLst>
                <a:path extrusionOk="0" h="711200" w="812800">
                  <a:moveTo>
                    <a:pt x="406400" y="711200"/>
                  </a:moveTo>
                  <a:lnTo>
                    <a:pt x="812800" y="0"/>
                  </a:lnTo>
                  <a:lnTo>
                    <a:pt x="0" y="0"/>
                  </a:lnTo>
                  <a:lnTo>
                    <a:pt x="406400" y="711200"/>
                  </a:lnTo>
                  <a:close/>
                </a:path>
              </a:pathLst>
            </a:custGeom>
            <a:solidFill>
              <a:srgbClr val="000000"/>
            </a:solidFill>
            <a:ln>
              <a:noFill/>
            </a:ln>
          </p:spPr>
        </p:sp>
        <p:sp>
          <p:nvSpPr>
            <p:cNvPr id="267" name="Google Shape;267;p15"/>
            <p:cNvSpPr txBox="1"/>
            <p:nvPr/>
          </p:nvSpPr>
          <p:spPr>
            <a:xfrm>
              <a:off x="127000" y="22225"/>
              <a:ext cx="558800" cy="358775"/>
            </a:xfrm>
            <a:prstGeom prst="rect">
              <a:avLst/>
            </a:prstGeom>
            <a:noFill/>
            <a:ln>
              <a:noFill/>
            </a:ln>
          </p:spPr>
          <p:txBody>
            <a:bodyPr anchorCtr="0" anchor="ctr" bIns="78375" lIns="78375" spcFirstLastPara="1" rIns="78375" wrap="square" tIns="78375">
              <a:noAutofit/>
            </a:bodyPr>
            <a:lstStyle/>
            <a:p>
              <a:pPr indent="0" lvl="0" marL="0" marR="0" rtl="0" algn="ctr">
                <a:lnSpc>
                  <a:spcPct val="77777"/>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68" name="Google Shape;268;p15"/>
          <p:cNvSpPr txBox="1"/>
          <p:nvPr/>
        </p:nvSpPr>
        <p:spPr>
          <a:xfrm>
            <a:off x="558276" y="4237741"/>
            <a:ext cx="810506" cy="244206"/>
          </a:xfrm>
          <a:prstGeom prst="rect">
            <a:avLst/>
          </a:prstGeom>
          <a:noFill/>
          <a:ln>
            <a:noFill/>
          </a:ln>
        </p:spPr>
        <p:txBody>
          <a:bodyPr anchorCtr="0" anchor="t" bIns="0" lIns="0" spcFirstLastPara="1" rIns="0" wrap="square" tIns="0">
            <a:spAutoFit/>
          </a:bodyPr>
          <a:lstStyle/>
          <a:p>
            <a:pPr indent="0" lvl="0" marL="0" marR="0" rtl="0" algn="ctr">
              <a:lnSpc>
                <a:spcPct val="139985"/>
              </a:lnSpc>
              <a:spcBef>
                <a:spcPts val="0"/>
              </a:spcBef>
              <a:spcAft>
                <a:spcPts val="0"/>
              </a:spcAft>
              <a:buNone/>
            </a:pPr>
            <a:r>
              <a:rPr b="1" i="0" lang="en-US" sz="1423" u="none" cap="none" strike="noStrike">
                <a:solidFill>
                  <a:srgbClr val="000000"/>
                </a:solidFill>
                <a:latin typeface="Roboto"/>
                <a:ea typeface="Roboto"/>
                <a:cs typeface="Roboto"/>
                <a:sym typeface="Roboto"/>
              </a:rPr>
              <a:t>PLANNED</a:t>
            </a:r>
            <a:endParaRPr/>
          </a:p>
        </p:txBody>
      </p:sp>
      <p:sp>
        <p:nvSpPr>
          <p:cNvPr id="269" name="Google Shape;269;p15"/>
          <p:cNvSpPr txBox="1"/>
          <p:nvPr/>
        </p:nvSpPr>
        <p:spPr>
          <a:xfrm>
            <a:off x="9076654" y="4237741"/>
            <a:ext cx="1057070" cy="244206"/>
          </a:xfrm>
          <a:prstGeom prst="rect">
            <a:avLst/>
          </a:prstGeom>
          <a:noFill/>
          <a:ln>
            <a:noFill/>
          </a:ln>
        </p:spPr>
        <p:txBody>
          <a:bodyPr anchorCtr="0" anchor="t" bIns="0" lIns="0" spcFirstLastPara="1" rIns="0" wrap="square" tIns="0">
            <a:spAutoFit/>
          </a:bodyPr>
          <a:lstStyle/>
          <a:p>
            <a:pPr indent="0" lvl="0" marL="0" marR="0" rtl="0" algn="ctr">
              <a:lnSpc>
                <a:spcPct val="139985"/>
              </a:lnSpc>
              <a:spcBef>
                <a:spcPts val="0"/>
              </a:spcBef>
              <a:spcAft>
                <a:spcPts val="0"/>
              </a:spcAft>
              <a:buNone/>
            </a:pPr>
            <a:r>
              <a:rPr b="1" i="0" lang="en-US" sz="1423" u="none" cap="none" strike="noStrike">
                <a:solidFill>
                  <a:srgbClr val="000000"/>
                </a:solidFill>
                <a:latin typeface="Roboto"/>
                <a:ea typeface="Roboto"/>
                <a:cs typeface="Roboto"/>
                <a:sym typeface="Roboto"/>
              </a:rPr>
              <a:t>UNPLANNED</a:t>
            </a:r>
            <a:endParaRPr/>
          </a:p>
        </p:txBody>
      </p:sp>
      <p:sp>
        <p:nvSpPr>
          <p:cNvPr id="270" name="Google Shape;270;p15"/>
          <p:cNvSpPr txBox="1"/>
          <p:nvPr/>
        </p:nvSpPr>
        <p:spPr>
          <a:xfrm>
            <a:off x="4738013" y="1743675"/>
            <a:ext cx="1057200" cy="219000"/>
          </a:xfrm>
          <a:prstGeom prst="rect">
            <a:avLst/>
          </a:prstGeom>
          <a:noFill/>
          <a:ln>
            <a:noFill/>
          </a:ln>
        </p:spPr>
        <p:txBody>
          <a:bodyPr anchorCtr="0" anchor="t" bIns="0" lIns="0" spcFirstLastPara="1" rIns="0" wrap="square" tIns="0">
            <a:spAutoFit/>
          </a:bodyPr>
          <a:lstStyle/>
          <a:p>
            <a:pPr indent="0" lvl="0" marL="0" marR="0" rtl="0" algn="ctr">
              <a:lnSpc>
                <a:spcPct val="139985"/>
              </a:lnSpc>
              <a:spcBef>
                <a:spcPts val="0"/>
              </a:spcBef>
              <a:spcAft>
                <a:spcPts val="0"/>
              </a:spcAft>
              <a:buNone/>
            </a:pPr>
            <a:r>
              <a:rPr b="1" i="0" lang="en-US" sz="1423" u="none" cap="none" strike="noStrike">
                <a:solidFill>
                  <a:srgbClr val="000000"/>
                </a:solidFill>
                <a:latin typeface="Roboto"/>
                <a:ea typeface="Roboto"/>
                <a:cs typeface="Roboto"/>
                <a:sym typeface="Roboto"/>
              </a:rPr>
              <a:t>SUCCESS</a:t>
            </a:r>
            <a:endParaRPr/>
          </a:p>
        </p:txBody>
      </p:sp>
      <p:sp>
        <p:nvSpPr>
          <p:cNvPr id="271" name="Google Shape;271;p15"/>
          <p:cNvSpPr txBox="1"/>
          <p:nvPr/>
        </p:nvSpPr>
        <p:spPr>
          <a:xfrm>
            <a:off x="4813401" y="6698850"/>
            <a:ext cx="906300" cy="219000"/>
          </a:xfrm>
          <a:prstGeom prst="rect">
            <a:avLst/>
          </a:prstGeom>
          <a:noFill/>
          <a:ln>
            <a:noFill/>
          </a:ln>
        </p:spPr>
        <p:txBody>
          <a:bodyPr anchorCtr="0" anchor="t" bIns="0" lIns="0" spcFirstLastPara="1" rIns="0" wrap="square" tIns="0">
            <a:spAutoFit/>
          </a:bodyPr>
          <a:lstStyle/>
          <a:p>
            <a:pPr indent="0" lvl="0" marL="0" marR="0" rtl="0" algn="ctr">
              <a:lnSpc>
                <a:spcPct val="139985"/>
              </a:lnSpc>
              <a:spcBef>
                <a:spcPts val="0"/>
              </a:spcBef>
              <a:spcAft>
                <a:spcPts val="0"/>
              </a:spcAft>
              <a:buNone/>
            </a:pPr>
            <a:r>
              <a:rPr b="1" i="0" lang="en-US" sz="1423" u="none" cap="none" strike="noStrike">
                <a:solidFill>
                  <a:srgbClr val="000000"/>
                </a:solidFill>
                <a:latin typeface="Roboto"/>
                <a:ea typeface="Roboto"/>
                <a:cs typeface="Roboto"/>
                <a:sym typeface="Roboto"/>
              </a:rPr>
              <a:t>FAILURE</a:t>
            </a:r>
            <a:endParaRPr/>
          </a:p>
        </p:txBody>
      </p:sp>
      <p:grpSp>
        <p:nvGrpSpPr>
          <p:cNvPr id="272" name="Google Shape;272;p15"/>
          <p:cNvGrpSpPr/>
          <p:nvPr/>
        </p:nvGrpSpPr>
        <p:grpSpPr>
          <a:xfrm>
            <a:off x="1919971" y="2636127"/>
            <a:ext cx="875500" cy="893367"/>
            <a:chOff x="0" y="0"/>
            <a:chExt cx="1167333" cy="1191156"/>
          </a:xfrm>
        </p:grpSpPr>
        <p:sp>
          <p:nvSpPr>
            <p:cNvPr id="273" name="Google Shape;273;p15"/>
            <p:cNvSpPr/>
            <p:nvPr/>
          </p:nvSpPr>
          <p:spPr>
            <a:xfrm>
              <a:off x="0" y="0"/>
              <a:ext cx="1167333" cy="1191156"/>
            </a:xfrm>
            <a:custGeom>
              <a:rect b="b" l="l" r="r" t="t"/>
              <a:pathLst>
                <a:path extrusionOk="0" h="1191156" w="1167333">
                  <a:moveTo>
                    <a:pt x="0" y="0"/>
                  </a:moveTo>
                  <a:lnTo>
                    <a:pt x="1167333" y="0"/>
                  </a:lnTo>
                  <a:lnTo>
                    <a:pt x="1167333" y="1191156"/>
                  </a:lnTo>
                  <a:lnTo>
                    <a:pt x="0" y="1191156"/>
                  </a:lnTo>
                  <a:lnTo>
                    <a:pt x="0" y="0"/>
                  </a:lnTo>
                  <a:close/>
                </a:path>
              </a:pathLst>
            </a:custGeom>
            <a:blipFill rotWithShape="1">
              <a:blip r:embed="rId4">
                <a:alphaModFix/>
              </a:blip>
              <a:stretch>
                <a:fillRect b="0" l="0" r="0" t="0"/>
              </a:stretch>
            </a:blipFill>
            <a:ln>
              <a:noFill/>
            </a:ln>
          </p:spPr>
        </p:sp>
        <p:sp>
          <p:nvSpPr>
            <p:cNvPr id="274" name="Google Shape;274;p15"/>
            <p:cNvSpPr txBox="1"/>
            <p:nvPr/>
          </p:nvSpPr>
          <p:spPr>
            <a:xfrm>
              <a:off x="126370" y="467997"/>
              <a:ext cx="9135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275" name="Google Shape;275;p15"/>
          <p:cNvGrpSpPr/>
          <p:nvPr/>
        </p:nvGrpSpPr>
        <p:grpSpPr>
          <a:xfrm>
            <a:off x="3695315" y="2969637"/>
            <a:ext cx="875500" cy="893367"/>
            <a:chOff x="0" y="0"/>
            <a:chExt cx="1167333" cy="1191156"/>
          </a:xfrm>
        </p:grpSpPr>
        <p:sp>
          <p:nvSpPr>
            <p:cNvPr id="276" name="Google Shape;276;p15"/>
            <p:cNvSpPr/>
            <p:nvPr/>
          </p:nvSpPr>
          <p:spPr>
            <a:xfrm>
              <a:off x="0" y="0"/>
              <a:ext cx="1167333" cy="1191156"/>
            </a:xfrm>
            <a:custGeom>
              <a:rect b="b" l="l" r="r" t="t"/>
              <a:pathLst>
                <a:path extrusionOk="0" h="1191156" w="1167333">
                  <a:moveTo>
                    <a:pt x="0" y="0"/>
                  </a:moveTo>
                  <a:lnTo>
                    <a:pt x="1167333" y="0"/>
                  </a:lnTo>
                  <a:lnTo>
                    <a:pt x="1167333" y="1191156"/>
                  </a:lnTo>
                  <a:lnTo>
                    <a:pt x="0" y="1191156"/>
                  </a:lnTo>
                  <a:lnTo>
                    <a:pt x="0" y="0"/>
                  </a:lnTo>
                  <a:close/>
                </a:path>
              </a:pathLst>
            </a:custGeom>
            <a:blipFill rotWithShape="1">
              <a:blip r:embed="rId5">
                <a:alphaModFix/>
              </a:blip>
              <a:stretch>
                <a:fillRect b="0" l="0" r="0" t="0"/>
              </a:stretch>
            </a:blipFill>
            <a:ln>
              <a:noFill/>
            </a:ln>
          </p:spPr>
        </p:sp>
        <p:sp>
          <p:nvSpPr>
            <p:cNvPr id="277" name="Google Shape;277;p15"/>
            <p:cNvSpPr txBox="1"/>
            <p:nvPr/>
          </p:nvSpPr>
          <p:spPr>
            <a:xfrm>
              <a:off x="166413" y="468017"/>
              <a:ext cx="8346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278" name="Google Shape;278;p15"/>
          <p:cNvGrpSpPr/>
          <p:nvPr/>
        </p:nvGrpSpPr>
        <p:grpSpPr>
          <a:xfrm>
            <a:off x="807031" y="2530637"/>
            <a:ext cx="867970" cy="885683"/>
            <a:chOff x="0" y="0"/>
            <a:chExt cx="1157293" cy="1180911"/>
          </a:xfrm>
        </p:grpSpPr>
        <p:sp>
          <p:nvSpPr>
            <p:cNvPr id="279" name="Google Shape;279;p15"/>
            <p:cNvSpPr/>
            <p:nvPr/>
          </p:nvSpPr>
          <p:spPr>
            <a:xfrm>
              <a:off x="0" y="0"/>
              <a:ext cx="1157293" cy="1180911"/>
            </a:xfrm>
            <a:custGeom>
              <a:rect b="b" l="l" r="r" t="t"/>
              <a:pathLst>
                <a:path extrusionOk="0" h="1180911" w="1157293">
                  <a:moveTo>
                    <a:pt x="0" y="0"/>
                  </a:moveTo>
                  <a:lnTo>
                    <a:pt x="1157293" y="0"/>
                  </a:lnTo>
                  <a:lnTo>
                    <a:pt x="1157293" y="1180911"/>
                  </a:lnTo>
                  <a:lnTo>
                    <a:pt x="0" y="1180911"/>
                  </a:lnTo>
                  <a:lnTo>
                    <a:pt x="0" y="0"/>
                  </a:lnTo>
                  <a:close/>
                </a:path>
              </a:pathLst>
            </a:custGeom>
            <a:blipFill rotWithShape="1">
              <a:blip r:embed="rId6">
                <a:alphaModFix/>
              </a:blip>
              <a:stretch>
                <a:fillRect b="0" l="0" r="0" t="0"/>
              </a:stretch>
            </a:blipFill>
            <a:ln>
              <a:noFill/>
            </a:ln>
          </p:spPr>
        </p:sp>
        <p:sp>
          <p:nvSpPr>
            <p:cNvPr id="280" name="Google Shape;280;p15"/>
            <p:cNvSpPr txBox="1"/>
            <p:nvPr/>
          </p:nvSpPr>
          <p:spPr>
            <a:xfrm>
              <a:off x="102056" y="462884"/>
              <a:ext cx="9633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281" name="Google Shape;281;p15"/>
          <p:cNvGrpSpPr/>
          <p:nvPr/>
        </p:nvGrpSpPr>
        <p:grpSpPr>
          <a:xfrm>
            <a:off x="3272236" y="2110053"/>
            <a:ext cx="846157" cy="863426"/>
            <a:chOff x="0" y="0"/>
            <a:chExt cx="1128210" cy="1151234"/>
          </a:xfrm>
        </p:grpSpPr>
        <p:sp>
          <p:nvSpPr>
            <p:cNvPr id="282" name="Google Shape;282;p15"/>
            <p:cNvSpPr/>
            <p:nvPr/>
          </p:nvSpPr>
          <p:spPr>
            <a:xfrm>
              <a:off x="0" y="0"/>
              <a:ext cx="1128210" cy="1151234"/>
            </a:xfrm>
            <a:custGeom>
              <a:rect b="b" l="l" r="r" t="t"/>
              <a:pathLst>
                <a:path extrusionOk="0" h="1151234" w="1128210">
                  <a:moveTo>
                    <a:pt x="0" y="0"/>
                  </a:moveTo>
                  <a:lnTo>
                    <a:pt x="1128210" y="0"/>
                  </a:lnTo>
                  <a:lnTo>
                    <a:pt x="1128210" y="1151234"/>
                  </a:lnTo>
                  <a:lnTo>
                    <a:pt x="0" y="1151234"/>
                  </a:lnTo>
                  <a:lnTo>
                    <a:pt x="0" y="0"/>
                  </a:lnTo>
                  <a:close/>
                </a:path>
              </a:pathLst>
            </a:custGeom>
            <a:blipFill rotWithShape="1">
              <a:blip r:embed="rId7">
                <a:alphaModFix/>
              </a:blip>
              <a:stretch>
                <a:fillRect b="0" l="0" r="0" t="0"/>
              </a:stretch>
            </a:blipFill>
            <a:ln>
              <a:noFill/>
            </a:ln>
          </p:spPr>
        </p:sp>
        <p:sp>
          <p:nvSpPr>
            <p:cNvPr id="283" name="Google Shape;283;p15"/>
            <p:cNvSpPr txBox="1"/>
            <p:nvPr/>
          </p:nvSpPr>
          <p:spPr>
            <a:xfrm>
              <a:off x="79201" y="416729"/>
              <a:ext cx="9486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284" name="Google Shape;284;p15"/>
          <p:cNvGrpSpPr/>
          <p:nvPr/>
        </p:nvGrpSpPr>
        <p:grpSpPr>
          <a:xfrm>
            <a:off x="2640781" y="3207754"/>
            <a:ext cx="875500" cy="893367"/>
            <a:chOff x="0" y="0"/>
            <a:chExt cx="1167333" cy="1191156"/>
          </a:xfrm>
        </p:grpSpPr>
        <p:sp>
          <p:nvSpPr>
            <p:cNvPr id="285" name="Google Shape;285;p15"/>
            <p:cNvSpPr/>
            <p:nvPr/>
          </p:nvSpPr>
          <p:spPr>
            <a:xfrm>
              <a:off x="0" y="0"/>
              <a:ext cx="1167333" cy="1191156"/>
            </a:xfrm>
            <a:custGeom>
              <a:rect b="b" l="l" r="r" t="t"/>
              <a:pathLst>
                <a:path extrusionOk="0" h="1191156" w="1167333">
                  <a:moveTo>
                    <a:pt x="0" y="0"/>
                  </a:moveTo>
                  <a:lnTo>
                    <a:pt x="1167333" y="0"/>
                  </a:lnTo>
                  <a:lnTo>
                    <a:pt x="1167333" y="1191156"/>
                  </a:lnTo>
                  <a:lnTo>
                    <a:pt x="0" y="1191156"/>
                  </a:lnTo>
                  <a:lnTo>
                    <a:pt x="0" y="0"/>
                  </a:lnTo>
                  <a:close/>
                </a:path>
              </a:pathLst>
            </a:custGeom>
            <a:blipFill rotWithShape="1">
              <a:blip r:embed="rId4">
                <a:alphaModFix/>
              </a:blip>
              <a:stretch>
                <a:fillRect b="0" l="0" r="0" t="0"/>
              </a:stretch>
            </a:blipFill>
            <a:ln>
              <a:noFill/>
            </a:ln>
          </p:spPr>
        </p:sp>
        <p:sp>
          <p:nvSpPr>
            <p:cNvPr id="286" name="Google Shape;286;p15"/>
            <p:cNvSpPr txBox="1"/>
            <p:nvPr/>
          </p:nvSpPr>
          <p:spPr>
            <a:xfrm>
              <a:off x="111791" y="467995"/>
              <a:ext cx="9429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287" name="Google Shape;287;p15"/>
          <p:cNvGrpSpPr/>
          <p:nvPr/>
        </p:nvGrpSpPr>
        <p:grpSpPr>
          <a:xfrm>
            <a:off x="2051268" y="1607419"/>
            <a:ext cx="867970" cy="885683"/>
            <a:chOff x="0" y="0"/>
            <a:chExt cx="1157293" cy="1180911"/>
          </a:xfrm>
        </p:grpSpPr>
        <p:sp>
          <p:nvSpPr>
            <p:cNvPr id="288" name="Google Shape;288;p15"/>
            <p:cNvSpPr/>
            <p:nvPr/>
          </p:nvSpPr>
          <p:spPr>
            <a:xfrm>
              <a:off x="0" y="0"/>
              <a:ext cx="1157293" cy="1180911"/>
            </a:xfrm>
            <a:custGeom>
              <a:rect b="b" l="l" r="r" t="t"/>
              <a:pathLst>
                <a:path extrusionOk="0" h="1180911" w="1157293">
                  <a:moveTo>
                    <a:pt x="0" y="0"/>
                  </a:moveTo>
                  <a:lnTo>
                    <a:pt x="1157293" y="0"/>
                  </a:lnTo>
                  <a:lnTo>
                    <a:pt x="1157293" y="1180911"/>
                  </a:lnTo>
                  <a:lnTo>
                    <a:pt x="0" y="1180911"/>
                  </a:lnTo>
                  <a:lnTo>
                    <a:pt x="0" y="0"/>
                  </a:lnTo>
                  <a:close/>
                </a:path>
              </a:pathLst>
            </a:custGeom>
            <a:blipFill rotWithShape="1">
              <a:blip r:embed="rId6">
                <a:alphaModFix/>
              </a:blip>
              <a:stretch>
                <a:fillRect b="0" l="0" r="0" t="0"/>
              </a:stretch>
            </a:blipFill>
            <a:ln>
              <a:noFill/>
            </a:ln>
          </p:spPr>
        </p:sp>
        <p:sp>
          <p:nvSpPr>
            <p:cNvPr id="289" name="Google Shape;289;p15"/>
            <p:cNvSpPr txBox="1"/>
            <p:nvPr/>
          </p:nvSpPr>
          <p:spPr>
            <a:xfrm>
              <a:off x="175041" y="462875"/>
              <a:ext cx="8172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290" name="Google Shape;290;p15"/>
          <p:cNvGrpSpPr/>
          <p:nvPr/>
        </p:nvGrpSpPr>
        <p:grpSpPr>
          <a:xfrm>
            <a:off x="5788350" y="4518951"/>
            <a:ext cx="875500" cy="893367"/>
            <a:chOff x="0" y="0"/>
            <a:chExt cx="1167333" cy="1191156"/>
          </a:xfrm>
        </p:grpSpPr>
        <p:sp>
          <p:nvSpPr>
            <p:cNvPr id="291" name="Google Shape;291;p15"/>
            <p:cNvSpPr/>
            <p:nvPr/>
          </p:nvSpPr>
          <p:spPr>
            <a:xfrm>
              <a:off x="0" y="0"/>
              <a:ext cx="1167333" cy="1191156"/>
            </a:xfrm>
            <a:custGeom>
              <a:rect b="b" l="l" r="r" t="t"/>
              <a:pathLst>
                <a:path extrusionOk="0" h="1191156" w="1167333">
                  <a:moveTo>
                    <a:pt x="0" y="0"/>
                  </a:moveTo>
                  <a:lnTo>
                    <a:pt x="1167333" y="0"/>
                  </a:lnTo>
                  <a:lnTo>
                    <a:pt x="1167333" y="1191156"/>
                  </a:lnTo>
                  <a:lnTo>
                    <a:pt x="0" y="1191156"/>
                  </a:lnTo>
                  <a:lnTo>
                    <a:pt x="0" y="0"/>
                  </a:lnTo>
                  <a:close/>
                </a:path>
              </a:pathLst>
            </a:custGeom>
            <a:blipFill rotWithShape="1">
              <a:blip r:embed="rId5">
                <a:alphaModFix/>
              </a:blip>
              <a:stretch>
                <a:fillRect b="0" l="0" r="0" t="0"/>
              </a:stretch>
            </a:blipFill>
            <a:ln>
              <a:noFill/>
            </a:ln>
          </p:spPr>
        </p:sp>
        <p:sp>
          <p:nvSpPr>
            <p:cNvPr id="292" name="Google Shape;292;p15"/>
            <p:cNvSpPr txBox="1"/>
            <p:nvPr/>
          </p:nvSpPr>
          <p:spPr>
            <a:xfrm>
              <a:off x="130667" y="467999"/>
              <a:ext cx="9060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293" name="Google Shape;293;p15"/>
          <p:cNvGrpSpPr/>
          <p:nvPr/>
        </p:nvGrpSpPr>
        <p:grpSpPr>
          <a:xfrm>
            <a:off x="6226100" y="5677892"/>
            <a:ext cx="875500" cy="893367"/>
            <a:chOff x="0" y="0"/>
            <a:chExt cx="1167333" cy="1191156"/>
          </a:xfrm>
        </p:grpSpPr>
        <p:sp>
          <p:nvSpPr>
            <p:cNvPr id="294" name="Google Shape;294;p15"/>
            <p:cNvSpPr/>
            <p:nvPr/>
          </p:nvSpPr>
          <p:spPr>
            <a:xfrm>
              <a:off x="0" y="0"/>
              <a:ext cx="1167333" cy="1191156"/>
            </a:xfrm>
            <a:custGeom>
              <a:rect b="b" l="l" r="r" t="t"/>
              <a:pathLst>
                <a:path extrusionOk="0" h="1191156" w="1167333">
                  <a:moveTo>
                    <a:pt x="0" y="0"/>
                  </a:moveTo>
                  <a:lnTo>
                    <a:pt x="1167333" y="0"/>
                  </a:lnTo>
                  <a:lnTo>
                    <a:pt x="1167333" y="1191156"/>
                  </a:lnTo>
                  <a:lnTo>
                    <a:pt x="0" y="1191156"/>
                  </a:lnTo>
                  <a:lnTo>
                    <a:pt x="0" y="0"/>
                  </a:lnTo>
                  <a:close/>
                </a:path>
              </a:pathLst>
            </a:custGeom>
            <a:blipFill rotWithShape="1">
              <a:blip r:embed="rId5">
                <a:alphaModFix/>
              </a:blip>
              <a:stretch>
                <a:fillRect b="0" l="0" r="0" t="0"/>
              </a:stretch>
            </a:blipFill>
            <a:ln>
              <a:noFill/>
            </a:ln>
          </p:spPr>
        </p:sp>
        <p:sp>
          <p:nvSpPr>
            <p:cNvPr id="295" name="Google Shape;295;p15"/>
            <p:cNvSpPr txBox="1"/>
            <p:nvPr/>
          </p:nvSpPr>
          <p:spPr>
            <a:xfrm>
              <a:off x="150167" y="468011"/>
              <a:ext cx="8670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296" name="Google Shape;296;p15"/>
          <p:cNvGrpSpPr/>
          <p:nvPr/>
        </p:nvGrpSpPr>
        <p:grpSpPr>
          <a:xfrm>
            <a:off x="6893111" y="4814466"/>
            <a:ext cx="846157" cy="863426"/>
            <a:chOff x="0" y="0"/>
            <a:chExt cx="1128210" cy="1151234"/>
          </a:xfrm>
        </p:grpSpPr>
        <p:sp>
          <p:nvSpPr>
            <p:cNvPr id="297" name="Google Shape;297;p15"/>
            <p:cNvSpPr/>
            <p:nvPr/>
          </p:nvSpPr>
          <p:spPr>
            <a:xfrm>
              <a:off x="0" y="0"/>
              <a:ext cx="1128210" cy="1151234"/>
            </a:xfrm>
            <a:custGeom>
              <a:rect b="b" l="l" r="r" t="t"/>
              <a:pathLst>
                <a:path extrusionOk="0" h="1151234" w="1128210">
                  <a:moveTo>
                    <a:pt x="0" y="0"/>
                  </a:moveTo>
                  <a:lnTo>
                    <a:pt x="1128210" y="0"/>
                  </a:lnTo>
                  <a:lnTo>
                    <a:pt x="1128210" y="1151234"/>
                  </a:lnTo>
                  <a:lnTo>
                    <a:pt x="0" y="1151234"/>
                  </a:lnTo>
                  <a:lnTo>
                    <a:pt x="0" y="0"/>
                  </a:lnTo>
                  <a:close/>
                </a:path>
              </a:pathLst>
            </a:custGeom>
            <a:blipFill rotWithShape="1">
              <a:blip r:embed="rId7">
                <a:alphaModFix/>
              </a:blip>
              <a:stretch>
                <a:fillRect b="0" l="0" r="0" t="0"/>
              </a:stretch>
            </a:blipFill>
            <a:ln>
              <a:noFill/>
            </a:ln>
          </p:spPr>
        </p:sp>
        <p:sp>
          <p:nvSpPr>
            <p:cNvPr id="298" name="Google Shape;298;p15"/>
            <p:cNvSpPr txBox="1"/>
            <p:nvPr/>
          </p:nvSpPr>
          <p:spPr>
            <a:xfrm>
              <a:off x="92251" y="416745"/>
              <a:ext cx="9225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299" name="Google Shape;299;p15"/>
          <p:cNvGrpSpPr/>
          <p:nvPr/>
        </p:nvGrpSpPr>
        <p:grpSpPr>
          <a:xfrm>
            <a:off x="7316189" y="5412318"/>
            <a:ext cx="846157" cy="863426"/>
            <a:chOff x="0" y="0"/>
            <a:chExt cx="1128210" cy="1151234"/>
          </a:xfrm>
        </p:grpSpPr>
        <p:sp>
          <p:nvSpPr>
            <p:cNvPr id="300" name="Google Shape;300;p15"/>
            <p:cNvSpPr/>
            <p:nvPr/>
          </p:nvSpPr>
          <p:spPr>
            <a:xfrm>
              <a:off x="0" y="0"/>
              <a:ext cx="1128210" cy="1151234"/>
            </a:xfrm>
            <a:custGeom>
              <a:rect b="b" l="l" r="r" t="t"/>
              <a:pathLst>
                <a:path extrusionOk="0" h="1151234" w="1128210">
                  <a:moveTo>
                    <a:pt x="0" y="0"/>
                  </a:moveTo>
                  <a:lnTo>
                    <a:pt x="1128210" y="0"/>
                  </a:lnTo>
                  <a:lnTo>
                    <a:pt x="1128210" y="1151234"/>
                  </a:lnTo>
                  <a:lnTo>
                    <a:pt x="0" y="1151234"/>
                  </a:lnTo>
                  <a:lnTo>
                    <a:pt x="0" y="0"/>
                  </a:lnTo>
                  <a:close/>
                </a:path>
              </a:pathLst>
            </a:custGeom>
            <a:blipFill rotWithShape="1">
              <a:blip r:embed="rId7">
                <a:alphaModFix/>
              </a:blip>
              <a:stretch>
                <a:fillRect b="0" l="0" r="0" t="0"/>
              </a:stretch>
            </a:blipFill>
            <a:ln>
              <a:noFill/>
            </a:ln>
          </p:spPr>
        </p:sp>
        <p:sp>
          <p:nvSpPr>
            <p:cNvPr id="301" name="Google Shape;301;p15"/>
            <p:cNvSpPr txBox="1"/>
            <p:nvPr/>
          </p:nvSpPr>
          <p:spPr>
            <a:xfrm>
              <a:off x="103946" y="416743"/>
              <a:ext cx="8991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302" name="Google Shape;302;p15"/>
          <p:cNvGrpSpPr/>
          <p:nvPr/>
        </p:nvGrpSpPr>
        <p:grpSpPr>
          <a:xfrm>
            <a:off x="8375395" y="5231209"/>
            <a:ext cx="875500" cy="893367"/>
            <a:chOff x="0" y="0"/>
            <a:chExt cx="1167333" cy="1191156"/>
          </a:xfrm>
        </p:grpSpPr>
        <p:sp>
          <p:nvSpPr>
            <p:cNvPr id="303" name="Google Shape;303;p15"/>
            <p:cNvSpPr/>
            <p:nvPr/>
          </p:nvSpPr>
          <p:spPr>
            <a:xfrm>
              <a:off x="0" y="0"/>
              <a:ext cx="1167333" cy="1191156"/>
            </a:xfrm>
            <a:custGeom>
              <a:rect b="b" l="l" r="r" t="t"/>
              <a:pathLst>
                <a:path extrusionOk="0" h="1191156" w="1167333">
                  <a:moveTo>
                    <a:pt x="0" y="0"/>
                  </a:moveTo>
                  <a:lnTo>
                    <a:pt x="1167333" y="0"/>
                  </a:lnTo>
                  <a:lnTo>
                    <a:pt x="1167333" y="1191156"/>
                  </a:lnTo>
                  <a:lnTo>
                    <a:pt x="0" y="1191156"/>
                  </a:lnTo>
                  <a:lnTo>
                    <a:pt x="0" y="0"/>
                  </a:lnTo>
                  <a:close/>
                </a:path>
              </a:pathLst>
            </a:custGeom>
            <a:blipFill rotWithShape="1">
              <a:blip r:embed="rId4">
                <a:alphaModFix/>
              </a:blip>
              <a:stretch>
                <a:fillRect b="0" l="0" r="0" t="0"/>
              </a:stretch>
            </a:blipFill>
            <a:ln>
              <a:noFill/>
            </a:ln>
          </p:spPr>
        </p:sp>
        <p:sp>
          <p:nvSpPr>
            <p:cNvPr id="304" name="Google Shape;304;p15"/>
            <p:cNvSpPr txBox="1"/>
            <p:nvPr/>
          </p:nvSpPr>
          <p:spPr>
            <a:xfrm>
              <a:off x="145905" y="468021"/>
              <a:ext cx="8745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305" name="Google Shape;305;p15"/>
          <p:cNvGrpSpPr/>
          <p:nvPr/>
        </p:nvGrpSpPr>
        <p:grpSpPr>
          <a:xfrm>
            <a:off x="4003313" y="4814466"/>
            <a:ext cx="867970" cy="885683"/>
            <a:chOff x="0" y="0"/>
            <a:chExt cx="1157293" cy="1180911"/>
          </a:xfrm>
        </p:grpSpPr>
        <p:sp>
          <p:nvSpPr>
            <p:cNvPr id="306" name="Google Shape;306;p15"/>
            <p:cNvSpPr/>
            <p:nvPr/>
          </p:nvSpPr>
          <p:spPr>
            <a:xfrm>
              <a:off x="0" y="0"/>
              <a:ext cx="1157293" cy="1180911"/>
            </a:xfrm>
            <a:custGeom>
              <a:rect b="b" l="l" r="r" t="t"/>
              <a:pathLst>
                <a:path extrusionOk="0" h="1180911" w="1157293">
                  <a:moveTo>
                    <a:pt x="0" y="0"/>
                  </a:moveTo>
                  <a:lnTo>
                    <a:pt x="1157293" y="0"/>
                  </a:lnTo>
                  <a:lnTo>
                    <a:pt x="1157293" y="1180911"/>
                  </a:lnTo>
                  <a:lnTo>
                    <a:pt x="0" y="1180911"/>
                  </a:lnTo>
                  <a:lnTo>
                    <a:pt x="0" y="0"/>
                  </a:lnTo>
                  <a:close/>
                </a:path>
              </a:pathLst>
            </a:custGeom>
            <a:blipFill rotWithShape="1">
              <a:blip r:embed="rId6">
                <a:alphaModFix/>
              </a:blip>
              <a:stretch>
                <a:fillRect b="0" l="0" r="0" t="0"/>
              </a:stretch>
            </a:blipFill>
            <a:ln>
              <a:noFill/>
            </a:ln>
          </p:spPr>
        </p:sp>
        <p:sp>
          <p:nvSpPr>
            <p:cNvPr id="307" name="Google Shape;307;p15"/>
            <p:cNvSpPr txBox="1"/>
            <p:nvPr/>
          </p:nvSpPr>
          <p:spPr>
            <a:xfrm>
              <a:off x="187716" y="462879"/>
              <a:ext cx="7920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308" name="Google Shape;308;p15"/>
          <p:cNvGrpSpPr/>
          <p:nvPr/>
        </p:nvGrpSpPr>
        <p:grpSpPr>
          <a:xfrm>
            <a:off x="3078531" y="4887383"/>
            <a:ext cx="846157" cy="863426"/>
            <a:chOff x="0" y="0"/>
            <a:chExt cx="1128210" cy="1151234"/>
          </a:xfrm>
        </p:grpSpPr>
        <p:sp>
          <p:nvSpPr>
            <p:cNvPr id="309" name="Google Shape;309;p15"/>
            <p:cNvSpPr/>
            <p:nvPr/>
          </p:nvSpPr>
          <p:spPr>
            <a:xfrm>
              <a:off x="0" y="0"/>
              <a:ext cx="1128210" cy="1151234"/>
            </a:xfrm>
            <a:custGeom>
              <a:rect b="b" l="l" r="r" t="t"/>
              <a:pathLst>
                <a:path extrusionOk="0" h="1151234" w="1128210">
                  <a:moveTo>
                    <a:pt x="0" y="0"/>
                  </a:moveTo>
                  <a:lnTo>
                    <a:pt x="1128210" y="0"/>
                  </a:lnTo>
                  <a:lnTo>
                    <a:pt x="1128210" y="1151234"/>
                  </a:lnTo>
                  <a:lnTo>
                    <a:pt x="0" y="1151234"/>
                  </a:lnTo>
                  <a:lnTo>
                    <a:pt x="0" y="0"/>
                  </a:lnTo>
                  <a:close/>
                </a:path>
              </a:pathLst>
            </a:custGeom>
            <a:blipFill rotWithShape="1">
              <a:blip r:embed="rId7">
                <a:alphaModFix/>
              </a:blip>
              <a:stretch>
                <a:fillRect b="0" l="0" r="0" t="0"/>
              </a:stretch>
            </a:blipFill>
            <a:ln>
              <a:noFill/>
            </a:ln>
          </p:spPr>
        </p:sp>
        <p:sp>
          <p:nvSpPr>
            <p:cNvPr id="310" name="Google Shape;310;p15"/>
            <p:cNvSpPr txBox="1"/>
            <p:nvPr/>
          </p:nvSpPr>
          <p:spPr>
            <a:xfrm>
              <a:off x="104759" y="416756"/>
              <a:ext cx="8973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311" name="Google Shape;311;p15"/>
          <p:cNvGrpSpPr/>
          <p:nvPr/>
        </p:nvGrpSpPr>
        <p:grpSpPr>
          <a:xfrm>
            <a:off x="2125560" y="5551150"/>
            <a:ext cx="875500" cy="893367"/>
            <a:chOff x="0" y="0"/>
            <a:chExt cx="1167333" cy="1191156"/>
          </a:xfrm>
        </p:grpSpPr>
        <p:sp>
          <p:nvSpPr>
            <p:cNvPr id="312" name="Google Shape;312;p15"/>
            <p:cNvSpPr/>
            <p:nvPr/>
          </p:nvSpPr>
          <p:spPr>
            <a:xfrm>
              <a:off x="0" y="0"/>
              <a:ext cx="1167333" cy="1191156"/>
            </a:xfrm>
            <a:custGeom>
              <a:rect b="b" l="l" r="r" t="t"/>
              <a:pathLst>
                <a:path extrusionOk="0" h="1191156" w="1167333">
                  <a:moveTo>
                    <a:pt x="0" y="0"/>
                  </a:moveTo>
                  <a:lnTo>
                    <a:pt x="1167333" y="0"/>
                  </a:lnTo>
                  <a:lnTo>
                    <a:pt x="1167333" y="1191156"/>
                  </a:lnTo>
                  <a:lnTo>
                    <a:pt x="0" y="1191156"/>
                  </a:lnTo>
                  <a:lnTo>
                    <a:pt x="0" y="0"/>
                  </a:lnTo>
                  <a:close/>
                </a:path>
              </a:pathLst>
            </a:custGeom>
            <a:blipFill rotWithShape="1">
              <a:blip r:embed="rId5">
                <a:alphaModFix/>
              </a:blip>
              <a:stretch>
                <a:fillRect b="0" l="0" r="0" t="0"/>
              </a:stretch>
            </a:blipFill>
            <a:ln>
              <a:noFill/>
            </a:ln>
          </p:spPr>
        </p:sp>
        <p:sp>
          <p:nvSpPr>
            <p:cNvPr id="313" name="Google Shape;313;p15"/>
            <p:cNvSpPr txBox="1"/>
            <p:nvPr/>
          </p:nvSpPr>
          <p:spPr>
            <a:xfrm>
              <a:off x="179287" y="468000"/>
              <a:ext cx="8088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314" name="Google Shape;314;p15"/>
          <p:cNvGrpSpPr/>
          <p:nvPr/>
        </p:nvGrpSpPr>
        <p:grpSpPr>
          <a:xfrm>
            <a:off x="1052002" y="5238892"/>
            <a:ext cx="867970" cy="885683"/>
            <a:chOff x="0" y="0"/>
            <a:chExt cx="1157293" cy="1180911"/>
          </a:xfrm>
        </p:grpSpPr>
        <p:sp>
          <p:nvSpPr>
            <p:cNvPr id="315" name="Google Shape;315;p15"/>
            <p:cNvSpPr/>
            <p:nvPr/>
          </p:nvSpPr>
          <p:spPr>
            <a:xfrm>
              <a:off x="0" y="0"/>
              <a:ext cx="1157293" cy="1180911"/>
            </a:xfrm>
            <a:custGeom>
              <a:rect b="b" l="l" r="r" t="t"/>
              <a:pathLst>
                <a:path extrusionOk="0" h="1180911" w="1157293">
                  <a:moveTo>
                    <a:pt x="0" y="0"/>
                  </a:moveTo>
                  <a:lnTo>
                    <a:pt x="1157293" y="0"/>
                  </a:lnTo>
                  <a:lnTo>
                    <a:pt x="1157293" y="1180911"/>
                  </a:lnTo>
                  <a:lnTo>
                    <a:pt x="0" y="1180911"/>
                  </a:lnTo>
                  <a:lnTo>
                    <a:pt x="0" y="0"/>
                  </a:lnTo>
                  <a:close/>
                </a:path>
              </a:pathLst>
            </a:custGeom>
            <a:blipFill rotWithShape="1">
              <a:blip r:embed="rId6">
                <a:alphaModFix/>
              </a:blip>
              <a:stretch>
                <a:fillRect b="0" l="0" r="0" t="0"/>
              </a:stretch>
            </a:blipFill>
            <a:ln>
              <a:noFill/>
            </a:ln>
          </p:spPr>
        </p:sp>
        <p:sp>
          <p:nvSpPr>
            <p:cNvPr id="316" name="Google Shape;316;p15"/>
            <p:cNvSpPr txBox="1"/>
            <p:nvPr/>
          </p:nvSpPr>
          <p:spPr>
            <a:xfrm>
              <a:off x="158230" y="462877"/>
              <a:ext cx="8508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317" name="Google Shape;317;p15"/>
          <p:cNvGrpSpPr/>
          <p:nvPr/>
        </p:nvGrpSpPr>
        <p:grpSpPr>
          <a:xfrm>
            <a:off x="3127813" y="5700150"/>
            <a:ext cx="875500" cy="893367"/>
            <a:chOff x="0" y="0"/>
            <a:chExt cx="1167333" cy="1191156"/>
          </a:xfrm>
        </p:grpSpPr>
        <p:sp>
          <p:nvSpPr>
            <p:cNvPr id="318" name="Google Shape;318;p15"/>
            <p:cNvSpPr/>
            <p:nvPr/>
          </p:nvSpPr>
          <p:spPr>
            <a:xfrm>
              <a:off x="0" y="0"/>
              <a:ext cx="1167333" cy="1191156"/>
            </a:xfrm>
            <a:custGeom>
              <a:rect b="b" l="l" r="r" t="t"/>
              <a:pathLst>
                <a:path extrusionOk="0" h="1191156" w="1167333">
                  <a:moveTo>
                    <a:pt x="0" y="0"/>
                  </a:moveTo>
                  <a:lnTo>
                    <a:pt x="1167333" y="0"/>
                  </a:lnTo>
                  <a:lnTo>
                    <a:pt x="1167333" y="1191156"/>
                  </a:lnTo>
                  <a:lnTo>
                    <a:pt x="0" y="1191156"/>
                  </a:lnTo>
                  <a:lnTo>
                    <a:pt x="0" y="0"/>
                  </a:lnTo>
                  <a:close/>
                </a:path>
              </a:pathLst>
            </a:custGeom>
            <a:blipFill rotWithShape="1">
              <a:blip r:embed="rId4">
                <a:alphaModFix/>
              </a:blip>
              <a:stretch>
                <a:fillRect b="0" l="0" r="0" t="0"/>
              </a:stretch>
            </a:blipFill>
            <a:ln>
              <a:noFill/>
            </a:ln>
          </p:spPr>
        </p:sp>
        <p:sp>
          <p:nvSpPr>
            <p:cNvPr id="319" name="Google Shape;319;p15"/>
            <p:cNvSpPr txBox="1"/>
            <p:nvPr/>
          </p:nvSpPr>
          <p:spPr>
            <a:xfrm>
              <a:off x="124867" y="468000"/>
              <a:ext cx="9165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320" name="Google Shape;320;p15"/>
          <p:cNvGrpSpPr/>
          <p:nvPr/>
        </p:nvGrpSpPr>
        <p:grpSpPr>
          <a:xfrm>
            <a:off x="5719698" y="2530637"/>
            <a:ext cx="846157" cy="863426"/>
            <a:chOff x="0" y="0"/>
            <a:chExt cx="1128210" cy="1151234"/>
          </a:xfrm>
        </p:grpSpPr>
        <p:sp>
          <p:nvSpPr>
            <p:cNvPr id="321" name="Google Shape;321;p15"/>
            <p:cNvSpPr/>
            <p:nvPr/>
          </p:nvSpPr>
          <p:spPr>
            <a:xfrm>
              <a:off x="0" y="0"/>
              <a:ext cx="1128210" cy="1151234"/>
            </a:xfrm>
            <a:custGeom>
              <a:rect b="b" l="l" r="r" t="t"/>
              <a:pathLst>
                <a:path extrusionOk="0" h="1151234" w="1128210">
                  <a:moveTo>
                    <a:pt x="0" y="0"/>
                  </a:moveTo>
                  <a:lnTo>
                    <a:pt x="1128210" y="0"/>
                  </a:lnTo>
                  <a:lnTo>
                    <a:pt x="1128210" y="1151234"/>
                  </a:lnTo>
                  <a:lnTo>
                    <a:pt x="0" y="1151234"/>
                  </a:lnTo>
                  <a:lnTo>
                    <a:pt x="0" y="0"/>
                  </a:lnTo>
                  <a:close/>
                </a:path>
              </a:pathLst>
            </a:custGeom>
            <a:blipFill rotWithShape="1">
              <a:blip r:embed="rId7">
                <a:alphaModFix/>
              </a:blip>
              <a:stretch>
                <a:fillRect b="0" l="0" r="0" t="0"/>
              </a:stretch>
            </a:blipFill>
            <a:ln>
              <a:noFill/>
            </a:ln>
          </p:spPr>
        </p:sp>
        <p:sp>
          <p:nvSpPr>
            <p:cNvPr id="322" name="Google Shape;322;p15"/>
            <p:cNvSpPr txBox="1"/>
            <p:nvPr/>
          </p:nvSpPr>
          <p:spPr>
            <a:xfrm>
              <a:off x="178502" y="416751"/>
              <a:ext cx="7500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323" name="Google Shape;323;p15"/>
          <p:cNvGrpSpPr/>
          <p:nvPr/>
        </p:nvGrpSpPr>
        <p:grpSpPr>
          <a:xfrm>
            <a:off x="6807956" y="3005148"/>
            <a:ext cx="846157" cy="863426"/>
            <a:chOff x="0" y="0"/>
            <a:chExt cx="1128210" cy="1151234"/>
          </a:xfrm>
        </p:grpSpPr>
        <p:sp>
          <p:nvSpPr>
            <p:cNvPr id="324" name="Google Shape;324;p15"/>
            <p:cNvSpPr/>
            <p:nvPr/>
          </p:nvSpPr>
          <p:spPr>
            <a:xfrm>
              <a:off x="0" y="0"/>
              <a:ext cx="1128210" cy="1151234"/>
            </a:xfrm>
            <a:custGeom>
              <a:rect b="b" l="l" r="r" t="t"/>
              <a:pathLst>
                <a:path extrusionOk="0" h="1151234" w="1128210">
                  <a:moveTo>
                    <a:pt x="0" y="0"/>
                  </a:moveTo>
                  <a:lnTo>
                    <a:pt x="1128210" y="0"/>
                  </a:lnTo>
                  <a:lnTo>
                    <a:pt x="1128210" y="1151234"/>
                  </a:lnTo>
                  <a:lnTo>
                    <a:pt x="0" y="1151234"/>
                  </a:lnTo>
                  <a:lnTo>
                    <a:pt x="0" y="0"/>
                  </a:lnTo>
                  <a:close/>
                </a:path>
              </a:pathLst>
            </a:custGeom>
            <a:blipFill rotWithShape="1">
              <a:blip r:embed="rId7">
                <a:alphaModFix/>
              </a:blip>
              <a:stretch>
                <a:fillRect b="0" l="0" r="0" t="0"/>
              </a:stretch>
            </a:blipFill>
            <a:ln>
              <a:noFill/>
            </a:ln>
          </p:spPr>
        </p:sp>
        <p:sp>
          <p:nvSpPr>
            <p:cNvPr id="325" name="Google Shape;325;p15"/>
            <p:cNvSpPr txBox="1"/>
            <p:nvPr/>
          </p:nvSpPr>
          <p:spPr>
            <a:xfrm>
              <a:off x="196729" y="416745"/>
              <a:ext cx="713489" cy="226559"/>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326" name="Google Shape;326;p15"/>
          <p:cNvGrpSpPr/>
          <p:nvPr/>
        </p:nvGrpSpPr>
        <p:grpSpPr>
          <a:xfrm>
            <a:off x="7654113" y="2177003"/>
            <a:ext cx="867970" cy="885683"/>
            <a:chOff x="0" y="0"/>
            <a:chExt cx="1157293" cy="1180911"/>
          </a:xfrm>
        </p:grpSpPr>
        <p:sp>
          <p:nvSpPr>
            <p:cNvPr id="327" name="Google Shape;327;p15"/>
            <p:cNvSpPr/>
            <p:nvPr/>
          </p:nvSpPr>
          <p:spPr>
            <a:xfrm>
              <a:off x="0" y="0"/>
              <a:ext cx="1157293" cy="1180911"/>
            </a:xfrm>
            <a:custGeom>
              <a:rect b="b" l="l" r="r" t="t"/>
              <a:pathLst>
                <a:path extrusionOk="0" h="1180911" w="1157293">
                  <a:moveTo>
                    <a:pt x="0" y="0"/>
                  </a:moveTo>
                  <a:lnTo>
                    <a:pt x="1157293" y="0"/>
                  </a:lnTo>
                  <a:lnTo>
                    <a:pt x="1157293" y="1180911"/>
                  </a:lnTo>
                  <a:lnTo>
                    <a:pt x="0" y="1180911"/>
                  </a:lnTo>
                  <a:lnTo>
                    <a:pt x="0" y="0"/>
                  </a:lnTo>
                  <a:close/>
                </a:path>
              </a:pathLst>
            </a:custGeom>
            <a:blipFill rotWithShape="1">
              <a:blip r:embed="rId6">
                <a:alphaModFix/>
              </a:blip>
              <a:stretch>
                <a:fillRect b="0" l="0" r="0" t="0"/>
              </a:stretch>
            </a:blipFill>
            <a:ln>
              <a:noFill/>
            </a:ln>
          </p:spPr>
        </p:sp>
        <p:sp>
          <p:nvSpPr>
            <p:cNvPr id="328" name="Google Shape;328;p15"/>
            <p:cNvSpPr txBox="1"/>
            <p:nvPr/>
          </p:nvSpPr>
          <p:spPr>
            <a:xfrm>
              <a:off x="100566" y="462896"/>
              <a:ext cx="9663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329" name="Google Shape;329;p15"/>
          <p:cNvGrpSpPr/>
          <p:nvPr/>
        </p:nvGrpSpPr>
        <p:grpSpPr>
          <a:xfrm>
            <a:off x="7937645" y="3199315"/>
            <a:ext cx="875500" cy="893367"/>
            <a:chOff x="0" y="0"/>
            <a:chExt cx="1167333" cy="1191156"/>
          </a:xfrm>
        </p:grpSpPr>
        <p:sp>
          <p:nvSpPr>
            <p:cNvPr id="330" name="Google Shape;330;p15"/>
            <p:cNvSpPr/>
            <p:nvPr/>
          </p:nvSpPr>
          <p:spPr>
            <a:xfrm>
              <a:off x="0" y="0"/>
              <a:ext cx="1167333" cy="1191156"/>
            </a:xfrm>
            <a:custGeom>
              <a:rect b="b" l="l" r="r" t="t"/>
              <a:pathLst>
                <a:path extrusionOk="0" h="1191156" w="1167333">
                  <a:moveTo>
                    <a:pt x="0" y="0"/>
                  </a:moveTo>
                  <a:lnTo>
                    <a:pt x="1167333" y="0"/>
                  </a:lnTo>
                  <a:lnTo>
                    <a:pt x="1167333" y="1191156"/>
                  </a:lnTo>
                  <a:lnTo>
                    <a:pt x="0" y="1191156"/>
                  </a:lnTo>
                  <a:lnTo>
                    <a:pt x="0" y="0"/>
                  </a:lnTo>
                  <a:close/>
                </a:path>
              </a:pathLst>
            </a:custGeom>
            <a:blipFill rotWithShape="1">
              <a:blip r:embed="rId5">
                <a:alphaModFix/>
              </a:blip>
              <a:stretch>
                <a:fillRect b="0" l="0" r="0" t="0"/>
              </a:stretch>
            </a:blipFill>
            <a:ln>
              <a:noFill/>
            </a:ln>
          </p:spPr>
        </p:sp>
        <p:sp>
          <p:nvSpPr>
            <p:cNvPr id="331" name="Google Shape;331;p15"/>
            <p:cNvSpPr txBox="1"/>
            <p:nvPr/>
          </p:nvSpPr>
          <p:spPr>
            <a:xfrm>
              <a:off x="226922" y="468011"/>
              <a:ext cx="713489" cy="226559"/>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332" name="Google Shape;332;p15"/>
          <p:cNvGrpSpPr/>
          <p:nvPr/>
        </p:nvGrpSpPr>
        <p:grpSpPr>
          <a:xfrm>
            <a:off x="6565855" y="2005257"/>
            <a:ext cx="875500" cy="893367"/>
            <a:chOff x="0" y="0"/>
            <a:chExt cx="1167333" cy="1191156"/>
          </a:xfrm>
        </p:grpSpPr>
        <p:sp>
          <p:nvSpPr>
            <p:cNvPr id="333" name="Google Shape;333;p15"/>
            <p:cNvSpPr/>
            <p:nvPr/>
          </p:nvSpPr>
          <p:spPr>
            <a:xfrm>
              <a:off x="0" y="0"/>
              <a:ext cx="1167333" cy="1191156"/>
            </a:xfrm>
            <a:custGeom>
              <a:rect b="b" l="l" r="r" t="t"/>
              <a:pathLst>
                <a:path extrusionOk="0" h="1191156" w="1167333">
                  <a:moveTo>
                    <a:pt x="0" y="0"/>
                  </a:moveTo>
                  <a:lnTo>
                    <a:pt x="1167333" y="0"/>
                  </a:lnTo>
                  <a:lnTo>
                    <a:pt x="1167333" y="1191156"/>
                  </a:lnTo>
                  <a:lnTo>
                    <a:pt x="0" y="1191156"/>
                  </a:lnTo>
                  <a:lnTo>
                    <a:pt x="0" y="0"/>
                  </a:lnTo>
                  <a:close/>
                </a:path>
              </a:pathLst>
            </a:custGeom>
            <a:blipFill rotWithShape="1">
              <a:blip r:embed="rId4">
                <a:alphaModFix/>
              </a:blip>
              <a:stretch>
                <a:fillRect b="0" l="0" r="0" t="0"/>
              </a:stretch>
            </a:blipFill>
            <a:ln>
              <a:noFill/>
            </a:ln>
          </p:spPr>
        </p:sp>
        <p:sp>
          <p:nvSpPr>
            <p:cNvPr id="334" name="Google Shape;334;p15"/>
            <p:cNvSpPr txBox="1"/>
            <p:nvPr/>
          </p:nvSpPr>
          <p:spPr>
            <a:xfrm>
              <a:off x="165893" y="468024"/>
              <a:ext cx="8346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grpSp>
        <p:nvGrpSpPr>
          <p:cNvPr id="335" name="Google Shape;335;p15"/>
          <p:cNvGrpSpPr/>
          <p:nvPr/>
        </p:nvGrpSpPr>
        <p:grpSpPr>
          <a:xfrm>
            <a:off x="8774799" y="2189443"/>
            <a:ext cx="875500" cy="893367"/>
            <a:chOff x="0" y="0"/>
            <a:chExt cx="1167333" cy="1191156"/>
          </a:xfrm>
        </p:grpSpPr>
        <p:sp>
          <p:nvSpPr>
            <p:cNvPr id="336" name="Google Shape;336;p15"/>
            <p:cNvSpPr/>
            <p:nvPr/>
          </p:nvSpPr>
          <p:spPr>
            <a:xfrm>
              <a:off x="0" y="0"/>
              <a:ext cx="1167333" cy="1191156"/>
            </a:xfrm>
            <a:custGeom>
              <a:rect b="b" l="l" r="r" t="t"/>
              <a:pathLst>
                <a:path extrusionOk="0" h="1191156" w="1167333">
                  <a:moveTo>
                    <a:pt x="0" y="0"/>
                  </a:moveTo>
                  <a:lnTo>
                    <a:pt x="1167333" y="0"/>
                  </a:lnTo>
                  <a:lnTo>
                    <a:pt x="1167333" y="1191156"/>
                  </a:lnTo>
                  <a:lnTo>
                    <a:pt x="0" y="1191156"/>
                  </a:lnTo>
                  <a:lnTo>
                    <a:pt x="0" y="0"/>
                  </a:lnTo>
                  <a:close/>
                </a:path>
              </a:pathLst>
            </a:custGeom>
            <a:blipFill rotWithShape="1">
              <a:blip r:embed="rId4">
                <a:alphaModFix/>
              </a:blip>
              <a:stretch>
                <a:fillRect b="0" l="0" r="0" t="0"/>
              </a:stretch>
            </a:blipFill>
            <a:ln>
              <a:noFill/>
            </a:ln>
          </p:spPr>
        </p:sp>
        <p:sp>
          <p:nvSpPr>
            <p:cNvPr id="337" name="Google Shape;337;p15"/>
            <p:cNvSpPr txBox="1"/>
            <p:nvPr/>
          </p:nvSpPr>
          <p:spPr>
            <a:xfrm>
              <a:off x="147169" y="468009"/>
              <a:ext cx="872100" cy="208500"/>
            </a:xfrm>
            <a:prstGeom prst="rect">
              <a:avLst/>
            </a:prstGeom>
            <a:noFill/>
            <a:ln>
              <a:noFill/>
            </a:ln>
          </p:spPr>
          <p:txBody>
            <a:bodyPr anchorCtr="0" anchor="t" bIns="0" lIns="0" spcFirstLastPara="1" rIns="0" wrap="square" tIns="0">
              <a:spAutoFit/>
            </a:bodyPr>
            <a:lstStyle/>
            <a:p>
              <a:pPr indent="0" lvl="0" marL="0" marR="0" rtl="0" algn="ctr">
                <a:lnSpc>
                  <a:spcPct val="140059"/>
                </a:lnSpc>
                <a:spcBef>
                  <a:spcPts val="0"/>
                </a:spcBef>
                <a:spcAft>
                  <a:spcPts val="0"/>
                </a:spcAft>
                <a:buNone/>
              </a:pPr>
              <a:r>
                <a:rPr b="0" i="0" lang="en-US" sz="1016" u="none" cap="none" strike="noStrike">
                  <a:solidFill>
                    <a:srgbClr val="000000"/>
                  </a:solidFill>
                  <a:latin typeface="Roboto"/>
                  <a:ea typeface="Roboto"/>
                  <a:cs typeface="Roboto"/>
                  <a:sym typeface="Roboto"/>
                </a:rPr>
                <a:t>Text here</a:t>
              </a: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584136"/>
        </a:solidFill>
      </p:bgPr>
    </p:bg>
    <p:spTree>
      <p:nvGrpSpPr>
        <p:cNvPr id="341" name="Shape 341"/>
        <p:cNvGrpSpPr/>
        <p:nvPr/>
      </p:nvGrpSpPr>
      <p:grpSpPr>
        <a:xfrm>
          <a:off x="0" y="0"/>
          <a:ext cx="0" cy="0"/>
          <a:chOff x="0" y="0"/>
          <a:chExt cx="0" cy="0"/>
        </a:xfrm>
      </p:grpSpPr>
      <p:pic>
        <p:nvPicPr>
          <p:cNvPr id="342" name="Google Shape;342;p16"/>
          <p:cNvPicPr preferRelativeResize="0"/>
          <p:nvPr/>
        </p:nvPicPr>
        <p:blipFill>
          <a:blip r:embed="rId3">
            <a:alphaModFix/>
          </a:blip>
          <a:stretch>
            <a:fillRect/>
          </a:stretch>
        </p:blipFill>
        <p:spPr>
          <a:xfrm>
            <a:off x="-410725" y="-32550"/>
            <a:ext cx="11514852" cy="7621600"/>
          </a:xfrm>
          <a:prstGeom prst="rect">
            <a:avLst/>
          </a:prstGeom>
          <a:noFill/>
          <a:ln>
            <a:noFill/>
          </a:ln>
        </p:spPr>
      </p:pic>
      <p:grpSp>
        <p:nvGrpSpPr>
          <p:cNvPr id="343" name="Google Shape;343;p16"/>
          <p:cNvGrpSpPr/>
          <p:nvPr/>
        </p:nvGrpSpPr>
        <p:grpSpPr>
          <a:xfrm>
            <a:off x="282607" y="1743507"/>
            <a:ext cx="3063891" cy="4885236"/>
            <a:chOff x="0" y="-38100"/>
            <a:chExt cx="1342589" cy="2140697"/>
          </a:xfrm>
        </p:grpSpPr>
        <p:sp>
          <p:nvSpPr>
            <p:cNvPr id="344" name="Google Shape;344;p16"/>
            <p:cNvSpPr/>
            <p:nvPr/>
          </p:nvSpPr>
          <p:spPr>
            <a:xfrm>
              <a:off x="0" y="0"/>
              <a:ext cx="1342589" cy="2102597"/>
            </a:xfrm>
            <a:custGeom>
              <a:rect b="b" l="l" r="r" t="t"/>
              <a:pathLst>
                <a:path extrusionOk="0" h="2102597" w="1342589">
                  <a:moveTo>
                    <a:pt x="37902" y="0"/>
                  </a:moveTo>
                  <a:lnTo>
                    <a:pt x="1304686" y="0"/>
                  </a:lnTo>
                  <a:cubicBezTo>
                    <a:pt x="1325619" y="0"/>
                    <a:pt x="1342589" y="16969"/>
                    <a:pt x="1342589" y="37902"/>
                  </a:cubicBezTo>
                  <a:lnTo>
                    <a:pt x="1342589" y="2064695"/>
                  </a:lnTo>
                  <a:cubicBezTo>
                    <a:pt x="1342589" y="2085628"/>
                    <a:pt x="1325619" y="2102597"/>
                    <a:pt x="1304686" y="2102597"/>
                  </a:cubicBezTo>
                  <a:lnTo>
                    <a:pt x="37902" y="2102597"/>
                  </a:lnTo>
                  <a:cubicBezTo>
                    <a:pt x="16969" y="2102597"/>
                    <a:pt x="0" y="2085628"/>
                    <a:pt x="0" y="2064695"/>
                  </a:cubicBezTo>
                  <a:lnTo>
                    <a:pt x="0" y="37902"/>
                  </a:lnTo>
                  <a:cubicBezTo>
                    <a:pt x="0" y="16969"/>
                    <a:pt x="16969" y="0"/>
                    <a:pt x="3790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16"/>
            <p:cNvSpPr txBox="1"/>
            <p:nvPr/>
          </p:nvSpPr>
          <p:spPr>
            <a:xfrm>
              <a:off x="0" y="-38100"/>
              <a:ext cx="1342589" cy="2140697"/>
            </a:xfrm>
            <a:prstGeom prst="rect">
              <a:avLst/>
            </a:prstGeom>
            <a:noFill/>
            <a:ln>
              <a:noFill/>
            </a:ln>
          </p:spPr>
          <p:txBody>
            <a:bodyPr anchorCtr="0" anchor="ctr" bIns="32225" lIns="32225" spcFirstLastPara="1" rIns="32225" wrap="square" tIns="32225">
              <a:noAutofit/>
            </a:bodyPr>
            <a:lstStyle/>
            <a:p>
              <a:pPr indent="0" lvl="0" marL="0" marR="0" rtl="0" algn="ctr">
                <a:lnSpc>
                  <a:spcPct val="86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46" name="Google Shape;346;p16"/>
          <p:cNvGrpSpPr/>
          <p:nvPr/>
        </p:nvGrpSpPr>
        <p:grpSpPr>
          <a:xfrm>
            <a:off x="3489621" y="1743507"/>
            <a:ext cx="6919772" cy="4885236"/>
            <a:chOff x="0" y="-38100"/>
            <a:chExt cx="3032225" cy="2140697"/>
          </a:xfrm>
        </p:grpSpPr>
        <p:sp>
          <p:nvSpPr>
            <p:cNvPr id="347" name="Google Shape;347;p16"/>
            <p:cNvSpPr/>
            <p:nvPr/>
          </p:nvSpPr>
          <p:spPr>
            <a:xfrm>
              <a:off x="0" y="0"/>
              <a:ext cx="3032225" cy="2102597"/>
            </a:xfrm>
            <a:custGeom>
              <a:rect b="b" l="l" r="r" t="t"/>
              <a:pathLst>
                <a:path extrusionOk="0" h="2102597" w="3032225">
                  <a:moveTo>
                    <a:pt x="16782" y="0"/>
                  </a:moveTo>
                  <a:lnTo>
                    <a:pt x="3015443" y="0"/>
                  </a:lnTo>
                  <a:cubicBezTo>
                    <a:pt x="3019894" y="0"/>
                    <a:pt x="3024162" y="1768"/>
                    <a:pt x="3027310" y="4915"/>
                  </a:cubicBezTo>
                  <a:cubicBezTo>
                    <a:pt x="3030457" y="8063"/>
                    <a:pt x="3032225" y="12331"/>
                    <a:pt x="3032225" y="16782"/>
                  </a:cubicBezTo>
                  <a:lnTo>
                    <a:pt x="3032225" y="2085815"/>
                  </a:lnTo>
                  <a:cubicBezTo>
                    <a:pt x="3032225" y="2090266"/>
                    <a:pt x="3030457" y="2094535"/>
                    <a:pt x="3027310" y="2097682"/>
                  </a:cubicBezTo>
                  <a:cubicBezTo>
                    <a:pt x="3024162" y="2100829"/>
                    <a:pt x="3019894" y="2102597"/>
                    <a:pt x="3015443" y="2102597"/>
                  </a:cubicBezTo>
                  <a:lnTo>
                    <a:pt x="16782" y="2102597"/>
                  </a:lnTo>
                  <a:cubicBezTo>
                    <a:pt x="12331" y="2102597"/>
                    <a:pt x="8063" y="2100829"/>
                    <a:pt x="4915" y="2097682"/>
                  </a:cubicBezTo>
                  <a:cubicBezTo>
                    <a:pt x="1768" y="2094535"/>
                    <a:pt x="0" y="2090266"/>
                    <a:pt x="0" y="2085815"/>
                  </a:cubicBezTo>
                  <a:lnTo>
                    <a:pt x="0" y="16782"/>
                  </a:lnTo>
                  <a:cubicBezTo>
                    <a:pt x="0" y="12331"/>
                    <a:pt x="1768" y="8063"/>
                    <a:pt x="4915" y="4915"/>
                  </a:cubicBezTo>
                  <a:cubicBezTo>
                    <a:pt x="8063" y="1768"/>
                    <a:pt x="12331" y="0"/>
                    <a:pt x="1678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16"/>
            <p:cNvSpPr txBox="1"/>
            <p:nvPr/>
          </p:nvSpPr>
          <p:spPr>
            <a:xfrm>
              <a:off x="0" y="-38100"/>
              <a:ext cx="3032225" cy="2140697"/>
            </a:xfrm>
            <a:prstGeom prst="rect">
              <a:avLst/>
            </a:prstGeom>
            <a:noFill/>
            <a:ln>
              <a:noFill/>
            </a:ln>
          </p:spPr>
          <p:txBody>
            <a:bodyPr anchorCtr="0" anchor="ctr" bIns="32225" lIns="32225" spcFirstLastPara="1" rIns="32225" wrap="square" tIns="32225">
              <a:noAutofit/>
            </a:bodyPr>
            <a:lstStyle/>
            <a:p>
              <a:pPr indent="0" lvl="0" marL="0" marR="0" rtl="0" algn="ctr">
                <a:lnSpc>
                  <a:spcPct val="86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49" name="Google Shape;349;p16"/>
          <p:cNvGrpSpPr/>
          <p:nvPr/>
        </p:nvGrpSpPr>
        <p:grpSpPr>
          <a:xfrm>
            <a:off x="501859" y="1912229"/>
            <a:ext cx="2625387" cy="475963"/>
            <a:chOff x="0" y="-38100"/>
            <a:chExt cx="1150437" cy="208566"/>
          </a:xfrm>
        </p:grpSpPr>
        <p:sp>
          <p:nvSpPr>
            <p:cNvPr id="350" name="Google Shape;350;p16"/>
            <p:cNvSpPr/>
            <p:nvPr/>
          </p:nvSpPr>
          <p:spPr>
            <a:xfrm>
              <a:off x="0" y="0"/>
              <a:ext cx="1150437" cy="170466"/>
            </a:xfrm>
            <a:custGeom>
              <a:rect b="b" l="l" r="r" t="t"/>
              <a:pathLst>
                <a:path extrusionOk="0" h="170466" w="1150437">
                  <a:moveTo>
                    <a:pt x="32438" y="0"/>
                  </a:moveTo>
                  <a:lnTo>
                    <a:pt x="1118000" y="0"/>
                  </a:lnTo>
                  <a:cubicBezTo>
                    <a:pt x="1126603" y="0"/>
                    <a:pt x="1134853" y="3418"/>
                    <a:pt x="1140936" y="9501"/>
                  </a:cubicBezTo>
                  <a:cubicBezTo>
                    <a:pt x="1147020" y="15584"/>
                    <a:pt x="1150437" y="23835"/>
                    <a:pt x="1150437" y="32438"/>
                  </a:cubicBezTo>
                  <a:lnTo>
                    <a:pt x="1150437" y="138028"/>
                  </a:lnTo>
                  <a:cubicBezTo>
                    <a:pt x="1150437" y="146631"/>
                    <a:pt x="1147020" y="154882"/>
                    <a:pt x="1140936" y="160965"/>
                  </a:cubicBezTo>
                  <a:cubicBezTo>
                    <a:pt x="1134853" y="167048"/>
                    <a:pt x="1126603" y="170466"/>
                    <a:pt x="1118000" y="170466"/>
                  </a:cubicBezTo>
                  <a:lnTo>
                    <a:pt x="32438" y="170466"/>
                  </a:lnTo>
                  <a:cubicBezTo>
                    <a:pt x="23835" y="170466"/>
                    <a:pt x="15584" y="167048"/>
                    <a:pt x="9501" y="160965"/>
                  </a:cubicBezTo>
                  <a:cubicBezTo>
                    <a:pt x="3418" y="154882"/>
                    <a:pt x="0" y="146631"/>
                    <a:pt x="0" y="138028"/>
                  </a:cubicBezTo>
                  <a:lnTo>
                    <a:pt x="0" y="32438"/>
                  </a:lnTo>
                  <a:cubicBezTo>
                    <a:pt x="0" y="23835"/>
                    <a:pt x="3418" y="15584"/>
                    <a:pt x="9501" y="9501"/>
                  </a:cubicBezTo>
                  <a:cubicBezTo>
                    <a:pt x="15584" y="3418"/>
                    <a:pt x="23835" y="0"/>
                    <a:pt x="32438"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16"/>
            <p:cNvSpPr txBox="1"/>
            <p:nvPr/>
          </p:nvSpPr>
          <p:spPr>
            <a:xfrm>
              <a:off x="0" y="-38100"/>
              <a:ext cx="1150437" cy="208566"/>
            </a:xfrm>
            <a:prstGeom prst="rect">
              <a:avLst/>
            </a:prstGeom>
            <a:noFill/>
            <a:ln>
              <a:noFill/>
            </a:ln>
          </p:spPr>
          <p:txBody>
            <a:bodyPr anchorCtr="0" anchor="ctr" bIns="32225" lIns="32225" spcFirstLastPara="1" rIns="32225" wrap="square" tIns="32225">
              <a:noAutofit/>
            </a:bodyPr>
            <a:lstStyle/>
            <a:p>
              <a:pPr indent="0" lvl="0" marL="0" marR="0" rtl="0" algn="ctr">
                <a:lnSpc>
                  <a:spcPct val="86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52" name="Google Shape;352;p16"/>
          <p:cNvGrpSpPr/>
          <p:nvPr/>
        </p:nvGrpSpPr>
        <p:grpSpPr>
          <a:xfrm>
            <a:off x="5636813" y="1912229"/>
            <a:ext cx="2625387" cy="475963"/>
            <a:chOff x="0" y="-38100"/>
            <a:chExt cx="1150437" cy="208566"/>
          </a:xfrm>
        </p:grpSpPr>
        <p:sp>
          <p:nvSpPr>
            <p:cNvPr id="353" name="Google Shape;353;p16"/>
            <p:cNvSpPr/>
            <p:nvPr/>
          </p:nvSpPr>
          <p:spPr>
            <a:xfrm>
              <a:off x="0" y="0"/>
              <a:ext cx="1150437" cy="170466"/>
            </a:xfrm>
            <a:custGeom>
              <a:rect b="b" l="l" r="r" t="t"/>
              <a:pathLst>
                <a:path extrusionOk="0" h="170466" w="1150437">
                  <a:moveTo>
                    <a:pt x="32438" y="0"/>
                  </a:moveTo>
                  <a:lnTo>
                    <a:pt x="1118000" y="0"/>
                  </a:lnTo>
                  <a:cubicBezTo>
                    <a:pt x="1126603" y="0"/>
                    <a:pt x="1134853" y="3418"/>
                    <a:pt x="1140936" y="9501"/>
                  </a:cubicBezTo>
                  <a:cubicBezTo>
                    <a:pt x="1147020" y="15584"/>
                    <a:pt x="1150437" y="23835"/>
                    <a:pt x="1150437" y="32438"/>
                  </a:cubicBezTo>
                  <a:lnTo>
                    <a:pt x="1150437" y="138028"/>
                  </a:lnTo>
                  <a:cubicBezTo>
                    <a:pt x="1150437" y="146631"/>
                    <a:pt x="1147020" y="154882"/>
                    <a:pt x="1140936" y="160965"/>
                  </a:cubicBezTo>
                  <a:cubicBezTo>
                    <a:pt x="1134853" y="167048"/>
                    <a:pt x="1126603" y="170466"/>
                    <a:pt x="1118000" y="170466"/>
                  </a:cubicBezTo>
                  <a:lnTo>
                    <a:pt x="32438" y="170466"/>
                  </a:lnTo>
                  <a:cubicBezTo>
                    <a:pt x="23835" y="170466"/>
                    <a:pt x="15584" y="167048"/>
                    <a:pt x="9501" y="160965"/>
                  </a:cubicBezTo>
                  <a:cubicBezTo>
                    <a:pt x="3418" y="154882"/>
                    <a:pt x="0" y="146631"/>
                    <a:pt x="0" y="138028"/>
                  </a:cubicBezTo>
                  <a:lnTo>
                    <a:pt x="0" y="32438"/>
                  </a:lnTo>
                  <a:cubicBezTo>
                    <a:pt x="0" y="23835"/>
                    <a:pt x="3418" y="15584"/>
                    <a:pt x="9501" y="9501"/>
                  </a:cubicBezTo>
                  <a:cubicBezTo>
                    <a:pt x="15584" y="3418"/>
                    <a:pt x="23835" y="0"/>
                    <a:pt x="32438"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16"/>
            <p:cNvSpPr txBox="1"/>
            <p:nvPr/>
          </p:nvSpPr>
          <p:spPr>
            <a:xfrm>
              <a:off x="0" y="-38100"/>
              <a:ext cx="1150437" cy="208566"/>
            </a:xfrm>
            <a:prstGeom prst="rect">
              <a:avLst/>
            </a:prstGeom>
            <a:noFill/>
            <a:ln>
              <a:noFill/>
            </a:ln>
          </p:spPr>
          <p:txBody>
            <a:bodyPr anchorCtr="0" anchor="ctr" bIns="32225" lIns="32225" spcFirstLastPara="1" rIns="32225" wrap="square" tIns="32225">
              <a:noAutofit/>
            </a:bodyPr>
            <a:lstStyle/>
            <a:p>
              <a:pPr indent="0" lvl="0" marL="0" marR="0" rtl="0" algn="ctr">
                <a:lnSpc>
                  <a:spcPct val="86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55" name="Google Shape;355;p16"/>
          <p:cNvGrpSpPr/>
          <p:nvPr/>
        </p:nvGrpSpPr>
        <p:grpSpPr>
          <a:xfrm>
            <a:off x="501859" y="4697693"/>
            <a:ext cx="2625387" cy="475963"/>
            <a:chOff x="0" y="-38100"/>
            <a:chExt cx="1150437" cy="208566"/>
          </a:xfrm>
        </p:grpSpPr>
        <p:sp>
          <p:nvSpPr>
            <p:cNvPr id="356" name="Google Shape;356;p16"/>
            <p:cNvSpPr/>
            <p:nvPr/>
          </p:nvSpPr>
          <p:spPr>
            <a:xfrm>
              <a:off x="0" y="0"/>
              <a:ext cx="1150437" cy="170466"/>
            </a:xfrm>
            <a:custGeom>
              <a:rect b="b" l="l" r="r" t="t"/>
              <a:pathLst>
                <a:path extrusionOk="0" h="170466" w="1150437">
                  <a:moveTo>
                    <a:pt x="32438" y="0"/>
                  </a:moveTo>
                  <a:lnTo>
                    <a:pt x="1118000" y="0"/>
                  </a:lnTo>
                  <a:cubicBezTo>
                    <a:pt x="1126603" y="0"/>
                    <a:pt x="1134853" y="3418"/>
                    <a:pt x="1140936" y="9501"/>
                  </a:cubicBezTo>
                  <a:cubicBezTo>
                    <a:pt x="1147020" y="15584"/>
                    <a:pt x="1150437" y="23835"/>
                    <a:pt x="1150437" y="32438"/>
                  </a:cubicBezTo>
                  <a:lnTo>
                    <a:pt x="1150437" y="138028"/>
                  </a:lnTo>
                  <a:cubicBezTo>
                    <a:pt x="1150437" y="146631"/>
                    <a:pt x="1147020" y="154882"/>
                    <a:pt x="1140936" y="160965"/>
                  </a:cubicBezTo>
                  <a:cubicBezTo>
                    <a:pt x="1134853" y="167048"/>
                    <a:pt x="1126603" y="170466"/>
                    <a:pt x="1118000" y="170466"/>
                  </a:cubicBezTo>
                  <a:lnTo>
                    <a:pt x="32438" y="170466"/>
                  </a:lnTo>
                  <a:cubicBezTo>
                    <a:pt x="23835" y="170466"/>
                    <a:pt x="15584" y="167048"/>
                    <a:pt x="9501" y="160965"/>
                  </a:cubicBezTo>
                  <a:cubicBezTo>
                    <a:pt x="3418" y="154882"/>
                    <a:pt x="0" y="146631"/>
                    <a:pt x="0" y="138028"/>
                  </a:cubicBezTo>
                  <a:lnTo>
                    <a:pt x="0" y="32438"/>
                  </a:lnTo>
                  <a:cubicBezTo>
                    <a:pt x="0" y="23835"/>
                    <a:pt x="3418" y="15584"/>
                    <a:pt x="9501" y="9501"/>
                  </a:cubicBezTo>
                  <a:cubicBezTo>
                    <a:pt x="15584" y="3418"/>
                    <a:pt x="23835" y="0"/>
                    <a:pt x="32438" y="0"/>
                  </a:cubicBezTo>
                  <a:close/>
                </a:path>
              </a:pathLst>
            </a:custGeom>
            <a:solidFill>
              <a:srgbClr val="000000">
                <a:alpha val="0"/>
              </a:srgbClr>
            </a:solidFill>
            <a:ln cap="sq" cmpd="sng" w="9525">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16"/>
            <p:cNvSpPr txBox="1"/>
            <p:nvPr/>
          </p:nvSpPr>
          <p:spPr>
            <a:xfrm>
              <a:off x="0" y="-38100"/>
              <a:ext cx="1150437" cy="208566"/>
            </a:xfrm>
            <a:prstGeom prst="rect">
              <a:avLst/>
            </a:prstGeom>
            <a:noFill/>
            <a:ln>
              <a:noFill/>
            </a:ln>
          </p:spPr>
          <p:txBody>
            <a:bodyPr anchorCtr="0" anchor="ctr" bIns="32225" lIns="32225" spcFirstLastPara="1" rIns="32225" wrap="square" tIns="32225">
              <a:noAutofit/>
            </a:bodyPr>
            <a:lstStyle/>
            <a:p>
              <a:pPr indent="0" lvl="0" marL="0" marR="0" rtl="0" algn="ctr">
                <a:lnSpc>
                  <a:spcPct val="86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58" name="Google Shape;358;p16"/>
          <p:cNvGrpSpPr/>
          <p:nvPr/>
        </p:nvGrpSpPr>
        <p:grpSpPr>
          <a:xfrm>
            <a:off x="574013" y="5319519"/>
            <a:ext cx="342646" cy="358708"/>
            <a:chOff x="0" y="-38100"/>
            <a:chExt cx="812800" cy="850900"/>
          </a:xfrm>
        </p:grpSpPr>
        <p:sp>
          <p:nvSpPr>
            <p:cNvPr id="359" name="Google Shape;359;p16"/>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7B54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16"/>
            <p:cNvSpPr txBox="1"/>
            <p:nvPr/>
          </p:nvSpPr>
          <p:spPr>
            <a:xfrm>
              <a:off x="0" y="-38100"/>
              <a:ext cx="812800" cy="850900"/>
            </a:xfrm>
            <a:prstGeom prst="rect">
              <a:avLst/>
            </a:prstGeom>
            <a:noFill/>
            <a:ln>
              <a:noFill/>
            </a:ln>
          </p:spPr>
          <p:txBody>
            <a:bodyPr anchorCtr="0" anchor="ctr" bIns="32225" lIns="32225" spcFirstLastPara="1" rIns="32225" wrap="square" tIns="32225">
              <a:noAutofit/>
            </a:bodyPr>
            <a:lstStyle/>
            <a:p>
              <a:pPr indent="0" lvl="0" marL="0" marR="0" rtl="0" algn="ctr">
                <a:lnSpc>
                  <a:spcPct val="86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361" name="Google Shape;361;p16"/>
          <p:cNvSpPr txBox="1"/>
          <p:nvPr/>
        </p:nvSpPr>
        <p:spPr>
          <a:xfrm>
            <a:off x="557991" y="2528131"/>
            <a:ext cx="2513123" cy="311730"/>
          </a:xfrm>
          <a:prstGeom prst="rect">
            <a:avLst/>
          </a:prstGeom>
          <a:noFill/>
          <a:ln>
            <a:noFill/>
          </a:ln>
        </p:spPr>
        <p:txBody>
          <a:bodyPr anchorCtr="0" anchor="t" bIns="0" lIns="0" spcFirstLastPara="1" rIns="0" wrap="square" tIns="0">
            <a:spAutoFit/>
          </a:bodyPr>
          <a:lstStyle/>
          <a:p>
            <a:pPr indent="0" lvl="0" marL="0" marR="0" rtl="0" algn="ctr">
              <a:lnSpc>
                <a:spcPct val="122037"/>
              </a:lnSpc>
              <a:spcBef>
                <a:spcPts val="0"/>
              </a:spcBef>
              <a:spcAft>
                <a:spcPts val="0"/>
              </a:spcAft>
              <a:buNone/>
            </a:pPr>
            <a:r>
              <a:rPr b="0" i="0" lang="en-US" sz="1021" u="none" cap="none" strike="noStrike">
                <a:solidFill>
                  <a:srgbClr val="000000"/>
                </a:solidFill>
                <a:latin typeface="Arial"/>
                <a:ea typeface="Arial"/>
                <a:cs typeface="Arial"/>
                <a:sym typeface="Arial"/>
              </a:rPr>
              <a:t>This presentation template</a:t>
            </a:r>
            <a:endParaRPr/>
          </a:p>
          <a:p>
            <a:pPr indent="0" lvl="0" marL="0" marR="0" rtl="0" algn="ctr">
              <a:lnSpc>
                <a:spcPct val="122037"/>
              </a:lnSpc>
              <a:spcBef>
                <a:spcPts val="0"/>
              </a:spcBef>
              <a:spcAft>
                <a:spcPts val="0"/>
              </a:spcAft>
              <a:buNone/>
            </a:pPr>
            <a:r>
              <a:rPr b="0" i="0" lang="en-US" sz="1021" u="none" cap="none" strike="noStrike">
                <a:solidFill>
                  <a:srgbClr val="000000"/>
                </a:solidFill>
                <a:latin typeface="Arial"/>
                <a:ea typeface="Arial"/>
                <a:cs typeface="Arial"/>
                <a:sym typeface="Arial"/>
              </a:rPr>
              <a:t>uses the following free fonts:</a:t>
            </a:r>
            <a:endParaRPr/>
          </a:p>
        </p:txBody>
      </p:sp>
      <p:sp>
        <p:nvSpPr>
          <p:cNvPr id="362" name="Google Shape;362;p16"/>
          <p:cNvSpPr txBox="1"/>
          <p:nvPr/>
        </p:nvSpPr>
        <p:spPr>
          <a:xfrm>
            <a:off x="523767" y="4462152"/>
            <a:ext cx="2625300" cy="157200"/>
          </a:xfrm>
          <a:prstGeom prst="rect">
            <a:avLst/>
          </a:prstGeom>
          <a:noFill/>
          <a:ln>
            <a:noFill/>
          </a:ln>
        </p:spPr>
        <p:txBody>
          <a:bodyPr anchorCtr="0" anchor="t" bIns="0" lIns="0" spcFirstLastPara="1" rIns="0" wrap="square" tIns="0">
            <a:spAutoFit/>
          </a:bodyPr>
          <a:lstStyle/>
          <a:p>
            <a:pPr indent="0" lvl="0" marL="0" marR="0" rtl="0" algn="ctr">
              <a:lnSpc>
                <a:spcPct val="122037"/>
              </a:lnSpc>
              <a:spcBef>
                <a:spcPts val="0"/>
              </a:spcBef>
              <a:spcAft>
                <a:spcPts val="0"/>
              </a:spcAft>
              <a:buNone/>
            </a:pPr>
            <a:r>
              <a:rPr b="0" i="0" lang="en-US" sz="1021" u="none" cap="none" strike="noStrike">
                <a:solidFill>
                  <a:srgbClr val="000000"/>
                </a:solidFill>
                <a:latin typeface="Arial"/>
                <a:ea typeface="Arial"/>
                <a:cs typeface="Arial"/>
                <a:sym typeface="Arial"/>
              </a:rPr>
              <a:t>You can find these fonts online too.</a:t>
            </a:r>
            <a:endParaRPr/>
          </a:p>
        </p:txBody>
      </p:sp>
      <p:sp>
        <p:nvSpPr>
          <p:cNvPr id="363" name="Google Shape;363;p16"/>
          <p:cNvSpPr txBox="1"/>
          <p:nvPr/>
        </p:nvSpPr>
        <p:spPr>
          <a:xfrm>
            <a:off x="867752" y="3069071"/>
            <a:ext cx="2055350" cy="1166410"/>
          </a:xfrm>
          <a:prstGeom prst="rect">
            <a:avLst/>
          </a:prstGeom>
          <a:noFill/>
          <a:ln>
            <a:noFill/>
          </a:ln>
        </p:spPr>
        <p:txBody>
          <a:bodyPr anchorCtr="0" anchor="t" bIns="0" lIns="0" spcFirstLastPara="1" rIns="0" wrap="square" tIns="0">
            <a:spAutoFit/>
          </a:bodyPr>
          <a:lstStyle/>
          <a:p>
            <a:pPr indent="0" lvl="0" marL="0" marR="0" rtl="0" algn="ctr">
              <a:lnSpc>
                <a:spcPct val="103000"/>
              </a:lnSpc>
              <a:spcBef>
                <a:spcPts val="0"/>
              </a:spcBef>
              <a:spcAft>
                <a:spcPts val="0"/>
              </a:spcAft>
              <a:buNone/>
            </a:pPr>
            <a:r>
              <a:rPr b="1" i="0" lang="en-US" sz="900" u="none" cap="none" strike="noStrike">
                <a:solidFill>
                  <a:srgbClr val="000000"/>
                </a:solidFill>
                <a:latin typeface="Arial"/>
                <a:ea typeface="Arial"/>
                <a:cs typeface="Arial"/>
                <a:sym typeface="Arial"/>
              </a:rPr>
              <a:t>TITLES:</a:t>
            </a:r>
            <a:endParaRPr/>
          </a:p>
          <a:p>
            <a:pPr indent="0" lvl="0" marL="0" marR="0" rtl="0" algn="ctr">
              <a:lnSpc>
                <a:spcPct val="102996"/>
              </a:lnSpc>
              <a:spcBef>
                <a:spcPts val="0"/>
              </a:spcBef>
              <a:spcAft>
                <a:spcPts val="0"/>
              </a:spcAft>
              <a:buNone/>
            </a:pPr>
            <a:r>
              <a:rPr b="0" i="0" lang="en-US" sz="1268" u="none" cap="none" strike="noStrike">
                <a:solidFill>
                  <a:srgbClr val="000000"/>
                </a:solidFill>
                <a:latin typeface="Arial"/>
                <a:ea typeface="Arial"/>
                <a:cs typeface="Arial"/>
                <a:sym typeface="Arial"/>
              </a:rPr>
              <a:t>ROBOTO</a:t>
            </a:r>
            <a:endParaRPr/>
          </a:p>
          <a:p>
            <a:pPr indent="0" lvl="0" marL="0" marR="0" rtl="0" algn="ctr">
              <a:lnSpc>
                <a:spcPct val="102996"/>
              </a:lnSpc>
              <a:spcBef>
                <a:spcPts val="0"/>
              </a:spcBef>
              <a:spcAft>
                <a:spcPts val="0"/>
              </a:spcAft>
              <a:buNone/>
            </a:pPr>
            <a:r>
              <a:t/>
            </a:r>
            <a:endParaRPr b="0" i="0" sz="1268" u="none" cap="none" strike="noStrike">
              <a:solidFill>
                <a:srgbClr val="000000"/>
              </a:solidFill>
              <a:latin typeface="Arial"/>
              <a:ea typeface="Arial"/>
              <a:cs typeface="Arial"/>
              <a:sym typeface="Arial"/>
            </a:endParaRPr>
          </a:p>
          <a:p>
            <a:pPr indent="0" lvl="0" marL="0" marR="0" rtl="0" algn="ctr">
              <a:lnSpc>
                <a:spcPct val="103000"/>
              </a:lnSpc>
              <a:spcBef>
                <a:spcPts val="0"/>
              </a:spcBef>
              <a:spcAft>
                <a:spcPts val="0"/>
              </a:spcAft>
              <a:buNone/>
            </a:pPr>
            <a:r>
              <a:rPr b="1" i="0" lang="en-US" sz="900" u="none" cap="none" strike="noStrike">
                <a:solidFill>
                  <a:srgbClr val="000000"/>
                </a:solidFill>
                <a:latin typeface="Arial"/>
                <a:ea typeface="Arial"/>
                <a:cs typeface="Arial"/>
                <a:sym typeface="Arial"/>
              </a:rPr>
              <a:t>HEADERS:</a:t>
            </a:r>
            <a:endParaRPr/>
          </a:p>
          <a:p>
            <a:pPr indent="0" lvl="0" marL="0" marR="0" rtl="0" algn="ctr">
              <a:lnSpc>
                <a:spcPct val="102996"/>
              </a:lnSpc>
              <a:spcBef>
                <a:spcPts val="0"/>
              </a:spcBef>
              <a:spcAft>
                <a:spcPts val="0"/>
              </a:spcAft>
              <a:buNone/>
            </a:pPr>
            <a:r>
              <a:rPr b="0" i="0" lang="en-US" sz="1268" u="none" cap="none" strike="noStrike">
                <a:solidFill>
                  <a:srgbClr val="000000"/>
                </a:solidFill>
                <a:latin typeface="Arial"/>
                <a:ea typeface="Arial"/>
                <a:cs typeface="Arial"/>
                <a:sym typeface="Arial"/>
              </a:rPr>
              <a:t>ROBOTO</a:t>
            </a:r>
            <a:endParaRPr/>
          </a:p>
          <a:p>
            <a:pPr indent="0" lvl="0" marL="0" marR="0" rtl="0" algn="ctr">
              <a:lnSpc>
                <a:spcPct val="102996"/>
              </a:lnSpc>
              <a:spcBef>
                <a:spcPts val="0"/>
              </a:spcBef>
              <a:spcAft>
                <a:spcPts val="0"/>
              </a:spcAft>
              <a:buNone/>
            </a:pPr>
            <a:r>
              <a:t/>
            </a:r>
            <a:endParaRPr b="0" i="0" sz="1268" u="none" cap="none" strike="noStrike">
              <a:solidFill>
                <a:srgbClr val="000000"/>
              </a:solidFill>
              <a:latin typeface="Arial"/>
              <a:ea typeface="Arial"/>
              <a:cs typeface="Arial"/>
              <a:sym typeface="Arial"/>
            </a:endParaRPr>
          </a:p>
          <a:p>
            <a:pPr indent="0" lvl="0" marL="0" marR="0" rtl="0" algn="ctr">
              <a:lnSpc>
                <a:spcPct val="103000"/>
              </a:lnSpc>
              <a:spcBef>
                <a:spcPts val="0"/>
              </a:spcBef>
              <a:spcAft>
                <a:spcPts val="0"/>
              </a:spcAft>
              <a:buNone/>
            </a:pPr>
            <a:r>
              <a:rPr b="1" i="0" lang="en-US" sz="900" u="none" cap="none" strike="noStrike">
                <a:solidFill>
                  <a:srgbClr val="000000"/>
                </a:solidFill>
                <a:latin typeface="Arial"/>
                <a:ea typeface="Arial"/>
                <a:cs typeface="Arial"/>
                <a:sym typeface="Arial"/>
              </a:rPr>
              <a:t>BODY COPY:</a:t>
            </a:r>
            <a:endParaRPr/>
          </a:p>
          <a:p>
            <a:pPr indent="0" lvl="0" marL="0" marR="0" rtl="0" algn="ctr">
              <a:lnSpc>
                <a:spcPct val="102996"/>
              </a:lnSpc>
              <a:spcBef>
                <a:spcPts val="0"/>
              </a:spcBef>
              <a:spcAft>
                <a:spcPts val="0"/>
              </a:spcAft>
              <a:buNone/>
            </a:pPr>
            <a:r>
              <a:rPr b="0" i="0" lang="en-US" sz="1268" u="none" cap="none" strike="noStrike">
                <a:solidFill>
                  <a:srgbClr val="000000"/>
                </a:solidFill>
                <a:latin typeface="Arial"/>
                <a:ea typeface="Arial"/>
                <a:cs typeface="Arial"/>
                <a:sym typeface="Arial"/>
              </a:rPr>
              <a:t>ROBOTO</a:t>
            </a:r>
            <a:endParaRPr/>
          </a:p>
        </p:txBody>
      </p:sp>
      <p:sp>
        <p:nvSpPr>
          <p:cNvPr id="364" name="Google Shape;364;p16"/>
          <p:cNvSpPr txBox="1"/>
          <p:nvPr/>
        </p:nvSpPr>
        <p:spPr>
          <a:xfrm>
            <a:off x="467892" y="5731118"/>
            <a:ext cx="554887" cy="94932"/>
          </a:xfrm>
          <a:prstGeom prst="rect">
            <a:avLst/>
          </a:prstGeom>
          <a:noFill/>
          <a:ln>
            <a:noFill/>
          </a:ln>
        </p:spPr>
        <p:txBody>
          <a:bodyPr anchorCtr="0" anchor="t" bIns="0" lIns="0" spcFirstLastPara="1" rIns="0" wrap="square" tIns="0">
            <a:spAutoFit/>
          </a:bodyPr>
          <a:lstStyle/>
          <a:p>
            <a:pPr indent="0" lvl="0" marL="0" marR="0" rtl="0" algn="ctr">
              <a:lnSpc>
                <a:spcPct val="103133"/>
              </a:lnSpc>
              <a:spcBef>
                <a:spcPts val="0"/>
              </a:spcBef>
              <a:spcAft>
                <a:spcPts val="0"/>
              </a:spcAft>
              <a:buNone/>
            </a:pPr>
            <a:r>
              <a:rPr b="1" i="0" lang="en-US" sz="702" u="none" cap="none" strike="noStrike">
                <a:solidFill>
                  <a:srgbClr val="000000"/>
                </a:solidFill>
                <a:latin typeface="Arial"/>
                <a:ea typeface="Arial"/>
                <a:cs typeface="Arial"/>
                <a:sym typeface="Arial"/>
              </a:rPr>
              <a:t>#F7B542</a:t>
            </a:r>
            <a:endParaRPr/>
          </a:p>
        </p:txBody>
      </p:sp>
      <p:sp>
        <p:nvSpPr>
          <p:cNvPr id="365" name="Google Shape;365;p16"/>
          <p:cNvSpPr txBox="1"/>
          <p:nvPr/>
        </p:nvSpPr>
        <p:spPr>
          <a:xfrm>
            <a:off x="2386660" y="1462337"/>
            <a:ext cx="5931066" cy="206191"/>
          </a:xfrm>
          <a:prstGeom prst="rect">
            <a:avLst/>
          </a:prstGeom>
          <a:noFill/>
          <a:ln>
            <a:noFill/>
          </a:ln>
        </p:spPr>
        <p:txBody>
          <a:bodyPr anchorCtr="0" anchor="t" bIns="0" lIns="0" spcFirstLastPara="1" rIns="0" wrap="square" tIns="0">
            <a:spAutoFit/>
          </a:bodyPr>
          <a:lstStyle/>
          <a:p>
            <a:pPr indent="0" lvl="1" marL="0" marR="0" rtl="0" algn="ctr">
              <a:lnSpc>
                <a:spcPct val="122012"/>
              </a:lnSpc>
              <a:spcBef>
                <a:spcPts val="0"/>
              </a:spcBef>
              <a:spcAft>
                <a:spcPts val="0"/>
              </a:spcAft>
              <a:buNone/>
            </a:pPr>
            <a:r>
              <a:rPr b="0" i="0" lang="en-US" sz="1322" u="none" cap="none" strike="noStrike">
                <a:solidFill>
                  <a:srgbClr val="000000"/>
                </a:solidFill>
                <a:latin typeface="Arial"/>
                <a:ea typeface="Arial"/>
                <a:cs typeface="Arial"/>
                <a:sym typeface="Arial"/>
              </a:rPr>
              <a:t>Use these design resources in your Canva Presentation.</a:t>
            </a:r>
            <a:endParaRPr/>
          </a:p>
        </p:txBody>
      </p:sp>
      <p:sp>
        <p:nvSpPr>
          <p:cNvPr id="366" name="Google Shape;366;p16"/>
          <p:cNvSpPr txBox="1"/>
          <p:nvPr/>
        </p:nvSpPr>
        <p:spPr>
          <a:xfrm>
            <a:off x="3375493" y="6794475"/>
            <a:ext cx="7062900" cy="123000"/>
          </a:xfrm>
          <a:prstGeom prst="rect">
            <a:avLst/>
          </a:prstGeom>
          <a:noFill/>
          <a:ln>
            <a:noFill/>
          </a:ln>
        </p:spPr>
        <p:txBody>
          <a:bodyPr anchorCtr="0" anchor="t" bIns="0" lIns="0" spcFirstLastPara="1" rIns="0" wrap="square" tIns="0">
            <a:spAutoFit/>
          </a:bodyPr>
          <a:lstStyle/>
          <a:p>
            <a:pPr indent="0" lvl="1" marL="0" marR="0" rtl="0" algn="r">
              <a:lnSpc>
                <a:spcPct val="122000"/>
              </a:lnSpc>
              <a:spcBef>
                <a:spcPts val="0"/>
              </a:spcBef>
              <a:spcAft>
                <a:spcPts val="0"/>
              </a:spcAft>
              <a:buNone/>
            </a:pPr>
            <a:r>
              <a:rPr b="1" i="0" lang="en-US" sz="800" u="none" cap="none" strike="noStrike">
                <a:solidFill>
                  <a:srgbClr val="000000"/>
                </a:solidFill>
                <a:latin typeface="Arial"/>
                <a:ea typeface="Arial"/>
                <a:cs typeface="Arial"/>
                <a:sym typeface="Arial"/>
              </a:rPr>
              <a:t>DON'T FORGET TO DELETE THIS PAGE BEFORE PRESENTING. </a:t>
            </a:r>
            <a:endParaRPr sz="800"/>
          </a:p>
        </p:txBody>
      </p:sp>
      <p:sp>
        <p:nvSpPr>
          <p:cNvPr id="367" name="Google Shape;367;p16"/>
          <p:cNvSpPr txBox="1"/>
          <p:nvPr/>
        </p:nvSpPr>
        <p:spPr>
          <a:xfrm>
            <a:off x="3071114" y="698121"/>
            <a:ext cx="4416600" cy="4971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3229" u="none" cap="none" strike="noStrike">
                <a:solidFill>
                  <a:srgbClr val="000000"/>
                </a:solidFill>
                <a:latin typeface="Arial"/>
                <a:ea typeface="Arial"/>
                <a:cs typeface="Arial"/>
                <a:sym typeface="Arial"/>
              </a:rPr>
              <a:t>RESOURCE PAGE</a:t>
            </a:r>
            <a:endParaRPr/>
          </a:p>
        </p:txBody>
      </p:sp>
      <p:sp>
        <p:nvSpPr>
          <p:cNvPr id="368" name="Google Shape;368;p16"/>
          <p:cNvSpPr txBox="1"/>
          <p:nvPr/>
        </p:nvSpPr>
        <p:spPr>
          <a:xfrm>
            <a:off x="867752" y="2081491"/>
            <a:ext cx="1893601" cy="224783"/>
          </a:xfrm>
          <a:prstGeom prst="rect">
            <a:avLst/>
          </a:prstGeom>
          <a:noFill/>
          <a:ln>
            <a:noFill/>
          </a:ln>
        </p:spPr>
        <p:txBody>
          <a:bodyPr anchorCtr="0" anchor="t" bIns="0" lIns="0" spcFirstLastPara="1" rIns="0" wrap="square" tIns="0">
            <a:spAutoFit/>
          </a:bodyPr>
          <a:lstStyle/>
          <a:p>
            <a:pPr indent="0" lvl="0" marL="0" marR="0" rtl="0" algn="ctr">
              <a:lnSpc>
                <a:spcPct val="122037"/>
              </a:lnSpc>
              <a:spcBef>
                <a:spcPts val="0"/>
              </a:spcBef>
              <a:spcAft>
                <a:spcPts val="0"/>
              </a:spcAft>
              <a:buNone/>
            </a:pPr>
            <a:r>
              <a:rPr b="1" i="0" lang="en-US" sz="1502" u="none" cap="none" strike="noStrike">
                <a:solidFill>
                  <a:srgbClr val="0F1A38"/>
                </a:solidFill>
                <a:latin typeface="Arial"/>
                <a:ea typeface="Arial"/>
                <a:cs typeface="Arial"/>
                <a:sym typeface="Arial"/>
              </a:rPr>
              <a:t>Fonts</a:t>
            </a:r>
            <a:endParaRPr/>
          </a:p>
        </p:txBody>
      </p:sp>
      <p:sp>
        <p:nvSpPr>
          <p:cNvPr id="369" name="Google Shape;369;p16"/>
          <p:cNvSpPr txBox="1"/>
          <p:nvPr/>
        </p:nvSpPr>
        <p:spPr>
          <a:xfrm>
            <a:off x="6002706" y="2081491"/>
            <a:ext cx="1893601" cy="224783"/>
          </a:xfrm>
          <a:prstGeom prst="rect">
            <a:avLst/>
          </a:prstGeom>
          <a:noFill/>
          <a:ln>
            <a:noFill/>
          </a:ln>
        </p:spPr>
        <p:txBody>
          <a:bodyPr anchorCtr="0" anchor="t" bIns="0" lIns="0" spcFirstLastPara="1" rIns="0" wrap="square" tIns="0">
            <a:spAutoFit/>
          </a:bodyPr>
          <a:lstStyle/>
          <a:p>
            <a:pPr indent="0" lvl="0" marL="0" marR="0" rtl="0" algn="ctr">
              <a:lnSpc>
                <a:spcPct val="122037"/>
              </a:lnSpc>
              <a:spcBef>
                <a:spcPts val="0"/>
              </a:spcBef>
              <a:spcAft>
                <a:spcPts val="0"/>
              </a:spcAft>
              <a:buNone/>
            </a:pPr>
            <a:r>
              <a:rPr b="1" i="0" lang="en-US" sz="1502" u="none" cap="none" strike="noStrike">
                <a:solidFill>
                  <a:srgbClr val="0F1A38"/>
                </a:solidFill>
                <a:latin typeface="Arial"/>
                <a:ea typeface="Arial"/>
                <a:cs typeface="Arial"/>
                <a:sym typeface="Arial"/>
              </a:rPr>
              <a:t>Design Elements</a:t>
            </a:r>
            <a:endParaRPr/>
          </a:p>
        </p:txBody>
      </p:sp>
      <p:sp>
        <p:nvSpPr>
          <p:cNvPr id="370" name="Google Shape;370;p16"/>
          <p:cNvSpPr txBox="1"/>
          <p:nvPr/>
        </p:nvSpPr>
        <p:spPr>
          <a:xfrm>
            <a:off x="867752" y="4848166"/>
            <a:ext cx="1893601" cy="224783"/>
          </a:xfrm>
          <a:prstGeom prst="rect">
            <a:avLst/>
          </a:prstGeom>
          <a:noFill/>
          <a:ln>
            <a:noFill/>
          </a:ln>
        </p:spPr>
        <p:txBody>
          <a:bodyPr anchorCtr="0" anchor="t" bIns="0" lIns="0" spcFirstLastPara="1" rIns="0" wrap="square" tIns="0">
            <a:spAutoFit/>
          </a:bodyPr>
          <a:lstStyle/>
          <a:p>
            <a:pPr indent="0" lvl="0" marL="0" marR="0" rtl="0" algn="ctr">
              <a:lnSpc>
                <a:spcPct val="122037"/>
              </a:lnSpc>
              <a:spcBef>
                <a:spcPts val="0"/>
              </a:spcBef>
              <a:spcAft>
                <a:spcPts val="0"/>
              </a:spcAft>
              <a:buNone/>
            </a:pPr>
            <a:r>
              <a:rPr b="1" i="0" lang="en-US" sz="1502" u="none" cap="none" strike="noStrike">
                <a:solidFill>
                  <a:srgbClr val="0F1A38"/>
                </a:solidFill>
                <a:latin typeface="Arial"/>
                <a:ea typeface="Arial"/>
                <a:cs typeface="Arial"/>
                <a:sym typeface="Arial"/>
              </a:rPr>
              <a:t>Colors</a:t>
            </a:r>
            <a:endParaRPr/>
          </a:p>
        </p:txBody>
      </p:sp>
      <p:grpSp>
        <p:nvGrpSpPr>
          <p:cNvPr id="371" name="Google Shape;371;p16"/>
          <p:cNvGrpSpPr/>
          <p:nvPr/>
        </p:nvGrpSpPr>
        <p:grpSpPr>
          <a:xfrm>
            <a:off x="1128900" y="5319519"/>
            <a:ext cx="342646" cy="358708"/>
            <a:chOff x="0" y="-38100"/>
            <a:chExt cx="812800" cy="850900"/>
          </a:xfrm>
        </p:grpSpPr>
        <p:sp>
          <p:nvSpPr>
            <p:cNvPr id="372" name="Google Shape;372;p16"/>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7941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16"/>
            <p:cNvSpPr txBox="1"/>
            <p:nvPr/>
          </p:nvSpPr>
          <p:spPr>
            <a:xfrm>
              <a:off x="0" y="-38100"/>
              <a:ext cx="812800" cy="850900"/>
            </a:xfrm>
            <a:prstGeom prst="rect">
              <a:avLst/>
            </a:prstGeom>
            <a:noFill/>
            <a:ln>
              <a:noFill/>
            </a:ln>
          </p:spPr>
          <p:txBody>
            <a:bodyPr anchorCtr="0" anchor="ctr" bIns="32225" lIns="32225" spcFirstLastPara="1" rIns="32225" wrap="square" tIns="32225">
              <a:noAutofit/>
            </a:bodyPr>
            <a:lstStyle/>
            <a:p>
              <a:pPr indent="0" lvl="0" marL="0" marR="0" rtl="0" algn="ctr">
                <a:lnSpc>
                  <a:spcPct val="86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374" name="Google Shape;374;p16"/>
          <p:cNvSpPr txBox="1"/>
          <p:nvPr/>
        </p:nvSpPr>
        <p:spPr>
          <a:xfrm>
            <a:off x="1022779" y="5731118"/>
            <a:ext cx="554887" cy="94932"/>
          </a:xfrm>
          <a:prstGeom prst="rect">
            <a:avLst/>
          </a:prstGeom>
          <a:noFill/>
          <a:ln>
            <a:noFill/>
          </a:ln>
        </p:spPr>
        <p:txBody>
          <a:bodyPr anchorCtr="0" anchor="t" bIns="0" lIns="0" spcFirstLastPara="1" rIns="0" wrap="square" tIns="0">
            <a:spAutoFit/>
          </a:bodyPr>
          <a:lstStyle/>
          <a:p>
            <a:pPr indent="0" lvl="0" marL="0" marR="0" rtl="0" algn="ctr">
              <a:lnSpc>
                <a:spcPct val="103133"/>
              </a:lnSpc>
              <a:spcBef>
                <a:spcPts val="0"/>
              </a:spcBef>
              <a:spcAft>
                <a:spcPts val="0"/>
              </a:spcAft>
              <a:buNone/>
            </a:pPr>
            <a:r>
              <a:rPr b="1" i="0" lang="en-US" sz="702" u="none" cap="none" strike="noStrike">
                <a:solidFill>
                  <a:srgbClr val="000000"/>
                </a:solidFill>
                <a:latin typeface="Arial"/>
                <a:ea typeface="Arial"/>
                <a:cs typeface="Arial"/>
                <a:sym typeface="Arial"/>
              </a:rPr>
              <a:t>#F7941D</a:t>
            </a:r>
            <a:endParaRPr/>
          </a:p>
        </p:txBody>
      </p:sp>
      <p:sp>
        <p:nvSpPr>
          <p:cNvPr id="375" name="Google Shape;375;p16"/>
          <p:cNvSpPr/>
          <p:nvPr/>
        </p:nvSpPr>
        <p:spPr>
          <a:xfrm>
            <a:off x="3993715" y="2886500"/>
            <a:ext cx="1142137" cy="1165445"/>
          </a:xfrm>
          <a:custGeom>
            <a:rect b="b" l="l" r="r" t="t"/>
            <a:pathLst>
              <a:path extrusionOk="0" h="1165445" w="1142137">
                <a:moveTo>
                  <a:pt x="0" y="0"/>
                </a:moveTo>
                <a:lnTo>
                  <a:pt x="1142136" y="0"/>
                </a:lnTo>
                <a:lnTo>
                  <a:pt x="1142136" y="1165446"/>
                </a:lnTo>
                <a:lnTo>
                  <a:pt x="0" y="1165446"/>
                </a:lnTo>
                <a:lnTo>
                  <a:pt x="0" y="0"/>
                </a:lnTo>
                <a:close/>
              </a:path>
            </a:pathLst>
          </a:custGeom>
          <a:blipFill rotWithShape="1">
            <a:blip r:embed="rId4">
              <a:alphaModFix/>
            </a:blip>
            <a:stretch>
              <a:fillRect b="0" l="0" r="0" t="0"/>
            </a:stretch>
          </a:blipFill>
          <a:ln>
            <a:noFill/>
          </a:ln>
        </p:spPr>
      </p:sp>
      <p:sp>
        <p:nvSpPr>
          <p:cNvPr id="376" name="Google Shape;376;p16"/>
          <p:cNvSpPr/>
          <p:nvPr/>
        </p:nvSpPr>
        <p:spPr>
          <a:xfrm>
            <a:off x="5135851" y="2886500"/>
            <a:ext cx="1142137" cy="1165445"/>
          </a:xfrm>
          <a:custGeom>
            <a:rect b="b" l="l" r="r" t="t"/>
            <a:pathLst>
              <a:path extrusionOk="0" h="1165445" w="1142137">
                <a:moveTo>
                  <a:pt x="0" y="0"/>
                </a:moveTo>
                <a:lnTo>
                  <a:pt x="1142137" y="0"/>
                </a:lnTo>
                <a:lnTo>
                  <a:pt x="1142137" y="1165446"/>
                </a:lnTo>
                <a:lnTo>
                  <a:pt x="0" y="1165446"/>
                </a:lnTo>
                <a:lnTo>
                  <a:pt x="0" y="0"/>
                </a:lnTo>
                <a:close/>
              </a:path>
            </a:pathLst>
          </a:custGeom>
          <a:blipFill rotWithShape="1">
            <a:blip r:embed="rId5">
              <a:alphaModFix/>
            </a:blip>
            <a:stretch>
              <a:fillRect b="0" l="0" r="0" t="0"/>
            </a:stretch>
          </a:blipFill>
          <a:ln>
            <a:noFill/>
          </a:ln>
        </p:spPr>
      </p:sp>
      <p:sp>
        <p:nvSpPr>
          <p:cNvPr id="377" name="Google Shape;377;p16"/>
          <p:cNvSpPr/>
          <p:nvPr/>
        </p:nvSpPr>
        <p:spPr>
          <a:xfrm>
            <a:off x="3993715" y="4170136"/>
            <a:ext cx="1142137" cy="1165445"/>
          </a:xfrm>
          <a:custGeom>
            <a:rect b="b" l="l" r="r" t="t"/>
            <a:pathLst>
              <a:path extrusionOk="0" h="1165445" w="1142137">
                <a:moveTo>
                  <a:pt x="0" y="0"/>
                </a:moveTo>
                <a:lnTo>
                  <a:pt x="1142136" y="0"/>
                </a:lnTo>
                <a:lnTo>
                  <a:pt x="1142136" y="1165445"/>
                </a:lnTo>
                <a:lnTo>
                  <a:pt x="0" y="1165445"/>
                </a:lnTo>
                <a:lnTo>
                  <a:pt x="0" y="0"/>
                </a:lnTo>
                <a:close/>
              </a:path>
            </a:pathLst>
          </a:custGeom>
          <a:blipFill rotWithShape="1">
            <a:blip r:embed="rId6">
              <a:alphaModFix/>
            </a:blip>
            <a:stretch>
              <a:fillRect b="0" l="0" r="0" t="0"/>
            </a:stretch>
          </a:blipFill>
          <a:ln>
            <a:noFill/>
          </a:ln>
        </p:spPr>
      </p:sp>
      <p:sp>
        <p:nvSpPr>
          <p:cNvPr id="378" name="Google Shape;378;p16"/>
          <p:cNvSpPr/>
          <p:nvPr/>
        </p:nvSpPr>
        <p:spPr>
          <a:xfrm>
            <a:off x="5135851" y="4170136"/>
            <a:ext cx="1142137" cy="1165445"/>
          </a:xfrm>
          <a:custGeom>
            <a:rect b="b" l="l" r="r" t="t"/>
            <a:pathLst>
              <a:path extrusionOk="0" h="1165445" w="1142137">
                <a:moveTo>
                  <a:pt x="0" y="0"/>
                </a:moveTo>
                <a:lnTo>
                  <a:pt x="1142137" y="0"/>
                </a:lnTo>
                <a:lnTo>
                  <a:pt x="1142137" y="1165445"/>
                </a:lnTo>
                <a:lnTo>
                  <a:pt x="0" y="1165445"/>
                </a:lnTo>
                <a:lnTo>
                  <a:pt x="0" y="0"/>
                </a:lnTo>
                <a:close/>
              </a:path>
            </a:pathLst>
          </a:custGeom>
          <a:blipFill rotWithShape="1">
            <a:blip r:embed="rId7">
              <a:alphaModFix/>
            </a:blip>
            <a:stretch>
              <a:fillRect b="0" l="0" r="0" t="0"/>
            </a:stretch>
          </a:blipFill>
          <a:ln>
            <a:noFill/>
          </a:ln>
        </p:spPr>
      </p:sp>
      <p:grpSp>
        <p:nvGrpSpPr>
          <p:cNvPr id="379" name="Google Shape;379;p16"/>
          <p:cNvGrpSpPr/>
          <p:nvPr/>
        </p:nvGrpSpPr>
        <p:grpSpPr>
          <a:xfrm>
            <a:off x="1668229" y="5319519"/>
            <a:ext cx="342646" cy="358708"/>
            <a:chOff x="0" y="-38100"/>
            <a:chExt cx="812800" cy="850900"/>
          </a:xfrm>
        </p:grpSpPr>
        <p:sp>
          <p:nvSpPr>
            <p:cNvPr id="380" name="Google Shape;380;p16"/>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59A5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16"/>
            <p:cNvSpPr txBox="1"/>
            <p:nvPr/>
          </p:nvSpPr>
          <p:spPr>
            <a:xfrm>
              <a:off x="0" y="-38100"/>
              <a:ext cx="812800" cy="850900"/>
            </a:xfrm>
            <a:prstGeom prst="rect">
              <a:avLst/>
            </a:prstGeom>
            <a:noFill/>
            <a:ln>
              <a:noFill/>
            </a:ln>
          </p:spPr>
          <p:txBody>
            <a:bodyPr anchorCtr="0" anchor="ctr" bIns="32225" lIns="32225" spcFirstLastPara="1" rIns="32225" wrap="square" tIns="32225">
              <a:noAutofit/>
            </a:bodyPr>
            <a:lstStyle/>
            <a:p>
              <a:pPr indent="0" lvl="0" marL="0" marR="0" rtl="0" algn="ctr">
                <a:lnSpc>
                  <a:spcPct val="86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382" name="Google Shape;382;p16"/>
          <p:cNvSpPr txBox="1"/>
          <p:nvPr/>
        </p:nvSpPr>
        <p:spPr>
          <a:xfrm>
            <a:off x="1562109" y="5731118"/>
            <a:ext cx="554887" cy="94932"/>
          </a:xfrm>
          <a:prstGeom prst="rect">
            <a:avLst/>
          </a:prstGeom>
          <a:noFill/>
          <a:ln>
            <a:noFill/>
          </a:ln>
        </p:spPr>
        <p:txBody>
          <a:bodyPr anchorCtr="0" anchor="t" bIns="0" lIns="0" spcFirstLastPara="1" rIns="0" wrap="square" tIns="0">
            <a:spAutoFit/>
          </a:bodyPr>
          <a:lstStyle/>
          <a:p>
            <a:pPr indent="0" lvl="0" marL="0" marR="0" rtl="0" algn="ctr">
              <a:lnSpc>
                <a:spcPct val="103133"/>
              </a:lnSpc>
              <a:spcBef>
                <a:spcPts val="0"/>
              </a:spcBef>
              <a:spcAft>
                <a:spcPts val="0"/>
              </a:spcAft>
              <a:buNone/>
            </a:pPr>
            <a:r>
              <a:rPr b="1" i="0" lang="en-US" sz="702" u="none" cap="none" strike="noStrike">
                <a:solidFill>
                  <a:srgbClr val="000000"/>
                </a:solidFill>
                <a:latin typeface="Arial"/>
                <a:ea typeface="Arial"/>
                <a:cs typeface="Arial"/>
                <a:sym typeface="Arial"/>
              </a:rPr>
              <a:t>#F59A58</a:t>
            </a:r>
            <a:endParaRPr/>
          </a:p>
        </p:txBody>
      </p:sp>
      <p:grpSp>
        <p:nvGrpSpPr>
          <p:cNvPr id="383" name="Google Shape;383;p16"/>
          <p:cNvGrpSpPr/>
          <p:nvPr/>
        </p:nvGrpSpPr>
        <p:grpSpPr>
          <a:xfrm>
            <a:off x="2212246" y="5319519"/>
            <a:ext cx="342646" cy="358708"/>
            <a:chOff x="0" y="-38100"/>
            <a:chExt cx="812800" cy="850900"/>
          </a:xfrm>
        </p:grpSpPr>
        <p:sp>
          <p:nvSpPr>
            <p:cNvPr id="384" name="Google Shape;384;p16"/>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BCE7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16"/>
            <p:cNvSpPr txBox="1"/>
            <p:nvPr/>
          </p:nvSpPr>
          <p:spPr>
            <a:xfrm>
              <a:off x="0" y="-38100"/>
              <a:ext cx="812800" cy="850900"/>
            </a:xfrm>
            <a:prstGeom prst="rect">
              <a:avLst/>
            </a:prstGeom>
            <a:noFill/>
            <a:ln>
              <a:noFill/>
            </a:ln>
          </p:spPr>
          <p:txBody>
            <a:bodyPr anchorCtr="0" anchor="ctr" bIns="32225" lIns="32225" spcFirstLastPara="1" rIns="32225" wrap="square" tIns="32225">
              <a:noAutofit/>
            </a:bodyPr>
            <a:lstStyle/>
            <a:p>
              <a:pPr indent="0" lvl="0" marL="0" marR="0" rtl="0" algn="ctr">
                <a:lnSpc>
                  <a:spcPct val="86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386" name="Google Shape;386;p16"/>
          <p:cNvSpPr txBox="1"/>
          <p:nvPr/>
        </p:nvSpPr>
        <p:spPr>
          <a:xfrm>
            <a:off x="2106125" y="5731118"/>
            <a:ext cx="554887" cy="94932"/>
          </a:xfrm>
          <a:prstGeom prst="rect">
            <a:avLst/>
          </a:prstGeom>
          <a:noFill/>
          <a:ln>
            <a:noFill/>
          </a:ln>
        </p:spPr>
        <p:txBody>
          <a:bodyPr anchorCtr="0" anchor="t" bIns="0" lIns="0" spcFirstLastPara="1" rIns="0" wrap="square" tIns="0">
            <a:spAutoFit/>
          </a:bodyPr>
          <a:lstStyle/>
          <a:p>
            <a:pPr indent="0" lvl="0" marL="0" marR="0" rtl="0" algn="ctr">
              <a:lnSpc>
                <a:spcPct val="103133"/>
              </a:lnSpc>
              <a:spcBef>
                <a:spcPts val="0"/>
              </a:spcBef>
              <a:spcAft>
                <a:spcPts val="0"/>
              </a:spcAft>
              <a:buNone/>
            </a:pPr>
            <a:r>
              <a:rPr b="1" i="0" lang="en-US" sz="702" u="none" cap="none" strike="noStrike">
                <a:solidFill>
                  <a:srgbClr val="000000"/>
                </a:solidFill>
                <a:latin typeface="Arial"/>
                <a:ea typeface="Arial"/>
                <a:cs typeface="Arial"/>
                <a:sym typeface="Arial"/>
              </a:rPr>
              <a:t>#BCE7FF</a:t>
            </a:r>
            <a:endParaRPr/>
          </a:p>
        </p:txBody>
      </p:sp>
      <p:grpSp>
        <p:nvGrpSpPr>
          <p:cNvPr id="387" name="Google Shape;387;p16"/>
          <p:cNvGrpSpPr/>
          <p:nvPr/>
        </p:nvGrpSpPr>
        <p:grpSpPr>
          <a:xfrm>
            <a:off x="2756262" y="5319519"/>
            <a:ext cx="342646" cy="358708"/>
            <a:chOff x="0" y="-38100"/>
            <a:chExt cx="812800" cy="850900"/>
          </a:xfrm>
        </p:grpSpPr>
        <p:sp>
          <p:nvSpPr>
            <p:cNvPr id="388" name="Google Shape;388;p16"/>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FF2B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16"/>
            <p:cNvSpPr txBox="1"/>
            <p:nvPr/>
          </p:nvSpPr>
          <p:spPr>
            <a:xfrm>
              <a:off x="0" y="-38100"/>
              <a:ext cx="812800" cy="850900"/>
            </a:xfrm>
            <a:prstGeom prst="rect">
              <a:avLst/>
            </a:prstGeom>
            <a:noFill/>
            <a:ln>
              <a:noFill/>
            </a:ln>
          </p:spPr>
          <p:txBody>
            <a:bodyPr anchorCtr="0" anchor="ctr" bIns="32225" lIns="32225" spcFirstLastPara="1" rIns="32225" wrap="square" tIns="32225">
              <a:noAutofit/>
            </a:bodyPr>
            <a:lstStyle/>
            <a:p>
              <a:pPr indent="0" lvl="0" marL="0" marR="0" rtl="0" algn="ctr">
                <a:lnSpc>
                  <a:spcPct val="86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390" name="Google Shape;390;p16"/>
          <p:cNvSpPr txBox="1"/>
          <p:nvPr/>
        </p:nvSpPr>
        <p:spPr>
          <a:xfrm>
            <a:off x="2650141" y="5731118"/>
            <a:ext cx="554887" cy="94932"/>
          </a:xfrm>
          <a:prstGeom prst="rect">
            <a:avLst/>
          </a:prstGeom>
          <a:noFill/>
          <a:ln>
            <a:noFill/>
          </a:ln>
        </p:spPr>
        <p:txBody>
          <a:bodyPr anchorCtr="0" anchor="t" bIns="0" lIns="0" spcFirstLastPara="1" rIns="0" wrap="square" tIns="0">
            <a:spAutoFit/>
          </a:bodyPr>
          <a:lstStyle/>
          <a:p>
            <a:pPr indent="0" lvl="0" marL="0" marR="0" rtl="0" algn="ctr">
              <a:lnSpc>
                <a:spcPct val="103133"/>
              </a:lnSpc>
              <a:spcBef>
                <a:spcPts val="0"/>
              </a:spcBef>
              <a:spcAft>
                <a:spcPts val="0"/>
              </a:spcAft>
              <a:buNone/>
            </a:pPr>
            <a:r>
              <a:rPr b="1" i="0" lang="en-US" sz="702" u="none" cap="none" strike="noStrike">
                <a:solidFill>
                  <a:srgbClr val="000000"/>
                </a:solidFill>
                <a:latin typeface="Arial"/>
                <a:ea typeface="Arial"/>
                <a:cs typeface="Arial"/>
                <a:sym typeface="Arial"/>
              </a:rPr>
              <a:t>#FFF2BC</a:t>
            </a:r>
            <a:endParaRPr/>
          </a:p>
        </p:txBody>
      </p:sp>
      <p:grpSp>
        <p:nvGrpSpPr>
          <p:cNvPr id="391" name="Google Shape;391;p16"/>
          <p:cNvGrpSpPr/>
          <p:nvPr/>
        </p:nvGrpSpPr>
        <p:grpSpPr>
          <a:xfrm>
            <a:off x="824113" y="5935560"/>
            <a:ext cx="342646" cy="358708"/>
            <a:chOff x="0" y="-38100"/>
            <a:chExt cx="812800" cy="850900"/>
          </a:xfrm>
        </p:grpSpPr>
        <p:sp>
          <p:nvSpPr>
            <p:cNvPr id="392" name="Google Shape;392;p16"/>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EDF6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16"/>
            <p:cNvSpPr txBox="1"/>
            <p:nvPr/>
          </p:nvSpPr>
          <p:spPr>
            <a:xfrm>
              <a:off x="0" y="-38100"/>
              <a:ext cx="812800" cy="850900"/>
            </a:xfrm>
            <a:prstGeom prst="rect">
              <a:avLst/>
            </a:prstGeom>
            <a:noFill/>
            <a:ln>
              <a:noFill/>
            </a:ln>
          </p:spPr>
          <p:txBody>
            <a:bodyPr anchorCtr="0" anchor="ctr" bIns="32225" lIns="32225" spcFirstLastPara="1" rIns="32225" wrap="square" tIns="32225">
              <a:noAutofit/>
            </a:bodyPr>
            <a:lstStyle/>
            <a:p>
              <a:pPr indent="0" lvl="0" marL="0" marR="0" rtl="0" algn="ctr">
                <a:lnSpc>
                  <a:spcPct val="86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394" name="Google Shape;394;p16"/>
          <p:cNvSpPr txBox="1"/>
          <p:nvPr/>
        </p:nvSpPr>
        <p:spPr>
          <a:xfrm>
            <a:off x="717993" y="6347159"/>
            <a:ext cx="554887" cy="94932"/>
          </a:xfrm>
          <a:prstGeom prst="rect">
            <a:avLst/>
          </a:prstGeom>
          <a:noFill/>
          <a:ln>
            <a:noFill/>
          </a:ln>
        </p:spPr>
        <p:txBody>
          <a:bodyPr anchorCtr="0" anchor="t" bIns="0" lIns="0" spcFirstLastPara="1" rIns="0" wrap="square" tIns="0">
            <a:spAutoFit/>
          </a:bodyPr>
          <a:lstStyle/>
          <a:p>
            <a:pPr indent="0" lvl="0" marL="0" marR="0" rtl="0" algn="ctr">
              <a:lnSpc>
                <a:spcPct val="103133"/>
              </a:lnSpc>
              <a:spcBef>
                <a:spcPts val="0"/>
              </a:spcBef>
              <a:spcAft>
                <a:spcPts val="0"/>
              </a:spcAft>
              <a:buNone/>
            </a:pPr>
            <a:r>
              <a:rPr b="1" i="0" lang="en-US" sz="702" u="none" cap="none" strike="noStrike">
                <a:solidFill>
                  <a:srgbClr val="000000"/>
                </a:solidFill>
                <a:latin typeface="Arial"/>
                <a:ea typeface="Arial"/>
                <a:cs typeface="Arial"/>
                <a:sym typeface="Arial"/>
              </a:rPr>
              <a:t>#FEDF6A</a:t>
            </a:r>
            <a:endParaRPr/>
          </a:p>
        </p:txBody>
      </p:sp>
      <p:grpSp>
        <p:nvGrpSpPr>
          <p:cNvPr id="395" name="Google Shape;395;p16"/>
          <p:cNvGrpSpPr/>
          <p:nvPr/>
        </p:nvGrpSpPr>
        <p:grpSpPr>
          <a:xfrm>
            <a:off x="1379001" y="5935560"/>
            <a:ext cx="342646" cy="358708"/>
            <a:chOff x="0" y="-38100"/>
            <a:chExt cx="812800" cy="850900"/>
          </a:xfrm>
        </p:grpSpPr>
        <p:sp>
          <p:nvSpPr>
            <p:cNvPr id="396" name="Google Shape;396;p16"/>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5C0C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16"/>
            <p:cNvSpPr txBox="1"/>
            <p:nvPr/>
          </p:nvSpPr>
          <p:spPr>
            <a:xfrm>
              <a:off x="0" y="-38100"/>
              <a:ext cx="812800" cy="850900"/>
            </a:xfrm>
            <a:prstGeom prst="rect">
              <a:avLst/>
            </a:prstGeom>
            <a:noFill/>
            <a:ln>
              <a:noFill/>
            </a:ln>
          </p:spPr>
          <p:txBody>
            <a:bodyPr anchorCtr="0" anchor="ctr" bIns="32225" lIns="32225" spcFirstLastPara="1" rIns="32225" wrap="square" tIns="32225">
              <a:noAutofit/>
            </a:bodyPr>
            <a:lstStyle/>
            <a:p>
              <a:pPr indent="0" lvl="0" marL="0" marR="0" rtl="0" algn="ctr">
                <a:lnSpc>
                  <a:spcPct val="86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398" name="Google Shape;398;p16"/>
          <p:cNvSpPr txBox="1"/>
          <p:nvPr/>
        </p:nvSpPr>
        <p:spPr>
          <a:xfrm>
            <a:off x="1272880" y="6347159"/>
            <a:ext cx="554887" cy="94932"/>
          </a:xfrm>
          <a:prstGeom prst="rect">
            <a:avLst/>
          </a:prstGeom>
          <a:noFill/>
          <a:ln>
            <a:noFill/>
          </a:ln>
        </p:spPr>
        <p:txBody>
          <a:bodyPr anchorCtr="0" anchor="t" bIns="0" lIns="0" spcFirstLastPara="1" rIns="0" wrap="square" tIns="0">
            <a:spAutoFit/>
          </a:bodyPr>
          <a:lstStyle/>
          <a:p>
            <a:pPr indent="0" lvl="0" marL="0" marR="0" rtl="0" algn="ctr">
              <a:lnSpc>
                <a:spcPct val="103133"/>
              </a:lnSpc>
              <a:spcBef>
                <a:spcPts val="0"/>
              </a:spcBef>
              <a:spcAft>
                <a:spcPts val="0"/>
              </a:spcAft>
              <a:buNone/>
            </a:pPr>
            <a:r>
              <a:rPr b="1" i="0" lang="en-US" sz="702" u="none" cap="none" strike="noStrike">
                <a:solidFill>
                  <a:srgbClr val="000000"/>
                </a:solidFill>
                <a:latin typeface="Arial"/>
                <a:ea typeface="Arial"/>
                <a:cs typeface="Arial"/>
                <a:sym typeface="Arial"/>
              </a:rPr>
              <a:t>#F5C0C8</a:t>
            </a:r>
            <a:endParaRPr/>
          </a:p>
        </p:txBody>
      </p:sp>
      <p:grpSp>
        <p:nvGrpSpPr>
          <p:cNvPr id="399" name="Google Shape;399;p16"/>
          <p:cNvGrpSpPr/>
          <p:nvPr/>
        </p:nvGrpSpPr>
        <p:grpSpPr>
          <a:xfrm>
            <a:off x="1918330" y="5935560"/>
            <a:ext cx="342646" cy="358708"/>
            <a:chOff x="0" y="-38100"/>
            <a:chExt cx="812800" cy="850900"/>
          </a:xfrm>
        </p:grpSpPr>
        <p:sp>
          <p:nvSpPr>
            <p:cNvPr id="400" name="Google Shape;400;p16"/>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B6EDA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16"/>
            <p:cNvSpPr txBox="1"/>
            <p:nvPr/>
          </p:nvSpPr>
          <p:spPr>
            <a:xfrm>
              <a:off x="0" y="-38100"/>
              <a:ext cx="812800" cy="850900"/>
            </a:xfrm>
            <a:prstGeom prst="rect">
              <a:avLst/>
            </a:prstGeom>
            <a:noFill/>
            <a:ln>
              <a:noFill/>
            </a:ln>
          </p:spPr>
          <p:txBody>
            <a:bodyPr anchorCtr="0" anchor="ctr" bIns="32225" lIns="32225" spcFirstLastPara="1" rIns="32225" wrap="square" tIns="32225">
              <a:noAutofit/>
            </a:bodyPr>
            <a:lstStyle/>
            <a:p>
              <a:pPr indent="0" lvl="0" marL="0" marR="0" rtl="0" algn="ctr">
                <a:lnSpc>
                  <a:spcPct val="86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402" name="Google Shape;402;p16"/>
          <p:cNvSpPr txBox="1"/>
          <p:nvPr/>
        </p:nvSpPr>
        <p:spPr>
          <a:xfrm>
            <a:off x="1812209" y="6347159"/>
            <a:ext cx="554887" cy="94932"/>
          </a:xfrm>
          <a:prstGeom prst="rect">
            <a:avLst/>
          </a:prstGeom>
          <a:noFill/>
          <a:ln>
            <a:noFill/>
          </a:ln>
        </p:spPr>
        <p:txBody>
          <a:bodyPr anchorCtr="0" anchor="t" bIns="0" lIns="0" spcFirstLastPara="1" rIns="0" wrap="square" tIns="0">
            <a:spAutoFit/>
          </a:bodyPr>
          <a:lstStyle/>
          <a:p>
            <a:pPr indent="0" lvl="0" marL="0" marR="0" rtl="0" algn="ctr">
              <a:lnSpc>
                <a:spcPct val="103133"/>
              </a:lnSpc>
              <a:spcBef>
                <a:spcPts val="0"/>
              </a:spcBef>
              <a:spcAft>
                <a:spcPts val="0"/>
              </a:spcAft>
              <a:buNone/>
            </a:pPr>
            <a:r>
              <a:rPr b="1" i="0" lang="en-US" sz="702" u="none" cap="none" strike="noStrike">
                <a:solidFill>
                  <a:srgbClr val="000000"/>
                </a:solidFill>
                <a:latin typeface="Arial"/>
                <a:ea typeface="Arial"/>
                <a:cs typeface="Arial"/>
                <a:sym typeface="Arial"/>
              </a:rPr>
              <a:t>#B6EDA9</a:t>
            </a:r>
            <a:endParaRPr/>
          </a:p>
        </p:txBody>
      </p:sp>
      <p:grpSp>
        <p:nvGrpSpPr>
          <p:cNvPr id="403" name="Google Shape;403;p16"/>
          <p:cNvGrpSpPr/>
          <p:nvPr/>
        </p:nvGrpSpPr>
        <p:grpSpPr>
          <a:xfrm>
            <a:off x="2462346" y="5935560"/>
            <a:ext cx="342646" cy="358708"/>
            <a:chOff x="0" y="-38100"/>
            <a:chExt cx="812800" cy="850900"/>
          </a:xfrm>
        </p:grpSpPr>
        <p:sp>
          <p:nvSpPr>
            <p:cNvPr id="404" name="Google Shape;404;p16"/>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E4E0E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16"/>
            <p:cNvSpPr txBox="1"/>
            <p:nvPr/>
          </p:nvSpPr>
          <p:spPr>
            <a:xfrm>
              <a:off x="0" y="-38100"/>
              <a:ext cx="812800" cy="850900"/>
            </a:xfrm>
            <a:prstGeom prst="rect">
              <a:avLst/>
            </a:prstGeom>
            <a:noFill/>
            <a:ln>
              <a:noFill/>
            </a:ln>
          </p:spPr>
          <p:txBody>
            <a:bodyPr anchorCtr="0" anchor="ctr" bIns="32225" lIns="32225" spcFirstLastPara="1" rIns="32225" wrap="square" tIns="32225">
              <a:noAutofit/>
            </a:bodyPr>
            <a:lstStyle/>
            <a:p>
              <a:pPr indent="0" lvl="0" marL="0" marR="0" rtl="0" algn="ctr">
                <a:lnSpc>
                  <a:spcPct val="86888"/>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406" name="Google Shape;406;p16"/>
          <p:cNvSpPr txBox="1"/>
          <p:nvPr/>
        </p:nvSpPr>
        <p:spPr>
          <a:xfrm>
            <a:off x="2356225" y="6347159"/>
            <a:ext cx="554887" cy="94932"/>
          </a:xfrm>
          <a:prstGeom prst="rect">
            <a:avLst/>
          </a:prstGeom>
          <a:noFill/>
          <a:ln>
            <a:noFill/>
          </a:ln>
        </p:spPr>
        <p:txBody>
          <a:bodyPr anchorCtr="0" anchor="t" bIns="0" lIns="0" spcFirstLastPara="1" rIns="0" wrap="square" tIns="0">
            <a:spAutoFit/>
          </a:bodyPr>
          <a:lstStyle/>
          <a:p>
            <a:pPr indent="0" lvl="0" marL="0" marR="0" rtl="0" algn="ctr">
              <a:lnSpc>
                <a:spcPct val="103133"/>
              </a:lnSpc>
              <a:spcBef>
                <a:spcPts val="0"/>
              </a:spcBef>
              <a:spcAft>
                <a:spcPts val="0"/>
              </a:spcAft>
              <a:buNone/>
            </a:pPr>
            <a:r>
              <a:rPr b="1" i="0" lang="en-US" sz="702" u="none" cap="none" strike="noStrike">
                <a:solidFill>
                  <a:srgbClr val="000000"/>
                </a:solidFill>
                <a:latin typeface="Arial"/>
                <a:ea typeface="Arial"/>
                <a:cs typeface="Arial"/>
                <a:sym typeface="Arial"/>
              </a:rPr>
              <a:t>#E4E0E0</a:t>
            </a:r>
            <a:endParaRPr/>
          </a:p>
        </p:txBody>
      </p:sp>
      <p:sp>
        <p:nvSpPr>
          <p:cNvPr id="407" name="Google Shape;407;p16"/>
          <p:cNvSpPr/>
          <p:nvPr/>
        </p:nvSpPr>
        <p:spPr>
          <a:xfrm>
            <a:off x="6392147" y="2882202"/>
            <a:ext cx="3700534" cy="2449081"/>
          </a:xfrm>
          <a:custGeom>
            <a:rect b="b" l="l" r="r" t="t"/>
            <a:pathLst>
              <a:path extrusionOk="0" h="2449081" w="3700534">
                <a:moveTo>
                  <a:pt x="0" y="0"/>
                </a:moveTo>
                <a:lnTo>
                  <a:pt x="3700534" y="0"/>
                </a:lnTo>
                <a:lnTo>
                  <a:pt x="3700534" y="2449080"/>
                </a:lnTo>
                <a:lnTo>
                  <a:pt x="0" y="2449080"/>
                </a:lnTo>
                <a:lnTo>
                  <a:pt x="0" y="0"/>
                </a:lnTo>
                <a:close/>
              </a:path>
            </a:pathLst>
          </a:custGeom>
          <a:blipFill rotWithShape="1">
            <a:blip r:embed="rId8">
              <a:alphaModFix/>
            </a:blip>
            <a:stretch>
              <a:fillRect b="0" l="0" r="0" t="0"/>
            </a:stretch>
          </a:blipFill>
          <a:ln>
            <a:noFill/>
          </a:ln>
        </p:spPr>
      </p:sp>
      <p:sp>
        <p:nvSpPr>
          <p:cNvPr id="408" name="Google Shape;408;p16"/>
          <p:cNvSpPr/>
          <p:nvPr/>
        </p:nvSpPr>
        <p:spPr>
          <a:xfrm>
            <a:off x="5135851" y="5662372"/>
            <a:ext cx="839511" cy="578500"/>
          </a:xfrm>
          <a:custGeom>
            <a:rect b="b" l="l" r="r" t="t"/>
            <a:pathLst>
              <a:path extrusionOk="0" h="578500" w="839511">
                <a:moveTo>
                  <a:pt x="0" y="0"/>
                </a:moveTo>
                <a:lnTo>
                  <a:pt x="839512" y="0"/>
                </a:lnTo>
                <a:lnTo>
                  <a:pt x="839512" y="578499"/>
                </a:lnTo>
                <a:lnTo>
                  <a:pt x="0" y="578499"/>
                </a:lnTo>
                <a:lnTo>
                  <a:pt x="0" y="0"/>
                </a:lnTo>
                <a:close/>
              </a:path>
            </a:pathLst>
          </a:custGeom>
          <a:blipFill rotWithShape="1">
            <a:blip r:embed="rId9">
              <a:alphaModFix/>
            </a:blip>
            <a:stretch>
              <a:fillRect b="0" l="0" r="0" t="0"/>
            </a:stretch>
          </a:blipFill>
          <a:ln>
            <a:noFill/>
          </a:ln>
        </p:spPr>
      </p:sp>
      <p:sp>
        <p:nvSpPr>
          <p:cNvPr id="409" name="Google Shape;409;p16"/>
          <p:cNvSpPr/>
          <p:nvPr/>
        </p:nvSpPr>
        <p:spPr>
          <a:xfrm>
            <a:off x="6277988" y="5809212"/>
            <a:ext cx="791163" cy="284819"/>
          </a:xfrm>
          <a:custGeom>
            <a:rect b="b" l="l" r="r" t="t"/>
            <a:pathLst>
              <a:path extrusionOk="0" h="284819" w="791163">
                <a:moveTo>
                  <a:pt x="0" y="0"/>
                </a:moveTo>
                <a:lnTo>
                  <a:pt x="791163" y="0"/>
                </a:lnTo>
                <a:lnTo>
                  <a:pt x="791163" y="284819"/>
                </a:lnTo>
                <a:lnTo>
                  <a:pt x="0" y="284819"/>
                </a:lnTo>
                <a:lnTo>
                  <a:pt x="0" y="0"/>
                </a:lnTo>
                <a:close/>
              </a:path>
            </a:pathLst>
          </a:custGeom>
          <a:blipFill rotWithShape="1">
            <a:blip r:embed="rId10">
              <a:alphaModFix/>
            </a:blip>
            <a:stretch>
              <a:fillRect b="0" l="0" r="0" t="0"/>
            </a:stretch>
          </a:blipFill>
          <a:ln>
            <a:noFill/>
          </a:ln>
        </p:spPr>
      </p:sp>
      <p:sp>
        <p:nvSpPr>
          <p:cNvPr id="410" name="Google Shape;410;p16"/>
          <p:cNvSpPr/>
          <p:nvPr/>
        </p:nvSpPr>
        <p:spPr>
          <a:xfrm>
            <a:off x="7484085" y="5787547"/>
            <a:ext cx="758329" cy="328149"/>
          </a:xfrm>
          <a:custGeom>
            <a:rect b="b" l="l" r="r" t="t"/>
            <a:pathLst>
              <a:path extrusionOk="0" h="328149" w="758329">
                <a:moveTo>
                  <a:pt x="0" y="0"/>
                </a:moveTo>
                <a:lnTo>
                  <a:pt x="758329" y="0"/>
                </a:lnTo>
                <a:lnTo>
                  <a:pt x="758329" y="328149"/>
                </a:lnTo>
                <a:lnTo>
                  <a:pt x="0" y="328149"/>
                </a:lnTo>
                <a:lnTo>
                  <a:pt x="0" y="0"/>
                </a:lnTo>
                <a:close/>
              </a:path>
            </a:pathLst>
          </a:custGeom>
          <a:blipFill rotWithShape="1">
            <a:blip r:embed="rId11">
              <a:alphaModFix/>
            </a:blip>
            <a:stretch>
              <a:fillRect b="0" l="0" r="0" t="0"/>
            </a:stretch>
          </a:blipFill>
          <a:ln>
            <a:noFill/>
          </a:ln>
        </p:spPr>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584136"/>
        </a:solidFill>
      </p:bgPr>
    </p:bg>
    <p:spTree>
      <p:nvGrpSpPr>
        <p:cNvPr id="414" name="Shape 414"/>
        <p:cNvGrpSpPr/>
        <p:nvPr/>
      </p:nvGrpSpPr>
      <p:grpSpPr>
        <a:xfrm>
          <a:off x="0" y="0"/>
          <a:ext cx="0" cy="0"/>
          <a:chOff x="0" y="0"/>
          <a:chExt cx="0" cy="0"/>
        </a:xfrm>
      </p:grpSpPr>
      <p:pic>
        <p:nvPicPr>
          <p:cNvPr id="415" name="Google Shape;415;p17"/>
          <p:cNvPicPr preferRelativeResize="0"/>
          <p:nvPr/>
        </p:nvPicPr>
        <p:blipFill>
          <a:blip r:embed="rId3">
            <a:alphaModFix/>
          </a:blip>
          <a:stretch>
            <a:fillRect/>
          </a:stretch>
        </p:blipFill>
        <p:spPr>
          <a:xfrm>
            <a:off x="-410725" y="-32550"/>
            <a:ext cx="11514852" cy="7621600"/>
          </a:xfrm>
          <a:prstGeom prst="rect">
            <a:avLst/>
          </a:prstGeom>
          <a:noFill/>
          <a:ln>
            <a:noFill/>
          </a:ln>
        </p:spPr>
      </p:pic>
      <p:sp>
        <p:nvSpPr>
          <p:cNvPr id="416" name="Google Shape;416;p17"/>
          <p:cNvSpPr txBox="1"/>
          <p:nvPr/>
        </p:nvSpPr>
        <p:spPr>
          <a:xfrm>
            <a:off x="2856530" y="762892"/>
            <a:ext cx="4978940" cy="507786"/>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3866" u="none" cap="none" strike="noStrike">
                <a:solidFill>
                  <a:srgbClr val="000000"/>
                </a:solidFill>
                <a:latin typeface="Arial"/>
                <a:ea typeface="Arial"/>
                <a:cs typeface="Arial"/>
                <a:sym typeface="Arial"/>
              </a:rPr>
              <a:t>CREDITS</a:t>
            </a:r>
            <a:endParaRPr/>
          </a:p>
        </p:txBody>
      </p:sp>
      <p:sp>
        <p:nvSpPr>
          <p:cNvPr id="417" name="Google Shape;417;p17"/>
          <p:cNvSpPr txBox="1"/>
          <p:nvPr/>
        </p:nvSpPr>
        <p:spPr>
          <a:xfrm>
            <a:off x="1438686" y="1774596"/>
            <a:ext cx="7814627" cy="234339"/>
          </a:xfrm>
          <a:prstGeom prst="rect">
            <a:avLst/>
          </a:prstGeom>
          <a:noFill/>
          <a:ln>
            <a:noFill/>
          </a:ln>
        </p:spPr>
        <p:txBody>
          <a:bodyPr anchorCtr="0" anchor="t" bIns="0" lIns="0" spcFirstLastPara="1" rIns="0" wrap="square" tIns="0">
            <a:spAutoFit/>
          </a:bodyPr>
          <a:lstStyle/>
          <a:p>
            <a:pPr indent="0" lvl="1" marL="0" marR="0" rtl="0" algn="ctr">
              <a:lnSpc>
                <a:spcPct val="122013"/>
              </a:lnSpc>
              <a:spcBef>
                <a:spcPts val="0"/>
              </a:spcBef>
              <a:spcAft>
                <a:spcPts val="0"/>
              </a:spcAft>
              <a:buNone/>
            </a:pPr>
            <a:r>
              <a:rPr b="0" i="0" lang="en-US" sz="1490" u="none" cap="none" strike="noStrike">
                <a:solidFill>
                  <a:srgbClr val="000000"/>
                </a:solidFill>
                <a:latin typeface="Arial"/>
                <a:ea typeface="Arial"/>
                <a:cs typeface="Arial"/>
                <a:sym typeface="Arial"/>
              </a:rPr>
              <a:t>This presentation template is free for everyone to use thanks to the following:</a:t>
            </a:r>
            <a:endParaRPr/>
          </a:p>
        </p:txBody>
      </p:sp>
      <p:sp>
        <p:nvSpPr>
          <p:cNvPr id="418" name="Google Shape;418;p17"/>
          <p:cNvSpPr txBox="1"/>
          <p:nvPr/>
        </p:nvSpPr>
        <p:spPr>
          <a:xfrm>
            <a:off x="3966931" y="5738797"/>
            <a:ext cx="2758138" cy="290456"/>
          </a:xfrm>
          <a:prstGeom prst="rect">
            <a:avLst/>
          </a:prstGeom>
          <a:noFill/>
          <a:ln>
            <a:noFill/>
          </a:ln>
        </p:spPr>
        <p:txBody>
          <a:bodyPr anchorCtr="0" anchor="t" bIns="0" lIns="0" spcFirstLastPara="1" rIns="0" wrap="square" tIns="0">
            <a:spAutoFit/>
          </a:bodyPr>
          <a:lstStyle/>
          <a:p>
            <a:pPr indent="0" lvl="1" marL="0" marR="0" rtl="0" algn="ctr">
              <a:lnSpc>
                <a:spcPct val="122046"/>
              </a:lnSpc>
              <a:spcBef>
                <a:spcPts val="0"/>
              </a:spcBef>
              <a:spcAft>
                <a:spcPts val="0"/>
              </a:spcAft>
              <a:buNone/>
            </a:pPr>
            <a:r>
              <a:rPr b="1" i="1" lang="en-US" sz="1896" u="none" cap="none" strike="noStrike">
                <a:solidFill>
                  <a:srgbClr val="000000"/>
                </a:solidFill>
                <a:latin typeface="Arial"/>
                <a:ea typeface="Arial"/>
                <a:cs typeface="Arial"/>
                <a:sym typeface="Arial"/>
              </a:rPr>
              <a:t>Happy designing!</a:t>
            </a:r>
            <a:endParaRPr/>
          </a:p>
        </p:txBody>
      </p:sp>
      <p:sp>
        <p:nvSpPr>
          <p:cNvPr id="419" name="Google Shape;419;p17"/>
          <p:cNvSpPr txBox="1"/>
          <p:nvPr/>
        </p:nvSpPr>
        <p:spPr>
          <a:xfrm>
            <a:off x="2002794" y="3721006"/>
            <a:ext cx="6686413" cy="215633"/>
          </a:xfrm>
          <a:prstGeom prst="rect">
            <a:avLst/>
          </a:prstGeom>
          <a:noFill/>
          <a:ln>
            <a:noFill/>
          </a:ln>
        </p:spPr>
        <p:txBody>
          <a:bodyPr anchorCtr="0" anchor="t" bIns="0" lIns="0" spcFirstLastPara="1" rIns="0" wrap="square" tIns="0">
            <a:spAutoFit/>
          </a:bodyPr>
          <a:lstStyle/>
          <a:p>
            <a:pPr indent="0" lvl="1" marL="0" marR="0" rtl="0" algn="ctr">
              <a:lnSpc>
                <a:spcPct val="121992"/>
              </a:lnSpc>
              <a:spcBef>
                <a:spcPts val="0"/>
              </a:spcBef>
              <a:spcAft>
                <a:spcPts val="0"/>
              </a:spcAft>
              <a:buNone/>
            </a:pPr>
            <a:r>
              <a:rPr b="0" i="0" lang="en-US" sz="1355" u="none" cap="none" strike="noStrike">
                <a:solidFill>
                  <a:srgbClr val="000000"/>
                </a:solidFill>
                <a:latin typeface="Arial"/>
                <a:ea typeface="Arial"/>
                <a:cs typeface="Arial"/>
                <a:sym typeface="Arial"/>
              </a:rPr>
              <a:t>for the presentation template</a:t>
            </a:r>
            <a:endParaRPr/>
          </a:p>
        </p:txBody>
      </p:sp>
      <p:sp>
        <p:nvSpPr>
          <p:cNvPr id="420" name="Google Shape;420;p17"/>
          <p:cNvSpPr txBox="1"/>
          <p:nvPr/>
        </p:nvSpPr>
        <p:spPr>
          <a:xfrm>
            <a:off x="2002794" y="4896765"/>
            <a:ext cx="6686413" cy="215633"/>
          </a:xfrm>
          <a:prstGeom prst="rect">
            <a:avLst/>
          </a:prstGeom>
          <a:noFill/>
          <a:ln>
            <a:noFill/>
          </a:ln>
        </p:spPr>
        <p:txBody>
          <a:bodyPr anchorCtr="0" anchor="t" bIns="0" lIns="0" spcFirstLastPara="1" rIns="0" wrap="square" tIns="0">
            <a:spAutoFit/>
          </a:bodyPr>
          <a:lstStyle/>
          <a:p>
            <a:pPr indent="0" lvl="1" marL="0" marR="0" rtl="0" algn="ctr">
              <a:lnSpc>
                <a:spcPct val="121992"/>
              </a:lnSpc>
              <a:spcBef>
                <a:spcPts val="0"/>
              </a:spcBef>
              <a:spcAft>
                <a:spcPts val="0"/>
              </a:spcAft>
              <a:buNone/>
            </a:pPr>
            <a:r>
              <a:rPr b="0" i="0" lang="en-US" sz="1355" u="none" cap="none" strike="noStrike">
                <a:solidFill>
                  <a:srgbClr val="000000"/>
                </a:solidFill>
                <a:latin typeface="Arial"/>
                <a:ea typeface="Arial"/>
                <a:cs typeface="Arial"/>
                <a:sym typeface="Arial"/>
              </a:rPr>
              <a:t>for the photos</a:t>
            </a:r>
            <a:endParaRPr/>
          </a:p>
        </p:txBody>
      </p:sp>
      <p:sp>
        <p:nvSpPr>
          <p:cNvPr id="421" name="Google Shape;421;p17"/>
          <p:cNvSpPr txBox="1"/>
          <p:nvPr/>
        </p:nvSpPr>
        <p:spPr>
          <a:xfrm>
            <a:off x="3290222" y="4412115"/>
            <a:ext cx="4111555" cy="414477"/>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3192" u="none" cap="none" strike="noStrike">
                <a:solidFill>
                  <a:srgbClr val="000000"/>
                </a:solidFill>
                <a:latin typeface="Arial"/>
                <a:ea typeface="Arial"/>
                <a:cs typeface="Arial"/>
                <a:sym typeface="Arial"/>
              </a:rPr>
              <a:t>Pexels, Pixabay</a:t>
            </a:r>
            <a:endParaRPr/>
          </a:p>
        </p:txBody>
      </p:sp>
      <p:pic>
        <p:nvPicPr>
          <p:cNvPr id="422" name="Google Shape;422;p17"/>
          <p:cNvPicPr preferRelativeResize="0"/>
          <p:nvPr/>
        </p:nvPicPr>
        <p:blipFill>
          <a:blip r:embed="rId4">
            <a:alphaModFix/>
          </a:blip>
          <a:stretch>
            <a:fillRect/>
          </a:stretch>
        </p:blipFill>
        <p:spPr>
          <a:xfrm>
            <a:off x="3661475" y="2431338"/>
            <a:ext cx="3675250" cy="9252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