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Oswald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8A2C05-F847-4525-AC62-1AFCC4D95632}">
  <a:tblStyle styleId="{E48A2C05-F847-4525-AC62-1AFCC4D9563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Oswald-bold.fntdata"/><Relationship Id="rId12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20" Type="http://schemas.openxmlformats.org/officeDocument/2006/relationships/image" Target="../media/image26.png"/><Relationship Id="rId41" Type="http://schemas.openxmlformats.org/officeDocument/2006/relationships/image" Target="../media/image39.png"/><Relationship Id="rId22" Type="http://schemas.openxmlformats.org/officeDocument/2006/relationships/image" Target="../media/image18.png"/><Relationship Id="rId21" Type="http://schemas.openxmlformats.org/officeDocument/2006/relationships/image" Target="../media/image16.png"/><Relationship Id="rId24" Type="http://schemas.openxmlformats.org/officeDocument/2006/relationships/image" Target="../media/image22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26" Type="http://schemas.openxmlformats.org/officeDocument/2006/relationships/image" Target="../media/image21.png"/><Relationship Id="rId25" Type="http://schemas.openxmlformats.org/officeDocument/2006/relationships/image" Target="../media/image35.png"/><Relationship Id="rId28" Type="http://schemas.openxmlformats.org/officeDocument/2006/relationships/image" Target="../media/image24.png"/><Relationship Id="rId27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29" Type="http://schemas.openxmlformats.org/officeDocument/2006/relationships/image" Target="../media/image33.png"/><Relationship Id="rId7" Type="http://schemas.openxmlformats.org/officeDocument/2006/relationships/image" Target="../media/image5.png"/><Relationship Id="rId8" Type="http://schemas.openxmlformats.org/officeDocument/2006/relationships/image" Target="../media/image12.png"/><Relationship Id="rId31" Type="http://schemas.openxmlformats.org/officeDocument/2006/relationships/image" Target="../media/image25.png"/><Relationship Id="rId30" Type="http://schemas.openxmlformats.org/officeDocument/2006/relationships/image" Target="../media/image32.png"/><Relationship Id="rId11" Type="http://schemas.openxmlformats.org/officeDocument/2006/relationships/image" Target="../media/image2.png"/><Relationship Id="rId33" Type="http://schemas.openxmlformats.org/officeDocument/2006/relationships/image" Target="../media/image40.png"/><Relationship Id="rId10" Type="http://schemas.openxmlformats.org/officeDocument/2006/relationships/image" Target="../media/image8.png"/><Relationship Id="rId32" Type="http://schemas.openxmlformats.org/officeDocument/2006/relationships/image" Target="../media/image36.png"/><Relationship Id="rId13" Type="http://schemas.openxmlformats.org/officeDocument/2006/relationships/image" Target="../media/image3.png"/><Relationship Id="rId35" Type="http://schemas.openxmlformats.org/officeDocument/2006/relationships/image" Target="../media/image41.png"/><Relationship Id="rId12" Type="http://schemas.openxmlformats.org/officeDocument/2006/relationships/image" Target="../media/image20.png"/><Relationship Id="rId34" Type="http://schemas.openxmlformats.org/officeDocument/2006/relationships/image" Target="../media/image29.png"/><Relationship Id="rId15" Type="http://schemas.openxmlformats.org/officeDocument/2006/relationships/image" Target="../media/image15.png"/><Relationship Id="rId37" Type="http://schemas.openxmlformats.org/officeDocument/2006/relationships/image" Target="../media/image38.png"/><Relationship Id="rId14" Type="http://schemas.openxmlformats.org/officeDocument/2006/relationships/image" Target="../media/image6.png"/><Relationship Id="rId36" Type="http://schemas.openxmlformats.org/officeDocument/2006/relationships/image" Target="../media/image43.png"/><Relationship Id="rId17" Type="http://schemas.openxmlformats.org/officeDocument/2006/relationships/image" Target="../media/image23.png"/><Relationship Id="rId39" Type="http://schemas.openxmlformats.org/officeDocument/2006/relationships/image" Target="../media/image37.png"/><Relationship Id="rId16" Type="http://schemas.openxmlformats.org/officeDocument/2006/relationships/image" Target="../media/image27.png"/><Relationship Id="rId38" Type="http://schemas.openxmlformats.org/officeDocument/2006/relationships/image" Target="../media/image34.png"/><Relationship Id="rId19" Type="http://schemas.openxmlformats.org/officeDocument/2006/relationships/image" Target="../media/image9.png"/><Relationship Id="rId1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851421" y="5824754"/>
            <a:ext cx="74079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98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CAPABILITY HEAT MAP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961321" y="5222625"/>
            <a:ext cx="740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INFOGRAPHIC PRESENTATION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4"/>
          <p:cNvGraphicFramePr/>
          <p:nvPr/>
        </p:nvGraphicFramePr>
        <p:xfrm>
          <a:off x="759823" y="12100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{E48A2C05-F847-4525-AC62-1AFCC4D95632}</a:tableStyleId>
              </a:tblPr>
              <a:tblGrid>
                <a:gridCol w="1794925"/>
                <a:gridCol w="1794925"/>
                <a:gridCol w="1794925"/>
                <a:gridCol w="1794925"/>
                <a:gridCol w="1794925"/>
                <a:gridCol w="1794925"/>
                <a:gridCol w="1794925"/>
              </a:tblGrid>
              <a:tr h="94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2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Header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Point 01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</a:tr>
              <a:tr h="11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Point 02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</a:tr>
              <a:tr h="11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Point 03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</a:tr>
              <a:tr h="11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Point 03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</a:tr>
              <a:tr h="116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99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Point 03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424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Text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</a:tr>
            </a:tbl>
          </a:graphicData>
        </a:graphic>
      </p:graphicFrame>
      <p:grpSp>
        <p:nvGrpSpPr>
          <p:cNvPr id="92" name="Google Shape;92;p14"/>
          <p:cNvGrpSpPr/>
          <p:nvPr/>
        </p:nvGrpSpPr>
        <p:grpSpPr>
          <a:xfrm rot="-5400000">
            <a:off x="1999629" y="6837167"/>
            <a:ext cx="516859" cy="3285791"/>
            <a:chOff x="0" y="-38100"/>
            <a:chExt cx="136127" cy="865394"/>
          </a:xfrm>
        </p:grpSpPr>
        <p:sp>
          <p:nvSpPr>
            <p:cNvPr id="93" name="Google Shape;93;p14"/>
            <p:cNvSpPr/>
            <p:nvPr/>
          </p:nvSpPr>
          <p:spPr>
            <a:xfrm>
              <a:off x="0" y="0"/>
              <a:ext cx="136127" cy="827294"/>
            </a:xfrm>
            <a:custGeom>
              <a:rect b="b" l="l" r="r" t="t"/>
              <a:pathLst>
                <a:path extrusionOk="0" h="827294" w="136127">
                  <a:moveTo>
                    <a:pt x="0" y="0"/>
                  </a:moveTo>
                  <a:lnTo>
                    <a:pt x="136127" y="0"/>
                  </a:lnTo>
                  <a:lnTo>
                    <a:pt x="136127" y="827294"/>
                  </a:lnTo>
                  <a:lnTo>
                    <a:pt x="0" y="827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4" name="Google Shape;94;p14"/>
            <p:cNvSpPr txBox="1"/>
            <p:nvPr/>
          </p:nvSpPr>
          <p:spPr>
            <a:xfrm>
              <a:off x="0" y="-38100"/>
              <a:ext cx="136127" cy="865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4"/>
          <p:cNvSpPr txBox="1"/>
          <p:nvPr/>
        </p:nvSpPr>
        <p:spPr>
          <a:xfrm>
            <a:off x="10619944" y="8933688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LOW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462604" y="8933688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MEDIUM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0950" y="8933688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HIGH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095059" y="8933688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VERY HIGH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3856716" y="3143064"/>
            <a:ext cx="39996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CAPABILITY HEAT MAP</a:t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 rot="-5400000">
            <a:off x="5140759" y="6837167"/>
            <a:ext cx="516859" cy="3285791"/>
            <a:chOff x="0" y="-38100"/>
            <a:chExt cx="136127" cy="865394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136127" cy="827294"/>
            </a:xfrm>
            <a:custGeom>
              <a:rect b="b" l="l" r="r" t="t"/>
              <a:pathLst>
                <a:path extrusionOk="0" h="827294" w="136127">
                  <a:moveTo>
                    <a:pt x="0" y="0"/>
                  </a:moveTo>
                  <a:lnTo>
                    <a:pt x="136127" y="0"/>
                  </a:lnTo>
                  <a:lnTo>
                    <a:pt x="136127" y="827294"/>
                  </a:lnTo>
                  <a:lnTo>
                    <a:pt x="0" y="82729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</p:sp>
        <p:sp>
          <p:nvSpPr>
            <p:cNvPr id="102" name="Google Shape;102;p14"/>
            <p:cNvSpPr txBox="1"/>
            <p:nvPr/>
          </p:nvSpPr>
          <p:spPr>
            <a:xfrm>
              <a:off x="0" y="-38100"/>
              <a:ext cx="136127" cy="865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8281890" y="6835638"/>
            <a:ext cx="516859" cy="3285791"/>
            <a:chOff x="0" y="-38100"/>
            <a:chExt cx="136127" cy="865394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136127" cy="827294"/>
            </a:xfrm>
            <a:custGeom>
              <a:rect b="b" l="l" r="r" t="t"/>
              <a:pathLst>
                <a:path extrusionOk="0" h="827294" w="136127">
                  <a:moveTo>
                    <a:pt x="0" y="0"/>
                  </a:moveTo>
                  <a:lnTo>
                    <a:pt x="136127" y="0"/>
                  </a:lnTo>
                  <a:lnTo>
                    <a:pt x="136127" y="827294"/>
                  </a:lnTo>
                  <a:lnTo>
                    <a:pt x="0" y="82729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38100"/>
              <a:ext cx="136127" cy="865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 rot="-5400000">
            <a:off x="11423020" y="6835638"/>
            <a:ext cx="516859" cy="3285791"/>
            <a:chOff x="0" y="-38100"/>
            <a:chExt cx="136127" cy="865394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36127" cy="827294"/>
            </a:xfrm>
            <a:custGeom>
              <a:rect b="b" l="l" r="r" t="t"/>
              <a:pathLst>
                <a:path extrusionOk="0" h="827294" w="136127">
                  <a:moveTo>
                    <a:pt x="0" y="0"/>
                  </a:moveTo>
                  <a:lnTo>
                    <a:pt x="136127" y="0"/>
                  </a:lnTo>
                  <a:lnTo>
                    <a:pt x="136127" y="827294"/>
                  </a:lnTo>
                  <a:lnTo>
                    <a:pt x="0" y="82729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</p:sp>
        <p:sp>
          <p:nvSpPr>
            <p:cNvPr id="108" name="Google Shape;108;p14"/>
            <p:cNvSpPr txBox="1"/>
            <p:nvPr/>
          </p:nvSpPr>
          <p:spPr>
            <a:xfrm>
              <a:off x="0" y="-38100"/>
              <a:ext cx="136127" cy="865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4"/>
          <p:cNvSpPr txBox="1"/>
          <p:nvPr/>
        </p:nvSpPr>
        <p:spPr>
          <a:xfrm>
            <a:off x="13856716" y="5376096"/>
            <a:ext cx="33666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elit, sed do eiusmod tempor incididunt ut labore et dolore magna aliqua. Sit amet nisl suscipit adipiscing bibendum est ultricies integer. Porttitor leo a diam sollicitudin tempor.</a:t>
            </a:r>
            <a:endParaRPr/>
          </a:p>
        </p:txBody>
      </p:sp>
      <p:cxnSp>
        <p:nvCxnSpPr>
          <p:cNvPr id="110" name="Google Shape;110;p14"/>
          <p:cNvCxnSpPr/>
          <p:nvPr/>
        </p:nvCxnSpPr>
        <p:spPr>
          <a:xfrm>
            <a:off x="0" y="71437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0" y="10215562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5"/>
          <p:cNvCxnSpPr/>
          <p:nvPr/>
        </p:nvCxnSpPr>
        <p:spPr>
          <a:xfrm>
            <a:off x="0" y="71437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0" y="10215562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8" name="Google Shape;118;p15"/>
          <p:cNvGrpSpPr/>
          <p:nvPr/>
        </p:nvGrpSpPr>
        <p:grpSpPr>
          <a:xfrm>
            <a:off x="1320510" y="1028700"/>
            <a:ext cx="15646980" cy="1739556"/>
            <a:chOff x="-1" y="1"/>
            <a:chExt cx="20862640" cy="2319407"/>
          </a:xfrm>
        </p:grpSpPr>
        <p:grpSp>
          <p:nvGrpSpPr>
            <p:cNvPr id="119" name="Google Shape;119;p15"/>
            <p:cNvGrpSpPr/>
            <p:nvPr/>
          </p:nvGrpSpPr>
          <p:grpSpPr>
            <a:xfrm rot="5400000">
              <a:off x="10006232" y="-7644559"/>
              <a:ext cx="1043057" cy="17608525"/>
              <a:chOff x="0" y="-38100"/>
              <a:chExt cx="206036" cy="3478227"/>
            </a:xfrm>
          </p:grpSpPr>
          <p:sp>
            <p:nvSpPr>
              <p:cNvPr id="120" name="Google Shape;120;p15"/>
              <p:cNvSpPr/>
              <p:nvPr/>
            </p:nvSpPr>
            <p:spPr>
              <a:xfrm>
                <a:off x="0" y="0"/>
                <a:ext cx="206036" cy="3440127"/>
              </a:xfrm>
              <a:custGeom>
                <a:rect b="b" l="l" r="r" t="t"/>
                <a:pathLst>
                  <a:path extrusionOk="0" h="3440127" w="206036">
                    <a:moveTo>
                      <a:pt x="0" y="0"/>
                    </a:moveTo>
                    <a:lnTo>
                      <a:pt x="206036" y="0"/>
                    </a:lnTo>
                    <a:lnTo>
                      <a:pt x="206036" y="3440127"/>
                    </a:lnTo>
                    <a:lnTo>
                      <a:pt x="0" y="3440127"/>
                    </a:ln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100000">
                    <a:srgbClr val="898989"/>
                  </a:gs>
                </a:gsLst>
                <a:lin ang="2700000" scaled="0"/>
              </a:gradFill>
              <a:ln>
                <a:noFill/>
              </a:ln>
            </p:spPr>
          </p:sp>
          <p:sp>
            <p:nvSpPr>
              <p:cNvPr id="121" name="Google Shape;121;p15"/>
              <p:cNvSpPr txBox="1"/>
              <p:nvPr/>
            </p:nvSpPr>
            <p:spPr>
              <a:xfrm>
                <a:off x="0" y="-38100"/>
                <a:ext cx="206036" cy="3478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5400000">
              <a:off x="-144963" y="144963"/>
              <a:ext cx="2319407" cy="2029482"/>
              <a:chOff x="0" y="0"/>
              <a:chExt cx="812800" cy="711200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</p:sp>
          <p:sp>
            <p:nvSpPr>
              <p:cNvPr id="124" name="Google Shape;124;p15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5"/>
            <p:cNvGrpSpPr/>
            <p:nvPr/>
          </p:nvGrpSpPr>
          <p:grpSpPr>
            <a:xfrm rot="5400000">
              <a:off x="18688195" y="144963"/>
              <a:ext cx="2319407" cy="2029482"/>
              <a:chOff x="0" y="0"/>
              <a:chExt cx="812800" cy="711200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27" name="Google Shape;127;p15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" name="Google Shape;128;p15"/>
          <p:cNvGrpSpPr/>
          <p:nvPr/>
        </p:nvGrpSpPr>
        <p:grpSpPr>
          <a:xfrm>
            <a:off x="1611828" y="3116800"/>
            <a:ext cx="3417018" cy="4053399"/>
            <a:chOff x="0" y="0"/>
            <a:chExt cx="899955" cy="1067562"/>
          </a:xfrm>
        </p:grpSpPr>
        <p:sp>
          <p:nvSpPr>
            <p:cNvPr id="129" name="Google Shape;129;p15"/>
            <p:cNvSpPr/>
            <p:nvPr/>
          </p:nvSpPr>
          <p:spPr>
            <a:xfrm>
              <a:off x="0" y="0"/>
              <a:ext cx="899955" cy="1067562"/>
            </a:xfrm>
            <a:custGeom>
              <a:rect b="b" l="l" r="r" t="t"/>
              <a:pathLst>
                <a:path extrusionOk="0" h="1067562" w="899955">
                  <a:moveTo>
                    <a:pt x="0" y="0"/>
                  </a:moveTo>
                  <a:lnTo>
                    <a:pt x="899955" y="0"/>
                  </a:lnTo>
                  <a:lnTo>
                    <a:pt x="899955" y="1067562"/>
                  </a:lnTo>
                  <a:lnTo>
                    <a:pt x="0" y="1067562"/>
                  </a:lnTo>
                  <a:close/>
                </a:path>
              </a:pathLst>
            </a:custGeom>
            <a:solidFill>
              <a:srgbClr val="B9B9B9"/>
            </a:solidFill>
            <a:ln cap="sq" cmpd="sng" w="38100">
              <a:solidFill>
                <a:srgbClr val="B9B9B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0" name="Google Shape;130;p15"/>
            <p:cNvSpPr txBox="1"/>
            <p:nvPr/>
          </p:nvSpPr>
          <p:spPr>
            <a:xfrm>
              <a:off x="0" y="38100"/>
              <a:ext cx="899955" cy="102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5"/>
          <p:cNvSpPr txBox="1"/>
          <p:nvPr/>
        </p:nvSpPr>
        <p:spPr>
          <a:xfrm>
            <a:off x="2576088" y="1755222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LOWEST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7993955" y="1755222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AVERAGE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4102881" y="1755222"/>
            <a:ext cx="23000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HIGHEST</a:t>
            </a:r>
            <a:endParaRPr/>
          </a:p>
        </p:txBody>
      </p:sp>
      <p:grpSp>
        <p:nvGrpSpPr>
          <p:cNvPr id="134" name="Google Shape;134;p15"/>
          <p:cNvGrpSpPr/>
          <p:nvPr/>
        </p:nvGrpSpPr>
        <p:grpSpPr>
          <a:xfrm>
            <a:off x="5506148" y="3116800"/>
            <a:ext cx="3417018" cy="4053399"/>
            <a:chOff x="0" y="0"/>
            <a:chExt cx="899955" cy="1067562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899955" cy="1067562"/>
            </a:xfrm>
            <a:custGeom>
              <a:rect b="b" l="l" r="r" t="t"/>
              <a:pathLst>
                <a:path extrusionOk="0" h="1067562" w="899955">
                  <a:moveTo>
                    <a:pt x="0" y="0"/>
                  </a:moveTo>
                  <a:lnTo>
                    <a:pt x="899955" y="0"/>
                  </a:lnTo>
                  <a:lnTo>
                    <a:pt x="899955" y="1067562"/>
                  </a:lnTo>
                  <a:lnTo>
                    <a:pt x="0" y="1067562"/>
                  </a:lnTo>
                  <a:close/>
                </a:path>
              </a:pathLst>
            </a:custGeom>
            <a:solidFill>
              <a:srgbClr val="898989"/>
            </a:solidFill>
            <a:ln cap="sq" cmpd="sng" w="38100">
              <a:solidFill>
                <a:srgbClr val="898989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6" name="Google Shape;136;p15"/>
            <p:cNvSpPr txBox="1"/>
            <p:nvPr/>
          </p:nvSpPr>
          <p:spPr>
            <a:xfrm>
              <a:off x="0" y="38100"/>
              <a:ext cx="899955" cy="102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9399416" y="3116800"/>
            <a:ext cx="3417018" cy="4053399"/>
            <a:chOff x="0" y="0"/>
            <a:chExt cx="899955" cy="1067562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899955" cy="1067562"/>
            </a:xfrm>
            <a:custGeom>
              <a:rect b="b" l="l" r="r" t="t"/>
              <a:pathLst>
                <a:path extrusionOk="0" h="1067562" w="899955">
                  <a:moveTo>
                    <a:pt x="0" y="0"/>
                  </a:moveTo>
                  <a:lnTo>
                    <a:pt x="899955" y="0"/>
                  </a:lnTo>
                  <a:lnTo>
                    <a:pt x="899955" y="1067562"/>
                  </a:lnTo>
                  <a:lnTo>
                    <a:pt x="0" y="1067562"/>
                  </a:lnTo>
                  <a:close/>
                </a:path>
              </a:pathLst>
            </a:custGeom>
            <a:solidFill>
              <a:srgbClr val="424242"/>
            </a:solidFill>
            <a:ln cap="sq" cmpd="sng" w="38100">
              <a:solidFill>
                <a:srgbClr val="42424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39" name="Google Shape;139;p15"/>
            <p:cNvSpPr txBox="1"/>
            <p:nvPr/>
          </p:nvSpPr>
          <p:spPr>
            <a:xfrm>
              <a:off x="0" y="38100"/>
              <a:ext cx="899955" cy="102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13292685" y="3116800"/>
            <a:ext cx="3417018" cy="4053399"/>
            <a:chOff x="0" y="0"/>
            <a:chExt cx="899955" cy="1067562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899955" cy="1067562"/>
            </a:xfrm>
            <a:custGeom>
              <a:rect b="b" l="l" r="r" t="t"/>
              <a:pathLst>
                <a:path extrusionOk="0" h="1067562" w="899955">
                  <a:moveTo>
                    <a:pt x="0" y="0"/>
                  </a:moveTo>
                  <a:lnTo>
                    <a:pt x="899955" y="0"/>
                  </a:lnTo>
                  <a:lnTo>
                    <a:pt x="899955" y="1067562"/>
                  </a:lnTo>
                  <a:lnTo>
                    <a:pt x="0" y="1067562"/>
                  </a:lnTo>
                  <a:close/>
                </a:path>
              </a:pathLst>
            </a:custGeom>
            <a:solidFill>
              <a:srgbClr val="000000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2" name="Google Shape;142;p15"/>
            <p:cNvSpPr txBox="1"/>
            <p:nvPr/>
          </p:nvSpPr>
          <p:spPr>
            <a:xfrm>
              <a:off x="0" y="38100"/>
              <a:ext cx="899955" cy="102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5"/>
          <p:cNvGrpSpPr/>
          <p:nvPr/>
        </p:nvGrpSpPr>
        <p:grpSpPr>
          <a:xfrm>
            <a:off x="1320510" y="3626643"/>
            <a:ext cx="3999601" cy="3282163"/>
            <a:chOff x="0" y="-9525"/>
            <a:chExt cx="5332800" cy="4376217"/>
          </a:xfrm>
        </p:grpSpPr>
        <p:sp>
          <p:nvSpPr>
            <p:cNvPr id="144" name="Google Shape;144;p15"/>
            <p:cNvSpPr txBox="1"/>
            <p:nvPr/>
          </p:nvSpPr>
          <p:spPr>
            <a:xfrm>
              <a:off x="0" y="-9525"/>
              <a:ext cx="533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POINT 01</a:t>
              </a:r>
              <a:endParaRPr/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965094" y="1023492"/>
              <a:ext cx="3402600" cy="3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Lorem ipsum dolor sit amet, consectetur adipiscing elit, sed do eiusmod tempor incididunt ut labore et dolore magna aliqua. Sit amet nisl suscipit adipiscing bibendum est ultricies integer. Porttitor leo a diam sollicitudin tempor.</a:t>
              </a:r>
              <a:endParaRPr/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5214831" y="3575733"/>
            <a:ext cx="3999601" cy="3282163"/>
            <a:chOff x="0" y="-9525"/>
            <a:chExt cx="5332800" cy="4376217"/>
          </a:xfrm>
        </p:grpSpPr>
        <p:sp>
          <p:nvSpPr>
            <p:cNvPr id="147" name="Google Shape;147;p15"/>
            <p:cNvSpPr txBox="1"/>
            <p:nvPr/>
          </p:nvSpPr>
          <p:spPr>
            <a:xfrm>
              <a:off x="0" y="-9525"/>
              <a:ext cx="533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POINT 02</a:t>
              </a:r>
              <a:endParaRPr/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965094" y="1023492"/>
              <a:ext cx="3402600" cy="3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Lorem ipsum dolor sit amet, consectetur adipiscing elit, sed do eiusmod tempor incididunt ut labore et dolore magna aliqua. Sit amet nisl suscipit adipiscing bibendum est ultricies integer. Porttitor leo a diam sollicitudin tempor.</a:t>
              </a:r>
              <a:endParaRPr/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9160765" y="3575733"/>
            <a:ext cx="3999601" cy="3282163"/>
            <a:chOff x="0" y="-9525"/>
            <a:chExt cx="5332800" cy="4376217"/>
          </a:xfrm>
        </p:grpSpPr>
        <p:sp>
          <p:nvSpPr>
            <p:cNvPr id="150" name="Google Shape;150;p15"/>
            <p:cNvSpPr txBox="1"/>
            <p:nvPr/>
          </p:nvSpPr>
          <p:spPr>
            <a:xfrm>
              <a:off x="0" y="-9525"/>
              <a:ext cx="533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POINT 03</a:t>
              </a:r>
              <a:endParaRPr/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965094" y="1023492"/>
              <a:ext cx="3402600" cy="3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Lorem ipsum dolor sit amet, consectetur adipiscing elit, sed do eiusmod tempor incididunt ut labore et dolore magna aliqua. Sit amet nisl suscipit adipiscing bibendum est ultricies integer. Porttitor leo a diam sollicitudin tempor.</a:t>
              </a:r>
              <a:endParaRPr/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13006935" y="3575733"/>
            <a:ext cx="3999601" cy="3282163"/>
            <a:chOff x="0" y="-9525"/>
            <a:chExt cx="5332800" cy="4376217"/>
          </a:xfrm>
        </p:grpSpPr>
        <p:sp>
          <p:nvSpPr>
            <p:cNvPr id="153" name="Google Shape;153;p15"/>
            <p:cNvSpPr txBox="1"/>
            <p:nvPr/>
          </p:nvSpPr>
          <p:spPr>
            <a:xfrm>
              <a:off x="0" y="-9525"/>
              <a:ext cx="533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POINT 04</a:t>
              </a:r>
              <a:endParaRPr/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965094" y="1023492"/>
              <a:ext cx="3402600" cy="3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Lorem ipsum dolor sit amet, consectetur adipiscing elit, sed do eiusmod tempor incididunt ut labore et dolore magna aliqua. Sit amet nisl suscipit adipiscing bibendum est ultricies integer. Porttitor leo a diam sollicitudin tempor.</a:t>
              </a:r>
              <a:endParaRPr/>
            </a:p>
          </p:txBody>
        </p:sp>
      </p:grpSp>
      <p:sp>
        <p:nvSpPr>
          <p:cNvPr id="155" name="Google Shape;155;p15"/>
          <p:cNvSpPr txBox="1"/>
          <p:nvPr/>
        </p:nvSpPr>
        <p:spPr>
          <a:xfrm>
            <a:off x="1320510" y="8109889"/>
            <a:ext cx="8377955" cy="971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CAPABILITY HEAT MAP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9533834" y="8100364"/>
            <a:ext cx="72597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elit, sed do eiusmod tempor incididunt ut labore et dolore magna aliqua. Sit amet nisl suscipit adipiscing bibendum est ultricies intege.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254"/>
            <a:ext cx="18288000" cy="102244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0" y="71437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0" y="10215562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4" name="Google Shape;164;p16"/>
          <p:cNvGrpSpPr/>
          <p:nvPr/>
        </p:nvGrpSpPr>
        <p:grpSpPr>
          <a:xfrm>
            <a:off x="1028700" y="1028700"/>
            <a:ext cx="11041010" cy="8229600"/>
            <a:chOff x="0" y="0"/>
            <a:chExt cx="2907920" cy="2167467"/>
          </a:xfrm>
        </p:grpSpPr>
        <p:sp>
          <p:nvSpPr>
            <p:cNvPr id="165" name="Google Shape;165;p16"/>
            <p:cNvSpPr/>
            <p:nvPr/>
          </p:nvSpPr>
          <p:spPr>
            <a:xfrm>
              <a:off x="0" y="0"/>
              <a:ext cx="2907920" cy="2167467"/>
            </a:xfrm>
            <a:custGeom>
              <a:rect b="b" l="l" r="r" t="t"/>
              <a:pathLst>
                <a:path extrusionOk="0" h="2167467" w="2907920">
                  <a:moveTo>
                    <a:pt x="0" y="0"/>
                  </a:moveTo>
                  <a:lnTo>
                    <a:pt x="2907920" y="0"/>
                  </a:lnTo>
                  <a:lnTo>
                    <a:pt x="2907920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6" name="Google Shape;166;p16"/>
            <p:cNvSpPr txBox="1"/>
            <p:nvPr/>
          </p:nvSpPr>
          <p:spPr>
            <a:xfrm>
              <a:off x="0" y="38100"/>
              <a:ext cx="2907920" cy="2129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12395561" y="1064419"/>
            <a:ext cx="4863739" cy="8229600"/>
            <a:chOff x="0" y="0"/>
            <a:chExt cx="1280985" cy="2167467"/>
          </a:xfrm>
        </p:grpSpPr>
        <p:sp>
          <p:nvSpPr>
            <p:cNvPr id="168" name="Google Shape;168;p16"/>
            <p:cNvSpPr/>
            <p:nvPr/>
          </p:nvSpPr>
          <p:spPr>
            <a:xfrm>
              <a:off x="0" y="0"/>
              <a:ext cx="1280985" cy="2167467"/>
            </a:xfrm>
            <a:custGeom>
              <a:rect b="b" l="l" r="r" t="t"/>
              <a:pathLst>
                <a:path extrusionOk="0" h="2167467" w="1280985">
                  <a:moveTo>
                    <a:pt x="0" y="0"/>
                  </a:moveTo>
                  <a:lnTo>
                    <a:pt x="1280985" y="0"/>
                  </a:lnTo>
                  <a:lnTo>
                    <a:pt x="128098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9" name="Google Shape;169;p16"/>
            <p:cNvSpPr txBox="1"/>
            <p:nvPr/>
          </p:nvSpPr>
          <p:spPr>
            <a:xfrm>
              <a:off x="0" y="38100"/>
              <a:ext cx="1280985" cy="2129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37" y="681567"/>
            <a:ext cx="12092536" cy="8923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16"/>
          <p:cNvGrpSpPr/>
          <p:nvPr/>
        </p:nvGrpSpPr>
        <p:grpSpPr>
          <a:xfrm>
            <a:off x="13165758" y="1993935"/>
            <a:ext cx="687628" cy="687628"/>
            <a:chOff x="0" y="0"/>
            <a:chExt cx="812800" cy="812800"/>
          </a:xfrm>
        </p:grpSpPr>
        <p:sp>
          <p:nvSpPr>
            <p:cNvPr id="172" name="Google Shape;1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6"/>
          <p:cNvSpPr txBox="1"/>
          <p:nvPr/>
        </p:nvSpPr>
        <p:spPr>
          <a:xfrm>
            <a:off x="14081986" y="2041560"/>
            <a:ext cx="230009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LOW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4081986" y="2542625"/>
            <a:ext cx="2795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elit.</a:t>
            </a:r>
            <a:endParaRPr/>
          </a:p>
        </p:txBody>
      </p:sp>
      <p:grpSp>
        <p:nvGrpSpPr>
          <p:cNvPr id="176" name="Google Shape;176;p16"/>
          <p:cNvGrpSpPr/>
          <p:nvPr/>
        </p:nvGrpSpPr>
        <p:grpSpPr>
          <a:xfrm>
            <a:off x="13165758" y="3787953"/>
            <a:ext cx="687628" cy="687628"/>
            <a:chOff x="0" y="0"/>
            <a:chExt cx="812800" cy="812800"/>
          </a:xfrm>
        </p:grpSpPr>
        <p:sp>
          <p:nvSpPr>
            <p:cNvPr id="177" name="Google Shape;17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6"/>
          <p:cNvSpPr txBox="1"/>
          <p:nvPr/>
        </p:nvSpPr>
        <p:spPr>
          <a:xfrm>
            <a:off x="14081986" y="3835578"/>
            <a:ext cx="230009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MEDIUM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14081986" y="4336643"/>
            <a:ext cx="2795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elit.</a:t>
            </a:r>
            <a:endParaRPr/>
          </a:p>
        </p:txBody>
      </p:sp>
      <p:grpSp>
        <p:nvGrpSpPr>
          <p:cNvPr id="181" name="Google Shape;181;p16"/>
          <p:cNvGrpSpPr/>
          <p:nvPr/>
        </p:nvGrpSpPr>
        <p:grpSpPr>
          <a:xfrm>
            <a:off x="13165758" y="5445624"/>
            <a:ext cx="687628" cy="687628"/>
            <a:chOff x="0" y="0"/>
            <a:chExt cx="812800" cy="812800"/>
          </a:xfrm>
        </p:grpSpPr>
        <p:sp>
          <p:nvSpPr>
            <p:cNvPr id="182" name="Google Shape;18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6"/>
          <p:cNvSpPr txBox="1"/>
          <p:nvPr/>
        </p:nvSpPr>
        <p:spPr>
          <a:xfrm>
            <a:off x="14081986" y="5493249"/>
            <a:ext cx="230009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HIGH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4081986" y="5994315"/>
            <a:ext cx="2795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elit.</a:t>
            </a:r>
            <a:endParaRPr/>
          </a:p>
        </p:txBody>
      </p:sp>
      <p:grpSp>
        <p:nvGrpSpPr>
          <p:cNvPr id="186" name="Google Shape;186;p16"/>
          <p:cNvGrpSpPr/>
          <p:nvPr/>
        </p:nvGrpSpPr>
        <p:grpSpPr>
          <a:xfrm>
            <a:off x="13165758" y="7240820"/>
            <a:ext cx="687628" cy="687628"/>
            <a:chOff x="0" y="0"/>
            <a:chExt cx="812800" cy="812800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6"/>
          <p:cNvSpPr txBox="1"/>
          <p:nvPr/>
        </p:nvSpPr>
        <p:spPr>
          <a:xfrm>
            <a:off x="14081986" y="7288445"/>
            <a:ext cx="230009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75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VERY HIGH</a:t>
            </a:r>
            <a:endParaRPr/>
          </a:p>
        </p:txBody>
      </p:sp>
      <p:sp>
        <p:nvSpPr>
          <p:cNvPr id="190" name="Google Shape;190;p16"/>
          <p:cNvSpPr txBox="1"/>
          <p:nvPr/>
        </p:nvSpPr>
        <p:spPr>
          <a:xfrm>
            <a:off x="14081986" y="7789510"/>
            <a:ext cx="27951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Google Shape;195;p17"/>
          <p:cNvCxnSpPr/>
          <p:nvPr/>
        </p:nvCxnSpPr>
        <p:spPr>
          <a:xfrm>
            <a:off x="0" y="71437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7"/>
          <p:cNvCxnSpPr/>
          <p:nvPr/>
        </p:nvCxnSpPr>
        <p:spPr>
          <a:xfrm>
            <a:off x="0" y="10215562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7" name="Google Shape;197;p17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198" name="Google Shape;198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201" name="Google Shape;201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7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204" name="Google Shape;204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207" name="Google Shape;207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210" name="Google Shape;21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7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1693180" y="3995288"/>
            <a:ext cx="34197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OSWALD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000000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17" name="Google Shape;217;p17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RESOURCE PAGE</a:t>
            </a:r>
            <a:endParaRPr b="1"/>
          </a:p>
        </p:txBody>
      </p:sp>
      <p:sp>
        <p:nvSpPr>
          <p:cNvPr id="218" name="Google Shape;218;p17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21" name="Google Shape;221;p17"/>
          <p:cNvGrpSpPr/>
          <p:nvPr/>
        </p:nvGrpSpPr>
        <p:grpSpPr>
          <a:xfrm>
            <a:off x="2066571" y="8122710"/>
            <a:ext cx="666152" cy="666152"/>
            <a:chOff x="0" y="0"/>
            <a:chExt cx="812800" cy="812800"/>
          </a:xfrm>
        </p:grpSpPr>
        <p:sp>
          <p:nvSpPr>
            <p:cNvPr id="222" name="Google Shape;22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7"/>
          <p:cNvGrpSpPr/>
          <p:nvPr/>
        </p:nvGrpSpPr>
        <p:grpSpPr>
          <a:xfrm>
            <a:off x="2878482" y="8109755"/>
            <a:ext cx="666152" cy="666152"/>
            <a:chOff x="0" y="0"/>
            <a:chExt cx="812800" cy="812800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7"/>
          <p:cNvGrpSpPr/>
          <p:nvPr/>
        </p:nvGrpSpPr>
        <p:grpSpPr>
          <a:xfrm>
            <a:off x="3692274" y="8109755"/>
            <a:ext cx="666152" cy="666152"/>
            <a:chOff x="0" y="0"/>
            <a:chExt cx="812800" cy="812800"/>
          </a:xfrm>
        </p:grpSpPr>
        <p:sp>
          <p:nvSpPr>
            <p:cNvPr id="228" name="Google Shape;22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7"/>
          <p:cNvSpPr/>
          <p:nvPr/>
        </p:nvSpPr>
        <p:spPr>
          <a:xfrm>
            <a:off x="4506066" y="8109755"/>
            <a:ext cx="666152" cy="66615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"/>
          <p:cNvSpPr txBox="1"/>
          <p:nvPr/>
        </p:nvSpPr>
        <p:spPr>
          <a:xfrm>
            <a:off x="1749858" y="8957534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#424242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2561769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#B9B9B9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3375561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#B9B9B9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4189353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grpSp>
        <p:nvGrpSpPr>
          <p:cNvPr id="235" name="Google Shape;235;p17"/>
          <p:cNvGrpSpPr/>
          <p:nvPr/>
        </p:nvGrpSpPr>
        <p:grpSpPr>
          <a:xfrm>
            <a:off x="1252488" y="8120887"/>
            <a:ext cx="666152" cy="666152"/>
            <a:chOff x="0" y="0"/>
            <a:chExt cx="812800" cy="812800"/>
          </a:xfrm>
        </p:grpSpPr>
        <p:sp>
          <p:nvSpPr>
            <p:cNvPr id="236" name="Google Shape;23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7"/>
          <p:cNvSpPr txBox="1"/>
          <p:nvPr/>
        </p:nvSpPr>
        <p:spPr>
          <a:xfrm>
            <a:off x="1227457" y="8957534"/>
            <a:ext cx="716213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8126946" y="3323100"/>
            <a:ext cx="669355" cy="575645"/>
          </a:xfrm>
          <a:custGeom>
            <a:rect b="b" l="l" r="r" t="t"/>
            <a:pathLst>
              <a:path extrusionOk="0" h="575645" w="669355">
                <a:moveTo>
                  <a:pt x="0" y="0"/>
                </a:moveTo>
                <a:lnTo>
                  <a:pt x="669356" y="0"/>
                </a:lnTo>
                <a:lnTo>
                  <a:pt x="669356" y="575646"/>
                </a:lnTo>
                <a:lnTo>
                  <a:pt x="0" y="575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7"/>
          <p:cNvSpPr/>
          <p:nvPr/>
        </p:nvSpPr>
        <p:spPr>
          <a:xfrm>
            <a:off x="14957921" y="3323100"/>
            <a:ext cx="475738" cy="657427"/>
          </a:xfrm>
          <a:custGeom>
            <a:rect b="b" l="l" r="r" t="t"/>
            <a:pathLst>
              <a:path extrusionOk="0" h="657427" w="475738">
                <a:moveTo>
                  <a:pt x="0" y="0"/>
                </a:moveTo>
                <a:lnTo>
                  <a:pt x="475738" y="0"/>
                </a:lnTo>
                <a:lnTo>
                  <a:pt x="475738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7"/>
          <p:cNvSpPr/>
          <p:nvPr/>
        </p:nvSpPr>
        <p:spPr>
          <a:xfrm>
            <a:off x="14189654" y="3358121"/>
            <a:ext cx="391946" cy="587385"/>
          </a:xfrm>
          <a:custGeom>
            <a:rect b="b" l="l" r="r" t="t"/>
            <a:pathLst>
              <a:path extrusionOk="0" h="587385" w="391946">
                <a:moveTo>
                  <a:pt x="0" y="0"/>
                </a:moveTo>
                <a:lnTo>
                  <a:pt x="391946" y="0"/>
                </a:lnTo>
                <a:lnTo>
                  <a:pt x="391946" y="587385"/>
                </a:lnTo>
                <a:lnTo>
                  <a:pt x="0" y="58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7"/>
          <p:cNvSpPr/>
          <p:nvPr/>
        </p:nvSpPr>
        <p:spPr>
          <a:xfrm>
            <a:off x="13166783" y="3358121"/>
            <a:ext cx="650023" cy="587385"/>
          </a:xfrm>
          <a:custGeom>
            <a:rect b="b" l="l" r="r" t="t"/>
            <a:pathLst>
              <a:path extrusionOk="0" h="587385" w="650023">
                <a:moveTo>
                  <a:pt x="0" y="0"/>
                </a:moveTo>
                <a:lnTo>
                  <a:pt x="650024" y="0"/>
                </a:lnTo>
                <a:lnTo>
                  <a:pt x="650024" y="587385"/>
                </a:lnTo>
                <a:lnTo>
                  <a:pt x="0" y="58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7"/>
          <p:cNvSpPr/>
          <p:nvPr/>
        </p:nvSpPr>
        <p:spPr>
          <a:xfrm>
            <a:off x="12206551" y="3358121"/>
            <a:ext cx="587385" cy="587385"/>
          </a:xfrm>
          <a:custGeom>
            <a:rect b="b" l="l" r="r" t="t"/>
            <a:pathLst>
              <a:path extrusionOk="0" h="587385" w="587385">
                <a:moveTo>
                  <a:pt x="0" y="0"/>
                </a:moveTo>
                <a:lnTo>
                  <a:pt x="587385" y="0"/>
                </a:lnTo>
                <a:lnTo>
                  <a:pt x="587385" y="587385"/>
                </a:lnTo>
                <a:lnTo>
                  <a:pt x="0" y="58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7"/>
          <p:cNvSpPr/>
          <p:nvPr/>
        </p:nvSpPr>
        <p:spPr>
          <a:xfrm>
            <a:off x="11030079" y="3363991"/>
            <a:ext cx="803625" cy="493864"/>
          </a:xfrm>
          <a:custGeom>
            <a:rect b="b" l="l" r="r" t="t"/>
            <a:pathLst>
              <a:path extrusionOk="0" h="493864" w="803625">
                <a:moveTo>
                  <a:pt x="0" y="0"/>
                </a:moveTo>
                <a:lnTo>
                  <a:pt x="803625" y="0"/>
                </a:lnTo>
                <a:lnTo>
                  <a:pt x="803625" y="493864"/>
                </a:lnTo>
                <a:lnTo>
                  <a:pt x="0" y="493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7"/>
          <p:cNvSpPr/>
          <p:nvPr/>
        </p:nvSpPr>
        <p:spPr>
          <a:xfrm>
            <a:off x="9169149" y="3323100"/>
            <a:ext cx="657427" cy="657427"/>
          </a:xfrm>
          <a:custGeom>
            <a:rect b="b" l="l" r="r" t="t"/>
            <a:pathLst>
              <a:path extrusionOk="0" h="657427" w="657427">
                <a:moveTo>
                  <a:pt x="0" y="0"/>
                </a:moveTo>
                <a:lnTo>
                  <a:pt x="657427" y="0"/>
                </a:lnTo>
                <a:lnTo>
                  <a:pt x="657427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7"/>
          <p:cNvSpPr/>
          <p:nvPr/>
        </p:nvSpPr>
        <p:spPr>
          <a:xfrm>
            <a:off x="10199423" y="3323100"/>
            <a:ext cx="457808" cy="657427"/>
          </a:xfrm>
          <a:custGeom>
            <a:rect b="b" l="l" r="r" t="t"/>
            <a:pathLst>
              <a:path extrusionOk="0" h="657427" w="457808">
                <a:moveTo>
                  <a:pt x="0" y="0"/>
                </a:moveTo>
                <a:lnTo>
                  <a:pt x="457809" y="0"/>
                </a:lnTo>
                <a:lnTo>
                  <a:pt x="457809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7"/>
          <p:cNvSpPr/>
          <p:nvPr/>
        </p:nvSpPr>
        <p:spPr>
          <a:xfrm>
            <a:off x="12826848" y="4546640"/>
            <a:ext cx="577340" cy="657427"/>
          </a:xfrm>
          <a:custGeom>
            <a:rect b="b" l="l" r="r" t="t"/>
            <a:pathLst>
              <a:path extrusionOk="0" h="657427" w="577340">
                <a:moveTo>
                  <a:pt x="0" y="0"/>
                </a:moveTo>
                <a:lnTo>
                  <a:pt x="577340" y="0"/>
                </a:lnTo>
                <a:lnTo>
                  <a:pt x="577340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7"/>
          <p:cNvSpPr/>
          <p:nvPr/>
        </p:nvSpPr>
        <p:spPr>
          <a:xfrm>
            <a:off x="14734077" y="4665919"/>
            <a:ext cx="762242" cy="453187"/>
          </a:xfrm>
          <a:custGeom>
            <a:rect b="b" l="l" r="r" t="t"/>
            <a:pathLst>
              <a:path extrusionOk="0" h="453187" w="762242">
                <a:moveTo>
                  <a:pt x="0" y="0"/>
                </a:moveTo>
                <a:lnTo>
                  <a:pt x="762242" y="0"/>
                </a:lnTo>
                <a:lnTo>
                  <a:pt x="762242" y="453187"/>
                </a:lnTo>
                <a:lnTo>
                  <a:pt x="0" y="453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7"/>
          <p:cNvSpPr/>
          <p:nvPr/>
        </p:nvSpPr>
        <p:spPr>
          <a:xfrm>
            <a:off x="9036621" y="4581661"/>
            <a:ext cx="587385" cy="587385"/>
          </a:xfrm>
          <a:custGeom>
            <a:rect b="b" l="l" r="r" t="t"/>
            <a:pathLst>
              <a:path extrusionOk="0" h="587385" w="587385">
                <a:moveTo>
                  <a:pt x="0" y="0"/>
                </a:moveTo>
                <a:lnTo>
                  <a:pt x="587385" y="0"/>
                </a:lnTo>
                <a:lnTo>
                  <a:pt x="587385" y="587385"/>
                </a:lnTo>
                <a:lnTo>
                  <a:pt x="0" y="58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7"/>
          <p:cNvSpPr/>
          <p:nvPr/>
        </p:nvSpPr>
        <p:spPr>
          <a:xfrm>
            <a:off x="8126946" y="4581661"/>
            <a:ext cx="587385" cy="587385"/>
          </a:xfrm>
          <a:custGeom>
            <a:rect b="b" l="l" r="r" t="t"/>
            <a:pathLst>
              <a:path extrusionOk="0" h="587385" w="587385">
                <a:moveTo>
                  <a:pt x="0" y="0"/>
                </a:moveTo>
                <a:lnTo>
                  <a:pt x="587385" y="0"/>
                </a:lnTo>
                <a:lnTo>
                  <a:pt x="587385" y="587385"/>
                </a:lnTo>
                <a:lnTo>
                  <a:pt x="0" y="587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7"/>
          <p:cNvSpPr/>
          <p:nvPr/>
        </p:nvSpPr>
        <p:spPr>
          <a:xfrm>
            <a:off x="11824235" y="4564242"/>
            <a:ext cx="651852" cy="622223"/>
          </a:xfrm>
          <a:custGeom>
            <a:rect b="b" l="l" r="r" t="t"/>
            <a:pathLst>
              <a:path extrusionOk="0" h="622223" w="651852">
                <a:moveTo>
                  <a:pt x="0" y="0"/>
                </a:moveTo>
                <a:lnTo>
                  <a:pt x="651852" y="0"/>
                </a:lnTo>
                <a:lnTo>
                  <a:pt x="651852" y="622223"/>
                </a:lnTo>
                <a:lnTo>
                  <a:pt x="0" y="622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7"/>
          <p:cNvSpPr/>
          <p:nvPr/>
        </p:nvSpPr>
        <p:spPr>
          <a:xfrm>
            <a:off x="9959581" y="4546640"/>
            <a:ext cx="652646" cy="657427"/>
          </a:xfrm>
          <a:custGeom>
            <a:rect b="b" l="l" r="r" t="t"/>
            <a:pathLst>
              <a:path extrusionOk="0" h="657427" w="652646">
                <a:moveTo>
                  <a:pt x="0" y="0"/>
                </a:moveTo>
                <a:lnTo>
                  <a:pt x="652646" y="0"/>
                </a:lnTo>
                <a:lnTo>
                  <a:pt x="652646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7"/>
          <p:cNvSpPr/>
          <p:nvPr/>
        </p:nvSpPr>
        <p:spPr>
          <a:xfrm>
            <a:off x="10941159" y="4540181"/>
            <a:ext cx="544387" cy="663886"/>
          </a:xfrm>
          <a:custGeom>
            <a:rect b="b" l="l" r="r" t="t"/>
            <a:pathLst>
              <a:path extrusionOk="0" h="663886" w="544387">
                <a:moveTo>
                  <a:pt x="0" y="0"/>
                </a:moveTo>
                <a:lnTo>
                  <a:pt x="544387" y="0"/>
                </a:lnTo>
                <a:lnTo>
                  <a:pt x="544387" y="663886"/>
                </a:lnTo>
                <a:lnTo>
                  <a:pt x="0" y="6638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7"/>
          <p:cNvSpPr/>
          <p:nvPr/>
        </p:nvSpPr>
        <p:spPr>
          <a:xfrm>
            <a:off x="13770409" y="4581661"/>
            <a:ext cx="618312" cy="621703"/>
          </a:xfrm>
          <a:custGeom>
            <a:rect b="b" l="l" r="r" t="t"/>
            <a:pathLst>
              <a:path extrusionOk="0" h="621703" w="618312">
                <a:moveTo>
                  <a:pt x="0" y="0"/>
                </a:moveTo>
                <a:lnTo>
                  <a:pt x="618312" y="0"/>
                </a:lnTo>
                <a:lnTo>
                  <a:pt x="618312" y="621703"/>
                </a:lnTo>
                <a:lnTo>
                  <a:pt x="0" y="62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7"/>
          <p:cNvSpPr/>
          <p:nvPr/>
        </p:nvSpPr>
        <p:spPr>
          <a:xfrm>
            <a:off x="13704320" y="5754845"/>
            <a:ext cx="530723" cy="657427"/>
          </a:xfrm>
          <a:custGeom>
            <a:rect b="b" l="l" r="r" t="t"/>
            <a:pathLst>
              <a:path extrusionOk="0" h="657427" w="530723">
                <a:moveTo>
                  <a:pt x="0" y="0"/>
                </a:moveTo>
                <a:lnTo>
                  <a:pt x="530722" y="0"/>
                </a:lnTo>
                <a:lnTo>
                  <a:pt x="530722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7"/>
          <p:cNvSpPr/>
          <p:nvPr/>
        </p:nvSpPr>
        <p:spPr>
          <a:xfrm>
            <a:off x="12560719" y="5754845"/>
            <a:ext cx="714595" cy="657427"/>
          </a:xfrm>
          <a:custGeom>
            <a:rect b="b" l="l" r="r" t="t"/>
            <a:pathLst>
              <a:path extrusionOk="0" h="657427" w="714595">
                <a:moveTo>
                  <a:pt x="0" y="0"/>
                </a:moveTo>
                <a:lnTo>
                  <a:pt x="714595" y="0"/>
                </a:lnTo>
                <a:lnTo>
                  <a:pt x="714595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7"/>
          <p:cNvSpPr/>
          <p:nvPr/>
        </p:nvSpPr>
        <p:spPr>
          <a:xfrm>
            <a:off x="14708184" y="5903934"/>
            <a:ext cx="751296" cy="431654"/>
          </a:xfrm>
          <a:custGeom>
            <a:rect b="b" l="l" r="r" t="t"/>
            <a:pathLst>
              <a:path extrusionOk="0" h="431654" w="751296">
                <a:moveTo>
                  <a:pt x="0" y="0"/>
                </a:moveTo>
                <a:lnTo>
                  <a:pt x="751296" y="0"/>
                </a:lnTo>
                <a:lnTo>
                  <a:pt x="751296" y="431653"/>
                </a:lnTo>
                <a:lnTo>
                  <a:pt x="0" y="431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7"/>
          <p:cNvSpPr/>
          <p:nvPr/>
        </p:nvSpPr>
        <p:spPr>
          <a:xfrm>
            <a:off x="10402299" y="5754845"/>
            <a:ext cx="657427" cy="657427"/>
          </a:xfrm>
          <a:custGeom>
            <a:rect b="b" l="l" r="r" t="t"/>
            <a:pathLst>
              <a:path extrusionOk="0" h="657427" w="657427">
                <a:moveTo>
                  <a:pt x="0" y="0"/>
                </a:moveTo>
                <a:lnTo>
                  <a:pt x="657426" y="0"/>
                </a:lnTo>
                <a:lnTo>
                  <a:pt x="657426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7"/>
          <p:cNvSpPr/>
          <p:nvPr/>
        </p:nvSpPr>
        <p:spPr>
          <a:xfrm>
            <a:off x="8126946" y="5754845"/>
            <a:ext cx="764450" cy="657427"/>
          </a:xfrm>
          <a:custGeom>
            <a:rect b="b" l="l" r="r" t="t"/>
            <a:pathLst>
              <a:path extrusionOk="0" h="657427" w="764450">
                <a:moveTo>
                  <a:pt x="0" y="0"/>
                </a:moveTo>
                <a:lnTo>
                  <a:pt x="764450" y="0"/>
                </a:lnTo>
                <a:lnTo>
                  <a:pt x="764450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7"/>
          <p:cNvSpPr/>
          <p:nvPr/>
        </p:nvSpPr>
        <p:spPr>
          <a:xfrm>
            <a:off x="11411013" y="5754845"/>
            <a:ext cx="656232" cy="657427"/>
          </a:xfrm>
          <a:custGeom>
            <a:rect b="b" l="l" r="r" t="t"/>
            <a:pathLst>
              <a:path extrusionOk="0" h="657427" w="656232">
                <a:moveTo>
                  <a:pt x="0" y="0"/>
                </a:moveTo>
                <a:lnTo>
                  <a:pt x="656232" y="0"/>
                </a:lnTo>
                <a:lnTo>
                  <a:pt x="656232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7"/>
          <p:cNvSpPr/>
          <p:nvPr/>
        </p:nvSpPr>
        <p:spPr>
          <a:xfrm>
            <a:off x="9318134" y="5754845"/>
            <a:ext cx="657427" cy="657427"/>
          </a:xfrm>
          <a:custGeom>
            <a:rect b="b" l="l" r="r" t="t"/>
            <a:pathLst>
              <a:path extrusionOk="0" h="657427" w="657427">
                <a:moveTo>
                  <a:pt x="0" y="0"/>
                </a:moveTo>
                <a:lnTo>
                  <a:pt x="657427" y="0"/>
                </a:lnTo>
                <a:lnTo>
                  <a:pt x="657427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7"/>
          <p:cNvSpPr/>
          <p:nvPr/>
        </p:nvSpPr>
        <p:spPr>
          <a:xfrm>
            <a:off x="12917736" y="6981122"/>
            <a:ext cx="720506" cy="568545"/>
          </a:xfrm>
          <a:custGeom>
            <a:rect b="b" l="l" r="r" t="t"/>
            <a:pathLst>
              <a:path extrusionOk="0" h="568545" w="720506">
                <a:moveTo>
                  <a:pt x="0" y="0"/>
                </a:moveTo>
                <a:lnTo>
                  <a:pt x="720506" y="0"/>
                </a:lnTo>
                <a:lnTo>
                  <a:pt x="720506" y="568545"/>
                </a:lnTo>
                <a:lnTo>
                  <a:pt x="0" y="568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7"/>
          <p:cNvSpPr/>
          <p:nvPr/>
        </p:nvSpPr>
        <p:spPr>
          <a:xfrm>
            <a:off x="11813399" y="7007842"/>
            <a:ext cx="743069" cy="447192"/>
          </a:xfrm>
          <a:custGeom>
            <a:rect b="b" l="l" r="r" t="t"/>
            <a:pathLst>
              <a:path extrusionOk="0" h="447192" w="743069">
                <a:moveTo>
                  <a:pt x="0" y="0"/>
                </a:moveTo>
                <a:lnTo>
                  <a:pt x="743069" y="0"/>
                </a:lnTo>
                <a:lnTo>
                  <a:pt x="743069" y="447192"/>
                </a:lnTo>
                <a:lnTo>
                  <a:pt x="0" y="447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7"/>
          <p:cNvSpPr/>
          <p:nvPr/>
        </p:nvSpPr>
        <p:spPr>
          <a:xfrm>
            <a:off x="10063869" y="6939531"/>
            <a:ext cx="611439" cy="651728"/>
          </a:xfrm>
          <a:custGeom>
            <a:rect b="b" l="l" r="r" t="t"/>
            <a:pathLst>
              <a:path extrusionOk="0" h="651728" w="611439">
                <a:moveTo>
                  <a:pt x="0" y="0"/>
                </a:moveTo>
                <a:lnTo>
                  <a:pt x="611439" y="0"/>
                </a:lnTo>
                <a:lnTo>
                  <a:pt x="611439" y="651728"/>
                </a:lnTo>
                <a:lnTo>
                  <a:pt x="0" y="651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7"/>
          <p:cNvSpPr/>
          <p:nvPr/>
        </p:nvSpPr>
        <p:spPr>
          <a:xfrm>
            <a:off x="11036576" y="6947165"/>
            <a:ext cx="415555" cy="568545"/>
          </a:xfrm>
          <a:custGeom>
            <a:rect b="b" l="l" r="r" t="t"/>
            <a:pathLst>
              <a:path extrusionOk="0" h="568545" w="415555">
                <a:moveTo>
                  <a:pt x="0" y="0"/>
                </a:moveTo>
                <a:lnTo>
                  <a:pt x="415555" y="0"/>
                </a:lnTo>
                <a:lnTo>
                  <a:pt x="415555" y="568545"/>
                </a:lnTo>
                <a:lnTo>
                  <a:pt x="0" y="568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7"/>
          <p:cNvSpPr/>
          <p:nvPr/>
        </p:nvSpPr>
        <p:spPr>
          <a:xfrm>
            <a:off x="9225571" y="6939531"/>
            <a:ext cx="475169" cy="651728"/>
          </a:xfrm>
          <a:custGeom>
            <a:rect b="b" l="l" r="r" t="t"/>
            <a:pathLst>
              <a:path extrusionOk="0" h="651728" w="475169">
                <a:moveTo>
                  <a:pt x="0" y="0"/>
                </a:moveTo>
                <a:lnTo>
                  <a:pt x="475168" y="0"/>
                </a:lnTo>
                <a:lnTo>
                  <a:pt x="475168" y="651728"/>
                </a:lnTo>
                <a:lnTo>
                  <a:pt x="0" y="6517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7"/>
          <p:cNvSpPr/>
          <p:nvPr/>
        </p:nvSpPr>
        <p:spPr>
          <a:xfrm>
            <a:off x="14933046" y="6981122"/>
            <a:ext cx="568545" cy="568545"/>
          </a:xfrm>
          <a:custGeom>
            <a:rect b="b" l="l" r="r" t="t"/>
            <a:pathLst>
              <a:path extrusionOk="0" h="568545" w="568545">
                <a:moveTo>
                  <a:pt x="0" y="0"/>
                </a:moveTo>
                <a:lnTo>
                  <a:pt x="568545" y="0"/>
                </a:lnTo>
                <a:lnTo>
                  <a:pt x="568545" y="568545"/>
                </a:lnTo>
                <a:lnTo>
                  <a:pt x="0" y="568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7"/>
          <p:cNvSpPr/>
          <p:nvPr/>
        </p:nvSpPr>
        <p:spPr>
          <a:xfrm>
            <a:off x="14002303" y="6981122"/>
            <a:ext cx="568545" cy="568545"/>
          </a:xfrm>
          <a:custGeom>
            <a:rect b="b" l="l" r="r" t="t"/>
            <a:pathLst>
              <a:path extrusionOk="0" h="568545" w="568545">
                <a:moveTo>
                  <a:pt x="0" y="0"/>
                </a:moveTo>
                <a:lnTo>
                  <a:pt x="568544" y="0"/>
                </a:lnTo>
                <a:lnTo>
                  <a:pt x="568544" y="568545"/>
                </a:lnTo>
                <a:lnTo>
                  <a:pt x="0" y="568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7"/>
          <p:cNvSpPr/>
          <p:nvPr/>
        </p:nvSpPr>
        <p:spPr>
          <a:xfrm>
            <a:off x="8126946" y="6902724"/>
            <a:ext cx="736425" cy="657427"/>
          </a:xfrm>
          <a:custGeom>
            <a:rect b="b" l="l" r="r" t="t"/>
            <a:pathLst>
              <a:path extrusionOk="0" h="657427" w="736425">
                <a:moveTo>
                  <a:pt x="0" y="0"/>
                </a:moveTo>
                <a:lnTo>
                  <a:pt x="736426" y="0"/>
                </a:lnTo>
                <a:lnTo>
                  <a:pt x="736426" y="657427"/>
                </a:lnTo>
                <a:lnTo>
                  <a:pt x="0" y="657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7"/>
          <p:cNvSpPr/>
          <p:nvPr/>
        </p:nvSpPr>
        <p:spPr>
          <a:xfrm>
            <a:off x="14793251" y="8198496"/>
            <a:ext cx="562833" cy="643572"/>
          </a:xfrm>
          <a:custGeom>
            <a:rect b="b" l="l" r="r" t="t"/>
            <a:pathLst>
              <a:path extrusionOk="0" h="643572" w="562833">
                <a:moveTo>
                  <a:pt x="0" y="0"/>
                </a:moveTo>
                <a:lnTo>
                  <a:pt x="562833" y="0"/>
                </a:lnTo>
                <a:lnTo>
                  <a:pt x="562833" y="643572"/>
                </a:lnTo>
                <a:lnTo>
                  <a:pt x="0" y="643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7"/>
          <p:cNvSpPr/>
          <p:nvPr/>
        </p:nvSpPr>
        <p:spPr>
          <a:xfrm>
            <a:off x="13679111" y="8283119"/>
            <a:ext cx="677608" cy="474325"/>
          </a:xfrm>
          <a:custGeom>
            <a:rect b="b" l="l" r="r" t="t"/>
            <a:pathLst>
              <a:path extrusionOk="0" h="474325" w="677608">
                <a:moveTo>
                  <a:pt x="0" y="0"/>
                </a:moveTo>
                <a:lnTo>
                  <a:pt x="677607" y="0"/>
                </a:lnTo>
                <a:lnTo>
                  <a:pt x="677607" y="474325"/>
                </a:lnTo>
                <a:lnTo>
                  <a:pt x="0" y="474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7"/>
          <p:cNvSpPr/>
          <p:nvPr/>
        </p:nvSpPr>
        <p:spPr>
          <a:xfrm>
            <a:off x="12656898" y="8283119"/>
            <a:ext cx="579731" cy="474325"/>
          </a:xfrm>
          <a:custGeom>
            <a:rect b="b" l="l" r="r" t="t"/>
            <a:pathLst>
              <a:path extrusionOk="0" h="474325" w="579731">
                <a:moveTo>
                  <a:pt x="0" y="0"/>
                </a:moveTo>
                <a:lnTo>
                  <a:pt x="579731" y="0"/>
                </a:lnTo>
                <a:lnTo>
                  <a:pt x="579731" y="474325"/>
                </a:lnTo>
                <a:lnTo>
                  <a:pt x="0" y="474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7"/>
          <p:cNvSpPr/>
          <p:nvPr/>
        </p:nvSpPr>
        <p:spPr>
          <a:xfrm>
            <a:off x="10985382" y="8198496"/>
            <a:ext cx="324126" cy="643572"/>
          </a:xfrm>
          <a:custGeom>
            <a:rect b="b" l="l" r="r" t="t"/>
            <a:pathLst>
              <a:path extrusionOk="0" h="643572" w="324126">
                <a:moveTo>
                  <a:pt x="0" y="0"/>
                </a:moveTo>
                <a:lnTo>
                  <a:pt x="324126" y="0"/>
                </a:lnTo>
                <a:lnTo>
                  <a:pt x="324126" y="643572"/>
                </a:lnTo>
                <a:lnTo>
                  <a:pt x="0" y="643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7"/>
          <p:cNvSpPr/>
          <p:nvPr/>
        </p:nvSpPr>
        <p:spPr>
          <a:xfrm>
            <a:off x="11746040" y="8283119"/>
            <a:ext cx="474325" cy="474325"/>
          </a:xfrm>
          <a:custGeom>
            <a:rect b="b" l="l" r="r" t="t"/>
            <a:pathLst>
              <a:path extrusionOk="0" h="474325" w="474325">
                <a:moveTo>
                  <a:pt x="0" y="0"/>
                </a:moveTo>
                <a:lnTo>
                  <a:pt x="474326" y="0"/>
                </a:lnTo>
                <a:lnTo>
                  <a:pt x="474326" y="474325"/>
                </a:lnTo>
                <a:lnTo>
                  <a:pt x="0" y="474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7"/>
          <p:cNvSpPr/>
          <p:nvPr/>
        </p:nvSpPr>
        <p:spPr>
          <a:xfrm>
            <a:off x="8122175" y="8140687"/>
            <a:ext cx="408582" cy="759189"/>
          </a:xfrm>
          <a:custGeom>
            <a:rect b="b" l="l" r="r" t="t"/>
            <a:pathLst>
              <a:path extrusionOk="0" h="759189" w="408582">
                <a:moveTo>
                  <a:pt x="0" y="0"/>
                </a:moveTo>
                <a:lnTo>
                  <a:pt x="408582" y="0"/>
                </a:lnTo>
                <a:lnTo>
                  <a:pt x="408582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7"/>
          <p:cNvSpPr/>
          <p:nvPr/>
        </p:nvSpPr>
        <p:spPr>
          <a:xfrm>
            <a:off x="8968479" y="8140687"/>
            <a:ext cx="588026" cy="759189"/>
          </a:xfrm>
          <a:custGeom>
            <a:rect b="b" l="l" r="r" t="t"/>
            <a:pathLst>
              <a:path extrusionOk="0" h="759189" w="588026">
                <a:moveTo>
                  <a:pt x="0" y="0"/>
                </a:moveTo>
                <a:lnTo>
                  <a:pt x="588026" y="0"/>
                </a:lnTo>
                <a:lnTo>
                  <a:pt x="588026" y="759189"/>
                </a:lnTo>
                <a:lnTo>
                  <a:pt x="0" y="759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7"/>
          <p:cNvSpPr/>
          <p:nvPr/>
        </p:nvSpPr>
        <p:spPr>
          <a:xfrm>
            <a:off x="9993038" y="8198496"/>
            <a:ext cx="555812" cy="643572"/>
          </a:xfrm>
          <a:custGeom>
            <a:rect b="b" l="l" r="r" t="t"/>
            <a:pathLst>
              <a:path extrusionOk="0" h="643572" w="555812">
                <a:moveTo>
                  <a:pt x="0" y="0"/>
                </a:moveTo>
                <a:lnTo>
                  <a:pt x="555812" y="0"/>
                </a:lnTo>
                <a:lnTo>
                  <a:pt x="555812" y="643572"/>
                </a:lnTo>
                <a:lnTo>
                  <a:pt x="0" y="643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18"/>
          <p:cNvCxnSpPr/>
          <p:nvPr/>
        </p:nvCxnSpPr>
        <p:spPr>
          <a:xfrm>
            <a:off x="0" y="71437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8"/>
          <p:cNvCxnSpPr/>
          <p:nvPr/>
        </p:nvCxnSpPr>
        <p:spPr>
          <a:xfrm>
            <a:off x="0" y="10215562"/>
            <a:ext cx="18288000" cy="0"/>
          </a:xfrm>
          <a:prstGeom prst="straightConnector1">
            <a:avLst/>
          </a:prstGeom>
          <a:noFill/>
          <a:ln cap="flat" cmpd="sng" w="142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18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285" name="Google Shape;285;p18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</a:rPr>
              <a:t>Happy designing!</a:t>
            </a:r>
            <a:endParaRPr b="1"/>
          </a:p>
        </p:txBody>
      </p:sp>
      <p:sp>
        <p:nvSpPr>
          <p:cNvPr id="287" name="Google Shape;287;p18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