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</p:sldIdLst>
  <p:sldSz cy="7556500" cx="10693400"/>
  <p:notesSz cx="6858000" cy="9144000"/>
  <p:embeddedFontLst>
    <p:embeddedFont>
      <p:font typeface="Barlow"/>
      <p:bold r:id="rId12"/>
      <p:boldItalic r:id="rId1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font" Target="fonts/Barlow-boldItalic.fntdata"/><Relationship Id="rId12" Type="http://schemas.openxmlformats.org/officeDocument/2006/relationships/font" Target="fonts/Barlow-bold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54" name="Shape 3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" name="Google Shape;355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6" name="Google Shape;356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1" name="Shape 6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2" name="Google Shape;602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3" name="Google Shape;603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8" name="Shape 8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" name="Google Shape;849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50" name="Google Shape;850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17" name="Shape 1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8" name="Google Shape;1118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19" name="Google Shape;1119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77" name="Shape 1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8" name="Google Shape;1178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79" name="Google Shape;1179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" type="body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/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" type="body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3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8" name="Google Shape;18;p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5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6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6" name="Google Shape;36;p6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7" name="Google Shape;37;p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7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7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4" name="Google Shape;44;p7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7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6" name="Google Shape;46;p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9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9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58" name="Google Shape;58;p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0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5" name="Google Shape;65;p1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4.png"/><Relationship Id="rId4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png"/><Relationship Id="rId4" Type="http://schemas.openxmlformats.org/officeDocument/2006/relationships/image" Target="../media/image6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4.png"/><Relationship Id="rId4" Type="http://schemas.openxmlformats.org/officeDocument/2006/relationships/image" Target="../media/image1.png"/><Relationship Id="rId5" Type="http://schemas.openxmlformats.org/officeDocument/2006/relationships/image" Target="../media/image3.png"/><Relationship Id="rId6" Type="http://schemas.openxmlformats.org/officeDocument/2006/relationships/image" Target="../media/image6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3.png"/><Relationship Id="rId4" Type="http://schemas.openxmlformats.org/officeDocument/2006/relationships/image" Target="../media/image6.png"/><Relationship Id="rId5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3F785C"/>
        </a:solid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"/>
          <p:cNvSpPr/>
          <p:nvPr/>
        </p:nvSpPr>
        <p:spPr>
          <a:xfrm rot="598035">
            <a:off x="-414343" y="-83991"/>
            <a:ext cx="2007615" cy="3527758"/>
          </a:xfrm>
          <a:custGeom>
            <a:rect b="b" l="l" r="r" t="t"/>
            <a:pathLst>
              <a:path extrusionOk="0" h="3527758" w="2007615">
                <a:moveTo>
                  <a:pt x="0" y="0"/>
                </a:moveTo>
                <a:lnTo>
                  <a:pt x="2007615" y="0"/>
                </a:lnTo>
                <a:lnTo>
                  <a:pt x="2007615" y="3527758"/>
                </a:lnTo>
                <a:lnTo>
                  <a:pt x="0" y="3527758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 amt="55000"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85" name="Google Shape;85;p13"/>
          <p:cNvSpPr/>
          <p:nvPr/>
        </p:nvSpPr>
        <p:spPr>
          <a:xfrm flipH="1" rot="-585677">
            <a:off x="8948171" y="-83991"/>
            <a:ext cx="2007615" cy="3527758"/>
          </a:xfrm>
          <a:custGeom>
            <a:rect b="b" l="l" r="r" t="t"/>
            <a:pathLst>
              <a:path extrusionOk="0" h="3527758" w="2007615">
                <a:moveTo>
                  <a:pt x="2007615" y="0"/>
                </a:moveTo>
                <a:lnTo>
                  <a:pt x="0" y="0"/>
                </a:lnTo>
                <a:lnTo>
                  <a:pt x="0" y="3527758"/>
                </a:lnTo>
                <a:lnTo>
                  <a:pt x="2007615" y="3527758"/>
                </a:lnTo>
                <a:lnTo>
                  <a:pt x="2007615" y="0"/>
                </a:lnTo>
                <a:close/>
              </a:path>
            </a:pathLst>
          </a:custGeom>
          <a:blipFill rotWithShape="1">
            <a:blip r:embed="rId3">
              <a:alphaModFix amt="55000"/>
            </a:blip>
            <a:stretch>
              <a:fillRect b="0" l="0" r="0" t="0"/>
            </a:stretch>
          </a:blipFill>
          <a:ln>
            <a:noFill/>
          </a:ln>
        </p:spPr>
      </p:sp>
      <p:grpSp>
        <p:nvGrpSpPr>
          <p:cNvPr id="86" name="Google Shape;86;p13"/>
          <p:cNvGrpSpPr/>
          <p:nvPr/>
        </p:nvGrpSpPr>
        <p:grpSpPr>
          <a:xfrm>
            <a:off x="2962540" y="729414"/>
            <a:ext cx="1611326" cy="583041"/>
            <a:chOff x="0" y="-103892"/>
            <a:chExt cx="2148435" cy="777389"/>
          </a:xfrm>
        </p:grpSpPr>
        <p:grpSp>
          <p:nvGrpSpPr>
            <p:cNvPr id="87" name="Google Shape;87;p13"/>
            <p:cNvGrpSpPr/>
            <p:nvPr/>
          </p:nvGrpSpPr>
          <p:grpSpPr>
            <a:xfrm>
              <a:off x="0" y="-103892"/>
              <a:ext cx="2148435" cy="777389"/>
              <a:chOff x="0" y="-28575"/>
              <a:chExt cx="590917" cy="213817"/>
            </a:xfrm>
          </p:grpSpPr>
          <p:sp>
            <p:nvSpPr>
              <p:cNvPr id="88" name="Google Shape;88;p13"/>
              <p:cNvSpPr/>
              <p:nvPr/>
            </p:nvSpPr>
            <p:spPr>
              <a:xfrm>
                <a:off x="0" y="0"/>
                <a:ext cx="590917" cy="185242"/>
              </a:xfrm>
              <a:custGeom>
                <a:rect b="b" l="l" r="r" t="t"/>
                <a:pathLst>
                  <a:path extrusionOk="0" h="185242" w="590917">
                    <a:moveTo>
                      <a:pt x="0" y="0"/>
                    </a:moveTo>
                    <a:lnTo>
                      <a:pt x="590917" y="0"/>
                    </a:lnTo>
                    <a:lnTo>
                      <a:pt x="590917" y="185242"/>
                    </a:lnTo>
                    <a:lnTo>
                      <a:pt x="0" y="185242"/>
                    </a:lnTo>
                    <a:close/>
                  </a:path>
                </a:pathLst>
              </a:custGeom>
              <a:solidFill>
                <a:srgbClr val="16CE76"/>
              </a:solidFill>
              <a:ln>
                <a:noFill/>
              </a:ln>
            </p:spPr>
          </p:sp>
          <p:sp>
            <p:nvSpPr>
              <p:cNvPr id="89" name="Google Shape;89;p13"/>
              <p:cNvSpPr txBox="1"/>
              <p:nvPr/>
            </p:nvSpPr>
            <p:spPr>
              <a:xfrm>
                <a:off x="0" y="-28575"/>
                <a:ext cx="590917" cy="21381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50800" lIns="50800" spcFirstLastPara="1" rIns="50800" wrap="square" tIns="50800">
                <a:noAutofit/>
              </a:bodyPr>
              <a:lstStyle/>
              <a:p>
                <a:pPr indent="0" lvl="0" marL="0" marR="0" rtl="0" algn="ctr">
                  <a:lnSpc>
                    <a:spcPct val="108833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90" name="Google Shape;90;p13"/>
            <p:cNvSpPr txBox="1"/>
            <p:nvPr/>
          </p:nvSpPr>
          <p:spPr>
            <a:xfrm>
              <a:off x="225254" y="157255"/>
              <a:ext cx="1697928" cy="32088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400" u="none" cap="none" strike="noStrike">
                  <a:solidFill>
                    <a:srgbClr val="000000"/>
                  </a:solidFill>
                  <a:latin typeface="Barlow"/>
                  <a:ea typeface="Barlow"/>
                  <a:cs typeface="Barlow"/>
                  <a:sym typeface="Barlow"/>
                </a:rPr>
                <a:t>PROJECT 01</a:t>
              </a:r>
              <a:endParaRPr/>
            </a:p>
          </p:txBody>
        </p:sp>
      </p:grpSp>
      <p:grpSp>
        <p:nvGrpSpPr>
          <p:cNvPr id="91" name="Google Shape;91;p13"/>
          <p:cNvGrpSpPr/>
          <p:nvPr/>
        </p:nvGrpSpPr>
        <p:grpSpPr>
          <a:xfrm>
            <a:off x="4807614" y="729414"/>
            <a:ext cx="1611326" cy="583041"/>
            <a:chOff x="0" y="-103892"/>
            <a:chExt cx="2148435" cy="777389"/>
          </a:xfrm>
        </p:grpSpPr>
        <p:grpSp>
          <p:nvGrpSpPr>
            <p:cNvPr id="92" name="Google Shape;92;p13"/>
            <p:cNvGrpSpPr/>
            <p:nvPr/>
          </p:nvGrpSpPr>
          <p:grpSpPr>
            <a:xfrm>
              <a:off x="0" y="-103892"/>
              <a:ext cx="2148435" cy="777389"/>
              <a:chOff x="0" y="-28575"/>
              <a:chExt cx="590917" cy="213817"/>
            </a:xfrm>
          </p:grpSpPr>
          <p:sp>
            <p:nvSpPr>
              <p:cNvPr id="93" name="Google Shape;93;p13"/>
              <p:cNvSpPr/>
              <p:nvPr/>
            </p:nvSpPr>
            <p:spPr>
              <a:xfrm>
                <a:off x="0" y="0"/>
                <a:ext cx="590917" cy="185242"/>
              </a:xfrm>
              <a:custGeom>
                <a:rect b="b" l="l" r="r" t="t"/>
                <a:pathLst>
                  <a:path extrusionOk="0" h="185242" w="590917">
                    <a:moveTo>
                      <a:pt x="0" y="0"/>
                    </a:moveTo>
                    <a:lnTo>
                      <a:pt x="590917" y="0"/>
                    </a:lnTo>
                    <a:lnTo>
                      <a:pt x="590917" y="185242"/>
                    </a:lnTo>
                    <a:lnTo>
                      <a:pt x="0" y="185242"/>
                    </a:lnTo>
                    <a:close/>
                  </a:path>
                </a:pathLst>
              </a:custGeom>
              <a:solidFill>
                <a:srgbClr val="16CE76"/>
              </a:solidFill>
              <a:ln>
                <a:noFill/>
              </a:ln>
            </p:spPr>
          </p:sp>
          <p:sp>
            <p:nvSpPr>
              <p:cNvPr id="94" name="Google Shape;94;p13"/>
              <p:cNvSpPr txBox="1"/>
              <p:nvPr/>
            </p:nvSpPr>
            <p:spPr>
              <a:xfrm>
                <a:off x="0" y="-28575"/>
                <a:ext cx="590917" cy="21381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50800" lIns="50800" spcFirstLastPara="1" rIns="50800" wrap="square" tIns="50800">
                <a:noAutofit/>
              </a:bodyPr>
              <a:lstStyle/>
              <a:p>
                <a:pPr indent="0" lvl="0" marL="0" marR="0" rtl="0" algn="ctr">
                  <a:lnSpc>
                    <a:spcPct val="108833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95" name="Google Shape;95;p13"/>
            <p:cNvSpPr txBox="1"/>
            <p:nvPr/>
          </p:nvSpPr>
          <p:spPr>
            <a:xfrm>
              <a:off x="225254" y="157255"/>
              <a:ext cx="1697928" cy="32088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400" u="none" cap="none" strike="noStrike">
                  <a:solidFill>
                    <a:srgbClr val="000000"/>
                  </a:solidFill>
                  <a:latin typeface="Barlow"/>
                  <a:ea typeface="Barlow"/>
                  <a:cs typeface="Barlow"/>
                  <a:sym typeface="Barlow"/>
                </a:rPr>
                <a:t>PROJECT 02</a:t>
              </a:r>
              <a:endParaRPr/>
            </a:p>
          </p:txBody>
        </p:sp>
      </p:grpSp>
      <p:grpSp>
        <p:nvGrpSpPr>
          <p:cNvPr id="96" name="Google Shape;96;p13"/>
          <p:cNvGrpSpPr/>
          <p:nvPr/>
        </p:nvGrpSpPr>
        <p:grpSpPr>
          <a:xfrm>
            <a:off x="6656860" y="729414"/>
            <a:ext cx="1611326" cy="583041"/>
            <a:chOff x="0" y="-103892"/>
            <a:chExt cx="2148435" cy="777389"/>
          </a:xfrm>
        </p:grpSpPr>
        <p:grpSp>
          <p:nvGrpSpPr>
            <p:cNvPr id="97" name="Google Shape;97;p13"/>
            <p:cNvGrpSpPr/>
            <p:nvPr/>
          </p:nvGrpSpPr>
          <p:grpSpPr>
            <a:xfrm>
              <a:off x="0" y="-103892"/>
              <a:ext cx="2148435" cy="777389"/>
              <a:chOff x="0" y="-28575"/>
              <a:chExt cx="590917" cy="213817"/>
            </a:xfrm>
          </p:grpSpPr>
          <p:sp>
            <p:nvSpPr>
              <p:cNvPr id="98" name="Google Shape;98;p13"/>
              <p:cNvSpPr/>
              <p:nvPr/>
            </p:nvSpPr>
            <p:spPr>
              <a:xfrm>
                <a:off x="0" y="0"/>
                <a:ext cx="590917" cy="185242"/>
              </a:xfrm>
              <a:custGeom>
                <a:rect b="b" l="l" r="r" t="t"/>
                <a:pathLst>
                  <a:path extrusionOk="0" h="185242" w="590917">
                    <a:moveTo>
                      <a:pt x="0" y="0"/>
                    </a:moveTo>
                    <a:lnTo>
                      <a:pt x="590917" y="0"/>
                    </a:lnTo>
                    <a:lnTo>
                      <a:pt x="590917" y="185242"/>
                    </a:lnTo>
                    <a:lnTo>
                      <a:pt x="0" y="185242"/>
                    </a:lnTo>
                    <a:close/>
                  </a:path>
                </a:pathLst>
              </a:custGeom>
              <a:solidFill>
                <a:srgbClr val="16CE76"/>
              </a:solidFill>
              <a:ln>
                <a:noFill/>
              </a:ln>
            </p:spPr>
          </p:sp>
          <p:sp>
            <p:nvSpPr>
              <p:cNvPr id="99" name="Google Shape;99;p13"/>
              <p:cNvSpPr txBox="1"/>
              <p:nvPr/>
            </p:nvSpPr>
            <p:spPr>
              <a:xfrm>
                <a:off x="0" y="-28575"/>
                <a:ext cx="590917" cy="21381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50800" lIns="50800" spcFirstLastPara="1" rIns="50800" wrap="square" tIns="50800">
                <a:noAutofit/>
              </a:bodyPr>
              <a:lstStyle/>
              <a:p>
                <a:pPr indent="0" lvl="0" marL="0" marR="0" rtl="0" algn="ctr">
                  <a:lnSpc>
                    <a:spcPct val="108833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100" name="Google Shape;100;p13"/>
            <p:cNvSpPr txBox="1"/>
            <p:nvPr/>
          </p:nvSpPr>
          <p:spPr>
            <a:xfrm>
              <a:off x="225254" y="157255"/>
              <a:ext cx="1697928" cy="32088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400" u="none" cap="none" strike="noStrike">
                  <a:solidFill>
                    <a:srgbClr val="000000"/>
                  </a:solidFill>
                  <a:latin typeface="Barlow"/>
                  <a:ea typeface="Barlow"/>
                  <a:cs typeface="Barlow"/>
                  <a:sym typeface="Barlow"/>
                </a:rPr>
                <a:t>PROJECT 03</a:t>
              </a:r>
              <a:endParaRPr/>
            </a:p>
          </p:txBody>
        </p:sp>
      </p:grpSp>
      <p:grpSp>
        <p:nvGrpSpPr>
          <p:cNvPr id="101" name="Google Shape;101;p13"/>
          <p:cNvGrpSpPr/>
          <p:nvPr/>
        </p:nvGrpSpPr>
        <p:grpSpPr>
          <a:xfrm>
            <a:off x="8506106" y="729414"/>
            <a:ext cx="1611326" cy="583041"/>
            <a:chOff x="0" y="-103892"/>
            <a:chExt cx="2148435" cy="777389"/>
          </a:xfrm>
        </p:grpSpPr>
        <p:grpSp>
          <p:nvGrpSpPr>
            <p:cNvPr id="102" name="Google Shape;102;p13"/>
            <p:cNvGrpSpPr/>
            <p:nvPr/>
          </p:nvGrpSpPr>
          <p:grpSpPr>
            <a:xfrm>
              <a:off x="0" y="-103892"/>
              <a:ext cx="2148435" cy="777389"/>
              <a:chOff x="0" y="-28575"/>
              <a:chExt cx="590917" cy="213817"/>
            </a:xfrm>
          </p:grpSpPr>
          <p:sp>
            <p:nvSpPr>
              <p:cNvPr id="103" name="Google Shape;103;p13"/>
              <p:cNvSpPr/>
              <p:nvPr/>
            </p:nvSpPr>
            <p:spPr>
              <a:xfrm>
                <a:off x="0" y="0"/>
                <a:ext cx="590917" cy="185242"/>
              </a:xfrm>
              <a:custGeom>
                <a:rect b="b" l="l" r="r" t="t"/>
                <a:pathLst>
                  <a:path extrusionOk="0" h="185242" w="590917">
                    <a:moveTo>
                      <a:pt x="0" y="0"/>
                    </a:moveTo>
                    <a:lnTo>
                      <a:pt x="590917" y="0"/>
                    </a:lnTo>
                    <a:lnTo>
                      <a:pt x="590917" y="185242"/>
                    </a:lnTo>
                    <a:lnTo>
                      <a:pt x="0" y="185242"/>
                    </a:lnTo>
                    <a:close/>
                  </a:path>
                </a:pathLst>
              </a:custGeom>
              <a:solidFill>
                <a:srgbClr val="16CE76"/>
              </a:solidFill>
              <a:ln>
                <a:noFill/>
              </a:ln>
            </p:spPr>
          </p:sp>
          <p:sp>
            <p:nvSpPr>
              <p:cNvPr id="104" name="Google Shape;104;p13"/>
              <p:cNvSpPr txBox="1"/>
              <p:nvPr/>
            </p:nvSpPr>
            <p:spPr>
              <a:xfrm>
                <a:off x="0" y="-28575"/>
                <a:ext cx="590917" cy="21381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50800" lIns="50800" spcFirstLastPara="1" rIns="50800" wrap="square" tIns="50800">
                <a:noAutofit/>
              </a:bodyPr>
              <a:lstStyle/>
              <a:p>
                <a:pPr indent="0" lvl="0" marL="0" marR="0" rtl="0" algn="ctr">
                  <a:lnSpc>
                    <a:spcPct val="108833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105" name="Google Shape;105;p13"/>
            <p:cNvSpPr txBox="1"/>
            <p:nvPr/>
          </p:nvSpPr>
          <p:spPr>
            <a:xfrm>
              <a:off x="225254" y="157255"/>
              <a:ext cx="1697928" cy="32088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400" u="none" cap="none" strike="noStrike">
                  <a:solidFill>
                    <a:srgbClr val="000000"/>
                  </a:solidFill>
                  <a:latin typeface="Barlow"/>
                  <a:ea typeface="Barlow"/>
                  <a:cs typeface="Barlow"/>
                  <a:sym typeface="Barlow"/>
                </a:rPr>
                <a:t>PROJECT 04</a:t>
              </a:r>
              <a:endParaRPr/>
            </a:p>
          </p:txBody>
        </p:sp>
      </p:grpSp>
      <p:grpSp>
        <p:nvGrpSpPr>
          <p:cNvPr id="106" name="Google Shape;106;p13"/>
          <p:cNvGrpSpPr/>
          <p:nvPr/>
        </p:nvGrpSpPr>
        <p:grpSpPr>
          <a:xfrm>
            <a:off x="2962540" y="1326830"/>
            <a:ext cx="775514" cy="478402"/>
            <a:chOff x="0" y="-28575"/>
            <a:chExt cx="284402" cy="175443"/>
          </a:xfrm>
        </p:grpSpPr>
        <p:sp>
          <p:nvSpPr>
            <p:cNvPr id="107" name="Google Shape;107;p13"/>
            <p:cNvSpPr/>
            <p:nvPr/>
          </p:nvSpPr>
          <p:spPr>
            <a:xfrm>
              <a:off x="0" y="0"/>
              <a:ext cx="284402" cy="146868"/>
            </a:xfrm>
            <a:custGeom>
              <a:rect b="b" l="l" r="r" t="t"/>
              <a:pathLst>
                <a:path extrusionOk="0" h="146868" w="284402">
                  <a:moveTo>
                    <a:pt x="0" y="0"/>
                  </a:moveTo>
                  <a:lnTo>
                    <a:pt x="284402" y="0"/>
                  </a:lnTo>
                  <a:lnTo>
                    <a:pt x="284402" y="146868"/>
                  </a:lnTo>
                  <a:lnTo>
                    <a:pt x="0" y="146868"/>
                  </a:lnTo>
                  <a:close/>
                </a:path>
              </a:pathLst>
            </a:custGeom>
            <a:solidFill>
              <a:srgbClr val="9AE0BE"/>
            </a:solidFill>
            <a:ln>
              <a:noFill/>
            </a:ln>
          </p:spPr>
        </p:sp>
        <p:sp>
          <p:nvSpPr>
            <p:cNvPr id="108" name="Google Shape;108;p13"/>
            <p:cNvSpPr txBox="1"/>
            <p:nvPr/>
          </p:nvSpPr>
          <p:spPr>
            <a:xfrm>
              <a:off x="0" y="-28575"/>
              <a:ext cx="284402" cy="17544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09" name="Google Shape;109;p13"/>
          <p:cNvGrpSpPr/>
          <p:nvPr/>
        </p:nvGrpSpPr>
        <p:grpSpPr>
          <a:xfrm>
            <a:off x="3798353" y="1326830"/>
            <a:ext cx="775514" cy="478402"/>
            <a:chOff x="0" y="-28575"/>
            <a:chExt cx="284402" cy="175443"/>
          </a:xfrm>
        </p:grpSpPr>
        <p:sp>
          <p:nvSpPr>
            <p:cNvPr id="110" name="Google Shape;110;p13"/>
            <p:cNvSpPr/>
            <p:nvPr/>
          </p:nvSpPr>
          <p:spPr>
            <a:xfrm>
              <a:off x="0" y="0"/>
              <a:ext cx="284402" cy="146868"/>
            </a:xfrm>
            <a:custGeom>
              <a:rect b="b" l="l" r="r" t="t"/>
              <a:pathLst>
                <a:path extrusionOk="0" h="146868" w="284402">
                  <a:moveTo>
                    <a:pt x="0" y="0"/>
                  </a:moveTo>
                  <a:lnTo>
                    <a:pt x="284402" y="0"/>
                  </a:lnTo>
                  <a:lnTo>
                    <a:pt x="284402" y="146868"/>
                  </a:lnTo>
                  <a:lnTo>
                    <a:pt x="0" y="146868"/>
                  </a:lnTo>
                  <a:close/>
                </a:path>
              </a:pathLst>
            </a:custGeom>
            <a:solidFill>
              <a:srgbClr val="9AE0BE"/>
            </a:solidFill>
            <a:ln>
              <a:noFill/>
            </a:ln>
          </p:spPr>
        </p:sp>
        <p:sp>
          <p:nvSpPr>
            <p:cNvPr id="111" name="Google Shape;111;p13"/>
            <p:cNvSpPr txBox="1"/>
            <p:nvPr/>
          </p:nvSpPr>
          <p:spPr>
            <a:xfrm>
              <a:off x="0" y="-28575"/>
              <a:ext cx="284402" cy="17544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12" name="Google Shape;112;p13"/>
          <p:cNvGrpSpPr/>
          <p:nvPr/>
        </p:nvGrpSpPr>
        <p:grpSpPr>
          <a:xfrm>
            <a:off x="2962540" y="1898763"/>
            <a:ext cx="775514" cy="751862"/>
            <a:chOff x="0" y="-28575"/>
            <a:chExt cx="284402" cy="275728"/>
          </a:xfrm>
        </p:grpSpPr>
        <p:sp>
          <p:nvSpPr>
            <p:cNvPr id="113" name="Google Shape;113;p13"/>
            <p:cNvSpPr/>
            <p:nvPr/>
          </p:nvSpPr>
          <p:spPr>
            <a:xfrm>
              <a:off x="0" y="0"/>
              <a:ext cx="284402" cy="247153"/>
            </a:xfrm>
            <a:custGeom>
              <a:rect b="b" l="l" r="r" t="t"/>
              <a:pathLst>
                <a:path extrusionOk="0" h="247153" w="284402">
                  <a:moveTo>
                    <a:pt x="0" y="0"/>
                  </a:moveTo>
                  <a:lnTo>
                    <a:pt x="284402" y="0"/>
                  </a:lnTo>
                  <a:lnTo>
                    <a:pt x="284402" y="247153"/>
                  </a:lnTo>
                  <a:lnTo>
                    <a:pt x="0" y="24715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</p:sp>
        <p:sp>
          <p:nvSpPr>
            <p:cNvPr id="114" name="Google Shape;114;p13"/>
            <p:cNvSpPr txBox="1"/>
            <p:nvPr/>
          </p:nvSpPr>
          <p:spPr>
            <a:xfrm>
              <a:off x="0" y="-28575"/>
              <a:ext cx="284402" cy="27572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15" name="Google Shape;115;p13"/>
          <p:cNvGrpSpPr/>
          <p:nvPr/>
        </p:nvGrpSpPr>
        <p:grpSpPr>
          <a:xfrm>
            <a:off x="3798353" y="1898763"/>
            <a:ext cx="775514" cy="751862"/>
            <a:chOff x="0" y="-28575"/>
            <a:chExt cx="284402" cy="275728"/>
          </a:xfrm>
        </p:grpSpPr>
        <p:sp>
          <p:nvSpPr>
            <p:cNvPr id="116" name="Google Shape;116;p13"/>
            <p:cNvSpPr/>
            <p:nvPr/>
          </p:nvSpPr>
          <p:spPr>
            <a:xfrm>
              <a:off x="0" y="0"/>
              <a:ext cx="284402" cy="247153"/>
            </a:xfrm>
            <a:custGeom>
              <a:rect b="b" l="l" r="r" t="t"/>
              <a:pathLst>
                <a:path extrusionOk="0" h="247153" w="284402">
                  <a:moveTo>
                    <a:pt x="0" y="0"/>
                  </a:moveTo>
                  <a:lnTo>
                    <a:pt x="284402" y="0"/>
                  </a:lnTo>
                  <a:lnTo>
                    <a:pt x="284402" y="247153"/>
                  </a:lnTo>
                  <a:lnTo>
                    <a:pt x="0" y="24715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</p:sp>
        <p:sp>
          <p:nvSpPr>
            <p:cNvPr id="117" name="Google Shape;117;p13"/>
            <p:cNvSpPr txBox="1"/>
            <p:nvPr/>
          </p:nvSpPr>
          <p:spPr>
            <a:xfrm>
              <a:off x="0" y="-28575"/>
              <a:ext cx="284402" cy="27572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18" name="Google Shape;118;p13"/>
          <p:cNvGrpSpPr/>
          <p:nvPr/>
        </p:nvGrpSpPr>
        <p:grpSpPr>
          <a:xfrm>
            <a:off x="788720" y="1898763"/>
            <a:ext cx="1934974" cy="751862"/>
            <a:chOff x="0" y="-28575"/>
            <a:chExt cx="709607" cy="275728"/>
          </a:xfrm>
        </p:grpSpPr>
        <p:sp>
          <p:nvSpPr>
            <p:cNvPr id="119" name="Google Shape;119;p13"/>
            <p:cNvSpPr/>
            <p:nvPr/>
          </p:nvSpPr>
          <p:spPr>
            <a:xfrm>
              <a:off x="0" y="0"/>
              <a:ext cx="709607" cy="247153"/>
            </a:xfrm>
            <a:custGeom>
              <a:rect b="b" l="l" r="r" t="t"/>
              <a:pathLst>
                <a:path extrusionOk="0" h="247153" w="709607">
                  <a:moveTo>
                    <a:pt x="0" y="0"/>
                  </a:moveTo>
                  <a:lnTo>
                    <a:pt x="709607" y="0"/>
                  </a:lnTo>
                  <a:lnTo>
                    <a:pt x="709607" y="247153"/>
                  </a:lnTo>
                  <a:lnTo>
                    <a:pt x="0" y="247153"/>
                  </a:lnTo>
                  <a:close/>
                </a:path>
              </a:pathLst>
            </a:custGeom>
            <a:solidFill>
              <a:srgbClr val="EBC6E7"/>
            </a:solidFill>
            <a:ln>
              <a:noFill/>
            </a:ln>
          </p:spPr>
        </p:sp>
        <p:sp>
          <p:nvSpPr>
            <p:cNvPr id="120" name="Google Shape;120;p13"/>
            <p:cNvSpPr txBox="1"/>
            <p:nvPr/>
          </p:nvSpPr>
          <p:spPr>
            <a:xfrm>
              <a:off x="0" y="-28575"/>
              <a:ext cx="709607" cy="27572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21" name="Google Shape;121;p13"/>
          <p:cNvGrpSpPr/>
          <p:nvPr/>
        </p:nvGrpSpPr>
        <p:grpSpPr>
          <a:xfrm>
            <a:off x="788720" y="2739187"/>
            <a:ext cx="1934974" cy="751862"/>
            <a:chOff x="0" y="-28575"/>
            <a:chExt cx="709607" cy="275728"/>
          </a:xfrm>
        </p:grpSpPr>
        <p:sp>
          <p:nvSpPr>
            <p:cNvPr id="122" name="Google Shape;122;p13"/>
            <p:cNvSpPr/>
            <p:nvPr/>
          </p:nvSpPr>
          <p:spPr>
            <a:xfrm>
              <a:off x="0" y="0"/>
              <a:ext cx="709607" cy="247153"/>
            </a:xfrm>
            <a:custGeom>
              <a:rect b="b" l="l" r="r" t="t"/>
              <a:pathLst>
                <a:path extrusionOk="0" h="247153" w="709607">
                  <a:moveTo>
                    <a:pt x="0" y="0"/>
                  </a:moveTo>
                  <a:lnTo>
                    <a:pt x="709607" y="0"/>
                  </a:lnTo>
                  <a:lnTo>
                    <a:pt x="709607" y="247153"/>
                  </a:lnTo>
                  <a:lnTo>
                    <a:pt x="0" y="247153"/>
                  </a:lnTo>
                  <a:close/>
                </a:path>
              </a:pathLst>
            </a:custGeom>
            <a:solidFill>
              <a:srgbClr val="EBC6E7"/>
            </a:solidFill>
            <a:ln>
              <a:noFill/>
            </a:ln>
          </p:spPr>
        </p:sp>
        <p:sp>
          <p:nvSpPr>
            <p:cNvPr id="123" name="Google Shape;123;p13"/>
            <p:cNvSpPr txBox="1"/>
            <p:nvPr/>
          </p:nvSpPr>
          <p:spPr>
            <a:xfrm>
              <a:off x="0" y="-28575"/>
              <a:ext cx="709607" cy="27572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24" name="Google Shape;124;p13"/>
          <p:cNvGrpSpPr/>
          <p:nvPr/>
        </p:nvGrpSpPr>
        <p:grpSpPr>
          <a:xfrm>
            <a:off x="788720" y="3579610"/>
            <a:ext cx="1934974" cy="756418"/>
            <a:chOff x="0" y="-28575"/>
            <a:chExt cx="709607" cy="277399"/>
          </a:xfrm>
        </p:grpSpPr>
        <p:sp>
          <p:nvSpPr>
            <p:cNvPr id="125" name="Google Shape;125;p13"/>
            <p:cNvSpPr/>
            <p:nvPr/>
          </p:nvSpPr>
          <p:spPr>
            <a:xfrm>
              <a:off x="0" y="0"/>
              <a:ext cx="709607" cy="248824"/>
            </a:xfrm>
            <a:custGeom>
              <a:rect b="b" l="l" r="r" t="t"/>
              <a:pathLst>
                <a:path extrusionOk="0" h="248824" w="709607">
                  <a:moveTo>
                    <a:pt x="0" y="0"/>
                  </a:moveTo>
                  <a:lnTo>
                    <a:pt x="709607" y="0"/>
                  </a:lnTo>
                  <a:lnTo>
                    <a:pt x="709607" y="248824"/>
                  </a:lnTo>
                  <a:lnTo>
                    <a:pt x="0" y="248824"/>
                  </a:lnTo>
                  <a:close/>
                </a:path>
              </a:pathLst>
            </a:custGeom>
            <a:solidFill>
              <a:srgbClr val="EBC6E7"/>
            </a:solidFill>
            <a:ln>
              <a:noFill/>
            </a:ln>
          </p:spPr>
        </p:sp>
        <p:sp>
          <p:nvSpPr>
            <p:cNvPr id="126" name="Google Shape;126;p13"/>
            <p:cNvSpPr txBox="1"/>
            <p:nvPr/>
          </p:nvSpPr>
          <p:spPr>
            <a:xfrm>
              <a:off x="0" y="-28575"/>
              <a:ext cx="709607" cy="27739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27" name="Google Shape;127;p13"/>
          <p:cNvGrpSpPr/>
          <p:nvPr/>
        </p:nvGrpSpPr>
        <p:grpSpPr>
          <a:xfrm>
            <a:off x="788720" y="4420034"/>
            <a:ext cx="1934974" cy="751862"/>
            <a:chOff x="0" y="-28575"/>
            <a:chExt cx="709607" cy="275728"/>
          </a:xfrm>
        </p:grpSpPr>
        <p:sp>
          <p:nvSpPr>
            <p:cNvPr id="128" name="Google Shape;128;p13"/>
            <p:cNvSpPr/>
            <p:nvPr/>
          </p:nvSpPr>
          <p:spPr>
            <a:xfrm>
              <a:off x="0" y="0"/>
              <a:ext cx="709607" cy="247153"/>
            </a:xfrm>
            <a:custGeom>
              <a:rect b="b" l="l" r="r" t="t"/>
              <a:pathLst>
                <a:path extrusionOk="0" h="247153" w="709607">
                  <a:moveTo>
                    <a:pt x="0" y="0"/>
                  </a:moveTo>
                  <a:lnTo>
                    <a:pt x="709607" y="0"/>
                  </a:lnTo>
                  <a:lnTo>
                    <a:pt x="709607" y="247153"/>
                  </a:lnTo>
                  <a:lnTo>
                    <a:pt x="0" y="247153"/>
                  </a:lnTo>
                  <a:close/>
                </a:path>
              </a:pathLst>
            </a:custGeom>
            <a:solidFill>
              <a:srgbClr val="EBC6E7"/>
            </a:solidFill>
            <a:ln>
              <a:noFill/>
            </a:ln>
          </p:spPr>
        </p:sp>
        <p:sp>
          <p:nvSpPr>
            <p:cNvPr id="129" name="Google Shape;129;p13"/>
            <p:cNvSpPr txBox="1"/>
            <p:nvPr/>
          </p:nvSpPr>
          <p:spPr>
            <a:xfrm>
              <a:off x="0" y="-28575"/>
              <a:ext cx="709607" cy="27572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30" name="Google Shape;130;p13"/>
          <p:cNvGrpSpPr/>
          <p:nvPr/>
        </p:nvGrpSpPr>
        <p:grpSpPr>
          <a:xfrm>
            <a:off x="788720" y="5260457"/>
            <a:ext cx="1934974" cy="751862"/>
            <a:chOff x="0" y="-28575"/>
            <a:chExt cx="709607" cy="275728"/>
          </a:xfrm>
        </p:grpSpPr>
        <p:sp>
          <p:nvSpPr>
            <p:cNvPr id="131" name="Google Shape;131;p13"/>
            <p:cNvSpPr/>
            <p:nvPr/>
          </p:nvSpPr>
          <p:spPr>
            <a:xfrm>
              <a:off x="0" y="0"/>
              <a:ext cx="709607" cy="247153"/>
            </a:xfrm>
            <a:custGeom>
              <a:rect b="b" l="l" r="r" t="t"/>
              <a:pathLst>
                <a:path extrusionOk="0" h="247153" w="709607">
                  <a:moveTo>
                    <a:pt x="0" y="0"/>
                  </a:moveTo>
                  <a:lnTo>
                    <a:pt x="709607" y="0"/>
                  </a:lnTo>
                  <a:lnTo>
                    <a:pt x="709607" y="247153"/>
                  </a:lnTo>
                  <a:lnTo>
                    <a:pt x="0" y="247153"/>
                  </a:lnTo>
                  <a:close/>
                </a:path>
              </a:pathLst>
            </a:custGeom>
            <a:solidFill>
              <a:srgbClr val="EBC6E7"/>
            </a:solidFill>
            <a:ln>
              <a:noFill/>
            </a:ln>
          </p:spPr>
        </p:sp>
        <p:sp>
          <p:nvSpPr>
            <p:cNvPr id="132" name="Google Shape;132;p13"/>
            <p:cNvSpPr txBox="1"/>
            <p:nvPr/>
          </p:nvSpPr>
          <p:spPr>
            <a:xfrm>
              <a:off x="0" y="-28575"/>
              <a:ext cx="709607" cy="27572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33" name="Google Shape;133;p13"/>
          <p:cNvGrpSpPr/>
          <p:nvPr/>
        </p:nvGrpSpPr>
        <p:grpSpPr>
          <a:xfrm>
            <a:off x="2962540" y="2739187"/>
            <a:ext cx="775514" cy="751862"/>
            <a:chOff x="0" y="-28575"/>
            <a:chExt cx="284402" cy="275728"/>
          </a:xfrm>
        </p:grpSpPr>
        <p:sp>
          <p:nvSpPr>
            <p:cNvPr id="134" name="Google Shape;134;p13"/>
            <p:cNvSpPr/>
            <p:nvPr/>
          </p:nvSpPr>
          <p:spPr>
            <a:xfrm>
              <a:off x="0" y="0"/>
              <a:ext cx="284402" cy="247153"/>
            </a:xfrm>
            <a:custGeom>
              <a:rect b="b" l="l" r="r" t="t"/>
              <a:pathLst>
                <a:path extrusionOk="0" h="247153" w="284402">
                  <a:moveTo>
                    <a:pt x="0" y="0"/>
                  </a:moveTo>
                  <a:lnTo>
                    <a:pt x="284402" y="0"/>
                  </a:lnTo>
                  <a:lnTo>
                    <a:pt x="284402" y="247153"/>
                  </a:lnTo>
                  <a:lnTo>
                    <a:pt x="0" y="24715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</p:sp>
        <p:sp>
          <p:nvSpPr>
            <p:cNvPr id="135" name="Google Shape;135;p13"/>
            <p:cNvSpPr txBox="1"/>
            <p:nvPr/>
          </p:nvSpPr>
          <p:spPr>
            <a:xfrm>
              <a:off x="0" y="-28575"/>
              <a:ext cx="284402" cy="27572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36" name="Google Shape;136;p13"/>
          <p:cNvGrpSpPr/>
          <p:nvPr/>
        </p:nvGrpSpPr>
        <p:grpSpPr>
          <a:xfrm>
            <a:off x="3798353" y="2739187"/>
            <a:ext cx="775514" cy="751862"/>
            <a:chOff x="0" y="-28575"/>
            <a:chExt cx="284402" cy="275728"/>
          </a:xfrm>
        </p:grpSpPr>
        <p:sp>
          <p:nvSpPr>
            <p:cNvPr id="137" name="Google Shape;137;p13"/>
            <p:cNvSpPr/>
            <p:nvPr/>
          </p:nvSpPr>
          <p:spPr>
            <a:xfrm>
              <a:off x="0" y="0"/>
              <a:ext cx="284402" cy="247153"/>
            </a:xfrm>
            <a:custGeom>
              <a:rect b="b" l="l" r="r" t="t"/>
              <a:pathLst>
                <a:path extrusionOk="0" h="247153" w="284402">
                  <a:moveTo>
                    <a:pt x="0" y="0"/>
                  </a:moveTo>
                  <a:lnTo>
                    <a:pt x="284402" y="0"/>
                  </a:lnTo>
                  <a:lnTo>
                    <a:pt x="284402" y="247153"/>
                  </a:lnTo>
                  <a:lnTo>
                    <a:pt x="0" y="24715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</p:sp>
        <p:sp>
          <p:nvSpPr>
            <p:cNvPr id="138" name="Google Shape;138;p13"/>
            <p:cNvSpPr txBox="1"/>
            <p:nvPr/>
          </p:nvSpPr>
          <p:spPr>
            <a:xfrm>
              <a:off x="0" y="-28575"/>
              <a:ext cx="284402" cy="27572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39" name="Google Shape;139;p13"/>
          <p:cNvGrpSpPr/>
          <p:nvPr/>
        </p:nvGrpSpPr>
        <p:grpSpPr>
          <a:xfrm>
            <a:off x="2962540" y="3579196"/>
            <a:ext cx="775514" cy="751862"/>
            <a:chOff x="0" y="-28575"/>
            <a:chExt cx="284402" cy="275728"/>
          </a:xfrm>
        </p:grpSpPr>
        <p:sp>
          <p:nvSpPr>
            <p:cNvPr id="140" name="Google Shape;140;p13"/>
            <p:cNvSpPr/>
            <p:nvPr/>
          </p:nvSpPr>
          <p:spPr>
            <a:xfrm>
              <a:off x="0" y="0"/>
              <a:ext cx="284402" cy="247153"/>
            </a:xfrm>
            <a:custGeom>
              <a:rect b="b" l="l" r="r" t="t"/>
              <a:pathLst>
                <a:path extrusionOk="0" h="247153" w="284402">
                  <a:moveTo>
                    <a:pt x="0" y="0"/>
                  </a:moveTo>
                  <a:lnTo>
                    <a:pt x="284402" y="0"/>
                  </a:lnTo>
                  <a:lnTo>
                    <a:pt x="284402" y="247153"/>
                  </a:lnTo>
                  <a:lnTo>
                    <a:pt x="0" y="24715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</p:sp>
        <p:sp>
          <p:nvSpPr>
            <p:cNvPr id="141" name="Google Shape;141;p13"/>
            <p:cNvSpPr txBox="1"/>
            <p:nvPr/>
          </p:nvSpPr>
          <p:spPr>
            <a:xfrm>
              <a:off x="0" y="-28575"/>
              <a:ext cx="284402" cy="27572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42" name="Google Shape;142;p13"/>
          <p:cNvGrpSpPr/>
          <p:nvPr/>
        </p:nvGrpSpPr>
        <p:grpSpPr>
          <a:xfrm>
            <a:off x="3798353" y="3579196"/>
            <a:ext cx="775514" cy="751862"/>
            <a:chOff x="0" y="-28575"/>
            <a:chExt cx="284402" cy="275728"/>
          </a:xfrm>
        </p:grpSpPr>
        <p:sp>
          <p:nvSpPr>
            <p:cNvPr id="143" name="Google Shape;143;p13"/>
            <p:cNvSpPr/>
            <p:nvPr/>
          </p:nvSpPr>
          <p:spPr>
            <a:xfrm>
              <a:off x="0" y="0"/>
              <a:ext cx="284402" cy="247153"/>
            </a:xfrm>
            <a:custGeom>
              <a:rect b="b" l="l" r="r" t="t"/>
              <a:pathLst>
                <a:path extrusionOk="0" h="247153" w="284402">
                  <a:moveTo>
                    <a:pt x="0" y="0"/>
                  </a:moveTo>
                  <a:lnTo>
                    <a:pt x="284402" y="0"/>
                  </a:lnTo>
                  <a:lnTo>
                    <a:pt x="284402" y="247153"/>
                  </a:lnTo>
                  <a:lnTo>
                    <a:pt x="0" y="24715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</p:sp>
        <p:sp>
          <p:nvSpPr>
            <p:cNvPr id="144" name="Google Shape;144;p13"/>
            <p:cNvSpPr txBox="1"/>
            <p:nvPr/>
          </p:nvSpPr>
          <p:spPr>
            <a:xfrm>
              <a:off x="0" y="-28575"/>
              <a:ext cx="284402" cy="27572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45" name="Google Shape;145;p13"/>
          <p:cNvGrpSpPr/>
          <p:nvPr/>
        </p:nvGrpSpPr>
        <p:grpSpPr>
          <a:xfrm>
            <a:off x="2962540" y="4420034"/>
            <a:ext cx="775514" cy="751862"/>
            <a:chOff x="0" y="-28575"/>
            <a:chExt cx="284402" cy="275728"/>
          </a:xfrm>
        </p:grpSpPr>
        <p:sp>
          <p:nvSpPr>
            <p:cNvPr id="146" name="Google Shape;146;p13"/>
            <p:cNvSpPr/>
            <p:nvPr/>
          </p:nvSpPr>
          <p:spPr>
            <a:xfrm>
              <a:off x="0" y="0"/>
              <a:ext cx="284402" cy="247153"/>
            </a:xfrm>
            <a:custGeom>
              <a:rect b="b" l="l" r="r" t="t"/>
              <a:pathLst>
                <a:path extrusionOk="0" h="247153" w="284402">
                  <a:moveTo>
                    <a:pt x="0" y="0"/>
                  </a:moveTo>
                  <a:lnTo>
                    <a:pt x="284402" y="0"/>
                  </a:lnTo>
                  <a:lnTo>
                    <a:pt x="284402" y="247153"/>
                  </a:lnTo>
                  <a:lnTo>
                    <a:pt x="0" y="24715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</p:sp>
        <p:sp>
          <p:nvSpPr>
            <p:cNvPr id="147" name="Google Shape;147;p13"/>
            <p:cNvSpPr txBox="1"/>
            <p:nvPr/>
          </p:nvSpPr>
          <p:spPr>
            <a:xfrm>
              <a:off x="0" y="-28575"/>
              <a:ext cx="284402" cy="27572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48" name="Google Shape;148;p13"/>
          <p:cNvGrpSpPr/>
          <p:nvPr/>
        </p:nvGrpSpPr>
        <p:grpSpPr>
          <a:xfrm>
            <a:off x="3798353" y="4420034"/>
            <a:ext cx="775514" cy="751862"/>
            <a:chOff x="0" y="-28575"/>
            <a:chExt cx="284402" cy="275728"/>
          </a:xfrm>
        </p:grpSpPr>
        <p:sp>
          <p:nvSpPr>
            <p:cNvPr id="149" name="Google Shape;149;p13"/>
            <p:cNvSpPr/>
            <p:nvPr/>
          </p:nvSpPr>
          <p:spPr>
            <a:xfrm>
              <a:off x="0" y="0"/>
              <a:ext cx="284402" cy="247153"/>
            </a:xfrm>
            <a:custGeom>
              <a:rect b="b" l="l" r="r" t="t"/>
              <a:pathLst>
                <a:path extrusionOk="0" h="247153" w="284402">
                  <a:moveTo>
                    <a:pt x="0" y="0"/>
                  </a:moveTo>
                  <a:lnTo>
                    <a:pt x="284402" y="0"/>
                  </a:lnTo>
                  <a:lnTo>
                    <a:pt x="284402" y="247153"/>
                  </a:lnTo>
                  <a:lnTo>
                    <a:pt x="0" y="24715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</p:sp>
        <p:sp>
          <p:nvSpPr>
            <p:cNvPr id="150" name="Google Shape;150;p13"/>
            <p:cNvSpPr txBox="1"/>
            <p:nvPr/>
          </p:nvSpPr>
          <p:spPr>
            <a:xfrm>
              <a:off x="0" y="-28575"/>
              <a:ext cx="284402" cy="27572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51" name="Google Shape;151;p13"/>
          <p:cNvGrpSpPr/>
          <p:nvPr/>
        </p:nvGrpSpPr>
        <p:grpSpPr>
          <a:xfrm>
            <a:off x="2962540" y="5265427"/>
            <a:ext cx="775514" cy="751862"/>
            <a:chOff x="0" y="-28575"/>
            <a:chExt cx="284402" cy="275728"/>
          </a:xfrm>
        </p:grpSpPr>
        <p:sp>
          <p:nvSpPr>
            <p:cNvPr id="152" name="Google Shape;152;p13"/>
            <p:cNvSpPr/>
            <p:nvPr/>
          </p:nvSpPr>
          <p:spPr>
            <a:xfrm>
              <a:off x="0" y="0"/>
              <a:ext cx="284402" cy="247153"/>
            </a:xfrm>
            <a:custGeom>
              <a:rect b="b" l="l" r="r" t="t"/>
              <a:pathLst>
                <a:path extrusionOk="0" h="247153" w="284402">
                  <a:moveTo>
                    <a:pt x="0" y="0"/>
                  </a:moveTo>
                  <a:lnTo>
                    <a:pt x="284402" y="0"/>
                  </a:lnTo>
                  <a:lnTo>
                    <a:pt x="284402" y="247153"/>
                  </a:lnTo>
                  <a:lnTo>
                    <a:pt x="0" y="247153"/>
                  </a:lnTo>
                  <a:close/>
                </a:path>
              </a:pathLst>
            </a:custGeom>
            <a:solidFill>
              <a:srgbClr val="EBC6E7"/>
            </a:solidFill>
            <a:ln>
              <a:noFill/>
            </a:ln>
          </p:spPr>
        </p:sp>
        <p:sp>
          <p:nvSpPr>
            <p:cNvPr id="153" name="Google Shape;153;p13"/>
            <p:cNvSpPr txBox="1"/>
            <p:nvPr/>
          </p:nvSpPr>
          <p:spPr>
            <a:xfrm>
              <a:off x="0" y="-28575"/>
              <a:ext cx="284402" cy="27572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54" name="Google Shape;154;p13"/>
          <p:cNvGrpSpPr/>
          <p:nvPr/>
        </p:nvGrpSpPr>
        <p:grpSpPr>
          <a:xfrm>
            <a:off x="3798353" y="5265427"/>
            <a:ext cx="775514" cy="751862"/>
            <a:chOff x="0" y="-28575"/>
            <a:chExt cx="284402" cy="275728"/>
          </a:xfrm>
        </p:grpSpPr>
        <p:sp>
          <p:nvSpPr>
            <p:cNvPr id="155" name="Google Shape;155;p13"/>
            <p:cNvSpPr/>
            <p:nvPr/>
          </p:nvSpPr>
          <p:spPr>
            <a:xfrm>
              <a:off x="0" y="0"/>
              <a:ext cx="284402" cy="247153"/>
            </a:xfrm>
            <a:custGeom>
              <a:rect b="b" l="l" r="r" t="t"/>
              <a:pathLst>
                <a:path extrusionOk="0" h="247153" w="284402">
                  <a:moveTo>
                    <a:pt x="0" y="0"/>
                  </a:moveTo>
                  <a:lnTo>
                    <a:pt x="284402" y="0"/>
                  </a:lnTo>
                  <a:lnTo>
                    <a:pt x="284402" y="247153"/>
                  </a:lnTo>
                  <a:lnTo>
                    <a:pt x="0" y="247153"/>
                  </a:lnTo>
                  <a:close/>
                </a:path>
              </a:pathLst>
            </a:custGeom>
            <a:solidFill>
              <a:srgbClr val="EBC6E7"/>
            </a:solidFill>
            <a:ln>
              <a:noFill/>
            </a:ln>
          </p:spPr>
        </p:sp>
        <p:sp>
          <p:nvSpPr>
            <p:cNvPr id="156" name="Google Shape;156;p13"/>
            <p:cNvSpPr txBox="1"/>
            <p:nvPr/>
          </p:nvSpPr>
          <p:spPr>
            <a:xfrm>
              <a:off x="0" y="-28575"/>
              <a:ext cx="284402" cy="27572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57" name="Google Shape;157;p13"/>
          <p:cNvGrpSpPr/>
          <p:nvPr/>
        </p:nvGrpSpPr>
        <p:grpSpPr>
          <a:xfrm>
            <a:off x="4792942" y="1326830"/>
            <a:ext cx="775514" cy="478402"/>
            <a:chOff x="0" y="-28575"/>
            <a:chExt cx="284402" cy="175443"/>
          </a:xfrm>
        </p:grpSpPr>
        <p:sp>
          <p:nvSpPr>
            <p:cNvPr id="158" name="Google Shape;158;p13"/>
            <p:cNvSpPr/>
            <p:nvPr/>
          </p:nvSpPr>
          <p:spPr>
            <a:xfrm>
              <a:off x="0" y="0"/>
              <a:ext cx="284402" cy="146868"/>
            </a:xfrm>
            <a:custGeom>
              <a:rect b="b" l="l" r="r" t="t"/>
              <a:pathLst>
                <a:path extrusionOk="0" h="146868" w="284402">
                  <a:moveTo>
                    <a:pt x="0" y="0"/>
                  </a:moveTo>
                  <a:lnTo>
                    <a:pt x="284402" y="0"/>
                  </a:lnTo>
                  <a:lnTo>
                    <a:pt x="284402" y="146868"/>
                  </a:lnTo>
                  <a:lnTo>
                    <a:pt x="0" y="146868"/>
                  </a:lnTo>
                  <a:close/>
                </a:path>
              </a:pathLst>
            </a:custGeom>
            <a:solidFill>
              <a:srgbClr val="9AE0BE"/>
            </a:solidFill>
            <a:ln>
              <a:noFill/>
            </a:ln>
          </p:spPr>
        </p:sp>
        <p:sp>
          <p:nvSpPr>
            <p:cNvPr id="159" name="Google Shape;159;p13"/>
            <p:cNvSpPr txBox="1"/>
            <p:nvPr/>
          </p:nvSpPr>
          <p:spPr>
            <a:xfrm>
              <a:off x="0" y="-28575"/>
              <a:ext cx="284402" cy="17544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60" name="Google Shape;160;p13"/>
          <p:cNvGrpSpPr/>
          <p:nvPr/>
        </p:nvGrpSpPr>
        <p:grpSpPr>
          <a:xfrm>
            <a:off x="5628754" y="1326830"/>
            <a:ext cx="775514" cy="478402"/>
            <a:chOff x="0" y="-28575"/>
            <a:chExt cx="284402" cy="175443"/>
          </a:xfrm>
        </p:grpSpPr>
        <p:sp>
          <p:nvSpPr>
            <p:cNvPr id="161" name="Google Shape;161;p13"/>
            <p:cNvSpPr/>
            <p:nvPr/>
          </p:nvSpPr>
          <p:spPr>
            <a:xfrm>
              <a:off x="0" y="0"/>
              <a:ext cx="284402" cy="146868"/>
            </a:xfrm>
            <a:custGeom>
              <a:rect b="b" l="l" r="r" t="t"/>
              <a:pathLst>
                <a:path extrusionOk="0" h="146868" w="284402">
                  <a:moveTo>
                    <a:pt x="0" y="0"/>
                  </a:moveTo>
                  <a:lnTo>
                    <a:pt x="284402" y="0"/>
                  </a:lnTo>
                  <a:lnTo>
                    <a:pt x="284402" y="146868"/>
                  </a:lnTo>
                  <a:lnTo>
                    <a:pt x="0" y="146868"/>
                  </a:lnTo>
                  <a:close/>
                </a:path>
              </a:pathLst>
            </a:custGeom>
            <a:solidFill>
              <a:srgbClr val="9AE0BE"/>
            </a:solidFill>
            <a:ln>
              <a:noFill/>
            </a:ln>
          </p:spPr>
        </p:sp>
        <p:sp>
          <p:nvSpPr>
            <p:cNvPr id="162" name="Google Shape;162;p13"/>
            <p:cNvSpPr txBox="1"/>
            <p:nvPr/>
          </p:nvSpPr>
          <p:spPr>
            <a:xfrm>
              <a:off x="0" y="-28575"/>
              <a:ext cx="284402" cy="17544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63" name="Google Shape;163;p13"/>
          <p:cNvGrpSpPr/>
          <p:nvPr/>
        </p:nvGrpSpPr>
        <p:grpSpPr>
          <a:xfrm>
            <a:off x="4792942" y="1898763"/>
            <a:ext cx="775514" cy="751862"/>
            <a:chOff x="0" y="-28575"/>
            <a:chExt cx="284402" cy="275728"/>
          </a:xfrm>
        </p:grpSpPr>
        <p:sp>
          <p:nvSpPr>
            <p:cNvPr id="164" name="Google Shape;164;p13"/>
            <p:cNvSpPr/>
            <p:nvPr/>
          </p:nvSpPr>
          <p:spPr>
            <a:xfrm>
              <a:off x="0" y="0"/>
              <a:ext cx="284402" cy="247153"/>
            </a:xfrm>
            <a:custGeom>
              <a:rect b="b" l="l" r="r" t="t"/>
              <a:pathLst>
                <a:path extrusionOk="0" h="247153" w="284402">
                  <a:moveTo>
                    <a:pt x="0" y="0"/>
                  </a:moveTo>
                  <a:lnTo>
                    <a:pt x="284402" y="0"/>
                  </a:lnTo>
                  <a:lnTo>
                    <a:pt x="284402" y="247153"/>
                  </a:lnTo>
                  <a:lnTo>
                    <a:pt x="0" y="24715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</p:sp>
        <p:sp>
          <p:nvSpPr>
            <p:cNvPr id="165" name="Google Shape;165;p13"/>
            <p:cNvSpPr txBox="1"/>
            <p:nvPr/>
          </p:nvSpPr>
          <p:spPr>
            <a:xfrm>
              <a:off x="0" y="-28575"/>
              <a:ext cx="284402" cy="27572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66" name="Google Shape;166;p13"/>
          <p:cNvGrpSpPr/>
          <p:nvPr/>
        </p:nvGrpSpPr>
        <p:grpSpPr>
          <a:xfrm>
            <a:off x="5628754" y="1898763"/>
            <a:ext cx="775514" cy="751862"/>
            <a:chOff x="0" y="-28575"/>
            <a:chExt cx="284402" cy="275728"/>
          </a:xfrm>
        </p:grpSpPr>
        <p:sp>
          <p:nvSpPr>
            <p:cNvPr id="167" name="Google Shape;167;p13"/>
            <p:cNvSpPr/>
            <p:nvPr/>
          </p:nvSpPr>
          <p:spPr>
            <a:xfrm>
              <a:off x="0" y="0"/>
              <a:ext cx="284402" cy="247153"/>
            </a:xfrm>
            <a:custGeom>
              <a:rect b="b" l="l" r="r" t="t"/>
              <a:pathLst>
                <a:path extrusionOk="0" h="247153" w="284402">
                  <a:moveTo>
                    <a:pt x="0" y="0"/>
                  </a:moveTo>
                  <a:lnTo>
                    <a:pt x="284402" y="0"/>
                  </a:lnTo>
                  <a:lnTo>
                    <a:pt x="284402" y="247153"/>
                  </a:lnTo>
                  <a:lnTo>
                    <a:pt x="0" y="24715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</p:sp>
        <p:sp>
          <p:nvSpPr>
            <p:cNvPr id="168" name="Google Shape;168;p13"/>
            <p:cNvSpPr txBox="1"/>
            <p:nvPr/>
          </p:nvSpPr>
          <p:spPr>
            <a:xfrm>
              <a:off x="0" y="-28575"/>
              <a:ext cx="284402" cy="27572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69" name="Google Shape;169;p13"/>
          <p:cNvGrpSpPr/>
          <p:nvPr/>
        </p:nvGrpSpPr>
        <p:grpSpPr>
          <a:xfrm>
            <a:off x="4792942" y="2739187"/>
            <a:ext cx="775514" cy="751862"/>
            <a:chOff x="0" y="-28575"/>
            <a:chExt cx="284402" cy="275728"/>
          </a:xfrm>
        </p:grpSpPr>
        <p:sp>
          <p:nvSpPr>
            <p:cNvPr id="170" name="Google Shape;170;p13"/>
            <p:cNvSpPr/>
            <p:nvPr/>
          </p:nvSpPr>
          <p:spPr>
            <a:xfrm>
              <a:off x="0" y="0"/>
              <a:ext cx="284402" cy="247153"/>
            </a:xfrm>
            <a:custGeom>
              <a:rect b="b" l="l" r="r" t="t"/>
              <a:pathLst>
                <a:path extrusionOk="0" h="247153" w="284402">
                  <a:moveTo>
                    <a:pt x="0" y="0"/>
                  </a:moveTo>
                  <a:lnTo>
                    <a:pt x="284402" y="0"/>
                  </a:lnTo>
                  <a:lnTo>
                    <a:pt x="284402" y="247153"/>
                  </a:lnTo>
                  <a:lnTo>
                    <a:pt x="0" y="24715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</p:sp>
        <p:sp>
          <p:nvSpPr>
            <p:cNvPr id="171" name="Google Shape;171;p13"/>
            <p:cNvSpPr txBox="1"/>
            <p:nvPr/>
          </p:nvSpPr>
          <p:spPr>
            <a:xfrm>
              <a:off x="0" y="-28575"/>
              <a:ext cx="284402" cy="27572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72" name="Google Shape;172;p13"/>
          <p:cNvGrpSpPr/>
          <p:nvPr/>
        </p:nvGrpSpPr>
        <p:grpSpPr>
          <a:xfrm>
            <a:off x="5628754" y="2739187"/>
            <a:ext cx="775514" cy="751862"/>
            <a:chOff x="0" y="-28575"/>
            <a:chExt cx="284402" cy="275728"/>
          </a:xfrm>
        </p:grpSpPr>
        <p:sp>
          <p:nvSpPr>
            <p:cNvPr id="173" name="Google Shape;173;p13"/>
            <p:cNvSpPr/>
            <p:nvPr/>
          </p:nvSpPr>
          <p:spPr>
            <a:xfrm>
              <a:off x="0" y="0"/>
              <a:ext cx="284402" cy="247153"/>
            </a:xfrm>
            <a:custGeom>
              <a:rect b="b" l="l" r="r" t="t"/>
              <a:pathLst>
                <a:path extrusionOk="0" h="247153" w="284402">
                  <a:moveTo>
                    <a:pt x="0" y="0"/>
                  </a:moveTo>
                  <a:lnTo>
                    <a:pt x="284402" y="0"/>
                  </a:lnTo>
                  <a:lnTo>
                    <a:pt x="284402" y="247153"/>
                  </a:lnTo>
                  <a:lnTo>
                    <a:pt x="0" y="24715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</p:sp>
        <p:sp>
          <p:nvSpPr>
            <p:cNvPr id="174" name="Google Shape;174;p13"/>
            <p:cNvSpPr txBox="1"/>
            <p:nvPr/>
          </p:nvSpPr>
          <p:spPr>
            <a:xfrm>
              <a:off x="0" y="-28575"/>
              <a:ext cx="284402" cy="27572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75" name="Google Shape;175;p13"/>
          <p:cNvGrpSpPr/>
          <p:nvPr/>
        </p:nvGrpSpPr>
        <p:grpSpPr>
          <a:xfrm>
            <a:off x="4792942" y="3579196"/>
            <a:ext cx="775514" cy="751862"/>
            <a:chOff x="0" y="-28575"/>
            <a:chExt cx="284402" cy="275728"/>
          </a:xfrm>
        </p:grpSpPr>
        <p:sp>
          <p:nvSpPr>
            <p:cNvPr id="176" name="Google Shape;176;p13"/>
            <p:cNvSpPr/>
            <p:nvPr/>
          </p:nvSpPr>
          <p:spPr>
            <a:xfrm>
              <a:off x="0" y="0"/>
              <a:ext cx="284402" cy="247153"/>
            </a:xfrm>
            <a:custGeom>
              <a:rect b="b" l="l" r="r" t="t"/>
              <a:pathLst>
                <a:path extrusionOk="0" h="247153" w="284402">
                  <a:moveTo>
                    <a:pt x="0" y="0"/>
                  </a:moveTo>
                  <a:lnTo>
                    <a:pt x="284402" y="0"/>
                  </a:lnTo>
                  <a:lnTo>
                    <a:pt x="284402" y="247153"/>
                  </a:lnTo>
                  <a:lnTo>
                    <a:pt x="0" y="24715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</p:sp>
        <p:sp>
          <p:nvSpPr>
            <p:cNvPr id="177" name="Google Shape;177;p13"/>
            <p:cNvSpPr txBox="1"/>
            <p:nvPr/>
          </p:nvSpPr>
          <p:spPr>
            <a:xfrm>
              <a:off x="0" y="-28575"/>
              <a:ext cx="284402" cy="27572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78" name="Google Shape;178;p13"/>
          <p:cNvGrpSpPr/>
          <p:nvPr/>
        </p:nvGrpSpPr>
        <p:grpSpPr>
          <a:xfrm>
            <a:off x="5628754" y="3579196"/>
            <a:ext cx="775514" cy="751862"/>
            <a:chOff x="0" y="-28575"/>
            <a:chExt cx="284402" cy="275728"/>
          </a:xfrm>
        </p:grpSpPr>
        <p:sp>
          <p:nvSpPr>
            <p:cNvPr id="179" name="Google Shape;179;p13"/>
            <p:cNvSpPr/>
            <p:nvPr/>
          </p:nvSpPr>
          <p:spPr>
            <a:xfrm>
              <a:off x="0" y="0"/>
              <a:ext cx="284402" cy="247153"/>
            </a:xfrm>
            <a:custGeom>
              <a:rect b="b" l="l" r="r" t="t"/>
              <a:pathLst>
                <a:path extrusionOk="0" h="247153" w="284402">
                  <a:moveTo>
                    <a:pt x="0" y="0"/>
                  </a:moveTo>
                  <a:lnTo>
                    <a:pt x="284402" y="0"/>
                  </a:lnTo>
                  <a:lnTo>
                    <a:pt x="284402" y="247153"/>
                  </a:lnTo>
                  <a:lnTo>
                    <a:pt x="0" y="24715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</p:sp>
        <p:sp>
          <p:nvSpPr>
            <p:cNvPr id="180" name="Google Shape;180;p13"/>
            <p:cNvSpPr txBox="1"/>
            <p:nvPr/>
          </p:nvSpPr>
          <p:spPr>
            <a:xfrm>
              <a:off x="0" y="-28575"/>
              <a:ext cx="284402" cy="27572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81" name="Google Shape;181;p13"/>
          <p:cNvGrpSpPr/>
          <p:nvPr/>
        </p:nvGrpSpPr>
        <p:grpSpPr>
          <a:xfrm>
            <a:off x="4792942" y="4420034"/>
            <a:ext cx="775514" cy="751862"/>
            <a:chOff x="0" y="-28575"/>
            <a:chExt cx="284402" cy="275728"/>
          </a:xfrm>
        </p:grpSpPr>
        <p:sp>
          <p:nvSpPr>
            <p:cNvPr id="182" name="Google Shape;182;p13"/>
            <p:cNvSpPr/>
            <p:nvPr/>
          </p:nvSpPr>
          <p:spPr>
            <a:xfrm>
              <a:off x="0" y="0"/>
              <a:ext cx="284402" cy="247153"/>
            </a:xfrm>
            <a:custGeom>
              <a:rect b="b" l="l" r="r" t="t"/>
              <a:pathLst>
                <a:path extrusionOk="0" h="247153" w="284402">
                  <a:moveTo>
                    <a:pt x="0" y="0"/>
                  </a:moveTo>
                  <a:lnTo>
                    <a:pt x="284402" y="0"/>
                  </a:lnTo>
                  <a:lnTo>
                    <a:pt x="284402" y="247153"/>
                  </a:lnTo>
                  <a:lnTo>
                    <a:pt x="0" y="24715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</p:sp>
        <p:sp>
          <p:nvSpPr>
            <p:cNvPr id="183" name="Google Shape;183;p13"/>
            <p:cNvSpPr txBox="1"/>
            <p:nvPr/>
          </p:nvSpPr>
          <p:spPr>
            <a:xfrm>
              <a:off x="0" y="-28575"/>
              <a:ext cx="284402" cy="27572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84" name="Google Shape;184;p13"/>
          <p:cNvGrpSpPr/>
          <p:nvPr/>
        </p:nvGrpSpPr>
        <p:grpSpPr>
          <a:xfrm>
            <a:off x="5628754" y="4420034"/>
            <a:ext cx="775514" cy="751862"/>
            <a:chOff x="0" y="-28575"/>
            <a:chExt cx="284402" cy="275728"/>
          </a:xfrm>
        </p:grpSpPr>
        <p:sp>
          <p:nvSpPr>
            <p:cNvPr id="185" name="Google Shape;185;p13"/>
            <p:cNvSpPr/>
            <p:nvPr/>
          </p:nvSpPr>
          <p:spPr>
            <a:xfrm>
              <a:off x="0" y="0"/>
              <a:ext cx="284402" cy="247153"/>
            </a:xfrm>
            <a:custGeom>
              <a:rect b="b" l="l" r="r" t="t"/>
              <a:pathLst>
                <a:path extrusionOk="0" h="247153" w="284402">
                  <a:moveTo>
                    <a:pt x="0" y="0"/>
                  </a:moveTo>
                  <a:lnTo>
                    <a:pt x="284402" y="0"/>
                  </a:lnTo>
                  <a:lnTo>
                    <a:pt x="284402" y="247153"/>
                  </a:lnTo>
                  <a:lnTo>
                    <a:pt x="0" y="24715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</p:sp>
        <p:sp>
          <p:nvSpPr>
            <p:cNvPr id="186" name="Google Shape;186;p13"/>
            <p:cNvSpPr txBox="1"/>
            <p:nvPr/>
          </p:nvSpPr>
          <p:spPr>
            <a:xfrm>
              <a:off x="0" y="-28575"/>
              <a:ext cx="284402" cy="27572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87" name="Google Shape;187;p13"/>
          <p:cNvGrpSpPr/>
          <p:nvPr/>
        </p:nvGrpSpPr>
        <p:grpSpPr>
          <a:xfrm>
            <a:off x="4792942" y="5265427"/>
            <a:ext cx="775514" cy="751862"/>
            <a:chOff x="0" y="-28575"/>
            <a:chExt cx="284402" cy="275728"/>
          </a:xfrm>
        </p:grpSpPr>
        <p:sp>
          <p:nvSpPr>
            <p:cNvPr id="188" name="Google Shape;188;p13"/>
            <p:cNvSpPr/>
            <p:nvPr/>
          </p:nvSpPr>
          <p:spPr>
            <a:xfrm>
              <a:off x="0" y="0"/>
              <a:ext cx="284402" cy="247153"/>
            </a:xfrm>
            <a:custGeom>
              <a:rect b="b" l="l" r="r" t="t"/>
              <a:pathLst>
                <a:path extrusionOk="0" h="247153" w="284402">
                  <a:moveTo>
                    <a:pt x="0" y="0"/>
                  </a:moveTo>
                  <a:lnTo>
                    <a:pt x="284402" y="0"/>
                  </a:lnTo>
                  <a:lnTo>
                    <a:pt x="284402" y="247153"/>
                  </a:lnTo>
                  <a:lnTo>
                    <a:pt x="0" y="247153"/>
                  </a:lnTo>
                  <a:close/>
                </a:path>
              </a:pathLst>
            </a:custGeom>
            <a:solidFill>
              <a:srgbClr val="EBC6E7"/>
            </a:solidFill>
            <a:ln>
              <a:noFill/>
            </a:ln>
          </p:spPr>
        </p:sp>
        <p:sp>
          <p:nvSpPr>
            <p:cNvPr id="189" name="Google Shape;189;p13"/>
            <p:cNvSpPr txBox="1"/>
            <p:nvPr/>
          </p:nvSpPr>
          <p:spPr>
            <a:xfrm>
              <a:off x="0" y="-28575"/>
              <a:ext cx="284402" cy="27572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90" name="Google Shape;190;p13"/>
          <p:cNvGrpSpPr/>
          <p:nvPr/>
        </p:nvGrpSpPr>
        <p:grpSpPr>
          <a:xfrm>
            <a:off x="5628754" y="5265427"/>
            <a:ext cx="775514" cy="751862"/>
            <a:chOff x="0" y="-28575"/>
            <a:chExt cx="284402" cy="275728"/>
          </a:xfrm>
        </p:grpSpPr>
        <p:sp>
          <p:nvSpPr>
            <p:cNvPr id="191" name="Google Shape;191;p13"/>
            <p:cNvSpPr/>
            <p:nvPr/>
          </p:nvSpPr>
          <p:spPr>
            <a:xfrm>
              <a:off x="0" y="0"/>
              <a:ext cx="284402" cy="247153"/>
            </a:xfrm>
            <a:custGeom>
              <a:rect b="b" l="l" r="r" t="t"/>
              <a:pathLst>
                <a:path extrusionOk="0" h="247153" w="284402">
                  <a:moveTo>
                    <a:pt x="0" y="0"/>
                  </a:moveTo>
                  <a:lnTo>
                    <a:pt x="284402" y="0"/>
                  </a:lnTo>
                  <a:lnTo>
                    <a:pt x="284402" y="247153"/>
                  </a:lnTo>
                  <a:lnTo>
                    <a:pt x="0" y="247153"/>
                  </a:lnTo>
                  <a:close/>
                </a:path>
              </a:pathLst>
            </a:custGeom>
            <a:solidFill>
              <a:srgbClr val="EBC6E7"/>
            </a:solidFill>
            <a:ln>
              <a:noFill/>
            </a:ln>
          </p:spPr>
        </p:sp>
        <p:sp>
          <p:nvSpPr>
            <p:cNvPr id="192" name="Google Shape;192;p13"/>
            <p:cNvSpPr txBox="1"/>
            <p:nvPr/>
          </p:nvSpPr>
          <p:spPr>
            <a:xfrm>
              <a:off x="0" y="-28575"/>
              <a:ext cx="284402" cy="27572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93" name="Google Shape;193;p13"/>
          <p:cNvGrpSpPr/>
          <p:nvPr/>
        </p:nvGrpSpPr>
        <p:grpSpPr>
          <a:xfrm>
            <a:off x="6656860" y="1326830"/>
            <a:ext cx="775514" cy="478402"/>
            <a:chOff x="0" y="-28575"/>
            <a:chExt cx="284402" cy="175443"/>
          </a:xfrm>
        </p:grpSpPr>
        <p:sp>
          <p:nvSpPr>
            <p:cNvPr id="194" name="Google Shape;194;p13"/>
            <p:cNvSpPr/>
            <p:nvPr/>
          </p:nvSpPr>
          <p:spPr>
            <a:xfrm>
              <a:off x="0" y="0"/>
              <a:ext cx="284402" cy="146868"/>
            </a:xfrm>
            <a:custGeom>
              <a:rect b="b" l="l" r="r" t="t"/>
              <a:pathLst>
                <a:path extrusionOk="0" h="146868" w="284402">
                  <a:moveTo>
                    <a:pt x="0" y="0"/>
                  </a:moveTo>
                  <a:lnTo>
                    <a:pt x="284402" y="0"/>
                  </a:lnTo>
                  <a:lnTo>
                    <a:pt x="284402" y="146868"/>
                  </a:lnTo>
                  <a:lnTo>
                    <a:pt x="0" y="146868"/>
                  </a:lnTo>
                  <a:close/>
                </a:path>
              </a:pathLst>
            </a:custGeom>
            <a:solidFill>
              <a:srgbClr val="9AE0BE"/>
            </a:solidFill>
            <a:ln>
              <a:noFill/>
            </a:ln>
          </p:spPr>
        </p:sp>
        <p:sp>
          <p:nvSpPr>
            <p:cNvPr id="195" name="Google Shape;195;p13"/>
            <p:cNvSpPr txBox="1"/>
            <p:nvPr/>
          </p:nvSpPr>
          <p:spPr>
            <a:xfrm>
              <a:off x="0" y="-28575"/>
              <a:ext cx="284402" cy="17544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96" name="Google Shape;196;p13"/>
          <p:cNvGrpSpPr/>
          <p:nvPr/>
        </p:nvGrpSpPr>
        <p:grpSpPr>
          <a:xfrm>
            <a:off x="7492673" y="1326830"/>
            <a:ext cx="775514" cy="478402"/>
            <a:chOff x="0" y="-28575"/>
            <a:chExt cx="284402" cy="175443"/>
          </a:xfrm>
        </p:grpSpPr>
        <p:sp>
          <p:nvSpPr>
            <p:cNvPr id="197" name="Google Shape;197;p13"/>
            <p:cNvSpPr/>
            <p:nvPr/>
          </p:nvSpPr>
          <p:spPr>
            <a:xfrm>
              <a:off x="0" y="0"/>
              <a:ext cx="284402" cy="146868"/>
            </a:xfrm>
            <a:custGeom>
              <a:rect b="b" l="l" r="r" t="t"/>
              <a:pathLst>
                <a:path extrusionOk="0" h="146868" w="284402">
                  <a:moveTo>
                    <a:pt x="0" y="0"/>
                  </a:moveTo>
                  <a:lnTo>
                    <a:pt x="284402" y="0"/>
                  </a:lnTo>
                  <a:lnTo>
                    <a:pt x="284402" y="146868"/>
                  </a:lnTo>
                  <a:lnTo>
                    <a:pt x="0" y="146868"/>
                  </a:lnTo>
                  <a:close/>
                </a:path>
              </a:pathLst>
            </a:custGeom>
            <a:solidFill>
              <a:srgbClr val="9AE0BE"/>
            </a:solidFill>
            <a:ln>
              <a:noFill/>
            </a:ln>
          </p:spPr>
        </p:sp>
        <p:sp>
          <p:nvSpPr>
            <p:cNvPr id="198" name="Google Shape;198;p13"/>
            <p:cNvSpPr txBox="1"/>
            <p:nvPr/>
          </p:nvSpPr>
          <p:spPr>
            <a:xfrm>
              <a:off x="0" y="-28575"/>
              <a:ext cx="284402" cy="17544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99" name="Google Shape;199;p13"/>
          <p:cNvGrpSpPr/>
          <p:nvPr/>
        </p:nvGrpSpPr>
        <p:grpSpPr>
          <a:xfrm>
            <a:off x="6656860" y="1898763"/>
            <a:ext cx="775514" cy="751862"/>
            <a:chOff x="0" y="-28575"/>
            <a:chExt cx="284402" cy="275728"/>
          </a:xfrm>
        </p:grpSpPr>
        <p:sp>
          <p:nvSpPr>
            <p:cNvPr id="200" name="Google Shape;200;p13"/>
            <p:cNvSpPr/>
            <p:nvPr/>
          </p:nvSpPr>
          <p:spPr>
            <a:xfrm>
              <a:off x="0" y="0"/>
              <a:ext cx="284402" cy="247153"/>
            </a:xfrm>
            <a:custGeom>
              <a:rect b="b" l="l" r="r" t="t"/>
              <a:pathLst>
                <a:path extrusionOk="0" h="247153" w="284402">
                  <a:moveTo>
                    <a:pt x="0" y="0"/>
                  </a:moveTo>
                  <a:lnTo>
                    <a:pt x="284402" y="0"/>
                  </a:lnTo>
                  <a:lnTo>
                    <a:pt x="284402" y="247153"/>
                  </a:lnTo>
                  <a:lnTo>
                    <a:pt x="0" y="24715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</p:sp>
        <p:sp>
          <p:nvSpPr>
            <p:cNvPr id="201" name="Google Shape;201;p13"/>
            <p:cNvSpPr txBox="1"/>
            <p:nvPr/>
          </p:nvSpPr>
          <p:spPr>
            <a:xfrm>
              <a:off x="0" y="-28575"/>
              <a:ext cx="284402" cy="27572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02" name="Google Shape;202;p13"/>
          <p:cNvGrpSpPr/>
          <p:nvPr/>
        </p:nvGrpSpPr>
        <p:grpSpPr>
          <a:xfrm>
            <a:off x="7492673" y="1898763"/>
            <a:ext cx="775514" cy="751862"/>
            <a:chOff x="0" y="-28575"/>
            <a:chExt cx="284402" cy="275728"/>
          </a:xfrm>
        </p:grpSpPr>
        <p:sp>
          <p:nvSpPr>
            <p:cNvPr id="203" name="Google Shape;203;p13"/>
            <p:cNvSpPr/>
            <p:nvPr/>
          </p:nvSpPr>
          <p:spPr>
            <a:xfrm>
              <a:off x="0" y="0"/>
              <a:ext cx="284402" cy="247153"/>
            </a:xfrm>
            <a:custGeom>
              <a:rect b="b" l="l" r="r" t="t"/>
              <a:pathLst>
                <a:path extrusionOk="0" h="247153" w="284402">
                  <a:moveTo>
                    <a:pt x="0" y="0"/>
                  </a:moveTo>
                  <a:lnTo>
                    <a:pt x="284402" y="0"/>
                  </a:lnTo>
                  <a:lnTo>
                    <a:pt x="284402" y="247153"/>
                  </a:lnTo>
                  <a:lnTo>
                    <a:pt x="0" y="24715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</p:sp>
        <p:sp>
          <p:nvSpPr>
            <p:cNvPr id="204" name="Google Shape;204;p13"/>
            <p:cNvSpPr txBox="1"/>
            <p:nvPr/>
          </p:nvSpPr>
          <p:spPr>
            <a:xfrm>
              <a:off x="0" y="-28575"/>
              <a:ext cx="284402" cy="27572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05" name="Google Shape;205;p13"/>
          <p:cNvGrpSpPr/>
          <p:nvPr/>
        </p:nvGrpSpPr>
        <p:grpSpPr>
          <a:xfrm>
            <a:off x="6656860" y="2739187"/>
            <a:ext cx="775514" cy="751862"/>
            <a:chOff x="0" y="-28575"/>
            <a:chExt cx="284402" cy="275728"/>
          </a:xfrm>
        </p:grpSpPr>
        <p:sp>
          <p:nvSpPr>
            <p:cNvPr id="206" name="Google Shape;206;p13"/>
            <p:cNvSpPr/>
            <p:nvPr/>
          </p:nvSpPr>
          <p:spPr>
            <a:xfrm>
              <a:off x="0" y="0"/>
              <a:ext cx="284402" cy="247153"/>
            </a:xfrm>
            <a:custGeom>
              <a:rect b="b" l="l" r="r" t="t"/>
              <a:pathLst>
                <a:path extrusionOk="0" h="247153" w="284402">
                  <a:moveTo>
                    <a:pt x="0" y="0"/>
                  </a:moveTo>
                  <a:lnTo>
                    <a:pt x="284402" y="0"/>
                  </a:lnTo>
                  <a:lnTo>
                    <a:pt x="284402" y="247153"/>
                  </a:lnTo>
                  <a:lnTo>
                    <a:pt x="0" y="24715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</p:sp>
        <p:sp>
          <p:nvSpPr>
            <p:cNvPr id="207" name="Google Shape;207;p13"/>
            <p:cNvSpPr txBox="1"/>
            <p:nvPr/>
          </p:nvSpPr>
          <p:spPr>
            <a:xfrm>
              <a:off x="0" y="-28575"/>
              <a:ext cx="284402" cy="27572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08" name="Google Shape;208;p13"/>
          <p:cNvGrpSpPr/>
          <p:nvPr/>
        </p:nvGrpSpPr>
        <p:grpSpPr>
          <a:xfrm>
            <a:off x="7492673" y="2739187"/>
            <a:ext cx="775514" cy="751862"/>
            <a:chOff x="0" y="-28575"/>
            <a:chExt cx="284402" cy="275728"/>
          </a:xfrm>
        </p:grpSpPr>
        <p:sp>
          <p:nvSpPr>
            <p:cNvPr id="209" name="Google Shape;209;p13"/>
            <p:cNvSpPr/>
            <p:nvPr/>
          </p:nvSpPr>
          <p:spPr>
            <a:xfrm>
              <a:off x="0" y="0"/>
              <a:ext cx="284402" cy="247153"/>
            </a:xfrm>
            <a:custGeom>
              <a:rect b="b" l="l" r="r" t="t"/>
              <a:pathLst>
                <a:path extrusionOk="0" h="247153" w="284402">
                  <a:moveTo>
                    <a:pt x="0" y="0"/>
                  </a:moveTo>
                  <a:lnTo>
                    <a:pt x="284402" y="0"/>
                  </a:lnTo>
                  <a:lnTo>
                    <a:pt x="284402" y="247153"/>
                  </a:lnTo>
                  <a:lnTo>
                    <a:pt x="0" y="24715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</p:sp>
        <p:sp>
          <p:nvSpPr>
            <p:cNvPr id="210" name="Google Shape;210;p13"/>
            <p:cNvSpPr txBox="1"/>
            <p:nvPr/>
          </p:nvSpPr>
          <p:spPr>
            <a:xfrm>
              <a:off x="0" y="-28575"/>
              <a:ext cx="284402" cy="27572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11" name="Google Shape;211;p13"/>
          <p:cNvGrpSpPr/>
          <p:nvPr/>
        </p:nvGrpSpPr>
        <p:grpSpPr>
          <a:xfrm>
            <a:off x="6656860" y="3579196"/>
            <a:ext cx="775514" cy="751862"/>
            <a:chOff x="0" y="-28575"/>
            <a:chExt cx="284402" cy="275728"/>
          </a:xfrm>
        </p:grpSpPr>
        <p:sp>
          <p:nvSpPr>
            <p:cNvPr id="212" name="Google Shape;212;p13"/>
            <p:cNvSpPr/>
            <p:nvPr/>
          </p:nvSpPr>
          <p:spPr>
            <a:xfrm>
              <a:off x="0" y="0"/>
              <a:ext cx="284402" cy="247153"/>
            </a:xfrm>
            <a:custGeom>
              <a:rect b="b" l="l" r="r" t="t"/>
              <a:pathLst>
                <a:path extrusionOk="0" h="247153" w="284402">
                  <a:moveTo>
                    <a:pt x="0" y="0"/>
                  </a:moveTo>
                  <a:lnTo>
                    <a:pt x="284402" y="0"/>
                  </a:lnTo>
                  <a:lnTo>
                    <a:pt x="284402" y="247153"/>
                  </a:lnTo>
                  <a:lnTo>
                    <a:pt x="0" y="24715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</p:sp>
        <p:sp>
          <p:nvSpPr>
            <p:cNvPr id="213" name="Google Shape;213;p13"/>
            <p:cNvSpPr txBox="1"/>
            <p:nvPr/>
          </p:nvSpPr>
          <p:spPr>
            <a:xfrm>
              <a:off x="0" y="-28575"/>
              <a:ext cx="284402" cy="27572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14" name="Google Shape;214;p13"/>
          <p:cNvGrpSpPr/>
          <p:nvPr/>
        </p:nvGrpSpPr>
        <p:grpSpPr>
          <a:xfrm>
            <a:off x="7492673" y="3579196"/>
            <a:ext cx="775514" cy="751862"/>
            <a:chOff x="0" y="-28575"/>
            <a:chExt cx="284402" cy="275728"/>
          </a:xfrm>
        </p:grpSpPr>
        <p:sp>
          <p:nvSpPr>
            <p:cNvPr id="215" name="Google Shape;215;p13"/>
            <p:cNvSpPr/>
            <p:nvPr/>
          </p:nvSpPr>
          <p:spPr>
            <a:xfrm>
              <a:off x="0" y="0"/>
              <a:ext cx="284402" cy="247153"/>
            </a:xfrm>
            <a:custGeom>
              <a:rect b="b" l="l" r="r" t="t"/>
              <a:pathLst>
                <a:path extrusionOk="0" h="247153" w="284402">
                  <a:moveTo>
                    <a:pt x="0" y="0"/>
                  </a:moveTo>
                  <a:lnTo>
                    <a:pt x="284402" y="0"/>
                  </a:lnTo>
                  <a:lnTo>
                    <a:pt x="284402" y="247153"/>
                  </a:lnTo>
                  <a:lnTo>
                    <a:pt x="0" y="24715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</p:sp>
        <p:sp>
          <p:nvSpPr>
            <p:cNvPr id="216" name="Google Shape;216;p13"/>
            <p:cNvSpPr txBox="1"/>
            <p:nvPr/>
          </p:nvSpPr>
          <p:spPr>
            <a:xfrm>
              <a:off x="0" y="-28575"/>
              <a:ext cx="284402" cy="27572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17" name="Google Shape;217;p13"/>
          <p:cNvGrpSpPr/>
          <p:nvPr/>
        </p:nvGrpSpPr>
        <p:grpSpPr>
          <a:xfrm>
            <a:off x="6656860" y="4420034"/>
            <a:ext cx="775514" cy="751862"/>
            <a:chOff x="0" y="-28575"/>
            <a:chExt cx="284402" cy="275728"/>
          </a:xfrm>
        </p:grpSpPr>
        <p:sp>
          <p:nvSpPr>
            <p:cNvPr id="218" name="Google Shape;218;p13"/>
            <p:cNvSpPr/>
            <p:nvPr/>
          </p:nvSpPr>
          <p:spPr>
            <a:xfrm>
              <a:off x="0" y="0"/>
              <a:ext cx="284402" cy="247153"/>
            </a:xfrm>
            <a:custGeom>
              <a:rect b="b" l="l" r="r" t="t"/>
              <a:pathLst>
                <a:path extrusionOk="0" h="247153" w="284402">
                  <a:moveTo>
                    <a:pt x="0" y="0"/>
                  </a:moveTo>
                  <a:lnTo>
                    <a:pt x="284402" y="0"/>
                  </a:lnTo>
                  <a:lnTo>
                    <a:pt x="284402" y="247153"/>
                  </a:lnTo>
                  <a:lnTo>
                    <a:pt x="0" y="24715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</p:sp>
        <p:sp>
          <p:nvSpPr>
            <p:cNvPr id="219" name="Google Shape;219;p13"/>
            <p:cNvSpPr txBox="1"/>
            <p:nvPr/>
          </p:nvSpPr>
          <p:spPr>
            <a:xfrm>
              <a:off x="0" y="-28575"/>
              <a:ext cx="284402" cy="27572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20" name="Google Shape;220;p13"/>
          <p:cNvGrpSpPr/>
          <p:nvPr/>
        </p:nvGrpSpPr>
        <p:grpSpPr>
          <a:xfrm>
            <a:off x="7492673" y="4420034"/>
            <a:ext cx="775514" cy="751862"/>
            <a:chOff x="0" y="-28575"/>
            <a:chExt cx="284402" cy="275728"/>
          </a:xfrm>
        </p:grpSpPr>
        <p:sp>
          <p:nvSpPr>
            <p:cNvPr id="221" name="Google Shape;221;p13"/>
            <p:cNvSpPr/>
            <p:nvPr/>
          </p:nvSpPr>
          <p:spPr>
            <a:xfrm>
              <a:off x="0" y="0"/>
              <a:ext cx="284402" cy="247153"/>
            </a:xfrm>
            <a:custGeom>
              <a:rect b="b" l="l" r="r" t="t"/>
              <a:pathLst>
                <a:path extrusionOk="0" h="247153" w="284402">
                  <a:moveTo>
                    <a:pt x="0" y="0"/>
                  </a:moveTo>
                  <a:lnTo>
                    <a:pt x="284402" y="0"/>
                  </a:lnTo>
                  <a:lnTo>
                    <a:pt x="284402" y="247153"/>
                  </a:lnTo>
                  <a:lnTo>
                    <a:pt x="0" y="24715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</p:sp>
        <p:sp>
          <p:nvSpPr>
            <p:cNvPr id="222" name="Google Shape;222;p13"/>
            <p:cNvSpPr txBox="1"/>
            <p:nvPr/>
          </p:nvSpPr>
          <p:spPr>
            <a:xfrm>
              <a:off x="0" y="-28575"/>
              <a:ext cx="284402" cy="27572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23" name="Google Shape;223;p13"/>
          <p:cNvGrpSpPr/>
          <p:nvPr/>
        </p:nvGrpSpPr>
        <p:grpSpPr>
          <a:xfrm>
            <a:off x="6656860" y="5265427"/>
            <a:ext cx="775514" cy="751862"/>
            <a:chOff x="0" y="-28575"/>
            <a:chExt cx="284402" cy="275728"/>
          </a:xfrm>
        </p:grpSpPr>
        <p:sp>
          <p:nvSpPr>
            <p:cNvPr id="224" name="Google Shape;224;p13"/>
            <p:cNvSpPr/>
            <p:nvPr/>
          </p:nvSpPr>
          <p:spPr>
            <a:xfrm>
              <a:off x="0" y="0"/>
              <a:ext cx="284402" cy="247153"/>
            </a:xfrm>
            <a:custGeom>
              <a:rect b="b" l="l" r="r" t="t"/>
              <a:pathLst>
                <a:path extrusionOk="0" h="247153" w="284402">
                  <a:moveTo>
                    <a:pt x="0" y="0"/>
                  </a:moveTo>
                  <a:lnTo>
                    <a:pt x="284402" y="0"/>
                  </a:lnTo>
                  <a:lnTo>
                    <a:pt x="284402" y="247153"/>
                  </a:lnTo>
                  <a:lnTo>
                    <a:pt x="0" y="247153"/>
                  </a:lnTo>
                  <a:close/>
                </a:path>
              </a:pathLst>
            </a:custGeom>
            <a:solidFill>
              <a:srgbClr val="EBC6E7"/>
            </a:solidFill>
            <a:ln>
              <a:noFill/>
            </a:ln>
          </p:spPr>
        </p:sp>
        <p:sp>
          <p:nvSpPr>
            <p:cNvPr id="225" name="Google Shape;225;p13"/>
            <p:cNvSpPr txBox="1"/>
            <p:nvPr/>
          </p:nvSpPr>
          <p:spPr>
            <a:xfrm>
              <a:off x="0" y="-28575"/>
              <a:ext cx="284402" cy="27572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26" name="Google Shape;226;p13"/>
          <p:cNvGrpSpPr/>
          <p:nvPr/>
        </p:nvGrpSpPr>
        <p:grpSpPr>
          <a:xfrm>
            <a:off x="7492673" y="5265427"/>
            <a:ext cx="775514" cy="751862"/>
            <a:chOff x="0" y="-28575"/>
            <a:chExt cx="284402" cy="275728"/>
          </a:xfrm>
        </p:grpSpPr>
        <p:sp>
          <p:nvSpPr>
            <p:cNvPr id="227" name="Google Shape;227;p13"/>
            <p:cNvSpPr/>
            <p:nvPr/>
          </p:nvSpPr>
          <p:spPr>
            <a:xfrm>
              <a:off x="0" y="0"/>
              <a:ext cx="284402" cy="247153"/>
            </a:xfrm>
            <a:custGeom>
              <a:rect b="b" l="l" r="r" t="t"/>
              <a:pathLst>
                <a:path extrusionOk="0" h="247153" w="284402">
                  <a:moveTo>
                    <a:pt x="0" y="0"/>
                  </a:moveTo>
                  <a:lnTo>
                    <a:pt x="284402" y="0"/>
                  </a:lnTo>
                  <a:lnTo>
                    <a:pt x="284402" y="247153"/>
                  </a:lnTo>
                  <a:lnTo>
                    <a:pt x="0" y="247153"/>
                  </a:lnTo>
                  <a:close/>
                </a:path>
              </a:pathLst>
            </a:custGeom>
            <a:solidFill>
              <a:srgbClr val="EBC6E7"/>
            </a:solidFill>
            <a:ln>
              <a:noFill/>
            </a:ln>
          </p:spPr>
        </p:sp>
        <p:sp>
          <p:nvSpPr>
            <p:cNvPr id="228" name="Google Shape;228;p13"/>
            <p:cNvSpPr txBox="1"/>
            <p:nvPr/>
          </p:nvSpPr>
          <p:spPr>
            <a:xfrm>
              <a:off x="0" y="-28575"/>
              <a:ext cx="284402" cy="27572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29" name="Google Shape;229;p13"/>
          <p:cNvGrpSpPr/>
          <p:nvPr/>
        </p:nvGrpSpPr>
        <p:grpSpPr>
          <a:xfrm>
            <a:off x="8506106" y="1321861"/>
            <a:ext cx="775514" cy="478402"/>
            <a:chOff x="0" y="-28575"/>
            <a:chExt cx="284402" cy="175443"/>
          </a:xfrm>
        </p:grpSpPr>
        <p:sp>
          <p:nvSpPr>
            <p:cNvPr id="230" name="Google Shape;230;p13"/>
            <p:cNvSpPr/>
            <p:nvPr/>
          </p:nvSpPr>
          <p:spPr>
            <a:xfrm>
              <a:off x="0" y="0"/>
              <a:ext cx="284402" cy="146868"/>
            </a:xfrm>
            <a:custGeom>
              <a:rect b="b" l="l" r="r" t="t"/>
              <a:pathLst>
                <a:path extrusionOk="0" h="146868" w="284402">
                  <a:moveTo>
                    <a:pt x="0" y="0"/>
                  </a:moveTo>
                  <a:lnTo>
                    <a:pt x="284402" y="0"/>
                  </a:lnTo>
                  <a:lnTo>
                    <a:pt x="284402" y="146868"/>
                  </a:lnTo>
                  <a:lnTo>
                    <a:pt x="0" y="146868"/>
                  </a:lnTo>
                  <a:close/>
                </a:path>
              </a:pathLst>
            </a:custGeom>
            <a:solidFill>
              <a:srgbClr val="9AE0BE"/>
            </a:solidFill>
            <a:ln>
              <a:noFill/>
            </a:ln>
          </p:spPr>
        </p:sp>
        <p:sp>
          <p:nvSpPr>
            <p:cNvPr id="231" name="Google Shape;231;p13"/>
            <p:cNvSpPr txBox="1"/>
            <p:nvPr/>
          </p:nvSpPr>
          <p:spPr>
            <a:xfrm>
              <a:off x="0" y="-28575"/>
              <a:ext cx="284402" cy="17544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32" name="Google Shape;232;p13"/>
          <p:cNvGrpSpPr/>
          <p:nvPr/>
        </p:nvGrpSpPr>
        <p:grpSpPr>
          <a:xfrm>
            <a:off x="9341918" y="1321861"/>
            <a:ext cx="775514" cy="478402"/>
            <a:chOff x="0" y="-28575"/>
            <a:chExt cx="284402" cy="175443"/>
          </a:xfrm>
        </p:grpSpPr>
        <p:sp>
          <p:nvSpPr>
            <p:cNvPr id="233" name="Google Shape;233;p13"/>
            <p:cNvSpPr/>
            <p:nvPr/>
          </p:nvSpPr>
          <p:spPr>
            <a:xfrm>
              <a:off x="0" y="0"/>
              <a:ext cx="284402" cy="146868"/>
            </a:xfrm>
            <a:custGeom>
              <a:rect b="b" l="l" r="r" t="t"/>
              <a:pathLst>
                <a:path extrusionOk="0" h="146868" w="284402">
                  <a:moveTo>
                    <a:pt x="0" y="0"/>
                  </a:moveTo>
                  <a:lnTo>
                    <a:pt x="284402" y="0"/>
                  </a:lnTo>
                  <a:lnTo>
                    <a:pt x="284402" y="146868"/>
                  </a:lnTo>
                  <a:lnTo>
                    <a:pt x="0" y="146868"/>
                  </a:lnTo>
                  <a:close/>
                </a:path>
              </a:pathLst>
            </a:custGeom>
            <a:solidFill>
              <a:srgbClr val="9AE0BE"/>
            </a:solidFill>
            <a:ln>
              <a:noFill/>
            </a:ln>
          </p:spPr>
        </p:sp>
        <p:sp>
          <p:nvSpPr>
            <p:cNvPr id="234" name="Google Shape;234;p13"/>
            <p:cNvSpPr txBox="1"/>
            <p:nvPr/>
          </p:nvSpPr>
          <p:spPr>
            <a:xfrm>
              <a:off x="0" y="-28575"/>
              <a:ext cx="284402" cy="17544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35" name="Google Shape;235;p13"/>
          <p:cNvGrpSpPr/>
          <p:nvPr/>
        </p:nvGrpSpPr>
        <p:grpSpPr>
          <a:xfrm>
            <a:off x="8506106" y="1893793"/>
            <a:ext cx="775514" cy="751862"/>
            <a:chOff x="0" y="-28575"/>
            <a:chExt cx="284402" cy="275728"/>
          </a:xfrm>
        </p:grpSpPr>
        <p:sp>
          <p:nvSpPr>
            <p:cNvPr id="236" name="Google Shape;236;p13"/>
            <p:cNvSpPr/>
            <p:nvPr/>
          </p:nvSpPr>
          <p:spPr>
            <a:xfrm>
              <a:off x="0" y="0"/>
              <a:ext cx="284402" cy="247153"/>
            </a:xfrm>
            <a:custGeom>
              <a:rect b="b" l="l" r="r" t="t"/>
              <a:pathLst>
                <a:path extrusionOk="0" h="247153" w="284402">
                  <a:moveTo>
                    <a:pt x="0" y="0"/>
                  </a:moveTo>
                  <a:lnTo>
                    <a:pt x="284402" y="0"/>
                  </a:lnTo>
                  <a:lnTo>
                    <a:pt x="284402" y="247153"/>
                  </a:lnTo>
                  <a:lnTo>
                    <a:pt x="0" y="24715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</p:sp>
        <p:sp>
          <p:nvSpPr>
            <p:cNvPr id="237" name="Google Shape;237;p13"/>
            <p:cNvSpPr txBox="1"/>
            <p:nvPr/>
          </p:nvSpPr>
          <p:spPr>
            <a:xfrm>
              <a:off x="0" y="-28575"/>
              <a:ext cx="284402" cy="27572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38" name="Google Shape;238;p13"/>
          <p:cNvGrpSpPr/>
          <p:nvPr/>
        </p:nvGrpSpPr>
        <p:grpSpPr>
          <a:xfrm>
            <a:off x="9341918" y="1893793"/>
            <a:ext cx="775514" cy="751862"/>
            <a:chOff x="0" y="-28575"/>
            <a:chExt cx="284402" cy="275728"/>
          </a:xfrm>
        </p:grpSpPr>
        <p:sp>
          <p:nvSpPr>
            <p:cNvPr id="239" name="Google Shape;239;p13"/>
            <p:cNvSpPr/>
            <p:nvPr/>
          </p:nvSpPr>
          <p:spPr>
            <a:xfrm>
              <a:off x="0" y="0"/>
              <a:ext cx="284402" cy="247153"/>
            </a:xfrm>
            <a:custGeom>
              <a:rect b="b" l="l" r="r" t="t"/>
              <a:pathLst>
                <a:path extrusionOk="0" h="247153" w="284402">
                  <a:moveTo>
                    <a:pt x="0" y="0"/>
                  </a:moveTo>
                  <a:lnTo>
                    <a:pt x="284402" y="0"/>
                  </a:lnTo>
                  <a:lnTo>
                    <a:pt x="284402" y="247153"/>
                  </a:lnTo>
                  <a:lnTo>
                    <a:pt x="0" y="24715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</p:sp>
        <p:sp>
          <p:nvSpPr>
            <p:cNvPr id="240" name="Google Shape;240;p13"/>
            <p:cNvSpPr txBox="1"/>
            <p:nvPr/>
          </p:nvSpPr>
          <p:spPr>
            <a:xfrm>
              <a:off x="0" y="-28575"/>
              <a:ext cx="284402" cy="27572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41" name="Google Shape;241;p13"/>
          <p:cNvGrpSpPr/>
          <p:nvPr/>
        </p:nvGrpSpPr>
        <p:grpSpPr>
          <a:xfrm>
            <a:off x="8506106" y="2734217"/>
            <a:ext cx="775514" cy="751862"/>
            <a:chOff x="0" y="-28575"/>
            <a:chExt cx="284402" cy="275728"/>
          </a:xfrm>
        </p:grpSpPr>
        <p:sp>
          <p:nvSpPr>
            <p:cNvPr id="242" name="Google Shape;242;p13"/>
            <p:cNvSpPr/>
            <p:nvPr/>
          </p:nvSpPr>
          <p:spPr>
            <a:xfrm>
              <a:off x="0" y="0"/>
              <a:ext cx="284402" cy="247153"/>
            </a:xfrm>
            <a:custGeom>
              <a:rect b="b" l="l" r="r" t="t"/>
              <a:pathLst>
                <a:path extrusionOk="0" h="247153" w="284402">
                  <a:moveTo>
                    <a:pt x="0" y="0"/>
                  </a:moveTo>
                  <a:lnTo>
                    <a:pt x="284402" y="0"/>
                  </a:lnTo>
                  <a:lnTo>
                    <a:pt x="284402" y="247153"/>
                  </a:lnTo>
                  <a:lnTo>
                    <a:pt x="0" y="24715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</p:sp>
        <p:sp>
          <p:nvSpPr>
            <p:cNvPr id="243" name="Google Shape;243;p13"/>
            <p:cNvSpPr txBox="1"/>
            <p:nvPr/>
          </p:nvSpPr>
          <p:spPr>
            <a:xfrm>
              <a:off x="0" y="-28575"/>
              <a:ext cx="284402" cy="27572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44" name="Google Shape;244;p13"/>
          <p:cNvGrpSpPr/>
          <p:nvPr/>
        </p:nvGrpSpPr>
        <p:grpSpPr>
          <a:xfrm>
            <a:off x="9341918" y="2734217"/>
            <a:ext cx="775514" cy="751862"/>
            <a:chOff x="0" y="-28575"/>
            <a:chExt cx="284402" cy="275728"/>
          </a:xfrm>
        </p:grpSpPr>
        <p:sp>
          <p:nvSpPr>
            <p:cNvPr id="245" name="Google Shape;245;p13"/>
            <p:cNvSpPr/>
            <p:nvPr/>
          </p:nvSpPr>
          <p:spPr>
            <a:xfrm>
              <a:off x="0" y="0"/>
              <a:ext cx="284402" cy="247153"/>
            </a:xfrm>
            <a:custGeom>
              <a:rect b="b" l="l" r="r" t="t"/>
              <a:pathLst>
                <a:path extrusionOk="0" h="247153" w="284402">
                  <a:moveTo>
                    <a:pt x="0" y="0"/>
                  </a:moveTo>
                  <a:lnTo>
                    <a:pt x="284402" y="0"/>
                  </a:lnTo>
                  <a:lnTo>
                    <a:pt x="284402" y="247153"/>
                  </a:lnTo>
                  <a:lnTo>
                    <a:pt x="0" y="24715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</p:sp>
        <p:sp>
          <p:nvSpPr>
            <p:cNvPr id="246" name="Google Shape;246;p13"/>
            <p:cNvSpPr txBox="1"/>
            <p:nvPr/>
          </p:nvSpPr>
          <p:spPr>
            <a:xfrm>
              <a:off x="0" y="-28575"/>
              <a:ext cx="284402" cy="27572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47" name="Google Shape;247;p13"/>
          <p:cNvGrpSpPr/>
          <p:nvPr/>
        </p:nvGrpSpPr>
        <p:grpSpPr>
          <a:xfrm>
            <a:off x="8506106" y="3574226"/>
            <a:ext cx="775514" cy="751862"/>
            <a:chOff x="0" y="-28575"/>
            <a:chExt cx="284402" cy="275728"/>
          </a:xfrm>
        </p:grpSpPr>
        <p:sp>
          <p:nvSpPr>
            <p:cNvPr id="248" name="Google Shape;248;p13"/>
            <p:cNvSpPr/>
            <p:nvPr/>
          </p:nvSpPr>
          <p:spPr>
            <a:xfrm>
              <a:off x="0" y="0"/>
              <a:ext cx="284402" cy="247153"/>
            </a:xfrm>
            <a:custGeom>
              <a:rect b="b" l="l" r="r" t="t"/>
              <a:pathLst>
                <a:path extrusionOk="0" h="247153" w="284402">
                  <a:moveTo>
                    <a:pt x="0" y="0"/>
                  </a:moveTo>
                  <a:lnTo>
                    <a:pt x="284402" y="0"/>
                  </a:lnTo>
                  <a:lnTo>
                    <a:pt x="284402" y="247153"/>
                  </a:lnTo>
                  <a:lnTo>
                    <a:pt x="0" y="24715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</p:sp>
        <p:sp>
          <p:nvSpPr>
            <p:cNvPr id="249" name="Google Shape;249;p13"/>
            <p:cNvSpPr txBox="1"/>
            <p:nvPr/>
          </p:nvSpPr>
          <p:spPr>
            <a:xfrm>
              <a:off x="0" y="-28575"/>
              <a:ext cx="284402" cy="27572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50" name="Google Shape;250;p13"/>
          <p:cNvGrpSpPr/>
          <p:nvPr/>
        </p:nvGrpSpPr>
        <p:grpSpPr>
          <a:xfrm>
            <a:off x="9341918" y="3574226"/>
            <a:ext cx="775514" cy="751862"/>
            <a:chOff x="0" y="-28575"/>
            <a:chExt cx="284402" cy="275728"/>
          </a:xfrm>
        </p:grpSpPr>
        <p:sp>
          <p:nvSpPr>
            <p:cNvPr id="251" name="Google Shape;251;p13"/>
            <p:cNvSpPr/>
            <p:nvPr/>
          </p:nvSpPr>
          <p:spPr>
            <a:xfrm>
              <a:off x="0" y="0"/>
              <a:ext cx="284402" cy="247153"/>
            </a:xfrm>
            <a:custGeom>
              <a:rect b="b" l="l" r="r" t="t"/>
              <a:pathLst>
                <a:path extrusionOk="0" h="247153" w="284402">
                  <a:moveTo>
                    <a:pt x="0" y="0"/>
                  </a:moveTo>
                  <a:lnTo>
                    <a:pt x="284402" y="0"/>
                  </a:lnTo>
                  <a:lnTo>
                    <a:pt x="284402" y="247153"/>
                  </a:lnTo>
                  <a:lnTo>
                    <a:pt x="0" y="24715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</p:sp>
        <p:sp>
          <p:nvSpPr>
            <p:cNvPr id="252" name="Google Shape;252;p13"/>
            <p:cNvSpPr txBox="1"/>
            <p:nvPr/>
          </p:nvSpPr>
          <p:spPr>
            <a:xfrm>
              <a:off x="0" y="-28575"/>
              <a:ext cx="284402" cy="27572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53" name="Google Shape;253;p13"/>
          <p:cNvGrpSpPr/>
          <p:nvPr/>
        </p:nvGrpSpPr>
        <p:grpSpPr>
          <a:xfrm>
            <a:off x="8506106" y="4415064"/>
            <a:ext cx="775514" cy="751862"/>
            <a:chOff x="0" y="-28575"/>
            <a:chExt cx="284402" cy="275728"/>
          </a:xfrm>
        </p:grpSpPr>
        <p:sp>
          <p:nvSpPr>
            <p:cNvPr id="254" name="Google Shape;254;p13"/>
            <p:cNvSpPr/>
            <p:nvPr/>
          </p:nvSpPr>
          <p:spPr>
            <a:xfrm>
              <a:off x="0" y="0"/>
              <a:ext cx="284402" cy="247153"/>
            </a:xfrm>
            <a:custGeom>
              <a:rect b="b" l="l" r="r" t="t"/>
              <a:pathLst>
                <a:path extrusionOk="0" h="247153" w="284402">
                  <a:moveTo>
                    <a:pt x="0" y="0"/>
                  </a:moveTo>
                  <a:lnTo>
                    <a:pt x="284402" y="0"/>
                  </a:lnTo>
                  <a:lnTo>
                    <a:pt x="284402" y="247153"/>
                  </a:lnTo>
                  <a:lnTo>
                    <a:pt x="0" y="24715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</p:sp>
        <p:sp>
          <p:nvSpPr>
            <p:cNvPr id="255" name="Google Shape;255;p13"/>
            <p:cNvSpPr txBox="1"/>
            <p:nvPr/>
          </p:nvSpPr>
          <p:spPr>
            <a:xfrm>
              <a:off x="0" y="-28575"/>
              <a:ext cx="284402" cy="27572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56" name="Google Shape;256;p13"/>
          <p:cNvGrpSpPr/>
          <p:nvPr/>
        </p:nvGrpSpPr>
        <p:grpSpPr>
          <a:xfrm>
            <a:off x="9341918" y="4415064"/>
            <a:ext cx="775514" cy="751862"/>
            <a:chOff x="0" y="-28575"/>
            <a:chExt cx="284402" cy="275728"/>
          </a:xfrm>
        </p:grpSpPr>
        <p:sp>
          <p:nvSpPr>
            <p:cNvPr id="257" name="Google Shape;257;p13"/>
            <p:cNvSpPr/>
            <p:nvPr/>
          </p:nvSpPr>
          <p:spPr>
            <a:xfrm>
              <a:off x="0" y="0"/>
              <a:ext cx="284402" cy="247153"/>
            </a:xfrm>
            <a:custGeom>
              <a:rect b="b" l="l" r="r" t="t"/>
              <a:pathLst>
                <a:path extrusionOk="0" h="247153" w="284402">
                  <a:moveTo>
                    <a:pt x="0" y="0"/>
                  </a:moveTo>
                  <a:lnTo>
                    <a:pt x="284402" y="0"/>
                  </a:lnTo>
                  <a:lnTo>
                    <a:pt x="284402" y="247153"/>
                  </a:lnTo>
                  <a:lnTo>
                    <a:pt x="0" y="24715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</p:sp>
        <p:sp>
          <p:nvSpPr>
            <p:cNvPr id="258" name="Google Shape;258;p13"/>
            <p:cNvSpPr txBox="1"/>
            <p:nvPr/>
          </p:nvSpPr>
          <p:spPr>
            <a:xfrm>
              <a:off x="0" y="-28575"/>
              <a:ext cx="284402" cy="27572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59" name="Google Shape;259;p13"/>
          <p:cNvGrpSpPr/>
          <p:nvPr/>
        </p:nvGrpSpPr>
        <p:grpSpPr>
          <a:xfrm>
            <a:off x="8506106" y="5260457"/>
            <a:ext cx="775514" cy="751862"/>
            <a:chOff x="0" y="-28575"/>
            <a:chExt cx="284402" cy="275728"/>
          </a:xfrm>
        </p:grpSpPr>
        <p:sp>
          <p:nvSpPr>
            <p:cNvPr id="260" name="Google Shape;260;p13"/>
            <p:cNvSpPr/>
            <p:nvPr/>
          </p:nvSpPr>
          <p:spPr>
            <a:xfrm>
              <a:off x="0" y="0"/>
              <a:ext cx="284402" cy="247153"/>
            </a:xfrm>
            <a:custGeom>
              <a:rect b="b" l="l" r="r" t="t"/>
              <a:pathLst>
                <a:path extrusionOk="0" h="247153" w="284402">
                  <a:moveTo>
                    <a:pt x="0" y="0"/>
                  </a:moveTo>
                  <a:lnTo>
                    <a:pt x="284402" y="0"/>
                  </a:lnTo>
                  <a:lnTo>
                    <a:pt x="284402" y="247153"/>
                  </a:lnTo>
                  <a:lnTo>
                    <a:pt x="0" y="247153"/>
                  </a:lnTo>
                  <a:close/>
                </a:path>
              </a:pathLst>
            </a:custGeom>
            <a:solidFill>
              <a:srgbClr val="EBC6E7"/>
            </a:solidFill>
            <a:ln>
              <a:noFill/>
            </a:ln>
          </p:spPr>
        </p:sp>
        <p:sp>
          <p:nvSpPr>
            <p:cNvPr id="261" name="Google Shape;261;p13"/>
            <p:cNvSpPr txBox="1"/>
            <p:nvPr/>
          </p:nvSpPr>
          <p:spPr>
            <a:xfrm>
              <a:off x="0" y="-28575"/>
              <a:ext cx="284402" cy="27572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62" name="Google Shape;262;p13"/>
          <p:cNvGrpSpPr/>
          <p:nvPr/>
        </p:nvGrpSpPr>
        <p:grpSpPr>
          <a:xfrm>
            <a:off x="9341918" y="5260457"/>
            <a:ext cx="775514" cy="751862"/>
            <a:chOff x="0" y="-28575"/>
            <a:chExt cx="284402" cy="275728"/>
          </a:xfrm>
        </p:grpSpPr>
        <p:sp>
          <p:nvSpPr>
            <p:cNvPr id="263" name="Google Shape;263;p13"/>
            <p:cNvSpPr/>
            <p:nvPr/>
          </p:nvSpPr>
          <p:spPr>
            <a:xfrm>
              <a:off x="0" y="0"/>
              <a:ext cx="284402" cy="247153"/>
            </a:xfrm>
            <a:custGeom>
              <a:rect b="b" l="l" r="r" t="t"/>
              <a:pathLst>
                <a:path extrusionOk="0" h="247153" w="284402">
                  <a:moveTo>
                    <a:pt x="0" y="0"/>
                  </a:moveTo>
                  <a:lnTo>
                    <a:pt x="284402" y="0"/>
                  </a:lnTo>
                  <a:lnTo>
                    <a:pt x="284402" y="247153"/>
                  </a:lnTo>
                  <a:lnTo>
                    <a:pt x="0" y="247153"/>
                  </a:lnTo>
                  <a:close/>
                </a:path>
              </a:pathLst>
            </a:custGeom>
            <a:solidFill>
              <a:srgbClr val="EBC6E7"/>
            </a:solidFill>
            <a:ln>
              <a:noFill/>
            </a:ln>
          </p:spPr>
        </p:sp>
        <p:sp>
          <p:nvSpPr>
            <p:cNvPr id="264" name="Google Shape;264;p13"/>
            <p:cNvSpPr txBox="1"/>
            <p:nvPr/>
          </p:nvSpPr>
          <p:spPr>
            <a:xfrm>
              <a:off x="0" y="-28575"/>
              <a:ext cx="284402" cy="27572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65" name="Google Shape;265;p13"/>
          <p:cNvGrpSpPr/>
          <p:nvPr/>
        </p:nvGrpSpPr>
        <p:grpSpPr>
          <a:xfrm>
            <a:off x="754198" y="6096326"/>
            <a:ext cx="9363234" cy="1075818"/>
            <a:chOff x="0" y="-28575"/>
            <a:chExt cx="3433750" cy="394531"/>
          </a:xfrm>
        </p:grpSpPr>
        <p:sp>
          <p:nvSpPr>
            <p:cNvPr id="266" name="Google Shape;266;p13"/>
            <p:cNvSpPr/>
            <p:nvPr/>
          </p:nvSpPr>
          <p:spPr>
            <a:xfrm>
              <a:off x="0" y="0"/>
              <a:ext cx="3433750" cy="365956"/>
            </a:xfrm>
            <a:custGeom>
              <a:rect b="b" l="l" r="r" t="t"/>
              <a:pathLst>
                <a:path extrusionOk="0" h="365956" w="3433750">
                  <a:moveTo>
                    <a:pt x="0" y="0"/>
                  </a:moveTo>
                  <a:lnTo>
                    <a:pt x="3433750" y="0"/>
                  </a:lnTo>
                  <a:lnTo>
                    <a:pt x="3433750" y="365956"/>
                  </a:lnTo>
                  <a:lnTo>
                    <a:pt x="0" y="365956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19050">
              <a:solidFill>
                <a:srgbClr val="FFFFFF"/>
              </a:solidFill>
              <a:prstDash val="dash"/>
              <a:miter lim="8000"/>
              <a:headEnd len="sm" w="sm" type="none"/>
              <a:tailEnd len="sm" w="sm" type="none"/>
            </a:ln>
          </p:spPr>
        </p:sp>
        <p:sp>
          <p:nvSpPr>
            <p:cNvPr id="267" name="Google Shape;267;p13"/>
            <p:cNvSpPr txBox="1"/>
            <p:nvPr/>
          </p:nvSpPr>
          <p:spPr>
            <a:xfrm>
              <a:off x="0" y="-28575"/>
              <a:ext cx="3433750" cy="39453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cxnSp>
        <p:nvCxnSpPr>
          <p:cNvPr id="268" name="Google Shape;268;p13"/>
          <p:cNvCxnSpPr/>
          <p:nvPr/>
        </p:nvCxnSpPr>
        <p:spPr>
          <a:xfrm>
            <a:off x="3798353" y="6567857"/>
            <a:ext cx="5564641" cy="0"/>
          </a:xfrm>
          <a:prstGeom prst="straightConnector1">
            <a:avLst/>
          </a:prstGeom>
          <a:noFill/>
          <a:ln cap="flat" cmpd="sng" w="38100">
            <a:solidFill>
              <a:srgbClr val="16CE76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69" name="Google Shape;269;p13"/>
          <p:cNvSpPr txBox="1"/>
          <p:nvPr/>
        </p:nvSpPr>
        <p:spPr>
          <a:xfrm>
            <a:off x="1119484" y="2131726"/>
            <a:ext cx="1273446" cy="31623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800" u="none" cap="none" strike="noStrike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QUALITY</a:t>
            </a:r>
            <a:endParaRPr/>
          </a:p>
        </p:txBody>
      </p:sp>
      <p:sp>
        <p:nvSpPr>
          <p:cNvPr id="270" name="Google Shape;270;p13"/>
          <p:cNvSpPr txBox="1"/>
          <p:nvPr/>
        </p:nvSpPr>
        <p:spPr>
          <a:xfrm>
            <a:off x="1119484" y="2972150"/>
            <a:ext cx="1273446" cy="31623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800" u="none" cap="none" strike="noStrike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COST</a:t>
            </a:r>
            <a:endParaRPr/>
          </a:p>
        </p:txBody>
      </p:sp>
      <p:sp>
        <p:nvSpPr>
          <p:cNvPr id="271" name="Google Shape;271;p13"/>
          <p:cNvSpPr txBox="1"/>
          <p:nvPr/>
        </p:nvSpPr>
        <p:spPr>
          <a:xfrm>
            <a:off x="3072268" y="1503391"/>
            <a:ext cx="556058" cy="1746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4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999" u="none" cap="none" strike="noStrike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WEIGHT</a:t>
            </a:r>
            <a:endParaRPr/>
          </a:p>
        </p:txBody>
      </p:sp>
      <p:sp>
        <p:nvSpPr>
          <p:cNvPr id="272" name="Google Shape;272;p13"/>
          <p:cNvSpPr txBox="1"/>
          <p:nvPr/>
        </p:nvSpPr>
        <p:spPr>
          <a:xfrm>
            <a:off x="3953069" y="1503391"/>
            <a:ext cx="556058" cy="1746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4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999" u="none" cap="none" strike="noStrike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RATING</a:t>
            </a:r>
            <a:endParaRPr/>
          </a:p>
        </p:txBody>
      </p:sp>
      <p:sp>
        <p:nvSpPr>
          <p:cNvPr id="273" name="Google Shape;273;p13"/>
          <p:cNvSpPr txBox="1"/>
          <p:nvPr/>
        </p:nvSpPr>
        <p:spPr>
          <a:xfrm>
            <a:off x="917869" y="3812573"/>
            <a:ext cx="1676677" cy="31623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800" u="none" cap="none" strike="noStrike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EASE OF USE</a:t>
            </a:r>
            <a:endParaRPr/>
          </a:p>
        </p:txBody>
      </p:sp>
      <p:sp>
        <p:nvSpPr>
          <p:cNvPr id="274" name="Google Shape;274;p13"/>
          <p:cNvSpPr txBox="1"/>
          <p:nvPr/>
        </p:nvSpPr>
        <p:spPr>
          <a:xfrm>
            <a:off x="1119484" y="4652997"/>
            <a:ext cx="1273446" cy="31623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800" u="none" cap="none" strike="noStrike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SUPPORT</a:t>
            </a:r>
            <a:endParaRPr/>
          </a:p>
        </p:txBody>
      </p:sp>
      <p:sp>
        <p:nvSpPr>
          <p:cNvPr id="275" name="Google Shape;275;p13"/>
          <p:cNvSpPr txBox="1"/>
          <p:nvPr/>
        </p:nvSpPr>
        <p:spPr>
          <a:xfrm>
            <a:off x="1119484" y="5493421"/>
            <a:ext cx="1273446" cy="31623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800" u="none" cap="none" strike="noStrike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TOTAL</a:t>
            </a:r>
            <a:endParaRPr/>
          </a:p>
        </p:txBody>
      </p:sp>
      <p:sp>
        <p:nvSpPr>
          <p:cNvPr id="276" name="Google Shape;276;p13"/>
          <p:cNvSpPr txBox="1"/>
          <p:nvPr/>
        </p:nvSpPr>
        <p:spPr>
          <a:xfrm>
            <a:off x="4902669" y="1503391"/>
            <a:ext cx="556058" cy="1746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4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999" u="none" cap="none" strike="noStrike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WEIGHT</a:t>
            </a:r>
            <a:endParaRPr/>
          </a:p>
        </p:txBody>
      </p:sp>
      <p:sp>
        <p:nvSpPr>
          <p:cNvPr id="277" name="Google Shape;277;p13"/>
          <p:cNvSpPr txBox="1"/>
          <p:nvPr/>
        </p:nvSpPr>
        <p:spPr>
          <a:xfrm>
            <a:off x="5783470" y="1503391"/>
            <a:ext cx="556058" cy="1746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4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999" u="none" cap="none" strike="noStrike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RATING</a:t>
            </a:r>
            <a:endParaRPr/>
          </a:p>
        </p:txBody>
      </p:sp>
      <p:sp>
        <p:nvSpPr>
          <p:cNvPr id="278" name="Google Shape;278;p13"/>
          <p:cNvSpPr txBox="1"/>
          <p:nvPr/>
        </p:nvSpPr>
        <p:spPr>
          <a:xfrm>
            <a:off x="6766587" y="1503391"/>
            <a:ext cx="556058" cy="1746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4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999" u="none" cap="none" strike="noStrike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WEIGHT</a:t>
            </a:r>
            <a:endParaRPr/>
          </a:p>
        </p:txBody>
      </p:sp>
      <p:sp>
        <p:nvSpPr>
          <p:cNvPr id="279" name="Google Shape;279;p13"/>
          <p:cNvSpPr txBox="1"/>
          <p:nvPr/>
        </p:nvSpPr>
        <p:spPr>
          <a:xfrm>
            <a:off x="7647388" y="1503391"/>
            <a:ext cx="556058" cy="1746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4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999" u="none" cap="none" strike="noStrike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RATING</a:t>
            </a:r>
            <a:endParaRPr/>
          </a:p>
        </p:txBody>
      </p:sp>
      <p:sp>
        <p:nvSpPr>
          <p:cNvPr id="280" name="Google Shape;280;p13"/>
          <p:cNvSpPr txBox="1"/>
          <p:nvPr/>
        </p:nvSpPr>
        <p:spPr>
          <a:xfrm>
            <a:off x="8615833" y="1498421"/>
            <a:ext cx="556058" cy="1746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4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999" u="none" cap="none" strike="noStrike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WEIGHT</a:t>
            </a:r>
            <a:endParaRPr/>
          </a:p>
        </p:txBody>
      </p:sp>
      <p:sp>
        <p:nvSpPr>
          <p:cNvPr id="281" name="Google Shape;281;p13"/>
          <p:cNvSpPr txBox="1"/>
          <p:nvPr/>
        </p:nvSpPr>
        <p:spPr>
          <a:xfrm>
            <a:off x="9496634" y="1498421"/>
            <a:ext cx="556058" cy="1746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4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999" u="none" cap="none" strike="noStrike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RATING</a:t>
            </a:r>
            <a:endParaRPr/>
          </a:p>
        </p:txBody>
      </p:sp>
      <p:sp>
        <p:nvSpPr>
          <p:cNvPr id="282" name="Google Shape;282;p13"/>
          <p:cNvSpPr txBox="1"/>
          <p:nvPr/>
        </p:nvSpPr>
        <p:spPr>
          <a:xfrm>
            <a:off x="2985455" y="2194384"/>
            <a:ext cx="729685" cy="219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00" u="none" cap="none" strike="noStrike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1</a:t>
            </a:r>
            <a:endParaRPr/>
          </a:p>
        </p:txBody>
      </p:sp>
      <p:sp>
        <p:nvSpPr>
          <p:cNvPr id="283" name="Google Shape;283;p13"/>
          <p:cNvSpPr txBox="1"/>
          <p:nvPr/>
        </p:nvSpPr>
        <p:spPr>
          <a:xfrm>
            <a:off x="2985455" y="3034808"/>
            <a:ext cx="729685" cy="219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00" u="none" cap="none" strike="noStrike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1</a:t>
            </a:r>
            <a:endParaRPr/>
          </a:p>
        </p:txBody>
      </p:sp>
      <p:sp>
        <p:nvSpPr>
          <p:cNvPr id="284" name="Google Shape;284;p13"/>
          <p:cNvSpPr txBox="1"/>
          <p:nvPr/>
        </p:nvSpPr>
        <p:spPr>
          <a:xfrm>
            <a:off x="2985455" y="3872049"/>
            <a:ext cx="729685" cy="219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00" u="none" cap="none" strike="noStrike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1</a:t>
            </a:r>
            <a:endParaRPr/>
          </a:p>
        </p:txBody>
      </p:sp>
      <p:sp>
        <p:nvSpPr>
          <p:cNvPr id="285" name="Google Shape;285;p13"/>
          <p:cNvSpPr txBox="1"/>
          <p:nvPr/>
        </p:nvSpPr>
        <p:spPr>
          <a:xfrm>
            <a:off x="2985455" y="4721583"/>
            <a:ext cx="729685" cy="219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00" u="none" cap="none" strike="noStrike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1</a:t>
            </a:r>
            <a:endParaRPr/>
          </a:p>
        </p:txBody>
      </p:sp>
      <p:sp>
        <p:nvSpPr>
          <p:cNvPr id="286" name="Google Shape;286;p13"/>
          <p:cNvSpPr txBox="1"/>
          <p:nvPr/>
        </p:nvSpPr>
        <p:spPr>
          <a:xfrm>
            <a:off x="2985455" y="5552896"/>
            <a:ext cx="729685" cy="219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00" u="none" cap="none" strike="noStrike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1</a:t>
            </a:r>
            <a:endParaRPr/>
          </a:p>
        </p:txBody>
      </p:sp>
      <p:sp>
        <p:nvSpPr>
          <p:cNvPr id="287" name="Google Shape;287;p13"/>
          <p:cNvSpPr txBox="1"/>
          <p:nvPr/>
        </p:nvSpPr>
        <p:spPr>
          <a:xfrm>
            <a:off x="3825132" y="2192793"/>
            <a:ext cx="729685" cy="219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00" u="none" cap="none" strike="noStrike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1</a:t>
            </a:r>
            <a:endParaRPr/>
          </a:p>
        </p:txBody>
      </p:sp>
      <p:sp>
        <p:nvSpPr>
          <p:cNvPr id="288" name="Google Shape;288;p13"/>
          <p:cNvSpPr txBox="1"/>
          <p:nvPr/>
        </p:nvSpPr>
        <p:spPr>
          <a:xfrm>
            <a:off x="3825132" y="3033217"/>
            <a:ext cx="729685" cy="219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00" u="none" cap="none" strike="noStrike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1</a:t>
            </a:r>
            <a:endParaRPr/>
          </a:p>
        </p:txBody>
      </p:sp>
      <p:sp>
        <p:nvSpPr>
          <p:cNvPr id="289" name="Google Shape;289;p13"/>
          <p:cNvSpPr txBox="1"/>
          <p:nvPr/>
        </p:nvSpPr>
        <p:spPr>
          <a:xfrm>
            <a:off x="3825132" y="3870458"/>
            <a:ext cx="729685" cy="219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00" u="none" cap="none" strike="noStrike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1</a:t>
            </a:r>
            <a:endParaRPr/>
          </a:p>
        </p:txBody>
      </p:sp>
      <p:sp>
        <p:nvSpPr>
          <p:cNvPr id="290" name="Google Shape;290;p13"/>
          <p:cNvSpPr txBox="1"/>
          <p:nvPr/>
        </p:nvSpPr>
        <p:spPr>
          <a:xfrm>
            <a:off x="3825132" y="4719992"/>
            <a:ext cx="729685" cy="219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00" u="none" cap="none" strike="noStrike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1</a:t>
            </a:r>
            <a:endParaRPr/>
          </a:p>
        </p:txBody>
      </p:sp>
      <p:sp>
        <p:nvSpPr>
          <p:cNvPr id="291" name="Google Shape;291;p13"/>
          <p:cNvSpPr txBox="1"/>
          <p:nvPr/>
        </p:nvSpPr>
        <p:spPr>
          <a:xfrm>
            <a:off x="3825132" y="5551305"/>
            <a:ext cx="729685" cy="219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00" u="none" cap="none" strike="noStrike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1</a:t>
            </a:r>
            <a:endParaRPr/>
          </a:p>
        </p:txBody>
      </p:sp>
      <p:sp>
        <p:nvSpPr>
          <p:cNvPr id="292" name="Google Shape;292;p13"/>
          <p:cNvSpPr txBox="1"/>
          <p:nvPr/>
        </p:nvSpPr>
        <p:spPr>
          <a:xfrm>
            <a:off x="4811992" y="2204018"/>
            <a:ext cx="729685" cy="219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00" u="none" cap="none" strike="noStrike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2</a:t>
            </a:r>
            <a:endParaRPr/>
          </a:p>
        </p:txBody>
      </p:sp>
      <p:sp>
        <p:nvSpPr>
          <p:cNvPr id="293" name="Google Shape;293;p13"/>
          <p:cNvSpPr txBox="1"/>
          <p:nvPr/>
        </p:nvSpPr>
        <p:spPr>
          <a:xfrm>
            <a:off x="4811992" y="3044442"/>
            <a:ext cx="729685" cy="219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00" u="none" cap="none" strike="noStrike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2</a:t>
            </a:r>
            <a:endParaRPr/>
          </a:p>
        </p:txBody>
      </p:sp>
      <p:sp>
        <p:nvSpPr>
          <p:cNvPr id="294" name="Google Shape;294;p13"/>
          <p:cNvSpPr txBox="1"/>
          <p:nvPr/>
        </p:nvSpPr>
        <p:spPr>
          <a:xfrm>
            <a:off x="4811992" y="3881683"/>
            <a:ext cx="729685" cy="219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00" u="none" cap="none" strike="noStrike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2</a:t>
            </a:r>
            <a:endParaRPr/>
          </a:p>
        </p:txBody>
      </p:sp>
      <p:sp>
        <p:nvSpPr>
          <p:cNvPr id="295" name="Google Shape;295;p13"/>
          <p:cNvSpPr txBox="1"/>
          <p:nvPr/>
        </p:nvSpPr>
        <p:spPr>
          <a:xfrm>
            <a:off x="4811992" y="4731217"/>
            <a:ext cx="729685" cy="219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00" u="none" cap="none" strike="noStrike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2</a:t>
            </a:r>
            <a:endParaRPr/>
          </a:p>
        </p:txBody>
      </p:sp>
      <p:sp>
        <p:nvSpPr>
          <p:cNvPr id="296" name="Google Shape;296;p13"/>
          <p:cNvSpPr txBox="1"/>
          <p:nvPr/>
        </p:nvSpPr>
        <p:spPr>
          <a:xfrm>
            <a:off x="4811992" y="5562530"/>
            <a:ext cx="729685" cy="219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00" u="none" cap="none" strike="noStrike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2</a:t>
            </a:r>
            <a:endParaRPr/>
          </a:p>
        </p:txBody>
      </p:sp>
      <p:sp>
        <p:nvSpPr>
          <p:cNvPr id="297" name="Google Shape;297;p13"/>
          <p:cNvSpPr txBox="1"/>
          <p:nvPr/>
        </p:nvSpPr>
        <p:spPr>
          <a:xfrm>
            <a:off x="5651669" y="2202427"/>
            <a:ext cx="729685" cy="219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00" u="none" cap="none" strike="noStrike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2</a:t>
            </a:r>
            <a:endParaRPr/>
          </a:p>
        </p:txBody>
      </p:sp>
      <p:sp>
        <p:nvSpPr>
          <p:cNvPr id="298" name="Google Shape;298;p13"/>
          <p:cNvSpPr txBox="1"/>
          <p:nvPr/>
        </p:nvSpPr>
        <p:spPr>
          <a:xfrm>
            <a:off x="5651669" y="3042851"/>
            <a:ext cx="729685" cy="219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00" u="none" cap="none" strike="noStrike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2</a:t>
            </a:r>
            <a:endParaRPr/>
          </a:p>
        </p:txBody>
      </p:sp>
      <p:sp>
        <p:nvSpPr>
          <p:cNvPr id="299" name="Google Shape;299;p13"/>
          <p:cNvSpPr txBox="1"/>
          <p:nvPr/>
        </p:nvSpPr>
        <p:spPr>
          <a:xfrm>
            <a:off x="5651669" y="3880092"/>
            <a:ext cx="729685" cy="219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00" u="none" cap="none" strike="noStrike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2</a:t>
            </a:r>
            <a:endParaRPr/>
          </a:p>
        </p:txBody>
      </p:sp>
      <p:sp>
        <p:nvSpPr>
          <p:cNvPr id="300" name="Google Shape;300;p13"/>
          <p:cNvSpPr txBox="1"/>
          <p:nvPr/>
        </p:nvSpPr>
        <p:spPr>
          <a:xfrm>
            <a:off x="5651669" y="4729626"/>
            <a:ext cx="729685" cy="219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00" u="none" cap="none" strike="noStrike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2</a:t>
            </a:r>
            <a:endParaRPr/>
          </a:p>
        </p:txBody>
      </p:sp>
      <p:sp>
        <p:nvSpPr>
          <p:cNvPr id="301" name="Google Shape;301;p13"/>
          <p:cNvSpPr txBox="1"/>
          <p:nvPr/>
        </p:nvSpPr>
        <p:spPr>
          <a:xfrm>
            <a:off x="5651669" y="5560939"/>
            <a:ext cx="729685" cy="219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00" u="none" cap="none" strike="noStrike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2</a:t>
            </a:r>
            <a:endParaRPr/>
          </a:p>
        </p:txBody>
      </p:sp>
      <p:sp>
        <p:nvSpPr>
          <p:cNvPr id="302" name="Google Shape;302;p13"/>
          <p:cNvSpPr txBox="1"/>
          <p:nvPr/>
        </p:nvSpPr>
        <p:spPr>
          <a:xfrm>
            <a:off x="6670506" y="2191997"/>
            <a:ext cx="729685" cy="219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00" u="none" cap="none" strike="noStrike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3</a:t>
            </a:r>
            <a:endParaRPr/>
          </a:p>
        </p:txBody>
      </p:sp>
      <p:sp>
        <p:nvSpPr>
          <p:cNvPr id="303" name="Google Shape;303;p13"/>
          <p:cNvSpPr txBox="1"/>
          <p:nvPr/>
        </p:nvSpPr>
        <p:spPr>
          <a:xfrm>
            <a:off x="8525361" y="2189611"/>
            <a:ext cx="729685" cy="219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00" u="none" cap="none" strike="noStrike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4</a:t>
            </a:r>
            <a:endParaRPr/>
          </a:p>
        </p:txBody>
      </p:sp>
      <p:sp>
        <p:nvSpPr>
          <p:cNvPr id="304" name="Google Shape;304;p13"/>
          <p:cNvSpPr txBox="1"/>
          <p:nvPr/>
        </p:nvSpPr>
        <p:spPr>
          <a:xfrm>
            <a:off x="6670506" y="3032421"/>
            <a:ext cx="729685" cy="219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00" u="none" cap="none" strike="noStrike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3</a:t>
            </a:r>
            <a:endParaRPr/>
          </a:p>
        </p:txBody>
      </p:sp>
      <p:sp>
        <p:nvSpPr>
          <p:cNvPr id="305" name="Google Shape;305;p13"/>
          <p:cNvSpPr txBox="1"/>
          <p:nvPr/>
        </p:nvSpPr>
        <p:spPr>
          <a:xfrm>
            <a:off x="8525361" y="3030034"/>
            <a:ext cx="729685" cy="219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00" u="none" cap="none" strike="noStrike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4</a:t>
            </a:r>
            <a:endParaRPr/>
          </a:p>
        </p:txBody>
      </p:sp>
      <p:sp>
        <p:nvSpPr>
          <p:cNvPr id="306" name="Google Shape;306;p13"/>
          <p:cNvSpPr txBox="1"/>
          <p:nvPr/>
        </p:nvSpPr>
        <p:spPr>
          <a:xfrm>
            <a:off x="6670506" y="3869663"/>
            <a:ext cx="729685" cy="219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00" u="none" cap="none" strike="noStrike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3</a:t>
            </a:r>
            <a:endParaRPr/>
          </a:p>
        </p:txBody>
      </p:sp>
      <p:sp>
        <p:nvSpPr>
          <p:cNvPr id="307" name="Google Shape;307;p13"/>
          <p:cNvSpPr txBox="1"/>
          <p:nvPr/>
        </p:nvSpPr>
        <p:spPr>
          <a:xfrm>
            <a:off x="8525361" y="3867276"/>
            <a:ext cx="729685" cy="219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00" u="none" cap="none" strike="noStrike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4</a:t>
            </a:r>
            <a:endParaRPr/>
          </a:p>
        </p:txBody>
      </p:sp>
      <p:sp>
        <p:nvSpPr>
          <p:cNvPr id="308" name="Google Shape;308;p13"/>
          <p:cNvSpPr txBox="1"/>
          <p:nvPr/>
        </p:nvSpPr>
        <p:spPr>
          <a:xfrm>
            <a:off x="6670506" y="4719197"/>
            <a:ext cx="729685" cy="219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00" u="none" cap="none" strike="noStrike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3</a:t>
            </a:r>
            <a:endParaRPr/>
          </a:p>
        </p:txBody>
      </p:sp>
      <p:sp>
        <p:nvSpPr>
          <p:cNvPr id="309" name="Google Shape;309;p13"/>
          <p:cNvSpPr txBox="1"/>
          <p:nvPr/>
        </p:nvSpPr>
        <p:spPr>
          <a:xfrm>
            <a:off x="8525361" y="4716810"/>
            <a:ext cx="729685" cy="219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00" u="none" cap="none" strike="noStrike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4</a:t>
            </a:r>
            <a:endParaRPr/>
          </a:p>
        </p:txBody>
      </p:sp>
      <p:sp>
        <p:nvSpPr>
          <p:cNvPr id="310" name="Google Shape;310;p13"/>
          <p:cNvSpPr txBox="1"/>
          <p:nvPr/>
        </p:nvSpPr>
        <p:spPr>
          <a:xfrm>
            <a:off x="6670506" y="5550510"/>
            <a:ext cx="729685" cy="219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00" u="none" cap="none" strike="noStrike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3</a:t>
            </a:r>
            <a:endParaRPr/>
          </a:p>
        </p:txBody>
      </p:sp>
      <p:sp>
        <p:nvSpPr>
          <p:cNvPr id="311" name="Google Shape;311;p13"/>
          <p:cNvSpPr txBox="1"/>
          <p:nvPr/>
        </p:nvSpPr>
        <p:spPr>
          <a:xfrm>
            <a:off x="8525361" y="5548123"/>
            <a:ext cx="729685" cy="219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00" u="none" cap="none" strike="noStrike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4</a:t>
            </a:r>
            <a:endParaRPr/>
          </a:p>
        </p:txBody>
      </p:sp>
      <p:sp>
        <p:nvSpPr>
          <p:cNvPr id="312" name="Google Shape;312;p13"/>
          <p:cNvSpPr txBox="1"/>
          <p:nvPr/>
        </p:nvSpPr>
        <p:spPr>
          <a:xfrm>
            <a:off x="7510183" y="2190406"/>
            <a:ext cx="729685" cy="219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00" u="none" cap="none" strike="noStrike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3</a:t>
            </a:r>
            <a:endParaRPr/>
          </a:p>
        </p:txBody>
      </p:sp>
      <p:sp>
        <p:nvSpPr>
          <p:cNvPr id="313" name="Google Shape;313;p13"/>
          <p:cNvSpPr txBox="1"/>
          <p:nvPr/>
        </p:nvSpPr>
        <p:spPr>
          <a:xfrm>
            <a:off x="9365038" y="2188020"/>
            <a:ext cx="729685" cy="219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00" u="none" cap="none" strike="noStrike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5</a:t>
            </a:r>
            <a:endParaRPr/>
          </a:p>
        </p:txBody>
      </p:sp>
      <p:sp>
        <p:nvSpPr>
          <p:cNvPr id="314" name="Google Shape;314;p13"/>
          <p:cNvSpPr txBox="1"/>
          <p:nvPr/>
        </p:nvSpPr>
        <p:spPr>
          <a:xfrm>
            <a:off x="7510183" y="3030830"/>
            <a:ext cx="729685" cy="219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00" u="none" cap="none" strike="noStrike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3</a:t>
            </a:r>
            <a:endParaRPr/>
          </a:p>
        </p:txBody>
      </p:sp>
      <p:sp>
        <p:nvSpPr>
          <p:cNvPr id="315" name="Google Shape;315;p13"/>
          <p:cNvSpPr txBox="1"/>
          <p:nvPr/>
        </p:nvSpPr>
        <p:spPr>
          <a:xfrm>
            <a:off x="9365038" y="3028443"/>
            <a:ext cx="729685" cy="219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00" u="none" cap="none" strike="noStrike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5</a:t>
            </a:r>
            <a:endParaRPr/>
          </a:p>
        </p:txBody>
      </p:sp>
      <p:sp>
        <p:nvSpPr>
          <p:cNvPr id="316" name="Google Shape;316;p13"/>
          <p:cNvSpPr txBox="1"/>
          <p:nvPr/>
        </p:nvSpPr>
        <p:spPr>
          <a:xfrm>
            <a:off x="7510183" y="3868071"/>
            <a:ext cx="729685" cy="219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00" u="none" cap="none" strike="noStrike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3</a:t>
            </a:r>
            <a:endParaRPr/>
          </a:p>
        </p:txBody>
      </p:sp>
      <p:sp>
        <p:nvSpPr>
          <p:cNvPr id="317" name="Google Shape;317;p13"/>
          <p:cNvSpPr txBox="1"/>
          <p:nvPr/>
        </p:nvSpPr>
        <p:spPr>
          <a:xfrm>
            <a:off x="9365038" y="3865685"/>
            <a:ext cx="729685" cy="219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00" u="none" cap="none" strike="noStrike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5</a:t>
            </a:r>
            <a:endParaRPr/>
          </a:p>
        </p:txBody>
      </p:sp>
      <p:sp>
        <p:nvSpPr>
          <p:cNvPr id="318" name="Google Shape;318;p13"/>
          <p:cNvSpPr txBox="1"/>
          <p:nvPr/>
        </p:nvSpPr>
        <p:spPr>
          <a:xfrm>
            <a:off x="7510183" y="4717605"/>
            <a:ext cx="729685" cy="219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00" u="none" cap="none" strike="noStrike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3</a:t>
            </a:r>
            <a:endParaRPr/>
          </a:p>
        </p:txBody>
      </p:sp>
      <p:sp>
        <p:nvSpPr>
          <p:cNvPr id="319" name="Google Shape;319;p13"/>
          <p:cNvSpPr txBox="1"/>
          <p:nvPr/>
        </p:nvSpPr>
        <p:spPr>
          <a:xfrm>
            <a:off x="9365038" y="4715219"/>
            <a:ext cx="729685" cy="219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00" u="none" cap="none" strike="noStrike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5</a:t>
            </a:r>
            <a:endParaRPr/>
          </a:p>
        </p:txBody>
      </p:sp>
      <p:sp>
        <p:nvSpPr>
          <p:cNvPr id="320" name="Google Shape;320;p13"/>
          <p:cNvSpPr txBox="1"/>
          <p:nvPr/>
        </p:nvSpPr>
        <p:spPr>
          <a:xfrm>
            <a:off x="7510183" y="5548919"/>
            <a:ext cx="729685" cy="219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00" u="none" cap="none" strike="noStrike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3</a:t>
            </a:r>
            <a:endParaRPr/>
          </a:p>
        </p:txBody>
      </p:sp>
      <p:sp>
        <p:nvSpPr>
          <p:cNvPr id="321" name="Google Shape;321;p13"/>
          <p:cNvSpPr txBox="1"/>
          <p:nvPr/>
        </p:nvSpPr>
        <p:spPr>
          <a:xfrm>
            <a:off x="9365038" y="5546532"/>
            <a:ext cx="729685" cy="219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00" u="none" cap="none" strike="noStrike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5</a:t>
            </a:r>
            <a:endParaRPr/>
          </a:p>
        </p:txBody>
      </p:sp>
      <p:sp>
        <p:nvSpPr>
          <p:cNvPr id="322" name="Google Shape;322;p13"/>
          <p:cNvSpPr txBox="1"/>
          <p:nvPr/>
        </p:nvSpPr>
        <p:spPr>
          <a:xfrm>
            <a:off x="574568" y="643182"/>
            <a:ext cx="2330700" cy="1187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572" u="none" cap="none" strike="noStrike">
                <a:solidFill>
                  <a:srgbClr val="FEFEFE"/>
                </a:solidFill>
                <a:latin typeface="Barlow"/>
                <a:ea typeface="Barlow"/>
                <a:cs typeface="Barlow"/>
                <a:sym typeface="Barlow"/>
              </a:rPr>
              <a:t>DECISION MATRIX INFOGRAPHIC</a:t>
            </a:r>
            <a:endParaRPr/>
          </a:p>
        </p:txBody>
      </p:sp>
      <p:sp>
        <p:nvSpPr>
          <p:cNvPr id="323" name="Google Shape;323;p13"/>
          <p:cNvSpPr txBox="1"/>
          <p:nvPr/>
        </p:nvSpPr>
        <p:spPr>
          <a:xfrm>
            <a:off x="1047038" y="6492219"/>
            <a:ext cx="2130853" cy="3333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200" u="none" cap="none" strike="noStrike">
                <a:solidFill>
                  <a:srgbClr val="FEFEFE"/>
                </a:solidFill>
                <a:latin typeface="Barlow"/>
                <a:ea typeface="Barlow"/>
                <a:cs typeface="Barlow"/>
                <a:sym typeface="Barlow"/>
              </a:rPr>
              <a:t>RATING SCALE</a:t>
            </a:r>
            <a:endParaRPr/>
          </a:p>
        </p:txBody>
      </p:sp>
      <p:grpSp>
        <p:nvGrpSpPr>
          <p:cNvPr id="324" name="Google Shape;324;p13"/>
          <p:cNvGrpSpPr/>
          <p:nvPr/>
        </p:nvGrpSpPr>
        <p:grpSpPr>
          <a:xfrm>
            <a:off x="3177890" y="6343970"/>
            <a:ext cx="1339669" cy="641005"/>
            <a:chOff x="0" y="0"/>
            <a:chExt cx="1786226" cy="854674"/>
          </a:xfrm>
        </p:grpSpPr>
        <p:grpSp>
          <p:nvGrpSpPr>
            <p:cNvPr id="325" name="Google Shape;325;p13"/>
            <p:cNvGrpSpPr/>
            <p:nvPr/>
          </p:nvGrpSpPr>
          <p:grpSpPr>
            <a:xfrm>
              <a:off x="608243" y="0"/>
              <a:ext cx="569739" cy="569739"/>
              <a:chOff x="0" y="0"/>
              <a:chExt cx="812800" cy="812800"/>
            </a:xfrm>
          </p:grpSpPr>
          <p:sp>
            <p:nvSpPr>
              <p:cNvPr id="326" name="Google Shape;326;p13"/>
              <p:cNvSpPr/>
              <p:nvPr/>
            </p:nvSpPr>
            <p:spPr>
              <a:xfrm>
                <a:off x="0" y="0"/>
                <a:ext cx="812800" cy="812800"/>
              </a:xfrm>
              <a:custGeom>
                <a:rect b="b" l="l" r="r" t="t"/>
                <a:pathLst>
                  <a:path extrusionOk="0" h="812800" w="812800">
                    <a:moveTo>
                      <a:pt x="406400" y="0"/>
                    </a:moveTo>
                    <a:cubicBezTo>
                      <a:pt x="181951" y="0"/>
                      <a:pt x="0" y="181951"/>
                      <a:pt x="0" y="406400"/>
                    </a:cubicBezTo>
                    <a:cubicBezTo>
                      <a:pt x="0" y="630849"/>
                      <a:pt x="181951" y="812800"/>
                      <a:pt x="406400" y="812800"/>
                    </a:cubicBezTo>
                    <a:cubicBezTo>
                      <a:pt x="630849" y="812800"/>
                      <a:pt x="812800" y="630849"/>
                      <a:pt x="812800" y="406400"/>
                    </a:cubicBezTo>
                    <a:cubicBezTo>
                      <a:pt x="812800" y="181951"/>
                      <a:pt x="630849" y="0"/>
                      <a:pt x="406400" y="0"/>
                    </a:cubicBezTo>
                    <a:close/>
                  </a:path>
                </a:pathLst>
              </a:custGeom>
              <a:solidFill>
                <a:srgbClr val="16CE76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27" name="Google Shape;327;p13"/>
              <p:cNvSpPr txBox="1"/>
              <p:nvPr/>
            </p:nvSpPr>
            <p:spPr>
              <a:xfrm>
                <a:off x="76200" y="47625"/>
                <a:ext cx="660400" cy="68897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50800" lIns="50800" spcFirstLastPara="1" rIns="50800" wrap="square" tIns="50800">
                <a:noAutofit/>
              </a:bodyPr>
              <a:lstStyle/>
              <a:p>
                <a:pPr indent="0" lvl="0" marL="0" marR="0" rtl="0" algn="ctr">
                  <a:lnSpc>
                    <a:spcPct val="108833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328" name="Google Shape;328;p13"/>
            <p:cNvSpPr txBox="1"/>
            <p:nvPr/>
          </p:nvSpPr>
          <p:spPr>
            <a:xfrm>
              <a:off x="550045" y="110915"/>
              <a:ext cx="686135" cy="34790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19965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743" u="none" cap="none" strike="noStrike">
                  <a:solidFill>
                    <a:srgbClr val="000000"/>
                  </a:solidFill>
                  <a:latin typeface="Barlow"/>
                  <a:ea typeface="Barlow"/>
                  <a:cs typeface="Barlow"/>
                  <a:sym typeface="Barlow"/>
                </a:rPr>
                <a:t>1</a:t>
              </a:r>
              <a:endParaRPr/>
            </a:p>
          </p:txBody>
        </p:sp>
        <p:sp>
          <p:nvSpPr>
            <p:cNvPr id="329" name="Google Shape;329;p13"/>
            <p:cNvSpPr txBox="1"/>
            <p:nvPr/>
          </p:nvSpPr>
          <p:spPr>
            <a:xfrm>
              <a:off x="0" y="613374"/>
              <a:ext cx="1786226" cy="241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19916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200" u="none" cap="none" strike="noStrike">
                  <a:solidFill>
                    <a:srgbClr val="FEFEFE"/>
                  </a:solidFill>
                  <a:latin typeface="Barlow"/>
                  <a:ea typeface="Barlow"/>
                  <a:cs typeface="Barlow"/>
                  <a:sym typeface="Barlow"/>
                </a:rPr>
                <a:t>POOR</a:t>
              </a:r>
              <a:endParaRPr/>
            </a:p>
          </p:txBody>
        </p:sp>
      </p:grpSp>
      <p:grpSp>
        <p:nvGrpSpPr>
          <p:cNvPr id="330" name="Google Shape;330;p13"/>
          <p:cNvGrpSpPr/>
          <p:nvPr/>
        </p:nvGrpSpPr>
        <p:grpSpPr>
          <a:xfrm>
            <a:off x="4549330" y="6343970"/>
            <a:ext cx="1339669" cy="641005"/>
            <a:chOff x="0" y="0"/>
            <a:chExt cx="1786226" cy="854674"/>
          </a:xfrm>
        </p:grpSpPr>
        <p:grpSp>
          <p:nvGrpSpPr>
            <p:cNvPr id="331" name="Google Shape;331;p13"/>
            <p:cNvGrpSpPr/>
            <p:nvPr/>
          </p:nvGrpSpPr>
          <p:grpSpPr>
            <a:xfrm>
              <a:off x="608243" y="0"/>
              <a:ext cx="569739" cy="569739"/>
              <a:chOff x="0" y="0"/>
              <a:chExt cx="812800" cy="812800"/>
            </a:xfrm>
          </p:grpSpPr>
          <p:sp>
            <p:nvSpPr>
              <p:cNvPr id="332" name="Google Shape;332;p13"/>
              <p:cNvSpPr/>
              <p:nvPr/>
            </p:nvSpPr>
            <p:spPr>
              <a:xfrm>
                <a:off x="0" y="0"/>
                <a:ext cx="812800" cy="812800"/>
              </a:xfrm>
              <a:custGeom>
                <a:rect b="b" l="l" r="r" t="t"/>
                <a:pathLst>
                  <a:path extrusionOk="0" h="812800" w="812800">
                    <a:moveTo>
                      <a:pt x="406400" y="0"/>
                    </a:moveTo>
                    <a:cubicBezTo>
                      <a:pt x="181951" y="0"/>
                      <a:pt x="0" y="181951"/>
                      <a:pt x="0" y="406400"/>
                    </a:cubicBezTo>
                    <a:cubicBezTo>
                      <a:pt x="0" y="630849"/>
                      <a:pt x="181951" y="812800"/>
                      <a:pt x="406400" y="812800"/>
                    </a:cubicBezTo>
                    <a:cubicBezTo>
                      <a:pt x="630849" y="812800"/>
                      <a:pt x="812800" y="630849"/>
                      <a:pt x="812800" y="406400"/>
                    </a:cubicBezTo>
                    <a:cubicBezTo>
                      <a:pt x="812800" y="181951"/>
                      <a:pt x="630849" y="0"/>
                      <a:pt x="406400" y="0"/>
                    </a:cubicBezTo>
                    <a:close/>
                  </a:path>
                </a:pathLst>
              </a:custGeom>
              <a:solidFill>
                <a:srgbClr val="16CE76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33" name="Google Shape;333;p13"/>
              <p:cNvSpPr txBox="1"/>
              <p:nvPr/>
            </p:nvSpPr>
            <p:spPr>
              <a:xfrm>
                <a:off x="76200" y="47625"/>
                <a:ext cx="660400" cy="68897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50800" lIns="50800" spcFirstLastPara="1" rIns="50800" wrap="square" tIns="50800">
                <a:noAutofit/>
              </a:bodyPr>
              <a:lstStyle/>
              <a:p>
                <a:pPr indent="0" lvl="0" marL="0" marR="0" rtl="0" algn="ctr">
                  <a:lnSpc>
                    <a:spcPct val="108833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334" name="Google Shape;334;p13"/>
            <p:cNvSpPr txBox="1"/>
            <p:nvPr/>
          </p:nvSpPr>
          <p:spPr>
            <a:xfrm>
              <a:off x="550045" y="110915"/>
              <a:ext cx="686135" cy="34790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19965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743" u="none" cap="none" strike="noStrike">
                  <a:solidFill>
                    <a:srgbClr val="000000"/>
                  </a:solidFill>
                  <a:latin typeface="Barlow"/>
                  <a:ea typeface="Barlow"/>
                  <a:cs typeface="Barlow"/>
                  <a:sym typeface="Barlow"/>
                </a:rPr>
                <a:t>2</a:t>
              </a:r>
              <a:endParaRPr/>
            </a:p>
          </p:txBody>
        </p:sp>
        <p:sp>
          <p:nvSpPr>
            <p:cNvPr id="335" name="Google Shape;335;p13"/>
            <p:cNvSpPr txBox="1"/>
            <p:nvPr/>
          </p:nvSpPr>
          <p:spPr>
            <a:xfrm>
              <a:off x="0" y="613374"/>
              <a:ext cx="1786226" cy="241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19916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200" u="none" cap="none" strike="noStrike">
                  <a:solidFill>
                    <a:srgbClr val="FEFEFE"/>
                  </a:solidFill>
                  <a:latin typeface="Barlow"/>
                  <a:ea typeface="Barlow"/>
                  <a:cs typeface="Barlow"/>
                  <a:sym typeface="Barlow"/>
                </a:rPr>
                <a:t>BELOW AVERAGE</a:t>
              </a:r>
              <a:endParaRPr/>
            </a:p>
          </p:txBody>
        </p:sp>
      </p:grpSp>
      <p:grpSp>
        <p:nvGrpSpPr>
          <p:cNvPr id="336" name="Google Shape;336;p13"/>
          <p:cNvGrpSpPr/>
          <p:nvPr/>
        </p:nvGrpSpPr>
        <p:grpSpPr>
          <a:xfrm>
            <a:off x="5920770" y="6343970"/>
            <a:ext cx="1339669" cy="641005"/>
            <a:chOff x="0" y="0"/>
            <a:chExt cx="1786226" cy="854674"/>
          </a:xfrm>
        </p:grpSpPr>
        <p:grpSp>
          <p:nvGrpSpPr>
            <p:cNvPr id="337" name="Google Shape;337;p13"/>
            <p:cNvGrpSpPr/>
            <p:nvPr/>
          </p:nvGrpSpPr>
          <p:grpSpPr>
            <a:xfrm>
              <a:off x="608243" y="0"/>
              <a:ext cx="569739" cy="569739"/>
              <a:chOff x="0" y="0"/>
              <a:chExt cx="812800" cy="812800"/>
            </a:xfrm>
          </p:grpSpPr>
          <p:sp>
            <p:nvSpPr>
              <p:cNvPr id="338" name="Google Shape;338;p13"/>
              <p:cNvSpPr/>
              <p:nvPr/>
            </p:nvSpPr>
            <p:spPr>
              <a:xfrm>
                <a:off x="0" y="0"/>
                <a:ext cx="812800" cy="812800"/>
              </a:xfrm>
              <a:custGeom>
                <a:rect b="b" l="l" r="r" t="t"/>
                <a:pathLst>
                  <a:path extrusionOk="0" h="812800" w="812800">
                    <a:moveTo>
                      <a:pt x="406400" y="0"/>
                    </a:moveTo>
                    <a:cubicBezTo>
                      <a:pt x="181951" y="0"/>
                      <a:pt x="0" y="181951"/>
                      <a:pt x="0" y="406400"/>
                    </a:cubicBezTo>
                    <a:cubicBezTo>
                      <a:pt x="0" y="630849"/>
                      <a:pt x="181951" y="812800"/>
                      <a:pt x="406400" y="812800"/>
                    </a:cubicBezTo>
                    <a:cubicBezTo>
                      <a:pt x="630849" y="812800"/>
                      <a:pt x="812800" y="630849"/>
                      <a:pt x="812800" y="406400"/>
                    </a:cubicBezTo>
                    <a:cubicBezTo>
                      <a:pt x="812800" y="181951"/>
                      <a:pt x="630849" y="0"/>
                      <a:pt x="406400" y="0"/>
                    </a:cubicBezTo>
                    <a:close/>
                  </a:path>
                </a:pathLst>
              </a:custGeom>
              <a:solidFill>
                <a:srgbClr val="16CE76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39" name="Google Shape;339;p13"/>
              <p:cNvSpPr txBox="1"/>
              <p:nvPr/>
            </p:nvSpPr>
            <p:spPr>
              <a:xfrm>
                <a:off x="76200" y="47625"/>
                <a:ext cx="660400" cy="68897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50800" lIns="50800" spcFirstLastPara="1" rIns="50800" wrap="square" tIns="50800">
                <a:noAutofit/>
              </a:bodyPr>
              <a:lstStyle/>
              <a:p>
                <a:pPr indent="0" lvl="0" marL="0" marR="0" rtl="0" algn="ctr">
                  <a:lnSpc>
                    <a:spcPct val="108833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340" name="Google Shape;340;p13"/>
            <p:cNvSpPr txBox="1"/>
            <p:nvPr/>
          </p:nvSpPr>
          <p:spPr>
            <a:xfrm>
              <a:off x="550045" y="110915"/>
              <a:ext cx="686135" cy="34790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19965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743" u="none" cap="none" strike="noStrike">
                  <a:solidFill>
                    <a:srgbClr val="000000"/>
                  </a:solidFill>
                  <a:latin typeface="Barlow"/>
                  <a:ea typeface="Barlow"/>
                  <a:cs typeface="Barlow"/>
                  <a:sym typeface="Barlow"/>
                </a:rPr>
                <a:t>3</a:t>
              </a:r>
              <a:endParaRPr/>
            </a:p>
          </p:txBody>
        </p:sp>
        <p:sp>
          <p:nvSpPr>
            <p:cNvPr id="341" name="Google Shape;341;p13"/>
            <p:cNvSpPr txBox="1"/>
            <p:nvPr/>
          </p:nvSpPr>
          <p:spPr>
            <a:xfrm>
              <a:off x="0" y="613374"/>
              <a:ext cx="1786226" cy="241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19916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200" u="none" cap="none" strike="noStrike">
                  <a:solidFill>
                    <a:srgbClr val="FEFEFE"/>
                  </a:solidFill>
                  <a:latin typeface="Barlow"/>
                  <a:ea typeface="Barlow"/>
                  <a:cs typeface="Barlow"/>
                  <a:sym typeface="Barlow"/>
                </a:rPr>
                <a:t>AVERAGE</a:t>
              </a:r>
              <a:endParaRPr/>
            </a:p>
          </p:txBody>
        </p:sp>
      </p:grpSp>
      <p:grpSp>
        <p:nvGrpSpPr>
          <p:cNvPr id="342" name="Google Shape;342;p13"/>
          <p:cNvGrpSpPr/>
          <p:nvPr/>
        </p:nvGrpSpPr>
        <p:grpSpPr>
          <a:xfrm>
            <a:off x="7292209" y="6343970"/>
            <a:ext cx="1339669" cy="641005"/>
            <a:chOff x="0" y="0"/>
            <a:chExt cx="1786226" cy="854674"/>
          </a:xfrm>
        </p:grpSpPr>
        <p:grpSp>
          <p:nvGrpSpPr>
            <p:cNvPr id="343" name="Google Shape;343;p13"/>
            <p:cNvGrpSpPr/>
            <p:nvPr/>
          </p:nvGrpSpPr>
          <p:grpSpPr>
            <a:xfrm>
              <a:off x="608243" y="0"/>
              <a:ext cx="569739" cy="569739"/>
              <a:chOff x="0" y="0"/>
              <a:chExt cx="812800" cy="812800"/>
            </a:xfrm>
          </p:grpSpPr>
          <p:sp>
            <p:nvSpPr>
              <p:cNvPr id="344" name="Google Shape;344;p13"/>
              <p:cNvSpPr/>
              <p:nvPr/>
            </p:nvSpPr>
            <p:spPr>
              <a:xfrm>
                <a:off x="0" y="0"/>
                <a:ext cx="812800" cy="812800"/>
              </a:xfrm>
              <a:custGeom>
                <a:rect b="b" l="l" r="r" t="t"/>
                <a:pathLst>
                  <a:path extrusionOk="0" h="812800" w="812800">
                    <a:moveTo>
                      <a:pt x="406400" y="0"/>
                    </a:moveTo>
                    <a:cubicBezTo>
                      <a:pt x="181951" y="0"/>
                      <a:pt x="0" y="181951"/>
                      <a:pt x="0" y="406400"/>
                    </a:cubicBezTo>
                    <a:cubicBezTo>
                      <a:pt x="0" y="630849"/>
                      <a:pt x="181951" y="812800"/>
                      <a:pt x="406400" y="812800"/>
                    </a:cubicBezTo>
                    <a:cubicBezTo>
                      <a:pt x="630849" y="812800"/>
                      <a:pt x="812800" y="630849"/>
                      <a:pt x="812800" y="406400"/>
                    </a:cubicBezTo>
                    <a:cubicBezTo>
                      <a:pt x="812800" y="181951"/>
                      <a:pt x="630849" y="0"/>
                      <a:pt x="406400" y="0"/>
                    </a:cubicBezTo>
                    <a:close/>
                  </a:path>
                </a:pathLst>
              </a:custGeom>
              <a:solidFill>
                <a:srgbClr val="16CE76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45" name="Google Shape;345;p13"/>
              <p:cNvSpPr txBox="1"/>
              <p:nvPr/>
            </p:nvSpPr>
            <p:spPr>
              <a:xfrm>
                <a:off x="76200" y="47625"/>
                <a:ext cx="660400" cy="68897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50800" lIns="50800" spcFirstLastPara="1" rIns="50800" wrap="square" tIns="50800">
                <a:noAutofit/>
              </a:bodyPr>
              <a:lstStyle/>
              <a:p>
                <a:pPr indent="0" lvl="0" marL="0" marR="0" rtl="0" algn="ctr">
                  <a:lnSpc>
                    <a:spcPct val="108833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346" name="Google Shape;346;p13"/>
            <p:cNvSpPr txBox="1"/>
            <p:nvPr/>
          </p:nvSpPr>
          <p:spPr>
            <a:xfrm>
              <a:off x="550045" y="110915"/>
              <a:ext cx="686135" cy="34790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19965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743" u="none" cap="none" strike="noStrike">
                  <a:solidFill>
                    <a:srgbClr val="000000"/>
                  </a:solidFill>
                  <a:latin typeface="Barlow"/>
                  <a:ea typeface="Barlow"/>
                  <a:cs typeface="Barlow"/>
                  <a:sym typeface="Barlow"/>
                </a:rPr>
                <a:t>4</a:t>
              </a:r>
              <a:endParaRPr/>
            </a:p>
          </p:txBody>
        </p:sp>
        <p:sp>
          <p:nvSpPr>
            <p:cNvPr id="347" name="Google Shape;347;p13"/>
            <p:cNvSpPr txBox="1"/>
            <p:nvPr/>
          </p:nvSpPr>
          <p:spPr>
            <a:xfrm>
              <a:off x="0" y="613374"/>
              <a:ext cx="1786226" cy="241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19916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200" u="none" cap="none" strike="noStrike">
                  <a:solidFill>
                    <a:srgbClr val="FEFEFE"/>
                  </a:solidFill>
                  <a:latin typeface="Barlow"/>
                  <a:ea typeface="Barlow"/>
                  <a:cs typeface="Barlow"/>
                  <a:sym typeface="Barlow"/>
                </a:rPr>
                <a:t>ABOVE AVERAGE</a:t>
              </a:r>
              <a:endParaRPr/>
            </a:p>
          </p:txBody>
        </p:sp>
      </p:grpSp>
      <p:grpSp>
        <p:nvGrpSpPr>
          <p:cNvPr id="348" name="Google Shape;348;p13"/>
          <p:cNvGrpSpPr/>
          <p:nvPr/>
        </p:nvGrpSpPr>
        <p:grpSpPr>
          <a:xfrm>
            <a:off x="8663649" y="6343970"/>
            <a:ext cx="1339669" cy="641005"/>
            <a:chOff x="0" y="0"/>
            <a:chExt cx="1786226" cy="854674"/>
          </a:xfrm>
        </p:grpSpPr>
        <p:grpSp>
          <p:nvGrpSpPr>
            <p:cNvPr id="349" name="Google Shape;349;p13"/>
            <p:cNvGrpSpPr/>
            <p:nvPr/>
          </p:nvGrpSpPr>
          <p:grpSpPr>
            <a:xfrm>
              <a:off x="608243" y="0"/>
              <a:ext cx="569739" cy="569739"/>
              <a:chOff x="0" y="0"/>
              <a:chExt cx="812800" cy="812800"/>
            </a:xfrm>
          </p:grpSpPr>
          <p:sp>
            <p:nvSpPr>
              <p:cNvPr id="350" name="Google Shape;350;p13"/>
              <p:cNvSpPr/>
              <p:nvPr/>
            </p:nvSpPr>
            <p:spPr>
              <a:xfrm>
                <a:off x="0" y="0"/>
                <a:ext cx="812800" cy="812800"/>
              </a:xfrm>
              <a:custGeom>
                <a:rect b="b" l="l" r="r" t="t"/>
                <a:pathLst>
                  <a:path extrusionOk="0" h="812800" w="812800">
                    <a:moveTo>
                      <a:pt x="406400" y="0"/>
                    </a:moveTo>
                    <a:cubicBezTo>
                      <a:pt x="181951" y="0"/>
                      <a:pt x="0" y="181951"/>
                      <a:pt x="0" y="406400"/>
                    </a:cubicBezTo>
                    <a:cubicBezTo>
                      <a:pt x="0" y="630849"/>
                      <a:pt x="181951" y="812800"/>
                      <a:pt x="406400" y="812800"/>
                    </a:cubicBezTo>
                    <a:cubicBezTo>
                      <a:pt x="630849" y="812800"/>
                      <a:pt x="812800" y="630849"/>
                      <a:pt x="812800" y="406400"/>
                    </a:cubicBezTo>
                    <a:cubicBezTo>
                      <a:pt x="812800" y="181951"/>
                      <a:pt x="630849" y="0"/>
                      <a:pt x="406400" y="0"/>
                    </a:cubicBezTo>
                    <a:close/>
                  </a:path>
                </a:pathLst>
              </a:custGeom>
              <a:solidFill>
                <a:srgbClr val="16CE76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51" name="Google Shape;351;p13"/>
              <p:cNvSpPr txBox="1"/>
              <p:nvPr/>
            </p:nvSpPr>
            <p:spPr>
              <a:xfrm>
                <a:off x="76200" y="47625"/>
                <a:ext cx="660400" cy="68897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50800" lIns="50800" spcFirstLastPara="1" rIns="50800" wrap="square" tIns="50800">
                <a:noAutofit/>
              </a:bodyPr>
              <a:lstStyle/>
              <a:p>
                <a:pPr indent="0" lvl="0" marL="0" marR="0" rtl="0" algn="ctr">
                  <a:lnSpc>
                    <a:spcPct val="108833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352" name="Google Shape;352;p13"/>
            <p:cNvSpPr txBox="1"/>
            <p:nvPr/>
          </p:nvSpPr>
          <p:spPr>
            <a:xfrm>
              <a:off x="550045" y="110915"/>
              <a:ext cx="686135" cy="34790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19965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743" u="none" cap="none" strike="noStrike">
                  <a:solidFill>
                    <a:srgbClr val="000000"/>
                  </a:solidFill>
                  <a:latin typeface="Barlow"/>
                  <a:ea typeface="Barlow"/>
                  <a:cs typeface="Barlow"/>
                  <a:sym typeface="Barlow"/>
                </a:rPr>
                <a:t>5</a:t>
              </a:r>
              <a:endParaRPr/>
            </a:p>
          </p:txBody>
        </p:sp>
        <p:sp>
          <p:nvSpPr>
            <p:cNvPr id="353" name="Google Shape;353;p13"/>
            <p:cNvSpPr txBox="1"/>
            <p:nvPr/>
          </p:nvSpPr>
          <p:spPr>
            <a:xfrm>
              <a:off x="0" y="613374"/>
              <a:ext cx="1786226" cy="241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19916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200" u="none" cap="none" strike="noStrike">
                  <a:solidFill>
                    <a:srgbClr val="FEFEFE"/>
                  </a:solidFill>
                  <a:latin typeface="Barlow"/>
                  <a:ea typeface="Barlow"/>
                  <a:cs typeface="Barlow"/>
                  <a:sym typeface="Barlow"/>
                </a:rPr>
                <a:t>EXCELLENT</a:t>
              </a:r>
              <a:endParaRPr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3F785C"/>
        </a:solidFill>
      </p:bgPr>
    </p:bg>
    <p:spTree>
      <p:nvGrpSpPr>
        <p:cNvPr id="357" name="Shape 3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" name="Google Shape;358;p14"/>
          <p:cNvSpPr/>
          <p:nvPr/>
        </p:nvSpPr>
        <p:spPr>
          <a:xfrm rot="598035">
            <a:off x="-414343" y="-83991"/>
            <a:ext cx="2007615" cy="3527758"/>
          </a:xfrm>
          <a:custGeom>
            <a:rect b="b" l="l" r="r" t="t"/>
            <a:pathLst>
              <a:path extrusionOk="0" h="3527758" w="2007615">
                <a:moveTo>
                  <a:pt x="0" y="0"/>
                </a:moveTo>
                <a:lnTo>
                  <a:pt x="2007615" y="0"/>
                </a:lnTo>
                <a:lnTo>
                  <a:pt x="2007615" y="3527758"/>
                </a:lnTo>
                <a:lnTo>
                  <a:pt x="0" y="3527758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359" name="Google Shape;359;p14"/>
          <p:cNvSpPr/>
          <p:nvPr/>
        </p:nvSpPr>
        <p:spPr>
          <a:xfrm flipH="1" rot="-587529">
            <a:off x="8949940" y="-83683"/>
            <a:ext cx="2006736" cy="3526214"/>
          </a:xfrm>
          <a:custGeom>
            <a:rect b="b" l="l" r="r" t="t"/>
            <a:pathLst>
              <a:path extrusionOk="0" h="3527758" w="2007615">
                <a:moveTo>
                  <a:pt x="2007615" y="0"/>
                </a:moveTo>
                <a:lnTo>
                  <a:pt x="0" y="0"/>
                </a:lnTo>
                <a:lnTo>
                  <a:pt x="0" y="3527758"/>
                </a:lnTo>
                <a:lnTo>
                  <a:pt x="2007615" y="3527758"/>
                </a:lnTo>
                <a:lnTo>
                  <a:pt x="2007615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grpSp>
        <p:nvGrpSpPr>
          <p:cNvPr id="360" name="Google Shape;360;p14"/>
          <p:cNvGrpSpPr/>
          <p:nvPr/>
        </p:nvGrpSpPr>
        <p:grpSpPr>
          <a:xfrm>
            <a:off x="2781108" y="1858789"/>
            <a:ext cx="1611326" cy="583041"/>
            <a:chOff x="0" y="-103892"/>
            <a:chExt cx="2148435" cy="777389"/>
          </a:xfrm>
        </p:grpSpPr>
        <p:grpSp>
          <p:nvGrpSpPr>
            <p:cNvPr id="361" name="Google Shape;361;p14"/>
            <p:cNvGrpSpPr/>
            <p:nvPr/>
          </p:nvGrpSpPr>
          <p:grpSpPr>
            <a:xfrm>
              <a:off x="0" y="-103892"/>
              <a:ext cx="2148435" cy="777389"/>
              <a:chOff x="0" y="-28575"/>
              <a:chExt cx="590917" cy="213817"/>
            </a:xfrm>
          </p:grpSpPr>
          <p:sp>
            <p:nvSpPr>
              <p:cNvPr id="362" name="Google Shape;362;p14"/>
              <p:cNvSpPr/>
              <p:nvPr/>
            </p:nvSpPr>
            <p:spPr>
              <a:xfrm>
                <a:off x="0" y="0"/>
                <a:ext cx="590917" cy="185242"/>
              </a:xfrm>
              <a:custGeom>
                <a:rect b="b" l="l" r="r" t="t"/>
                <a:pathLst>
                  <a:path extrusionOk="0" h="185242" w="590917">
                    <a:moveTo>
                      <a:pt x="0" y="0"/>
                    </a:moveTo>
                    <a:lnTo>
                      <a:pt x="590917" y="0"/>
                    </a:lnTo>
                    <a:lnTo>
                      <a:pt x="590917" y="185242"/>
                    </a:lnTo>
                    <a:lnTo>
                      <a:pt x="0" y="185242"/>
                    </a:lnTo>
                    <a:close/>
                  </a:path>
                </a:pathLst>
              </a:custGeom>
              <a:solidFill>
                <a:srgbClr val="16CE76"/>
              </a:solidFill>
              <a:ln>
                <a:noFill/>
              </a:ln>
            </p:spPr>
          </p:sp>
          <p:sp>
            <p:nvSpPr>
              <p:cNvPr id="363" name="Google Shape;363;p14"/>
              <p:cNvSpPr txBox="1"/>
              <p:nvPr/>
            </p:nvSpPr>
            <p:spPr>
              <a:xfrm>
                <a:off x="0" y="-28575"/>
                <a:ext cx="590917" cy="21381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50800" lIns="50800" spcFirstLastPara="1" rIns="50800" wrap="square" tIns="50800">
                <a:noAutofit/>
              </a:bodyPr>
              <a:lstStyle/>
              <a:p>
                <a:pPr indent="0" lvl="0" marL="0" marR="0" rtl="0" algn="ctr">
                  <a:lnSpc>
                    <a:spcPct val="108833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364" name="Google Shape;364;p14"/>
            <p:cNvSpPr txBox="1"/>
            <p:nvPr/>
          </p:nvSpPr>
          <p:spPr>
            <a:xfrm>
              <a:off x="225254" y="157255"/>
              <a:ext cx="1697928" cy="32088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400" u="none" cap="none" strike="noStrike">
                  <a:solidFill>
                    <a:srgbClr val="000000"/>
                  </a:solidFill>
                  <a:latin typeface="Barlow"/>
                  <a:ea typeface="Barlow"/>
                  <a:cs typeface="Barlow"/>
                  <a:sym typeface="Barlow"/>
                </a:rPr>
                <a:t>PROJECT 01</a:t>
              </a:r>
              <a:endParaRPr/>
            </a:p>
          </p:txBody>
        </p:sp>
      </p:grpSp>
      <p:grpSp>
        <p:nvGrpSpPr>
          <p:cNvPr id="365" name="Google Shape;365;p14"/>
          <p:cNvGrpSpPr/>
          <p:nvPr/>
        </p:nvGrpSpPr>
        <p:grpSpPr>
          <a:xfrm>
            <a:off x="4626182" y="1858789"/>
            <a:ext cx="1611326" cy="583041"/>
            <a:chOff x="0" y="-103892"/>
            <a:chExt cx="2148435" cy="777389"/>
          </a:xfrm>
        </p:grpSpPr>
        <p:grpSp>
          <p:nvGrpSpPr>
            <p:cNvPr id="366" name="Google Shape;366;p14"/>
            <p:cNvGrpSpPr/>
            <p:nvPr/>
          </p:nvGrpSpPr>
          <p:grpSpPr>
            <a:xfrm>
              <a:off x="0" y="-103892"/>
              <a:ext cx="2148435" cy="777389"/>
              <a:chOff x="0" y="-28575"/>
              <a:chExt cx="590917" cy="213817"/>
            </a:xfrm>
          </p:grpSpPr>
          <p:sp>
            <p:nvSpPr>
              <p:cNvPr id="367" name="Google Shape;367;p14"/>
              <p:cNvSpPr/>
              <p:nvPr/>
            </p:nvSpPr>
            <p:spPr>
              <a:xfrm>
                <a:off x="0" y="0"/>
                <a:ext cx="590917" cy="185242"/>
              </a:xfrm>
              <a:custGeom>
                <a:rect b="b" l="l" r="r" t="t"/>
                <a:pathLst>
                  <a:path extrusionOk="0" h="185242" w="590917">
                    <a:moveTo>
                      <a:pt x="0" y="0"/>
                    </a:moveTo>
                    <a:lnTo>
                      <a:pt x="590917" y="0"/>
                    </a:lnTo>
                    <a:lnTo>
                      <a:pt x="590917" y="185242"/>
                    </a:lnTo>
                    <a:lnTo>
                      <a:pt x="0" y="185242"/>
                    </a:lnTo>
                    <a:close/>
                  </a:path>
                </a:pathLst>
              </a:custGeom>
              <a:solidFill>
                <a:srgbClr val="16CE76"/>
              </a:solidFill>
              <a:ln>
                <a:noFill/>
              </a:ln>
            </p:spPr>
          </p:sp>
          <p:sp>
            <p:nvSpPr>
              <p:cNvPr id="368" name="Google Shape;368;p14"/>
              <p:cNvSpPr txBox="1"/>
              <p:nvPr/>
            </p:nvSpPr>
            <p:spPr>
              <a:xfrm>
                <a:off x="0" y="-28575"/>
                <a:ext cx="590917" cy="21381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50800" lIns="50800" spcFirstLastPara="1" rIns="50800" wrap="square" tIns="50800">
                <a:noAutofit/>
              </a:bodyPr>
              <a:lstStyle/>
              <a:p>
                <a:pPr indent="0" lvl="0" marL="0" marR="0" rtl="0" algn="ctr">
                  <a:lnSpc>
                    <a:spcPct val="108833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369" name="Google Shape;369;p14"/>
            <p:cNvSpPr txBox="1"/>
            <p:nvPr/>
          </p:nvSpPr>
          <p:spPr>
            <a:xfrm>
              <a:off x="225254" y="157255"/>
              <a:ext cx="1697928" cy="32088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400" u="none" cap="none" strike="noStrike">
                  <a:solidFill>
                    <a:srgbClr val="000000"/>
                  </a:solidFill>
                  <a:latin typeface="Barlow"/>
                  <a:ea typeface="Barlow"/>
                  <a:cs typeface="Barlow"/>
                  <a:sym typeface="Barlow"/>
                </a:rPr>
                <a:t>PROJECT 02</a:t>
              </a:r>
              <a:endParaRPr/>
            </a:p>
          </p:txBody>
        </p:sp>
      </p:grpSp>
      <p:grpSp>
        <p:nvGrpSpPr>
          <p:cNvPr id="370" name="Google Shape;370;p14"/>
          <p:cNvGrpSpPr/>
          <p:nvPr/>
        </p:nvGrpSpPr>
        <p:grpSpPr>
          <a:xfrm>
            <a:off x="6475428" y="1858789"/>
            <a:ext cx="1611326" cy="583041"/>
            <a:chOff x="0" y="-103892"/>
            <a:chExt cx="2148435" cy="777389"/>
          </a:xfrm>
        </p:grpSpPr>
        <p:grpSp>
          <p:nvGrpSpPr>
            <p:cNvPr id="371" name="Google Shape;371;p14"/>
            <p:cNvGrpSpPr/>
            <p:nvPr/>
          </p:nvGrpSpPr>
          <p:grpSpPr>
            <a:xfrm>
              <a:off x="0" y="-103892"/>
              <a:ext cx="2148435" cy="777389"/>
              <a:chOff x="0" y="-28575"/>
              <a:chExt cx="590917" cy="213817"/>
            </a:xfrm>
          </p:grpSpPr>
          <p:sp>
            <p:nvSpPr>
              <p:cNvPr id="372" name="Google Shape;372;p14"/>
              <p:cNvSpPr/>
              <p:nvPr/>
            </p:nvSpPr>
            <p:spPr>
              <a:xfrm>
                <a:off x="0" y="0"/>
                <a:ext cx="590917" cy="185242"/>
              </a:xfrm>
              <a:custGeom>
                <a:rect b="b" l="l" r="r" t="t"/>
                <a:pathLst>
                  <a:path extrusionOk="0" h="185242" w="590917">
                    <a:moveTo>
                      <a:pt x="0" y="0"/>
                    </a:moveTo>
                    <a:lnTo>
                      <a:pt x="590917" y="0"/>
                    </a:lnTo>
                    <a:lnTo>
                      <a:pt x="590917" y="185242"/>
                    </a:lnTo>
                    <a:lnTo>
                      <a:pt x="0" y="185242"/>
                    </a:lnTo>
                    <a:close/>
                  </a:path>
                </a:pathLst>
              </a:custGeom>
              <a:solidFill>
                <a:srgbClr val="16CE76"/>
              </a:solidFill>
              <a:ln>
                <a:noFill/>
              </a:ln>
            </p:spPr>
          </p:sp>
          <p:sp>
            <p:nvSpPr>
              <p:cNvPr id="373" name="Google Shape;373;p14"/>
              <p:cNvSpPr txBox="1"/>
              <p:nvPr/>
            </p:nvSpPr>
            <p:spPr>
              <a:xfrm>
                <a:off x="0" y="-28575"/>
                <a:ext cx="590917" cy="21381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50800" lIns="50800" spcFirstLastPara="1" rIns="50800" wrap="square" tIns="50800">
                <a:noAutofit/>
              </a:bodyPr>
              <a:lstStyle/>
              <a:p>
                <a:pPr indent="0" lvl="0" marL="0" marR="0" rtl="0" algn="ctr">
                  <a:lnSpc>
                    <a:spcPct val="108833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374" name="Google Shape;374;p14"/>
            <p:cNvSpPr txBox="1"/>
            <p:nvPr/>
          </p:nvSpPr>
          <p:spPr>
            <a:xfrm>
              <a:off x="225254" y="157255"/>
              <a:ext cx="1697928" cy="32088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400" u="none" cap="none" strike="noStrike">
                  <a:solidFill>
                    <a:srgbClr val="000000"/>
                  </a:solidFill>
                  <a:latin typeface="Barlow"/>
                  <a:ea typeface="Barlow"/>
                  <a:cs typeface="Barlow"/>
                  <a:sym typeface="Barlow"/>
                </a:rPr>
                <a:t>PROJECT 03</a:t>
              </a:r>
              <a:endParaRPr/>
            </a:p>
          </p:txBody>
        </p:sp>
      </p:grpSp>
      <p:grpSp>
        <p:nvGrpSpPr>
          <p:cNvPr id="375" name="Google Shape;375;p14"/>
          <p:cNvGrpSpPr/>
          <p:nvPr/>
        </p:nvGrpSpPr>
        <p:grpSpPr>
          <a:xfrm>
            <a:off x="8324674" y="1858789"/>
            <a:ext cx="1611326" cy="583041"/>
            <a:chOff x="0" y="-103892"/>
            <a:chExt cx="2148435" cy="777389"/>
          </a:xfrm>
        </p:grpSpPr>
        <p:grpSp>
          <p:nvGrpSpPr>
            <p:cNvPr id="376" name="Google Shape;376;p14"/>
            <p:cNvGrpSpPr/>
            <p:nvPr/>
          </p:nvGrpSpPr>
          <p:grpSpPr>
            <a:xfrm>
              <a:off x="0" y="-103892"/>
              <a:ext cx="2148435" cy="777389"/>
              <a:chOff x="0" y="-28575"/>
              <a:chExt cx="590917" cy="213817"/>
            </a:xfrm>
          </p:grpSpPr>
          <p:sp>
            <p:nvSpPr>
              <p:cNvPr id="377" name="Google Shape;377;p14"/>
              <p:cNvSpPr/>
              <p:nvPr/>
            </p:nvSpPr>
            <p:spPr>
              <a:xfrm>
                <a:off x="0" y="0"/>
                <a:ext cx="590917" cy="185242"/>
              </a:xfrm>
              <a:custGeom>
                <a:rect b="b" l="l" r="r" t="t"/>
                <a:pathLst>
                  <a:path extrusionOk="0" h="185242" w="590917">
                    <a:moveTo>
                      <a:pt x="0" y="0"/>
                    </a:moveTo>
                    <a:lnTo>
                      <a:pt x="590917" y="0"/>
                    </a:lnTo>
                    <a:lnTo>
                      <a:pt x="590917" y="185242"/>
                    </a:lnTo>
                    <a:lnTo>
                      <a:pt x="0" y="185242"/>
                    </a:lnTo>
                    <a:close/>
                  </a:path>
                </a:pathLst>
              </a:custGeom>
              <a:solidFill>
                <a:srgbClr val="16CE76"/>
              </a:solidFill>
              <a:ln>
                <a:noFill/>
              </a:ln>
            </p:spPr>
          </p:sp>
          <p:sp>
            <p:nvSpPr>
              <p:cNvPr id="378" name="Google Shape;378;p14"/>
              <p:cNvSpPr txBox="1"/>
              <p:nvPr/>
            </p:nvSpPr>
            <p:spPr>
              <a:xfrm>
                <a:off x="0" y="-28575"/>
                <a:ext cx="590917" cy="21381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50800" lIns="50800" spcFirstLastPara="1" rIns="50800" wrap="square" tIns="50800">
                <a:noAutofit/>
              </a:bodyPr>
              <a:lstStyle/>
              <a:p>
                <a:pPr indent="0" lvl="0" marL="0" marR="0" rtl="0" algn="ctr">
                  <a:lnSpc>
                    <a:spcPct val="108833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379" name="Google Shape;379;p14"/>
            <p:cNvSpPr txBox="1"/>
            <p:nvPr/>
          </p:nvSpPr>
          <p:spPr>
            <a:xfrm>
              <a:off x="225254" y="157255"/>
              <a:ext cx="1697928" cy="32088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400" u="none" cap="none" strike="noStrike">
                  <a:solidFill>
                    <a:srgbClr val="000000"/>
                  </a:solidFill>
                  <a:latin typeface="Barlow"/>
                  <a:ea typeface="Barlow"/>
                  <a:cs typeface="Barlow"/>
                  <a:sym typeface="Barlow"/>
                </a:rPr>
                <a:t>PROJECT 04</a:t>
              </a:r>
              <a:endParaRPr/>
            </a:p>
          </p:txBody>
        </p:sp>
      </p:grpSp>
      <p:grpSp>
        <p:nvGrpSpPr>
          <p:cNvPr id="380" name="Google Shape;380;p14"/>
          <p:cNvGrpSpPr/>
          <p:nvPr/>
        </p:nvGrpSpPr>
        <p:grpSpPr>
          <a:xfrm>
            <a:off x="2781108" y="2456205"/>
            <a:ext cx="775514" cy="478402"/>
            <a:chOff x="0" y="-28575"/>
            <a:chExt cx="284402" cy="175443"/>
          </a:xfrm>
        </p:grpSpPr>
        <p:sp>
          <p:nvSpPr>
            <p:cNvPr id="381" name="Google Shape;381;p14"/>
            <p:cNvSpPr/>
            <p:nvPr/>
          </p:nvSpPr>
          <p:spPr>
            <a:xfrm>
              <a:off x="0" y="0"/>
              <a:ext cx="284402" cy="146868"/>
            </a:xfrm>
            <a:custGeom>
              <a:rect b="b" l="l" r="r" t="t"/>
              <a:pathLst>
                <a:path extrusionOk="0" h="146868" w="284402">
                  <a:moveTo>
                    <a:pt x="0" y="0"/>
                  </a:moveTo>
                  <a:lnTo>
                    <a:pt x="284402" y="0"/>
                  </a:lnTo>
                  <a:lnTo>
                    <a:pt x="284402" y="146868"/>
                  </a:lnTo>
                  <a:lnTo>
                    <a:pt x="0" y="146868"/>
                  </a:lnTo>
                  <a:close/>
                </a:path>
              </a:pathLst>
            </a:custGeom>
            <a:solidFill>
              <a:srgbClr val="9AE0BE"/>
            </a:solidFill>
            <a:ln>
              <a:noFill/>
            </a:ln>
          </p:spPr>
        </p:sp>
        <p:sp>
          <p:nvSpPr>
            <p:cNvPr id="382" name="Google Shape;382;p14"/>
            <p:cNvSpPr txBox="1"/>
            <p:nvPr/>
          </p:nvSpPr>
          <p:spPr>
            <a:xfrm>
              <a:off x="0" y="-28575"/>
              <a:ext cx="284402" cy="17544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83" name="Google Shape;383;p14"/>
          <p:cNvGrpSpPr/>
          <p:nvPr/>
        </p:nvGrpSpPr>
        <p:grpSpPr>
          <a:xfrm>
            <a:off x="3616921" y="2456205"/>
            <a:ext cx="775514" cy="478402"/>
            <a:chOff x="0" y="-28575"/>
            <a:chExt cx="284402" cy="175443"/>
          </a:xfrm>
        </p:grpSpPr>
        <p:sp>
          <p:nvSpPr>
            <p:cNvPr id="384" name="Google Shape;384;p14"/>
            <p:cNvSpPr/>
            <p:nvPr/>
          </p:nvSpPr>
          <p:spPr>
            <a:xfrm>
              <a:off x="0" y="0"/>
              <a:ext cx="284402" cy="146868"/>
            </a:xfrm>
            <a:custGeom>
              <a:rect b="b" l="l" r="r" t="t"/>
              <a:pathLst>
                <a:path extrusionOk="0" h="146868" w="284402">
                  <a:moveTo>
                    <a:pt x="0" y="0"/>
                  </a:moveTo>
                  <a:lnTo>
                    <a:pt x="284402" y="0"/>
                  </a:lnTo>
                  <a:lnTo>
                    <a:pt x="284402" y="146868"/>
                  </a:lnTo>
                  <a:lnTo>
                    <a:pt x="0" y="146868"/>
                  </a:lnTo>
                  <a:close/>
                </a:path>
              </a:pathLst>
            </a:custGeom>
            <a:solidFill>
              <a:srgbClr val="9AE0BE"/>
            </a:solidFill>
            <a:ln>
              <a:noFill/>
            </a:ln>
          </p:spPr>
        </p:sp>
        <p:sp>
          <p:nvSpPr>
            <p:cNvPr id="385" name="Google Shape;385;p14"/>
            <p:cNvSpPr txBox="1"/>
            <p:nvPr/>
          </p:nvSpPr>
          <p:spPr>
            <a:xfrm>
              <a:off x="0" y="-28575"/>
              <a:ext cx="284402" cy="17544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86" name="Google Shape;386;p14"/>
          <p:cNvGrpSpPr/>
          <p:nvPr/>
        </p:nvGrpSpPr>
        <p:grpSpPr>
          <a:xfrm>
            <a:off x="2781108" y="3028138"/>
            <a:ext cx="775514" cy="751862"/>
            <a:chOff x="0" y="-28575"/>
            <a:chExt cx="284402" cy="275728"/>
          </a:xfrm>
        </p:grpSpPr>
        <p:sp>
          <p:nvSpPr>
            <p:cNvPr id="387" name="Google Shape;387;p14"/>
            <p:cNvSpPr/>
            <p:nvPr/>
          </p:nvSpPr>
          <p:spPr>
            <a:xfrm>
              <a:off x="0" y="0"/>
              <a:ext cx="284402" cy="247153"/>
            </a:xfrm>
            <a:custGeom>
              <a:rect b="b" l="l" r="r" t="t"/>
              <a:pathLst>
                <a:path extrusionOk="0" h="247153" w="284402">
                  <a:moveTo>
                    <a:pt x="0" y="0"/>
                  </a:moveTo>
                  <a:lnTo>
                    <a:pt x="284402" y="0"/>
                  </a:lnTo>
                  <a:lnTo>
                    <a:pt x="284402" y="247153"/>
                  </a:lnTo>
                  <a:lnTo>
                    <a:pt x="0" y="24715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</p:sp>
        <p:sp>
          <p:nvSpPr>
            <p:cNvPr id="388" name="Google Shape;388;p14"/>
            <p:cNvSpPr txBox="1"/>
            <p:nvPr/>
          </p:nvSpPr>
          <p:spPr>
            <a:xfrm>
              <a:off x="0" y="-28575"/>
              <a:ext cx="284402" cy="27572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89" name="Google Shape;389;p14"/>
          <p:cNvGrpSpPr/>
          <p:nvPr/>
        </p:nvGrpSpPr>
        <p:grpSpPr>
          <a:xfrm>
            <a:off x="3616921" y="3028138"/>
            <a:ext cx="775514" cy="751862"/>
            <a:chOff x="0" y="-28575"/>
            <a:chExt cx="284402" cy="275728"/>
          </a:xfrm>
        </p:grpSpPr>
        <p:sp>
          <p:nvSpPr>
            <p:cNvPr id="390" name="Google Shape;390;p14"/>
            <p:cNvSpPr/>
            <p:nvPr/>
          </p:nvSpPr>
          <p:spPr>
            <a:xfrm>
              <a:off x="0" y="0"/>
              <a:ext cx="284402" cy="247153"/>
            </a:xfrm>
            <a:custGeom>
              <a:rect b="b" l="l" r="r" t="t"/>
              <a:pathLst>
                <a:path extrusionOk="0" h="247153" w="284402">
                  <a:moveTo>
                    <a:pt x="0" y="0"/>
                  </a:moveTo>
                  <a:lnTo>
                    <a:pt x="284402" y="0"/>
                  </a:lnTo>
                  <a:lnTo>
                    <a:pt x="284402" y="247153"/>
                  </a:lnTo>
                  <a:lnTo>
                    <a:pt x="0" y="24715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</p:sp>
        <p:sp>
          <p:nvSpPr>
            <p:cNvPr id="391" name="Google Shape;391;p14"/>
            <p:cNvSpPr txBox="1"/>
            <p:nvPr/>
          </p:nvSpPr>
          <p:spPr>
            <a:xfrm>
              <a:off x="0" y="-28575"/>
              <a:ext cx="284402" cy="27572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92" name="Google Shape;392;p14"/>
          <p:cNvGrpSpPr/>
          <p:nvPr/>
        </p:nvGrpSpPr>
        <p:grpSpPr>
          <a:xfrm>
            <a:off x="607288" y="3028138"/>
            <a:ext cx="1934974" cy="751862"/>
            <a:chOff x="0" y="-28575"/>
            <a:chExt cx="709607" cy="275728"/>
          </a:xfrm>
        </p:grpSpPr>
        <p:sp>
          <p:nvSpPr>
            <p:cNvPr id="393" name="Google Shape;393;p14"/>
            <p:cNvSpPr/>
            <p:nvPr/>
          </p:nvSpPr>
          <p:spPr>
            <a:xfrm>
              <a:off x="0" y="0"/>
              <a:ext cx="709607" cy="247153"/>
            </a:xfrm>
            <a:custGeom>
              <a:rect b="b" l="l" r="r" t="t"/>
              <a:pathLst>
                <a:path extrusionOk="0" h="247153" w="709607">
                  <a:moveTo>
                    <a:pt x="0" y="0"/>
                  </a:moveTo>
                  <a:lnTo>
                    <a:pt x="709607" y="0"/>
                  </a:lnTo>
                  <a:lnTo>
                    <a:pt x="709607" y="247153"/>
                  </a:lnTo>
                  <a:lnTo>
                    <a:pt x="0" y="247153"/>
                  </a:lnTo>
                  <a:close/>
                </a:path>
              </a:pathLst>
            </a:custGeom>
            <a:solidFill>
              <a:srgbClr val="EBC6E7"/>
            </a:solidFill>
            <a:ln>
              <a:noFill/>
            </a:ln>
          </p:spPr>
        </p:sp>
        <p:sp>
          <p:nvSpPr>
            <p:cNvPr id="394" name="Google Shape;394;p14"/>
            <p:cNvSpPr txBox="1"/>
            <p:nvPr/>
          </p:nvSpPr>
          <p:spPr>
            <a:xfrm>
              <a:off x="0" y="-28575"/>
              <a:ext cx="709607" cy="27572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395" name="Google Shape;395;p14"/>
          <p:cNvSpPr txBox="1"/>
          <p:nvPr/>
        </p:nvSpPr>
        <p:spPr>
          <a:xfrm>
            <a:off x="938052" y="3261101"/>
            <a:ext cx="1273446" cy="31623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800" u="none" cap="none" strike="noStrike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QUALITY</a:t>
            </a:r>
            <a:endParaRPr/>
          </a:p>
        </p:txBody>
      </p:sp>
      <p:sp>
        <p:nvSpPr>
          <p:cNvPr id="396" name="Google Shape;396;p14"/>
          <p:cNvSpPr/>
          <p:nvPr/>
        </p:nvSpPr>
        <p:spPr>
          <a:xfrm>
            <a:off x="8502213" y="4536000"/>
            <a:ext cx="2738095" cy="3024000"/>
          </a:xfrm>
          <a:custGeom>
            <a:rect b="b" l="l" r="r" t="t"/>
            <a:pathLst>
              <a:path extrusionOk="0" h="3024000" w="2738095">
                <a:moveTo>
                  <a:pt x="0" y="0"/>
                </a:moveTo>
                <a:lnTo>
                  <a:pt x="2738095" y="0"/>
                </a:lnTo>
                <a:lnTo>
                  <a:pt x="2738095" y="3024000"/>
                </a:lnTo>
                <a:lnTo>
                  <a:pt x="0" y="302400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397" name="Google Shape;397;p14"/>
          <p:cNvSpPr/>
          <p:nvPr/>
        </p:nvSpPr>
        <p:spPr>
          <a:xfrm flipH="1">
            <a:off x="-430995" y="4620424"/>
            <a:ext cx="2738095" cy="3024000"/>
          </a:xfrm>
          <a:custGeom>
            <a:rect b="b" l="l" r="r" t="t"/>
            <a:pathLst>
              <a:path extrusionOk="0" h="3024000" w="2738095">
                <a:moveTo>
                  <a:pt x="2738095" y="0"/>
                </a:moveTo>
                <a:lnTo>
                  <a:pt x="0" y="0"/>
                </a:lnTo>
                <a:lnTo>
                  <a:pt x="0" y="3024000"/>
                </a:lnTo>
                <a:lnTo>
                  <a:pt x="2738095" y="3024000"/>
                </a:lnTo>
                <a:lnTo>
                  <a:pt x="2738095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grpSp>
        <p:nvGrpSpPr>
          <p:cNvPr id="398" name="Google Shape;398;p14"/>
          <p:cNvGrpSpPr/>
          <p:nvPr/>
        </p:nvGrpSpPr>
        <p:grpSpPr>
          <a:xfrm>
            <a:off x="607288" y="3868561"/>
            <a:ext cx="1934974" cy="751862"/>
            <a:chOff x="0" y="-28575"/>
            <a:chExt cx="709607" cy="275728"/>
          </a:xfrm>
        </p:grpSpPr>
        <p:sp>
          <p:nvSpPr>
            <p:cNvPr id="399" name="Google Shape;399;p14"/>
            <p:cNvSpPr/>
            <p:nvPr/>
          </p:nvSpPr>
          <p:spPr>
            <a:xfrm>
              <a:off x="0" y="0"/>
              <a:ext cx="709607" cy="247153"/>
            </a:xfrm>
            <a:custGeom>
              <a:rect b="b" l="l" r="r" t="t"/>
              <a:pathLst>
                <a:path extrusionOk="0" h="247153" w="709607">
                  <a:moveTo>
                    <a:pt x="0" y="0"/>
                  </a:moveTo>
                  <a:lnTo>
                    <a:pt x="709607" y="0"/>
                  </a:lnTo>
                  <a:lnTo>
                    <a:pt x="709607" y="247153"/>
                  </a:lnTo>
                  <a:lnTo>
                    <a:pt x="0" y="247153"/>
                  </a:lnTo>
                  <a:close/>
                </a:path>
              </a:pathLst>
            </a:custGeom>
            <a:solidFill>
              <a:srgbClr val="EBC6E7"/>
            </a:solidFill>
            <a:ln>
              <a:noFill/>
            </a:ln>
          </p:spPr>
        </p:sp>
        <p:sp>
          <p:nvSpPr>
            <p:cNvPr id="400" name="Google Shape;400;p14"/>
            <p:cNvSpPr txBox="1"/>
            <p:nvPr/>
          </p:nvSpPr>
          <p:spPr>
            <a:xfrm>
              <a:off x="0" y="-28575"/>
              <a:ext cx="709607" cy="27572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01" name="Google Shape;401;p14"/>
          <p:cNvSpPr txBox="1"/>
          <p:nvPr/>
        </p:nvSpPr>
        <p:spPr>
          <a:xfrm>
            <a:off x="938052" y="4101524"/>
            <a:ext cx="1273446" cy="31623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800" u="none" cap="none" strike="noStrike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COST</a:t>
            </a:r>
            <a:endParaRPr/>
          </a:p>
        </p:txBody>
      </p:sp>
      <p:grpSp>
        <p:nvGrpSpPr>
          <p:cNvPr id="402" name="Google Shape;402;p14"/>
          <p:cNvGrpSpPr/>
          <p:nvPr/>
        </p:nvGrpSpPr>
        <p:grpSpPr>
          <a:xfrm>
            <a:off x="607288" y="4708985"/>
            <a:ext cx="1934974" cy="756418"/>
            <a:chOff x="0" y="-28575"/>
            <a:chExt cx="709607" cy="277399"/>
          </a:xfrm>
        </p:grpSpPr>
        <p:sp>
          <p:nvSpPr>
            <p:cNvPr id="403" name="Google Shape;403;p14"/>
            <p:cNvSpPr/>
            <p:nvPr/>
          </p:nvSpPr>
          <p:spPr>
            <a:xfrm>
              <a:off x="0" y="0"/>
              <a:ext cx="709607" cy="248824"/>
            </a:xfrm>
            <a:custGeom>
              <a:rect b="b" l="l" r="r" t="t"/>
              <a:pathLst>
                <a:path extrusionOk="0" h="248824" w="709607">
                  <a:moveTo>
                    <a:pt x="0" y="0"/>
                  </a:moveTo>
                  <a:lnTo>
                    <a:pt x="709607" y="0"/>
                  </a:lnTo>
                  <a:lnTo>
                    <a:pt x="709607" y="248824"/>
                  </a:lnTo>
                  <a:lnTo>
                    <a:pt x="0" y="248824"/>
                  </a:lnTo>
                  <a:close/>
                </a:path>
              </a:pathLst>
            </a:custGeom>
            <a:solidFill>
              <a:srgbClr val="EBC6E7"/>
            </a:solidFill>
            <a:ln>
              <a:noFill/>
            </a:ln>
          </p:spPr>
        </p:sp>
        <p:sp>
          <p:nvSpPr>
            <p:cNvPr id="404" name="Google Shape;404;p14"/>
            <p:cNvSpPr txBox="1"/>
            <p:nvPr/>
          </p:nvSpPr>
          <p:spPr>
            <a:xfrm>
              <a:off x="0" y="-28575"/>
              <a:ext cx="709607" cy="27739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405" name="Google Shape;405;p14"/>
          <p:cNvGrpSpPr/>
          <p:nvPr/>
        </p:nvGrpSpPr>
        <p:grpSpPr>
          <a:xfrm>
            <a:off x="607288" y="5549408"/>
            <a:ext cx="1934974" cy="751862"/>
            <a:chOff x="0" y="-28575"/>
            <a:chExt cx="709607" cy="275728"/>
          </a:xfrm>
        </p:grpSpPr>
        <p:sp>
          <p:nvSpPr>
            <p:cNvPr id="406" name="Google Shape;406;p14"/>
            <p:cNvSpPr/>
            <p:nvPr/>
          </p:nvSpPr>
          <p:spPr>
            <a:xfrm>
              <a:off x="0" y="0"/>
              <a:ext cx="709607" cy="247153"/>
            </a:xfrm>
            <a:custGeom>
              <a:rect b="b" l="l" r="r" t="t"/>
              <a:pathLst>
                <a:path extrusionOk="0" h="247153" w="709607">
                  <a:moveTo>
                    <a:pt x="0" y="0"/>
                  </a:moveTo>
                  <a:lnTo>
                    <a:pt x="709607" y="0"/>
                  </a:lnTo>
                  <a:lnTo>
                    <a:pt x="709607" y="247153"/>
                  </a:lnTo>
                  <a:lnTo>
                    <a:pt x="0" y="247153"/>
                  </a:lnTo>
                  <a:close/>
                </a:path>
              </a:pathLst>
            </a:custGeom>
            <a:solidFill>
              <a:srgbClr val="EBC6E7"/>
            </a:solidFill>
            <a:ln>
              <a:noFill/>
            </a:ln>
          </p:spPr>
        </p:sp>
        <p:sp>
          <p:nvSpPr>
            <p:cNvPr id="407" name="Google Shape;407;p14"/>
            <p:cNvSpPr txBox="1"/>
            <p:nvPr/>
          </p:nvSpPr>
          <p:spPr>
            <a:xfrm>
              <a:off x="0" y="-28575"/>
              <a:ext cx="709607" cy="27572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408" name="Google Shape;408;p14"/>
          <p:cNvGrpSpPr/>
          <p:nvPr/>
        </p:nvGrpSpPr>
        <p:grpSpPr>
          <a:xfrm>
            <a:off x="607288" y="6389832"/>
            <a:ext cx="1934974" cy="751862"/>
            <a:chOff x="0" y="-28575"/>
            <a:chExt cx="709607" cy="275728"/>
          </a:xfrm>
        </p:grpSpPr>
        <p:sp>
          <p:nvSpPr>
            <p:cNvPr id="409" name="Google Shape;409;p14"/>
            <p:cNvSpPr/>
            <p:nvPr/>
          </p:nvSpPr>
          <p:spPr>
            <a:xfrm>
              <a:off x="0" y="0"/>
              <a:ext cx="709607" cy="247153"/>
            </a:xfrm>
            <a:custGeom>
              <a:rect b="b" l="l" r="r" t="t"/>
              <a:pathLst>
                <a:path extrusionOk="0" h="247153" w="709607">
                  <a:moveTo>
                    <a:pt x="0" y="0"/>
                  </a:moveTo>
                  <a:lnTo>
                    <a:pt x="709607" y="0"/>
                  </a:lnTo>
                  <a:lnTo>
                    <a:pt x="709607" y="247153"/>
                  </a:lnTo>
                  <a:lnTo>
                    <a:pt x="0" y="247153"/>
                  </a:lnTo>
                  <a:close/>
                </a:path>
              </a:pathLst>
            </a:custGeom>
            <a:solidFill>
              <a:srgbClr val="EBC6E7"/>
            </a:solidFill>
            <a:ln>
              <a:noFill/>
            </a:ln>
          </p:spPr>
        </p:sp>
        <p:sp>
          <p:nvSpPr>
            <p:cNvPr id="410" name="Google Shape;410;p14"/>
            <p:cNvSpPr txBox="1"/>
            <p:nvPr/>
          </p:nvSpPr>
          <p:spPr>
            <a:xfrm>
              <a:off x="0" y="-28575"/>
              <a:ext cx="709607" cy="27572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411" name="Google Shape;411;p14"/>
          <p:cNvGrpSpPr/>
          <p:nvPr/>
        </p:nvGrpSpPr>
        <p:grpSpPr>
          <a:xfrm>
            <a:off x="2781108" y="3868561"/>
            <a:ext cx="775514" cy="751862"/>
            <a:chOff x="0" y="-28575"/>
            <a:chExt cx="284402" cy="275728"/>
          </a:xfrm>
        </p:grpSpPr>
        <p:sp>
          <p:nvSpPr>
            <p:cNvPr id="412" name="Google Shape;412;p14"/>
            <p:cNvSpPr/>
            <p:nvPr/>
          </p:nvSpPr>
          <p:spPr>
            <a:xfrm>
              <a:off x="0" y="0"/>
              <a:ext cx="284402" cy="247153"/>
            </a:xfrm>
            <a:custGeom>
              <a:rect b="b" l="l" r="r" t="t"/>
              <a:pathLst>
                <a:path extrusionOk="0" h="247153" w="284402">
                  <a:moveTo>
                    <a:pt x="0" y="0"/>
                  </a:moveTo>
                  <a:lnTo>
                    <a:pt x="284402" y="0"/>
                  </a:lnTo>
                  <a:lnTo>
                    <a:pt x="284402" y="247153"/>
                  </a:lnTo>
                  <a:lnTo>
                    <a:pt x="0" y="24715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</p:sp>
        <p:sp>
          <p:nvSpPr>
            <p:cNvPr id="413" name="Google Shape;413;p14"/>
            <p:cNvSpPr txBox="1"/>
            <p:nvPr/>
          </p:nvSpPr>
          <p:spPr>
            <a:xfrm>
              <a:off x="0" y="-28575"/>
              <a:ext cx="284402" cy="27572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414" name="Google Shape;414;p14"/>
          <p:cNvGrpSpPr/>
          <p:nvPr/>
        </p:nvGrpSpPr>
        <p:grpSpPr>
          <a:xfrm>
            <a:off x="3616921" y="3868561"/>
            <a:ext cx="775514" cy="751862"/>
            <a:chOff x="0" y="-28575"/>
            <a:chExt cx="284402" cy="275728"/>
          </a:xfrm>
        </p:grpSpPr>
        <p:sp>
          <p:nvSpPr>
            <p:cNvPr id="415" name="Google Shape;415;p14"/>
            <p:cNvSpPr/>
            <p:nvPr/>
          </p:nvSpPr>
          <p:spPr>
            <a:xfrm>
              <a:off x="0" y="0"/>
              <a:ext cx="284402" cy="247153"/>
            </a:xfrm>
            <a:custGeom>
              <a:rect b="b" l="l" r="r" t="t"/>
              <a:pathLst>
                <a:path extrusionOk="0" h="247153" w="284402">
                  <a:moveTo>
                    <a:pt x="0" y="0"/>
                  </a:moveTo>
                  <a:lnTo>
                    <a:pt x="284402" y="0"/>
                  </a:lnTo>
                  <a:lnTo>
                    <a:pt x="284402" y="247153"/>
                  </a:lnTo>
                  <a:lnTo>
                    <a:pt x="0" y="24715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</p:sp>
        <p:sp>
          <p:nvSpPr>
            <p:cNvPr id="416" name="Google Shape;416;p14"/>
            <p:cNvSpPr txBox="1"/>
            <p:nvPr/>
          </p:nvSpPr>
          <p:spPr>
            <a:xfrm>
              <a:off x="0" y="-28575"/>
              <a:ext cx="284402" cy="27572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417" name="Google Shape;417;p14"/>
          <p:cNvGrpSpPr/>
          <p:nvPr/>
        </p:nvGrpSpPr>
        <p:grpSpPr>
          <a:xfrm>
            <a:off x="2781108" y="4708570"/>
            <a:ext cx="775514" cy="751862"/>
            <a:chOff x="0" y="-28575"/>
            <a:chExt cx="284402" cy="275728"/>
          </a:xfrm>
        </p:grpSpPr>
        <p:sp>
          <p:nvSpPr>
            <p:cNvPr id="418" name="Google Shape;418;p14"/>
            <p:cNvSpPr/>
            <p:nvPr/>
          </p:nvSpPr>
          <p:spPr>
            <a:xfrm>
              <a:off x="0" y="0"/>
              <a:ext cx="284402" cy="247153"/>
            </a:xfrm>
            <a:custGeom>
              <a:rect b="b" l="l" r="r" t="t"/>
              <a:pathLst>
                <a:path extrusionOk="0" h="247153" w="284402">
                  <a:moveTo>
                    <a:pt x="0" y="0"/>
                  </a:moveTo>
                  <a:lnTo>
                    <a:pt x="284402" y="0"/>
                  </a:lnTo>
                  <a:lnTo>
                    <a:pt x="284402" y="247153"/>
                  </a:lnTo>
                  <a:lnTo>
                    <a:pt x="0" y="24715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</p:sp>
        <p:sp>
          <p:nvSpPr>
            <p:cNvPr id="419" name="Google Shape;419;p14"/>
            <p:cNvSpPr txBox="1"/>
            <p:nvPr/>
          </p:nvSpPr>
          <p:spPr>
            <a:xfrm>
              <a:off x="0" y="-28575"/>
              <a:ext cx="284402" cy="27572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420" name="Google Shape;420;p14"/>
          <p:cNvGrpSpPr/>
          <p:nvPr/>
        </p:nvGrpSpPr>
        <p:grpSpPr>
          <a:xfrm>
            <a:off x="3616921" y="4708570"/>
            <a:ext cx="775514" cy="751862"/>
            <a:chOff x="0" y="-28575"/>
            <a:chExt cx="284402" cy="275728"/>
          </a:xfrm>
        </p:grpSpPr>
        <p:sp>
          <p:nvSpPr>
            <p:cNvPr id="421" name="Google Shape;421;p14"/>
            <p:cNvSpPr/>
            <p:nvPr/>
          </p:nvSpPr>
          <p:spPr>
            <a:xfrm>
              <a:off x="0" y="0"/>
              <a:ext cx="284402" cy="247153"/>
            </a:xfrm>
            <a:custGeom>
              <a:rect b="b" l="l" r="r" t="t"/>
              <a:pathLst>
                <a:path extrusionOk="0" h="247153" w="284402">
                  <a:moveTo>
                    <a:pt x="0" y="0"/>
                  </a:moveTo>
                  <a:lnTo>
                    <a:pt x="284402" y="0"/>
                  </a:lnTo>
                  <a:lnTo>
                    <a:pt x="284402" y="247153"/>
                  </a:lnTo>
                  <a:lnTo>
                    <a:pt x="0" y="24715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</p:sp>
        <p:sp>
          <p:nvSpPr>
            <p:cNvPr id="422" name="Google Shape;422;p14"/>
            <p:cNvSpPr txBox="1"/>
            <p:nvPr/>
          </p:nvSpPr>
          <p:spPr>
            <a:xfrm>
              <a:off x="0" y="-28575"/>
              <a:ext cx="284402" cy="27572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423" name="Google Shape;423;p14"/>
          <p:cNvGrpSpPr/>
          <p:nvPr/>
        </p:nvGrpSpPr>
        <p:grpSpPr>
          <a:xfrm>
            <a:off x="2781108" y="5549408"/>
            <a:ext cx="775514" cy="751862"/>
            <a:chOff x="0" y="-28575"/>
            <a:chExt cx="284402" cy="275728"/>
          </a:xfrm>
        </p:grpSpPr>
        <p:sp>
          <p:nvSpPr>
            <p:cNvPr id="424" name="Google Shape;424;p14"/>
            <p:cNvSpPr/>
            <p:nvPr/>
          </p:nvSpPr>
          <p:spPr>
            <a:xfrm>
              <a:off x="0" y="0"/>
              <a:ext cx="284402" cy="247153"/>
            </a:xfrm>
            <a:custGeom>
              <a:rect b="b" l="l" r="r" t="t"/>
              <a:pathLst>
                <a:path extrusionOk="0" h="247153" w="284402">
                  <a:moveTo>
                    <a:pt x="0" y="0"/>
                  </a:moveTo>
                  <a:lnTo>
                    <a:pt x="284402" y="0"/>
                  </a:lnTo>
                  <a:lnTo>
                    <a:pt x="284402" y="247153"/>
                  </a:lnTo>
                  <a:lnTo>
                    <a:pt x="0" y="24715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</p:sp>
        <p:sp>
          <p:nvSpPr>
            <p:cNvPr id="425" name="Google Shape;425;p14"/>
            <p:cNvSpPr txBox="1"/>
            <p:nvPr/>
          </p:nvSpPr>
          <p:spPr>
            <a:xfrm>
              <a:off x="0" y="-28575"/>
              <a:ext cx="284402" cy="27572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426" name="Google Shape;426;p14"/>
          <p:cNvGrpSpPr/>
          <p:nvPr/>
        </p:nvGrpSpPr>
        <p:grpSpPr>
          <a:xfrm>
            <a:off x="3616921" y="5549408"/>
            <a:ext cx="775514" cy="751862"/>
            <a:chOff x="0" y="-28575"/>
            <a:chExt cx="284402" cy="275728"/>
          </a:xfrm>
        </p:grpSpPr>
        <p:sp>
          <p:nvSpPr>
            <p:cNvPr id="427" name="Google Shape;427;p14"/>
            <p:cNvSpPr/>
            <p:nvPr/>
          </p:nvSpPr>
          <p:spPr>
            <a:xfrm>
              <a:off x="0" y="0"/>
              <a:ext cx="284402" cy="247153"/>
            </a:xfrm>
            <a:custGeom>
              <a:rect b="b" l="l" r="r" t="t"/>
              <a:pathLst>
                <a:path extrusionOk="0" h="247153" w="284402">
                  <a:moveTo>
                    <a:pt x="0" y="0"/>
                  </a:moveTo>
                  <a:lnTo>
                    <a:pt x="284402" y="0"/>
                  </a:lnTo>
                  <a:lnTo>
                    <a:pt x="284402" y="247153"/>
                  </a:lnTo>
                  <a:lnTo>
                    <a:pt x="0" y="24715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</p:sp>
        <p:sp>
          <p:nvSpPr>
            <p:cNvPr id="428" name="Google Shape;428;p14"/>
            <p:cNvSpPr txBox="1"/>
            <p:nvPr/>
          </p:nvSpPr>
          <p:spPr>
            <a:xfrm>
              <a:off x="0" y="-28575"/>
              <a:ext cx="284402" cy="27572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429" name="Google Shape;429;p14"/>
          <p:cNvGrpSpPr/>
          <p:nvPr/>
        </p:nvGrpSpPr>
        <p:grpSpPr>
          <a:xfrm>
            <a:off x="2781108" y="6394802"/>
            <a:ext cx="775514" cy="751862"/>
            <a:chOff x="0" y="-28575"/>
            <a:chExt cx="284402" cy="275728"/>
          </a:xfrm>
        </p:grpSpPr>
        <p:sp>
          <p:nvSpPr>
            <p:cNvPr id="430" name="Google Shape;430;p14"/>
            <p:cNvSpPr/>
            <p:nvPr/>
          </p:nvSpPr>
          <p:spPr>
            <a:xfrm>
              <a:off x="0" y="0"/>
              <a:ext cx="284402" cy="247153"/>
            </a:xfrm>
            <a:custGeom>
              <a:rect b="b" l="l" r="r" t="t"/>
              <a:pathLst>
                <a:path extrusionOk="0" h="247153" w="284402">
                  <a:moveTo>
                    <a:pt x="0" y="0"/>
                  </a:moveTo>
                  <a:lnTo>
                    <a:pt x="284402" y="0"/>
                  </a:lnTo>
                  <a:lnTo>
                    <a:pt x="284402" y="247153"/>
                  </a:lnTo>
                  <a:lnTo>
                    <a:pt x="0" y="247153"/>
                  </a:lnTo>
                  <a:close/>
                </a:path>
              </a:pathLst>
            </a:custGeom>
            <a:solidFill>
              <a:srgbClr val="EBC6E7"/>
            </a:solidFill>
            <a:ln>
              <a:noFill/>
            </a:ln>
          </p:spPr>
        </p:sp>
        <p:sp>
          <p:nvSpPr>
            <p:cNvPr id="431" name="Google Shape;431;p14"/>
            <p:cNvSpPr txBox="1"/>
            <p:nvPr/>
          </p:nvSpPr>
          <p:spPr>
            <a:xfrm>
              <a:off x="0" y="-28575"/>
              <a:ext cx="284402" cy="27572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432" name="Google Shape;432;p14"/>
          <p:cNvGrpSpPr/>
          <p:nvPr/>
        </p:nvGrpSpPr>
        <p:grpSpPr>
          <a:xfrm>
            <a:off x="3616921" y="6394802"/>
            <a:ext cx="775514" cy="751862"/>
            <a:chOff x="0" y="-28575"/>
            <a:chExt cx="284402" cy="275728"/>
          </a:xfrm>
        </p:grpSpPr>
        <p:sp>
          <p:nvSpPr>
            <p:cNvPr id="433" name="Google Shape;433;p14"/>
            <p:cNvSpPr/>
            <p:nvPr/>
          </p:nvSpPr>
          <p:spPr>
            <a:xfrm>
              <a:off x="0" y="0"/>
              <a:ext cx="284402" cy="247153"/>
            </a:xfrm>
            <a:custGeom>
              <a:rect b="b" l="l" r="r" t="t"/>
              <a:pathLst>
                <a:path extrusionOk="0" h="247153" w="284402">
                  <a:moveTo>
                    <a:pt x="0" y="0"/>
                  </a:moveTo>
                  <a:lnTo>
                    <a:pt x="284402" y="0"/>
                  </a:lnTo>
                  <a:lnTo>
                    <a:pt x="284402" y="247153"/>
                  </a:lnTo>
                  <a:lnTo>
                    <a:pt x="0" y="247153"/>
                  </a:lnTo>
                  <a:close/>
                </a:path>
              </a:pathLst>
            </a:custGeom>
            <a:solidFill>
              <a:srgbClr val="EBC6E7"/>
            </a:solidFill>
            <a:ln>
              <a:noFill/>
            </a:ln>
          </p:spPr>
        </p:sp>
        <p:sp>
          <p:nvSpPr>
            <p:cNvPr id="434" name="Google Shape;434;p14"/>
            <p:cNvSpPr txBox="1"/>
            <p:nvPr/>
          </p:nvSpPr>
          <p:spPr>
            <a:xfrm>
              <a:off x="0" y="-28575"/>
              <a:ext cx="284402" cy="27572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435" name="Google Shape;435;p14"/>
          <p:cNvGrpSpPr/>
          <p:nvPr/>
        </p:nvGrpSpPr>
        <p:grpSpPr>
          <a:xfrm>
            <a:off x="4611510" y="2456205"/>
            <a:ext cx="775514" cy="478402"/>
            <a:chOff x="0" y="-28575"/>
            <a:chExt cx="284402" cy="175443"/>
          </a:xfrm>
        </p:grpSpPr>
        <p:sp>
          <p:nvSpPr>
            <p:cNvPr id="436" name="Google Shape;436;p14"/>
            <p:cNvSpPr/>
            <p:nvPr/>
          </p:nvSpPr>
          <p:spPr>
            <a:xfrm>
              <a:off x="0" y="0"/>
              <a:ext cx="284402" cy="146868"/>
            </a:xfrm>
            <a:custGeom>
              <a:rect b="b" l="l" r="r" t="t"/>
              <a:pathLst>
                <a:path extrusionOk="0" h="146868" w="284402">
                  <a:moveTo>
                    <a:pt x="0" y="0"/>
                  </a:moveTo>
                  <a:lnTo>
                    <a:pt x="284402" y="0"/>
                  </a:lnTo>
                  <a:lnTo>
                    <a:pt x="284402" y="146868"/>
                  </a:lnTo>
                  <a:lnTo>
                    <a:pt x="0" y="146868"/>
                  </a:lnTo>
                  <a:close/>
                </a:path>
              </a:pathLst>
            </a:custGeom>
            <a:solidFill>
              <a:srgbClr val="9AE0BE"/>
            </a:solidFill>
            <a:ln>
              <a:noFill/>
            </a:ln>
          </p:spPr>
        </p:sp>
        <p:sp>
          <p:nvSpPr>
            <p:cNvPr id="437" name="Google Shape;437;p14"/>
            <p:cNvSpPr txBox="1"/>
            <p:nvPr/>
          </p:nvSpPr>
          <p:spPr>
            <a:xfrm>
              <a:off x="0" y="-28575"/>
              <a:ext cx="284402" cy="17544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438" name="Google Shape;438;p14"/>
          <p:cNvGrpSpPr/>
          <p:nvPr/>
        </p:nvGrpSpPr>
        <p:grpSpPr>
          <a:xfrm>
            <a:off x="5447322" y="2456205"/>
            <a:ext cx="775514" cy="478402"/>
            <a:chOff x="0" y="-28575"/>
            <a:chExt cx="284402" cy="175443"/>
          </a:xfrm>
        </p:grpSpPr>
        <p:sp>
          <p:nvSpPr>
            <p:cNvPr id="439" name="Google Shape;439;p14"/>
            <p:cNvSpPr/>
            <p:nvPr/>
          </p:nvSpPr>
          <p:spPr>
            <a:xfrm>
              <a:off x="0" y="0"/>
              <a:ext cx="284402" cy="146868"/>
            </a:xfrm>
            <a:custGeom>
              <a:rect b="b" l="l" r="r" t="t"/>
              <a:pathLst>
                <a:path extrusionOk="0" h="146868" w="284402">
                  <a:moveTo>
                    <a:pt x="0" y="0"/>
                  </a:moveTo>
                  <a:lnTo>
                    <a:pt x="284402" y="0"/>
                  </a:lnTo>
                  <a:lnTo>
                    <a:pt x="284402" y="146868"/>
                  </a:lnTo>
                  <a:lnTo>
                    <a:pt x="0" y="146868"/>
                  </a:lnTo>
                  <a:close/>
                </a:path>
              </a:pathLst>
            </a:custGeom>
            <a:solidFill>
              <a:srgbClr val="9AE0BE"/>
            </a:solidFill>
            <a:ln>
              <a:noFill/>
            </a:ln>
          </p:spPr>
        </p:sp>
        <p:sp>
          <p:nvSpPr>
            <p:cNvPr id="440" name="Google Shape;440;p14"/>
            <p:cNvSpPr txBox="1"/>
            <p:nvPr/>
          </p:nvSpPr>
          <p:spPr>
            <a:xfrm>
              <a:off x="0" y="-28575"/>
              <a:ext cx="284402" cy="17544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441" name="Google Shape;441;p14"/>
          <p:cNvGrpSpPr/>
          <p:nvPr/>
        </p:nvGrpSpPr>
        <p:grpSpPr>
          <a:xfrm>
            <a:off x="4611510" y="3028138"/>
            <a:ext cx="775514" cy="751862"/>
            <a:chOff x="0" y="-28575"/>
            <a:chExt cx="284402" cy="275728"/>
          </a:xfrm>
        </p:grpSpPr>
        <p:sp>
          <p:nvSpPr>
            <p:cNvPr id="442" name="Google Shape;442;p14"/>
            <p:cNvSpPr/>
            <p:nvPr/>
          </p:nvSpPr>
          <p:spPr>
            <a:xfrm>
              <a:off x="0" y="0"/>
              <a:ext cx="284402" cy="247153"/>
            </a:xfrm>
            <a:custGeom>
              <a:rect b="b" l="l" r="r" t="t"/>
              <a:pathLst>
                <a:path extrusionOk="0" h="247153" w="284402">
                  <a:moveTo>
                    <a:pt x="0" y="0"/>
                  </a:moveTo>
                  <a:lnTo>
                    <a:pt x="284402" y="0"/>
                  </a:lnTo>
                  <a:lnTo>
                    <a:pt x="284402" y="247153"/>
                  </a:lnTo>
                  <a:lnTo>
                    <a:pt x="0" y="24715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</p:sp>
        <p:sp>
          <p:nvSpPr>
            <p:cNvPr id="443" name="Google Shape;443;p14"/>
            <p:cNvSpPr txBox="1"/>
            <p:nvPr/>
          </p:nvSpPr>
          <p:spPr>
            <a:xfrm>
              <a:off x="0" y="-28575"/>
              <a:ext cx="284402" cy="27572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444" name="Google Shape;444;p14"/>
          <p:cNvGrpSpPr/>
          <p:nvPr/>
        </p:nvGrpSpPr>
        <p:grpSpPr>
          <a:xfrm>
            <a:off x="5447322" y="3028138"/>
            <a:ext cx="775514" cy="751862"/>
            <a:chOff x="0" y="-28575"/>
            <a:chExt cx="284402" cy="275728"/>
          </a:xfrm>
        </p:grpSpPr>
        <p:sp>
          <p:nvSpPr>
            <p:cNvPr id="445" name="Google Shape;445;p14"/>
            <p:cNvSpPr/>
            <p:nvPr/>
          </p:nvSpPr>
          <p:spPr>
            <a:xfrm>
              <a:off x="0" y="0"/>
              <a:ext cx="284402" cy="247153"/>
            </a:xfrm>
            <a:custGeom>
              <a:rect b="b" l="l" r="r" t="t"/>
              <a:pathLst>
                <a:path extrusionOk="0" h="247153" w="284402">
                  <a:moveTo>
                    <a:pt x="0" y="0"/>
                  </a:moveTo>
                  <a:lnTo>
                    <a:pt x="284402" y="0"/>
                  </a:lnTo>
                  <a:lnTo>
                    <a:pt x="284402" y="247153"/>
                  </a:lnTo>
                  <a:lnTo>
                    <a:pt x="0" y="24715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</p:sp>
        <p:sp>
          <p:nvSpPr>
            <p:cNvPr id="446" name="Google Shape;446;p14"/>
            <p:cNvSpPr txBox="1"/>
            <p:nvPr/>
          </p:nvSpPr>
          <p:spPr>
            <a:xfrm>
              <a:off x="0" y="-28575"/>
              <a:ext cx="284402" cy="27572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447" name="Google Shape;447;p14"/>
          <p:cNvGrpSpPr/>
          <p:nvPr/>
        </p:nvGrpSpPr>
        <p:grpSpPr>
          <a:xfrm>
            <a:off x="4611510" y="3868561"/>
            <a:ext cx="775514" cy="751862"/>
            <a:chOff x="0" y="-28575"/>
            <a:chExt cx="284402" cy="275728"/>
          </a:xfrm>
        </p:grpSpPr>
        <p:sp>
          <p:nvSpPr>
            <p:cNvPr id="448" name="Google Shape;448;p14"/>
            <p:cNvSpPr/>
            <p:nvPr/>
          </p:nvSpPr>
          <p:spPr>
            <a:xfrm>
              <a:off x="0" y="0"/>
              <a:ext cx="284402" cy="247153"/>
            </a:xfrm>
            <a:custGeom>
              <a:rect b="b" l="l" r="r" t="t"/>
              <a:pathLst>
                <a:path extrusionOk="0" h="247153" w="284402">
                  <a:moveTo>
                    <a:pt x="0" y="0"/>
                  </a:moveTo>
                  <a:lnTo>
                    <a:pt x="284402" y="0"/>
                  </a:lnTo>
                  <a:lnTo>
                    <a:pt x="284402" y="247153"/>
                  </a:lnTo>
                  <a:lnTo>
                    <a:pt x="0" y="24715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</p:sp>
        <p:sp>
          <p:nvSpPr>
            <p:cNvPr id="449" name="Google Shape;449;p14"/>
            <p:cNvSpPr txBox="1"/>
            <p:nvPr/>
          </p:nvSpPr>
          <p:spPr>
            <a:xfrm>
              <a:off x="0" y="-28575"/>
              <a:ext cx="284402" cy="27572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450" name="Google Shape;450;p14"/>
          <p:cNvGrpSpPr/>
          <p:nvPr/>
        </p:nvGrpSpPr>
        <p:grpSpPr>
          <a:xfrm>
            <a:off x="5447322" y="3868561"/>
            <a:ext cx="775514" cy="751862"/>
            <a:chOff x="0" y="-28575"/>
            <a:chExt cx="284402" cy="275728"/>
          </a:xfrm>
        </p:grpSpPr>
        <p:sp>
          <p:nvSpPr>
            <p:cNvPr id="451" name="Google Shape;451;p14"/>
            <p:cNvSpPr/>
            <p:nvPr/>
          </p:nvSpPr>
          <p:spPr>
            <a:xfrm>
              <a:off x="0" y="0"/>
              <a:ext cx="284402" cy="247153"/>
            </a:xfrm>
            <a:custGeom>
              <a:rect b="b" l="l" r="r" t="t"/>
              <a:pathLst>
                <a:path extrusionOk="0" h="247153" w="284402">
                  <a:moveTo>
                    <a:pt x="0" y="0"/>
                  </a:moveTo>
                  <a:lnTo>
                    <a:pt x="284402" y="0"/>
                  </a:lnTo>
                  <a:lnTo>
                    <a:pt x="284402" y="247153"/>
                  </a:lnTo>
                  <a:lnTo>
                    <a:pt x="0" y="24715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</p:sp>
        <p:sp>
          <p:nvSpPr>
            <p:cNvPr id="452" name="Google Shape;452;p14"/>
            <p:cNvSpPr txBox="1"/>
            <p:nvPr/>
          </p:nvSpPr>
          <p:spPr>
            <a:xfrm>
              <a:off x="0" y="-28575"/>
              <a:ext cx="284402" cy="27572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453" name="Google Shape;453;p14"/>
          <p:cNvGrpSpPr/>
          <p:nvPr/>
        </p:nvGrpSpPr>
        <p:grpSpPr>
          <a:xfrm>
            <a:off x="4611510" y="4708570"/>
            <a:ext cx="775514" cy="751862"/>
            <a:chOff x="0" y="-28575"/>
            <a:chExt cx="284402" cy="275728"/>
          </a:xfrm>
        </p:grpSpPr>
        <p:sp>
          <p:nvSpPr>
            <p:cNvPr id="454" name="Google Shape;454;p14"/>
            <p:cNvSpPr/>
            <p:nvPr/>
          </p:nvSpPr>
          <p:spPr>
            <a:xfrm>
              <a:off x="0" y="0"/>
              <a:ext cx="284402" cy="247153"/>
            </a:xfrm>
            <a:custGeom>
              <a:rect b="b" l="l" r="r" t="t"/>
              <a:pathLst>
                <a:path extrusionOk="0" h="247153" w="284402">
                  <a:moveTo>
                    <a:pt x="0" y="0"/>
                  </a:moveTo>
                  <a:lnTo>
                    <a:pt x="284402" y="0"/>
                  </a:lnTo>
                  <a:lnTo>
                    <a:pt x="284402" y="247153"/>
                  </a:lnTo>
                  <a:lnTo>
                    <a:pt x="0" y="24715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</p:sp>
        <p:sp>
          <p:nvSpPr>
            <p:cNvPr id="455" name="Google Shape;455;p14"/>
            <p:cNvSpPr txBox="1"/>
            <p:nvPr/>
          </p:nvSpPr>
          <p:spPr>
            <a:xfrm>
              <a:off x="0" y="-28575"/>
              <a:ext cx="284402" cy="27572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456" name="Google Shape;456;p14"/>
          <p:cNvGrpSpPr/>
          <p:nvPr/>
        </p:nvGrpSpPr>
        <p:grpSpPr>
          <a:xfrm>
            <a:off x="5447322" y="4708570"/>
            <a:ext cx="775514" cy="751862"/>
            <a:chOff x="0" y="-28575"/>
            <a:chExt cx="284402" cy="275728"/>
          </a:xfrm>
        </p:grpSpPr>
        <p:sp>
          <p:nvSpPr>
            <p:cNvPr id="457" name="Google Shape;457;p14"/>
            <p:cNvSpPr/>
            <p:nvPr/>
          </p:nvSpPr>
          <p:spPr>
            <a:xfrm>
              <a:off x="0" y="0"/>
              <a:ext cx="284402" cy="247153"/>
            </a:xfrm>
            <a:custGeom>
              <a:rect b="b" l="l" r="r" t="t"/>
              <a:pathLst>
                <a:path extrusionOk="0" h="247153" w="284402">
                  <a:moveTo>
                    <a:pt x="0" y="0"/>
                  </a:moveTo>
                  <a:lnTo>
                    <a:pt x="284402" y="0"/>
                  </a:lnTo>
                  <a:lnTo>
                    <a:pt x="284402" y="247153"/>
                  </a:lnTo>
                  <a:lnTo>
                    <a:pt x="0" y="24715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</p:sp>
        <p:sp>
          <p:nvSpPr>
            <p:cNvPr id="458" name="Google Shape;458;p14"/>
            <p:cNvSpPr txBox="1"/>
            <p:nvPr/>
          </p:nvSpPr>
          <p:spPr>
            <a:xfrm>
              <a:off x="0" y="-28575"/>
              <a:ext cx="284402" cy="27572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459" name="Google Shape;459;p14"/>
          <p:cNvGrpSpPr/>
          <p:nvPr/>
        </p:nvGrpSpPr>
        <p:grpSpPr>
          <a:xfrm>
            <a:off x="4611510" y="5549408"/>
            <a:ext cx="775514" cy="751862"/>
            <a:chOff x="0" y="-28575"/>
            <a:chExt cx="284402" cy="275728"/>
          </a:xfrm>
        </p:grpSpPr>
        <p:sp>
          <p:nvSpPr>
            <p:cNvPr id="460" name="Google Shape;460;p14"/>
            <p:cNvSpPr/>
            <p:nvPr/>
          </p:nvSpPr>
          <p:spPr>
            <a:xfrm>
              <a:off x="0" y="0"/>
              <a:ext cx="284402" cy="247153"/>
            </a:xfrm>
            <a:custGeom>
              <a:rect b="b" l="l" r="r" t="t"/>
              <a:pathLst>
                <a:path extrusionOk="0" h="247153" w="284402">
                  <a:moveTo>
                    <a:pt x="0" y="0"/>
                  </a:moveTo>
                  <a:lnTo>
                    <a:pt x="284402" y="0"/>
                  </a:lnTo>
                  <a:lnTo>
                    <a:pt x="284402" y="247153"/>
                  </a:lnTo>
                  <a:lnTo>
                    <a:pt x="0" y="24715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</p:sp>
        <p:sp>
          <p:nvSpPr>
            <p:cNvPr id="461" name="Google Shape;461;p14"/>
            <p:cNvSpPr txBox="1"/>
            <p:nvPr/>
          </p:nvSpPr>
          <p:spPr>
            <a:xfrm>
              <a:off x="0" y="-28575"/>
              <a:ext cx="284402" cy="27572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462" name="Google Shape;462;p14"/>
          <p:cNvGrpSpPr/>
          <p:nvPr/>
        </p:nvGrpSpPr>
        <p:grpSpPr>
          <a:xfrm>
            <a:off x="5447322" y="5549408"/>
            <a:ext cx="775514" cy="751862"/>
            <a:chOff x="0" y="-28575"/>
            <a:chExt cx="284402" cy="275728"/>
          </a:xfrm>
        </p:grpSpPr>
        <p:sp>
          <p:nvSpPr>
            <p:cNvPr id="463" name="Google Shape;463;p14"/>
            <p:cNvSpPr/>
            <p:nvPr/>
          </p:nvSpPr>
          <p:spPr>
            <a:xfrm>
              <a:off x="0" y="0"/>
              <a:ext cx="284402" cy="247153"/>
            </a:xfrm>
            <a:custGeom>
              <a:rect b="b" l="l" r="r" t="t"/>
              <a:pathLst>
                <a:path extrusionOk="0" h="247153" w="284402">
                  <a:moveTo>
                    <a:pt x="0" y="0"/>
                  </a:moveTo>
                  <a:lnTo>
                    <a:pt x="284402" y="0"/>
                  </a:lnTo>
                  <a:lnTo>
                    <a:pt x="284402" y="247153"/>
                  </a:lnTo>
                  <a:lnTo>
                    <a:pt x="0" y="24715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</p:sp>
        <p:sp>
          <p:nvSpPr>
            <p:cNvPr id="464" name="Google Shape;464;p14"/>
            <p:cNvSpPr txBox="1"/>
            <p:nvPr/>
          </p:nvSpPr>
          <p:spPr>
            <a:xfrm>
              <a:off x="0" y="-28575"/>
              <a:ext cx="284402" cy="27572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465" name="Google Shape;465;p14"/>
          <p:cNvGrpSpPr/>
          <p:nvPr/>
        </p:nvGrpSpPr>
        <p:grpSpPr>
          <a:xfrm>
            <a:off x="4611510" y="6394802"/>
            <a:ext cx="775514" cy="751862"/>
            <a:chOff x="0" y="-28575"/>
            <a:chExt cx="284402" cy="275728"/>
          </a:xfrm>
        </p:grpSpPr>
        <p:sp>
          <p:nvSpPr>
            <p:cNvPr id="466" name="Google Shape;466;p14"/>
            <p:cNvSpPr/>
            <p:nvPr/>
          </p:nvSpPr>
          <p:spPr>
            <a:xfrm>
              <a:off x="0" y="0"/>
              <a:ext cx="284402" cy="247153"/>
            </a:xfrm>
            <a:custGeom>
              <a:rect b="b" l="l" r="r" t="t"/>
              <a:pathLst>
                <a:path extrusionOk="0" h="247153" w="284402">
                  <a:moveTo>
                    <a:pt x="0" y="0"/>
                  </a:moveTo>
                  <a:lnTo>
                    <a:pt x="284402" y="0"/>
                  </a:lnTo>
                  <a:lnTo>
                    <a:pt x="284402" y="247153"/>
                  </a:lnTo>
                  <a:lnTo>
                    <a:pt x="0" y="247153"/>
                  </a:lnTo>
                  <a:close/>
                </a:path>
              </a:pathLst>
            </a:custGeom>
            <a:solidFill>
              <a:srgbClr val="EBC6E7"/>
            </a:solidFill>
            <a:ln>
              <a:noFill/>
            </a:ln>
          </p:spPr>
        </p:sp>
        <p:sp>
          <p:nvSpPr>
            <p:cNvPr id="467" name="Google Shape;467;p14"/>
            <p:cNvSpPr txBox="1"/>
            <p:nvPr/>
          </p:nvSpPr>
          <p:spPr>
            <a:xfrm>
              <a:off x="0" y="-28575"/>
              <a:ext cx="284402" cy="27572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468" name="Google Shape;468;p14"/>
          <p:cNvGrpSpPr/>
          <p:nvPr/>
        </p:nvGrpSpPr>
        <p:grpSpPr>
          <a:xfrm>
            <a:off x="5447322" y="6394802"/>
            <a:ext cx="775514" cy="751862"/>
            <a:chOff x="0" y="-28575"/>
            <a:chExt cx="284402" cy="275728"/>
          </a:xfrm>
        </p:grpSpPr>
        <p:sp>
          <p:nvSpPr>
            <p:cNvPr id="469" name="Google Shape;469;p14"/>
            <p:cNvSpPr/>
            <p:nvPr/>
          </p:nvSpPr>
          <p:spPr>
            <a:xfrm>
              <a:off x="0" y="0"/>
              <a:ext cx="284402" cy="247153"/>
            </a:xfrm>
            <a:custGeom>
              <a:rect b="b" l="l" r="r" t="t"/>
              <a:pathLst>
                <a:path extrusionOk="0" h="247153" w="284402">
                  <a:moveTo>
                    <a:pt x="0" y="0"/>
                  </a:moveTo>
                  <a:lnTo>
                    <a:pt x="284402" y="0"/>
                  </a:lnTo>
                  <a:lnTo>
                    <a:pt x="284402" y="247153"/>
                  </a:lnTo>
                  <a:lnTo>
                    <a:pt x="0" y="247153"/>
                  </a:lnTo>
                  <a:close/>
                </a:path>
              </a:pathLst>
            </a:custGeom>
            <a:solidFill>
              <a:srgbClr val="EBC6E7"/>
            </a:solidFill>
            <a:ln>
              <a:noFill/>
            </a:ln>
          </p:spPr>
        </p:sp>
        <p:sp>
          <p:nvSpPr>
            <p:cNvPr id="470" name="Google Shape;470;p14"/>
            <p:cNvSpPr txBox="1"/>
            <p:nvPr/>
          </p:nvSpPr>
          <p:spPr>
            <a:xfrm>
              <a:off x="0" y="-28575"/>
              <a:ext cx="284402" cy="27572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471" name="Google Shape;471;p14"/>
          <p:cNvGrpSpPr/>
          <p:nvPr/>
        </p:nvGrpSpPr>
        <p:grpSpPr>
          <a:xfrm>
            <a:off x="6475428" y="2456205"/>
            <a:ext cx="775514" cy="478402"/>
            <a:chOff x="0" y="-28575"/>
            <a:chExt cx="284402" cy="175443"/>
          </a:xfrm>
        </p:grpSpPr>
        <p:sp>
          <p:nvSpPr>
            <p:cNvPr id="472" name="Google Shape;472;p14"/>
            <p:cNvSpPr/>
            <p:nvPr/>
          </p:nvSpPr>
          <p:spPr>
            <a:xfrm>
              <a:off x="0" y="0"/>
              <a:ext cx="284402" cy="146868"/>
            </a:xfrm>
            <a:custGeom>
              <a:rect b="b" l="l" r="r" t="t"/>
              <a:pathLst>
                <a:path extrusionOk="0" h="146868" w="284402">
                  <a:moveTo>
                    <a:pt x="0" y="0"/>
                  </a:moveTo>
                  <a:lnTo>
                    <a:pt x="284402" y="0"/>
                  </a:lnTo>
                  <a:lnTo>
                    <a:pt x="284402" y="146868"/>
                  </a:lnTo>
                  <a:lnTo>
                    <a:pt x="0" y="146868"/>
                  </a:lnTo>
                  <a:close/>
                </a:path>
              </a:pathLst>
            </a:custGeom>
            <a:solidFill>
              <a:srgbClr val="9AE0BE"/>
            </a:solidFill>
            <a:ln>
              <a:noFill/>
            </a:ln>
          </p:spPr>
        </p:sp>
        <p:sp>
          <p:nvSpPr>
            <p:cNvPr id="473" name="Google Shape;473;p14"/>
            <p:cNvSpPr txBox="1"/>
            <p:nvPr/>
          </p:nvSpPr>
          <p:spPr>
            <a:xfrm>
              <a:off x="0" y="-28575"/>
              <a:ext cx="284402" cy="17544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474" name="Google Shape;474;p14"/>
          <p:cNvGrpSpPr/>
          <p:nvPr/>
        </p:nvGrpSpPr>
        <p:grpSpPr>
          <a:xfrm>
            <a:off x="7311241" y="2456205"/>
            <a:ext cx="775514" cy="478402"/>
            <a:chOff x="0" y="-28575"/>
            <a:chExt cx="284402" cy="175443"/>
          </a:xfrm>
        </p:grpSpPr>
        <p:sp>
          <p:nvSpPr>
            <p:cNvPr id="475" name="Google Shape;475;p14"/>
            <p:cNvSpPr/>
            <p:nvPr/>
          </p:nvSpPr>
          <p:spPr>
            <a:xfrm>
              <a:off x="0" y="0"/>
              <a:ext cx="284402" cy="146868"/>
            </a:xfrm>
            <a:custGeom>
              <a:rect b="b" l="l" r="r" t="t"/>
              <a:pathLst>
                <a:path extrusionOk="0" h="146868" w="284402">
                  <a:moveTo>
                    <a:pt x="0" y="0"/>
                  </a:moveTo>
                  <a:lnTo>
                    <a:pt x="284402" y="0"/>
                  </a:lnTo>
                  <a:lnTo>
                    <a:pt x="284402" y="146868"/>
                  </a:lnTo>
                  <a:lnTo>
                    <a:pt x="0" y="146868"/>
                  </a:lnTo>
                  <a:close/>
                </a:path>
              </a:pathLst>
            </a:custGeom>
            <a:solidFill>
              <a:srgbClr val="9AE0BE"/>
            </a:solidFill>
            <a:ln>
              <a:noFill/>
            </a:ln>
          </p:spPr>
        </p:sp>
        <p:sp>
          <p:nvSpPr>
            <p:cNvPr id="476" name="Google Shape;476;p14"/>
            <p:cNvSpPr txBox="1"/>
            <p:nvPr/>
          </p:nvSpPr>
          <p:spPr>
            <a:xfrm>
              <a:off x="0" y="-28575"/>
              <a:ext cx="284402" cy="17544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477" name="Google Shape;477;p14"/>
          <p:cNvGrpSpPr/>
          <p:nvPr/>
        </p:nvGrpSpPr>
        <p:grpSpPr>
          <a:xfrm>
            <a:off x="6475428" y="3028138"/>
            <a:ext cx="775514" cy="751862"/>
            <a:chOff x="0" y="-28575"/>
            <a:chExt cx="284402" cy="275728"/>
          </a:xfrm>
        </p:grpSpPr>
        <p:sp>
          <p:nvSpPr>
            <p:cNvPr id="478" name="Google Shape;478;p14"/>
            <p:cNvSpPr/>
            <p:nvPr/>
          </p:nvSpPr>
          <p:spPr>
            <a:xfrm>
              <a:off x="0" y="0"/>
              <a:ext cx="284402" cy="247153"/>
            </a:xfrm>
            <a:custGeom>
              <a:rect b="b" l="l" r="r" t="t"/>
              <a:pathLst>
                <a:path extrusionOk="0" h="247153" w="284402">
                  <a:moveTo>
                    <a:pt x="0" y="0"/>
                  </a:moveTo>
                  <a:lnTo>
                    <a:pt x="284402" y="0"/>
                  </a:lnTo>
                  <a:lnTo>
                    <a:pt x="284402" y="247153"/>
                  </a:lnTo>
                  <a:lnTo>
                    <a:pt x="0" y="24715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</p:sp>
        <p:sp>
          <p:nvSpPr>
            <p:cNvPr id="479" name="Google Shape;479;p14"/>
            <p:cNvSpPr txBox="1"/>
            <p:nvPr/>
          </p:nvSpPr>
          <p:spPr>
            <a:xfrm>
              <a:off x="0" y="-28575"/>
              <a:ext cx="284402" cy="27572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480" name="Google Shape;480;p14"/>
          <p:cNvGrpSpPr/>
          <p:nvPr/>
        </p:nvGrpSpPr>
        <p:grpSpPr>
          <a:xfrm>
            <a:off x="7311241" y="3028138"/>
            <a:ext cx="775514" cy="751862"/>
            <a:chOff x="0" y="-28575"/>
            <a:chExt cx="284402" cy="275728"/>
          </a:xfrm>
        </p:grpSpPr>
        <p:sp>
          <p:nvSpPr>
            <p:cNvPr id="481" name="Google Shape;481;p14"/>
            <p:cNvSpPr/>
            <p:nvPr/>
          </p:nvSpPr>
          <p:spPr>
            <a:xfrm>
              <a:off x="0" y="0"/>
              <a:ext cx="284402" cy="247153"/>
            </a:xfrm>
            <a:custGeom>
              <a:rect b="b" l="l" r="r" t="t"/>
              <a:pathLst>
                <a:path extrusionOk="0" h="247153" w="284402">
                  <a:moveTo>
                    <a:pt x="0" y="0"/>
                  </a:moveTo>
                  <a:lnTo>
                    <a:pt x="284402" y="0"/>
                  </a:lnTo>
                  <a:lnTo>
                    <a:pt x="284402" y="247153"/>
                  </a:lnTo>
                  <a:lnTo>
                    <a:pt x="0" y="24715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</p:sp>
        <p:sp>
          <p:nvSpPr>
            <p:cNvPr id="482" name="Google Shape;482;p14"/>
            <p:cNvSpPr txBox="1"/>
            <p:nvPr/>
          </p:nvSpPr>
          <p:spPr>
            <a:xfrm>
              <a:off x="0" y="-28575"/>
              <a:ext cx="284402" cy="27572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483" name="Google Shape;483;p14"/>
          <p:cNvGrpSpPr/>
          <p:nvPr/>
        </p:nvGrpSpPr>
        <p:grpSpPr>
          <a:xfrm>
            <a:off x="6475428" y="3868561"/>
            <a:ext cx="775514" cy="751862"/>
            <a:chOff x="0" y="-28575"/>
            <a:chExt cx="284402" cy="275728"/>
          </a:xfrm>
        </p:grpSpPr>
        <p:sp>
          <p:nvSpPr>
            <p:cNvPr id="484" name="Google Shape;484;p14"/>
            <p:cNvSpPr/>
            <p:nvPr/>
          </p:nvSpPr>
          <p:spPr>
            <a:xfrm>
              <a:off x="0" y="0"/>
              <a:ext cx="284402" cy="247153"/>
            </a:xfrm>
            <a:custGeom>
              <a:rect b="b" l="l" r="r" t="t"/>
              <a:pathLst>
                <a:path extrusionOk="0" h="247153" w="284402">
                  <a:moveTo>
                    <a:pt x="0" y="0"/>
                  </a:moveTo>
                  <a:lnTo>
                    <a:pt x="284402" y="0"/>
                  </a:lnTo>
                  <a:lnTo>
                    <a:pt x="284402" y="247153"/>
                  </a:lnTo>
                  <a:lnTo>
                    <a:pt x="0" y="24715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</p:sp>
        <p:sp>
          <p:nvSpPr>
            <p:cNvPr id="485" name="Google Shape;485;p14"/>
            <p:cNvSpPr txBox="1"/>
            <p:nvPr/>
          </p:nvSpPr>
          <p:spPr>
            <a:xfrm>
              <a:off x="0" y="-28575"/>
              <a:ext cx="284402" cy="27572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486" name="Google Shape;486;p14"/>
          <p:cNvGrpSpPr/>
          <p:nvPr/>
        </p:nvGrpSpPr>
        <p:grpSpPr>
          <a:xfrm>
            <a:off x="7311241" y="3868561"/>
            <a:ext cx="775514" cy="751862"/>
            <a:chOff x="0" y="-28575"/>
            <a:chExt cx="284402" cy="275728"/>
          </a:xfrm>
        </p:grpSpPr>
        <p:sp>
          <p:nvSpPr>
            <p:cNvPr id="487" name="Google Shape;487;p14"/>
            <p:cNvSpPr/>
            <p:nvPr/>
          </p:nvSpPr>
          <p:spPr>
            <a:xfrm>
              <a:off x="0" y="0"/>
              <a:ext cx="284402" cy="247153"/>
            </a:xfrm>
            <a:custGeom>
              <a:rect b="b" l="l" r="r" t="t"/>
              <a:pathLst>
                <a:path extrusionOk="0" h="247153" w="284402">
                  <a:moveTo>
                    <a:pt x="0" y="0"/>
                  </a:moveTo>
                  <a:lnTo>
                    <a:pt x="284402" y="0"/>
                  </a:lnTo>
                  <a:lnTo>
                    <a:pt x="284402" y="247153"/>
                  </a:lnTo>
                  <a:lnTo>
                    <a:pt x="0" y="24715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</p:sp>
        <p:sp>
          <p:nvSpPr>
            <p:cNvPr id="488" name="Google Shape;488;p14"/>
            <p:cNvSpPr txBox="1"/>
            <p:nvPr/>
          </p:nvSpPr>
          <p:spPr>
            <a:xfrm>
              <a:off x="0" y="-28575"/>
              <a:ext cx="284402" cy="27572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489" name="Google Shape;489;p14"/>
          <p:cNvGrpSpPr/>
          <p:nvPr/>
        </p:nvGrpSpPr>
        <p:grpSpPr>
          <a:xfrm>
            <a:off x="6475428" y="4708570"/>
            <a:ext cx="775514" cy="751862"/>
            <a:chOff x="0" y="-28575"/>
            <a:chExt cx="284402" cy="275728"/>
          </a:xfrm>
        </p:grpSpPr>
        <p:sp>
          <p:nvSpPr>
            <p:cNvPr id="490" name="Google Shape;490;p14"/>
            <p:cNvSpPr/>
            <p:nvPr/>
          </p:nvSpPr>
          <p:spPr>
            <a:xfrm>
              <a:off x="0" y="0"/>
              <a:ext cx="284402" cy="247153"/>
            </a:xfrm>
            <a:custGeom>
              <a:rect b="b" l="l" r="r" t="t"/>
              <a:pathLst>
                <a:path extrusionOk="0" h="247153" w="284402">
                  <a:moveTo>
                    <a:pt x="0" y="0"/>
                  </a:moveTo>
                  <a:lnTo>
                    <a:pt x="284402" y="0"/>
                  </a:lnTo>
                  <a:lnTo>
                    <a:pt x="284402" y="247153"/>
                  </a:lnTo>
                  <a:lnTo>
                    <a:pt x="0" y="24715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</p:sp>
        <p:sp>
          <p:nvSpPr>
            <p:cNvPr id="491" name="Google Shape;491;p14"/>
            <p:cNvSpPr txBox="1"/>
            <p:nvPr/>
          </p:nvSpPr>
          <p:spPr>
            <a:xfrm>
              <a:off x="0" y="-28575"/>
              <a:ext cx="284402" cy="27572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492" name="Google Shape;492;p14"/>
          <p:cNvGrpSpPr/>
          <p:nvPr/>
        </p:nvGrpSpPr>
        <p:grpSpPr>
          <a:xfrm>
            <a:off x="7311241" y="4708570"/>
            <a:ext cx="775514" cy="751862"/>
            <a:chOff x="0" y="-28575"/>
            <a:chExt cx="284402" cy="275728"/>
          </a:xfrm>
        </p:grpSpPr>
        <p:sp>
          <p:nvSpPr>
            <p:cNvPr id="493" name="Google Shape;493;p14"/>
            <p:cNvSpPr/>
            <p:nvPr/>
          </p:nvSpPr>
          <p:spPr>
            <a:xfrm>
              <a:off x="0" y="0"/>
              <a:ext cx="284402" cy="247153"/>
            </a:xfrm>
            <a:custGeom>
              <a:rect b="b" l="l" r="r" t="t"/>
              <a:pathLst>
                <a:path extrusionOk="0" h="247153" w="284402">
                  <a:moveTo>
                    <a:pt x="0" y="0"/>
                  </a:moveTo>
                  <a:lnTo>
                    <a:pt x="284402" y="0"/>
                  </a:lnTo>
                  <a:lnTo>
                    <a:pt x="284402" y="247153"/>
                  </a:lnTo>
                  <a:lnTo>
                    <a:pt x="0" y="24715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</p:sp>
        <p:sp>
          <p:nvSpPr>
            <p:cNvPr id="494" name="Google Shape;494;p14"/>
            <p:cNvSpPr txBox="1"/>
            <p:nvPr/>
          </p:nvSpPr>
          <p:spPr>
            <a:xfrm>
              <a:off x="0" y="-28575"/>
              <a:ext cx="284402" cy="27572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495" name="Google Shape;495;p14"/>
          <p:cNvGrpSpPr/>
          <p:nvPr/>
        </p:nvGrpSpPr>
        <p:grpSpPr>
          <a:xfrm>
            <a:off x="6475428" y="5549408"/>
            <a:ext cx="775514" cy="751862"/>
            <a:chOff x="0" y="-28575"/>
            <a:chExt cx="284402" cy="275728"/>
          </a:xfrm>
        </p:grpSpPr>
        <p:sp>
          <p:nvSpPr>
            <p:cNvPr id="496" name="Google Shape;496;p14"/>
            <p:cNvSpPr/>
            <p:nvPr/>
          </p:nvSpPr>
          <p:spPr>
            <a:xfrm>
              <a:off x="0" y="0"/>
              <a:ext cx="284402" cy="247153"/>
            </a:xfrm>
            <a:custGeom>
              <a:rect b="b" l="l" r="r" t="t"/>
              <a:pathLst>
                <a:path extrusionOk="0" h="247153" w="284402">
                  <a:moveTo>
                    <a:pt x="0" y="0"/>
                  </a:moveTo>
                  <a:lnTo>
                    <a:pt x="284402" y="0"/>
                  </a:lnTo>
                  <a:lnTo>
                    <a:pt x="284402" y="247153"/>
                  </a:lnTo>
                  <a:lnTo>
                    <a:pt x="0" y="24715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</p:sp>
        <p:sp>
          <p:nvSpPr>
            <p:cNvPr id="497" name="Google Shape;497;p14"/>
            <p:cNvSpPr txBox="1"/>
            <p:nvPr/>
          </p:nvSpPr>
          <p:spPr>
            <a:xfrm>
              <a:off x="0" y="-28575"/>
              <a:ext cx="284402" cy="27572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498" name="Google Shape;498;p14"/>
          <p:cNvGrpSpPr/>
          <p:nvPr/>
        </p:nvGrpSpPr>
        <p:grpSpPr>
          <a:xfrm>
            <a:off x="7311241" y="5549408"/>
            <a:ext cx="775514" cy="751862"/>
            <a:chOff x="0" y="-28575"/>
            <a:chExt cx="284402" cy="275728"/>
          </a:xfrm>
        </p:grpSpPr>
        <p:sp>
          <p:nvSpPr>
            <p:cNvPr id="499" name="Google Shape;499;p14"/>
            <p:cNvSpPr/>
            <p:nvPr/>
          </p:nvSpPr>
          <p:spPr>
            <a:xfrm>
              <a:off x="0" y="0"/>
              <a:ext cx="284402" cy="247153"/>
            </a:xfrm>
            <a:custGeom>
              <a:rect b="b" l="l" r="r" t="t"/>
              <a:pathLst>
                <a:path extrusionOk="0" h="247153" w="284402">
                  <a:moveTo>
                    <a:pt x="0" y="0"/>
                  </a:moveTo>
                  <a:lnTo>
                    <a:pt x="284402" y="0"/>
                  </a:lnTo>
                  <a:lnTo>
                    <a:pt x="284402" y="247153"/>
                  </a:lnTo>
                  <a:lnTo>
                    <a:pt x="0" y="24715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</p:sp>
        <p:sp>
          <p:nvSpPr>
            <p:cNvPr id="500" name="Google Shape;500;p14"/>
            <p:cNvSpPr txBox="1"/>
            <p:nvPr/>
          </p:nvSpPr>
          <p:spPr>
            <a:xfrm>
              <a:off x="0" y="-28575"/>
              <a:ext cx="284402" cy="27572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501" name="Google Shape;501;p14"/>
          <p:cNvGrpSpPr/>
          <p:nvPr/>
        </p:nvGrpSpPr>
        <p:grpSpPr>
          <a:xfrm>
            <a:off x="6475428" y="6394802"/>
            <a:ext cx="775514" cy="751862"/>
            <a:chOff x="0" y="-28575"/>
            <a:chExt cx="284402" cy="275728"/>
          </a:xfrm>
        </p:grpSpPr>
        <p:sp>
          <p:nvSpPr>
            <p:cNvPr id="502" name="Google Shape;502;p14"/>
            <p:cNvSpPr/>
            <p:nvPr/>
          </p:nvSpPr>
          <p:spPr>
            <a:xfrm>
              <a:off x="0" y="0"/>
              <a:ext cx="284402" cy="247153"/>
            </a:xfrm>
            <a:custGeom>
              <a:rect b="b" l="l" r="r" t="t"/>
              <a:pathLst>
                <a:path extrusionOk="0" h="247153" w="284402">
                  <a:moveTo>
                    <a:pt x="0" y="0"/>
                  </a:moveTo>
                  <a:lnTo>
                    <a:pt x="284402" y="0"/>
                  </a:lnTo>
                  <a:lnTo>
                    <a:pt x="284402" y="247153"/>
                  </a:lnTo>
                  <a:lnTo>
                    <a:pt x="0" y="247153"/>
                  </a:lnTo>
                  <a:close/>
                </a:path>
              </a:pathLst>
            </a:custGeom>
            <a:solidFill>
              <a:srgbClr val="EBC6E7"/>
            </a:solidFill>
            <a:ln>
              <a:noFill/>
            </a:ln>
          </p:spPr>
        </p:sp>
        <p:sp>
          <p:nvSpPr>
            <p:cNvPr id="503" name="Google Shape;503;p14"/>
            <p:cNvSpPr txBox="1"/>
            <p:nvPr/>
          </p:nvSpPr>
          <p:spPr>
            <a:xfrm>
              <a:off x="0" y="-28575"/>
              <a:ext cx="284402" cy="27572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504" name="Google Shape;504;p14"/>
          <p:cNvGrpSpPr/>
          <p:nvPr/>
        </p:nvGrpSpPr>
        <p:grpSpPr>
          <a:xfrm>
            <a:off x="7311241" y="6394802"/>
            <a:ext cx="775514" cy="751862"/>
            <a:chOff x="0" y="-28575"/>
            <a:chExt cx="284402" cy="275728"/>
          </a:xfrm>
        </p:grpSpPr>
        <p:sp>
          <p:nvSpPr>
            <p:cNvPr id="505" name="Google Shape;505;p14"/>
            <p:cNvSpPr/>
            <p:nvPr/>
          </p:nvSpPr>
          <p:spPr>
            <a:xfrm>
              <a:off x="0" y="0"/>
              <a:ext cx="284402" cy="247153"/>
            </a:xfrm>
            <a:custGeom>
              <a:rect b="b" l="l" r="r" t="t"/>
              <a:pathLst>
                <a:path extrusionOk="0" h="247153" w="284402">
                  <a:moveTo>
                    <a:pt x="0" y="0"/>
                  </a:moveTo>
                  <a:lnTo>
                    <a:pt x="284402" y="0"/>
                  </a:lnTo>
                  <a:lnTo>
                    <a:pt x="284402" y="247153"/>
                  </a:lnTo>
                  <a:lnTo>
                    <a:pt x="0" y="247153"/>
                  </a:lnTo>
                  <a:close/>
                </a:path>
              </a:pathLst>
            </a:custGeom>
            <a:solidFill>
              <a:srgbClr val="EBC6E7"/>
            </a:solidFill>
            <a:ln>
              <a:noFill/>
            </a:ln>
          </p:spPr>
        </p:sp>
        <p:sp>
          <p:nvSpPr>
            <p:cNvPr id="506" name="Google Shape;506;p14"/>
            <p:cNvSpPr txBox="1"/>
            <p:nvPr/>
          </p:nvSpPr>
          <p:spPr>
            <a:xfrm>
              <a:off x="0" y="-28575"/>
              <a:ext cx="284402" cy="27572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507" name="Google Shape;507;p14"/>
          <p:cNvGrpSpPr/>
          <p:nvPr/>
        </p:nvGrpSpPr>
        <p:grpSpPr>
          <a:xfrm>
            <a:off x="8324674" y="2451235"/>
            <a:ext cx="775514" cy="478402"/>
            <a:chOff x="0" y="-28575"/>
            <a:chExt cx="284402" cy="175443"/>
          </a:xfrm>
        </p:grpSpPr>
        <p:sp>
          <p:nvSpPr>
            <p:cNvPr id="508" name="Google Shape;508;p14"/>
            <p:cNvSpPr/>
            <p:nvPr/>
          </p:nvSpPr>
          <p:spPr>
            <a:xfrm>
              <a:off x="0" y="0"/>
              <a:ext cx="284402" cy="146868"/>
            </a:xfrm>
            <a:custGeom>
              <a:rect b="b" l="l" r="r" t="t"/>
              <a:pathLst>
                <a:path extrusionOk="0" h="146868" w="284402">
                  <a:moveTo>
                    <a:pt x="0" y="0"/>
                  </a:moveTo>
                  <a:lnTo>
                    <a:pt x="284402" y="0"/>
                  </a:lnTo>
                  <a:lnTo>
                    <a:pt x="284402" y="146868"/>
                  </a:lnTo>
                  <a:lnTo>
                    <a:pt x="0" y="146868"/>
                  </a:lnTo>
                  <a:close/>
                </a:path>
              </a:pathLst>
            </a:custGeom>
            <a:solidFill>
              <a:srgbClr val="9AE0BE"/>
            </a:solidFill>
            <a:ln>
              <a:noFill/>
            </a:ln>
          </p:spPr>
        </p:sp>
        <p:sp>
          <p:nvSpPr>
            <p:cNvPr id="509" name="Google Shape;509;p14"/>
            <p:cNvSpPr txBox="1"/>
            <p:nvPr/>
          </p:nvSpPr>
          <p:spPr>
            <a:xfrm>
              <a:off x="0" y="-28575"/>
              <a:ext cx="284402" cy="17544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510" name="Google Shape;510;p14"/>
          <p:cNvGrpSpPr/>
          <p:nvPr/>
        </p:nvGrpSpPr>
        <p:grpSpPr>
          <a:xfrm>
            <a:off x="9160486" y="2451235"/>
            <a:ext cx="775514" cy="478402"/>
            <a:chOff x="0" y="-28575"/>
            <a:chExt cx="284402" cy="175443"/>
          </a:xfrm>
        </p:grpSpPr>
        <p:sp>
          <p:nvSpPr>
            <p:cNvPr id="511" name="Google Shape;511;p14"/>
            <p:cNvSpPr/>
            <p:nvPr/>
          </p:nvSpPr>
          <p:spPr>
            <a:xfrm>
              <a:off x="0" y="0"/>
              <a:ext cx="284402" cy="146868"/>
            </a:xfrm>
            <a:custGeom>
              <a:rect b="b" l="l" r="r" t="t"/>
              <a:pathLst>
                <a:path extrusionOk="0" h="146868" w="284402">
                  <a:moveTo>
                    <a:pt x="0" y="0"/>
                  </a:moveTo>
                  <a:lnTo>
                    <a:pt x="284402" y="0"/>
                  </a:lnTo>
                  <a:lnTo>
                    <a:pt x="284402" y="146868"/>
                  </a:lnTo>
                  <a:lnTo>
                    <a:pt x="0" y="146868"/>
                  </a:lnTo>
                  <a:close/>
                </a:path>
              </a:pathLst>
            </a:custGeom>
            <a:solidFill>
              <a:srgbClr val="9AE0BE"/>
            </a:solidFill>
            <a:ln>
              <a:noFill/>
            </a:ln>
          </p:spPr>
        </p:sp>
        <p:sp>
          <p:nvSpPr>
            <p:cNvPr id="512" name="Google Shape;512;p14"/>
            <p:cNvSpPr txBox="1"/>
            <p:nvPr/>
          </p:nvSpPr>
          <p:spPr>
            <a:xfrm>
              <a:off x="0" y="-28575"/>
              <a:ext cx="284402" cy="17544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513" name="Google Shape;513;p14"/>
          <p:cNvGrpSpPr/>
          <p:nvPr/>
        </p:nvGrpSpPr>
        <p:grpSpPr>
          <a:xfrm>
            <a:off x="8324674" y="3023168"/>
            <a:ext cx="775514" cy="751862"/>
            <a:chOff x="0" y="-28575"/>
            <a:chExt cx="284402" cy="275728"/>
          </a:xfrm>
        </p:grpSpPr>
        <p:sp>
          <p:nvSpPr>
            <p:cNvPr id="514" name="Google Shape;514;p14"/>
            <p:cNvSpPr/>
            <p:nvPr/>
          </p:nvSpPr>
          <p:spPr>
            <a:xfrm>
              <a:off x="0" y="0"/>
              <a:ext cx="284402" cy="247153"/>
            </a:xfrm>
            <a:custGeom>
              <a:rect b="b" l="l" r="r" t="t"/>
              <a:pathLst>
                <a:path extrusionOk="0" h="247153" w="284402">
                  <a:moveTo>
                    <a:pt x="0" y="0"/>
                  </a:moveTo>
                  <a:lnTo>
                    <a:pt x="284402" y="0"/>
                  </a:lnTo>
                  <a:lnTo>
                    <a:pt x="284402" y="247153"/>
                  </a:lnTo>
                  <a:lnTo>
                    <a:pt x="0" y="24715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</p:sp>
        <p:sp>
          <p:nvSpPr>
            <p:cNvPr id="515" name="Google Shape;515;p14"/>
            <p:cNvSpPr txBox="1"/>
            <p:nvPr/>
          </p:nvSpPr>
          <p:spPr>
            <a:xfrm>
              <a:off x="0" y="-28575"/>
              <a:ext cx="284402" cy="27572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516" name="Google Shape;516;p14"/>
          <p:cNvGrpSpPr/>
          <p:nvPr/>
        </p:nvGrpSpPr>
        <p:grpSpPr>
          <a:xfrm>
            <a:off x="9160486" y="3023168"/>
            <a:ext cx="775514" cy="751862"/>
            <a:chOff x="0" y="-28575"/>
            <a:chExt cx="284402" cy="275728"/>
          </a:xfrm>
        </p:grpSpPr>
        <p:sp>
          <p:nvSpPr>
            <p:cNvPr id="517" name="Google Shape;517;p14"/>
            <p:cNvSpPr/>
            <p:nvPr/>
          </p:nvSpPr>
          <p:spPr>
            <a:xfrm>
              <a:off x="0" y="0"/>
              <a:ext cx="284402" cy="247153"/>
            </a:xfrm>
            <a:custGeom>
              <a:rect b="b" l="l" r="r" t="t"/>
              <a:pathLst>
                <a:path extrusionOk="0" h="247153" w="284402">
                  <a:moveTo>
                    <a:pt x="0" y="0"/>
                  </a:moveTo>
                  <a:lnTo>
                    <a:pt x="284402" y="0"/>
                  </a:lnTo>
                  <a:lnTo>
                    <a:pt x="284402" y="247153"/>
                  </a:lnTo>
                  <a:lnTo>
                    <a:pt x="0" y="24715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</p:sp>
        <p:sp>
          <p:nvSpPr>
            <p:cNvPr id="518" name="Google Shape;518;p14"/>
            <p:cNvSpPr txBox="1"/>
            <p:nvPr/>
          </p:nvSpPr>
          <p:spPr>
            <a:xfrm>
              <a:off x="0" y="-28575"/>
              <a:ext cx="284402" cy="27572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519" name="Google Shape;519;p14"/>
          <p:cNvGrpSpPr/>
          <p:nvPr/>
        </p:nvGrpSpPr>
        <p:grpSpPr>
          <a:xfrm>
            <a:off x="8324674" y="3863591"/>
            <a:ext cx="775514" cy="751862"/>
            <a:chOff x="0" y="-28575"/>
            <a:chExt cx="284402" cy="275728"/>
          </a:xfrm>
        </p:grpSpPr>
        <p:sp>
          <p:nvSpPr>
            <p:cNvPr id="520" name="Google Shape;520;p14"/>
            <p:cNvSpPr/>
            <p:nvPr/>
          </p:nvSpPr>
          <p:spPr>
            <a:xfrm>
              <a:off x="0" y="0"/>
              <a:ext cx="284402" cy="247153"/>
            </a:xfrm>
            <a:custGeom>
              <a:rect b="b" l="l" r="r" t="t"/>
              <a:pathLst>
                <a:path extrusionOk="0" h="247153" w="284402">
                  <a:moveTo>
                    <a:pt x="0" y="0"/>
                  </a:moveTo>
                  <a:lnTo>
                    <a:pt x="284402" y="0"/>
                  </a:lnTo>
                  <a:lnTo>
                    <a:pt x="284402" y="247153"/>
                  </a:lnTo>
                  <a:lnTo>
                    <a:pt x="0" y="24715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</p:sp>
        <p:sp>
          <p:nvSpPr>
            <p:cNvPr id="521" name="Google Shape;521;p14"/>
            <p:cNvSpPr txBox="1"/>
            <p:nvPr/>
          </p:nvSpPr>
          <p:spPr>
            <a:xfrm>
              <a:off x="0" y="-28575"/>
              <a:ext cx="284402" cy="27572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522" name="Google Shape;522;p14"/>
          <p:cNvGrpSpPr/>
          <p:nvPr/>
        </p:nvGrpSpPr>
        <p:grpSpPr>
          <a:xfrm>
            <a:off x="9160486" y="3863591"/>
            <a:ext cx="775514" cy="751862"/>
            <a:chOff x="0" y="-28575"/>
            <a:chExt cx="284402" cy="275728"/>
          </a:xfrm>
        </p:grpSpPr>
        <p:sp>
          <p:nvSpPr>
            <p:cNvPr id="523" name="Google Shape;523;p14"/>
            <p:cNvSpPr/>
            <p:nvPr/>
          </p:nvSpPr>
          <p:spPr>
            <a:xfrm>
              <a:off x="0" y="0"/>
              <a:ext cx="284402" cy="247153"/>
            </a:xfrm>
            <a:custGeom>
              <a:rect b="b" l="l" r="r" t="t"/>
              <a:pathLst>
                <a:path extrusionOk="0" h="247153" w="284402">
                  <a:moveTo>
                    <a:pt x="0" y="0"/>
                  </a:moveTo>
                  <a:lnTo>
                    <a:pt x="284402" y="0"/>
                  </a:lnTo>
                  <a:lnTo>
                    <a:pt x="284402" y="247153"/>
                  </a:lnTo>
                  <a:lnTo>
                    <a:pt x="0" y="24715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</p:sp>
        <p:sp>
          <p:nvSpPr>
            <p:cNvPr id="524" name="Google Shape;524;p14"/>
            <p:cNvSpPr txBox="1"/>
            <p:nvPr/>
          </p:nvSpPr>
          <p:spPr>
            <a:xfrm>
              <a:off x="0" y="-28575"/>
              <a:ext cx="284402" cy="27572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525" name="Google Shape;525;p14"/>
          <p:cNvGrpSpPr/>
          <p:nvPr/>
        </p:nvGrpSpPr>
        <p:grpSpPr>
          <a:xfrm>
            <a:off x="8324674" y="4703600"/>
            <a:ext cx="775514" cy="751862"/>
            <a:chOff x="0" y="-28575"/>
            <a:chExt cx="284402" cy="275728"/>
          </a:xfrm>
        </p:grpSpPr>
        <p:sp>
          <p:nvSpPr>
            <p:cNvPr id="526" name="Google Shape;526;p14"/>
            <p:cNvSpPr/>
            <p:nvPr/>
          </p:nvSpPr>
          <p:spPr>
            <a:xfrm>
              <a:off x="0" y="0"/>
              <a:ext cx="284402" cy="247153"/>
            </a:xfrm>
            <a:custGeom>
              <a:rect b="b" l="l" r="r" t="t"/>
              <a:pathLst>
                <a:path extrusionOk="0" h="247153" w="284402">
                  <a:moveTo>
                    <a:pt x="0" y="0"/>
                  </a:moveTo>
                  <a:lnTo>
                    <a:pt x="284402" y="0"/>
                  </a:lnTo>
                  <a:lnTo>
                    <a:pt x="284402" y="247153"/>
                  </a:lnTo>
                  <a:lnTo>
                    <a:pt x="0" y="24715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</p:sp>
        <p:sp>
          <p:nvSpPr>
            <p:cNvPr id="527" name="Google Shape;527;p14"/>
            <p:cNvSpPr txBox="1"/>
            <p:nvPr/>
          </p:nvSpPr>
          <p:spPr>
            <a:xfrm>
              <a:off x="0" y="-28575"/>
              <a:ext cx="284402" cy="27572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528" name="Google Shape;528;p14"/>
          <p:cNvGrpSpPr/>
          <p:nvPr/>
        </p:nvGrpSpPr>
        <p:grpSpPr>
          <a:xfrm>
            <a:off x="9160486" y="4703600"/>
            <a:ext cx="775514" cy="751862"/>
            <a:chOff x="0" y="-28575"/>
            <a:chExt cx="284402" cy="275728"/>
          </a:xfrm>
        </p:grpSpPr>
        <p:sp>
          <p:nvSpPr>
            <p:cNvPr id="529" name="Google Shape;529;p14"/>
            <p:cNvSpPr/>
            <p:nvPr/>
          </p:nvSpPr>
          <p:spPr>
            <a:xfrm>
              <a:off x="0" y="0"/>
              <a:ext cx="284402" cy="247153"/>
            </a:xfrm>
            <a:custGeom>
              <a:rect b="b" l="l" r="r" t="t"/>
              <a:pathLst>
                <a:path extrusionOk="0" h="247153" w="284402">
                  <a:moveTo>
                    <a:pt x="0" y="0"/>
                  </a:moveTo>
                  <a:lnTo>
                    <a:pt x="284402" y="0"/>
                  </a:lnTo>
                  <a:lnTo>
                    <a:pt x="284402" y="247153"/>
                  </a:lnTo>
                  <a:lnTo>
                    <a:pt x="0" y="24715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</p:sp>
        <p:sp>
          <p:nvSpPr>
            <p:cNvPr id="530" name="Google Shape;530;p14"/>
            <p:cNvSpPr txBox="1"/>
            <p:nvPr/>
          </p:nvSpPr>
          <p:spPr>
            <a:xfrm>
              <a:off x="0" y="-28575"/>
              <a:ext cx="284402" cy="27572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531" name="Google Shape;531;p14"/>
          <p:cNvGrpSpPr/>
          <p:nvPr/>
        </p:nvGrpSpPr>
        <p:grpSpPr>
          <a:xfrm>
            <a:off x="8324674" y="5544439"/>
            <a:ext cx="775514" cy="751862"/>
            <a:chOff x="0" y="-28575"/>
            <a:chExt cx="284402" cy="275728"/>
          </a:xfrm>
        </p:grpSpPr>
        <p:sp>
          <p:nvSpPr>
            <p:cNvPr id="532" name="Google Shape;532;p14"/>
            <p:cNvSpPr/>
            <p:nvPr/>
          </p:nvSpPr>
          <p:spPr>
            <a:xfrm>
              <a:off x="0" y="0"/>
              <a:ext cx="284402" cy="247153"/>
            </a:xfrm>
            <a:custGeom>
              <a:rect b="b" l="l" r="r" t="t"/>
              <a:pathLst>
                <a:path extrusionOk="0" h="247153" w="284402">
                  <a:moveTo>
                    <a:pt x="0" y="0"/>
                  </a:moveTo>
                  <a:lnTo>
                    <a:pt x="284402" y="0"/>
                  </a:lnTo>
                  <a:lnTo>
                    <a:pt x="284402" y="247153"/>
                  </a:lnTo>
                  <a:lnTo>
                    <a:pt x="0" y="24715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</p:sp>
        <p:sp>
          <p:nvSpPr>
            <p:cNvPr id="533" name="Google Shape;533;p14"/>
            <p:cNvSpPr txBox="1"/>
            <p:nvPr/>
          </p:nvSpPr>
          <p:spPr>
            <a:xfrm>
              <a:off x="0" y="-28575"/>
              <a:ext cx="284402" cy="27572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534" name="Google Shape;534;p14"/>
          <p:cNvGrpSpPr/>
          <p:nvPr/>
        </p:nvGrpSpPr>
        <p:grpSpPr>
          <a:xfrm>
            <a:off x="9160486" y="5544439"/>
            <a:ext cx="775514" cy="751862"/>
            <a:chOff x="0" y="-28575"/>
            <a:chExt cx="284402" cy="275728"/>
          </a:xfrm>
        </p:grpSpPr>
        <p:sp>
          <p:nvSpPr>
            <p:cNvPr id="535" name="Google Shape;535;p14"/>
            <p:cNvSpPr/>
            <p:nvPr/>
          </p:nvSpPr>
          <p:spPr>
            <a:xfrm>
              <a:off x="0" y="0"/>
              <a:ext cx="284402" cy="247153"/>
            </a:xfrm>
            <a:custGeom>
              <a:rect b="b" l="l" r="r" t="t"/>
              <a:pathLst>
                <a:path extrusionOk="0" h="247153" w="284402">
                  <a:moveTo>
                    <a:pt x="0" y="0"/>
                  </a:moveTo>
                  <a:lnTo>
                    <a:pt x="284402" y="0"/>
                  </a:lnTo>
                  <a:lnTo>
                    <a:pt x="284402" y="247153"/>
                  </a:lnTo>
                  <a:lnTo>
                    <a:pt x="0" y="24715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</p:sp>
        <p:sp>
          <p:nvSpPr>
            <p:cNvPr id="536" name="Google Shape;536;p14"/>
            <p:cNvSpPr txBox="1"/>
            <p:nvPr/>
          </p:nvSpPr>
          <p:spPr>
            <a:xfrm>
              <a:off x="0" y="-28575"/>
              <a:ext cx="284402" cy="27572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537" name="Google Shape;537;p14"/>
          <p:cNvGrpSpPr/>
          <p:nvPr/>
        </p:nvGrpSpPr>
        <p:grpSpPr>
          <a:xfrm>
            <a:off x="8324674" y="6389832"/>
            <a:ext cx="775514" cy="751862"/>
            <a:chOff x="0" y="-28575"/>
            <a:chExt cx="284402" cy="275728"/>
          </a:xfrm>
        </p:grpSpPr>
        <p:sp>
          <p:nvSpPr>
            <p:cNvPr id="538" name="Google Shape;538;p14"/>
            <p:cNvSpPr/>
            <p:nvPr/>
          </p:nvSpPr>
          <p:spPr>
            <a:xfrm>
              <a:off x="0" y="0"/>
              <a:ext cx="284402" cy="247153"/>
            </a:xfrm>
            <a:custGeom>
              <a:rect b="b" l="l" r="r" t="t"/>
              <a:pathLst>
                <a:path extrusionOk="0" h="247153" w="284402">
                  <a:moveTo>
                    <a:pt x="0" y="0"/>
                  </a:moveTo>
                  <a:lnTo>
                    <a:pt x="284402" y="0"/>
                  </a:lnTo>
                  <a:lnTo>
                    <a:pt x="284402" y="247153"/>
                  </a:lnTo>
                  <a:lnTo>
                    <a:pt x="0" y="247153"/>
                  </a:lnTo>
                  <a:close/>
                </a:path>
              </a:pathLst>
            </a:custGeom>
            <a:solidFill>
              <a:srgbClr val="EBC6E7"/>
            </a:solidFill>
            <a:ln>
              <a:noFill/>
            </a:ln>
          </p:spPr>
        </p:sp>
        <p:sp>
          <p:nvSpPr>
            <p:cNvPr id="539" name="Google Shape;539;p14"/>
            <p:cNvSpPr txBox="1"/>
            <p:nvPr/>
          </p:nvSpPr>
          <p:spPr>
            <a:xfrm>
              <a:off x="0" y="-28575"/>
              <a:ext cx="284402" cy="27572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540" name="Google Shape;540;p14"/>
          <p:cNvGrpSpPr/>
          <p:nvPr/>
        </p:nvGrpSpPr>
        <p:grpSpPr>
          <a:xfrm>
            <a:off x="9160486" y="6389832"/>
            <a:ext cx="775514" cy="751862"/>
            <a:chOff x="0" y="-28575"/>
            <a:chExt cx="284402" cy="275728"/>
          </a:xfrm>
        </p:grpSpPr>
        <p:sp>
          <p:nvSpPr>
            <p:cNvPr id="541" name="Google Shape;541;p14"/>
            <p:cNvSpPr/>
            <p:nvPr/>
          </p:nvSpPr>
          <p:spPr>
            <a:xfrm>
              <a:off x="0" y="0"/>
              <a:ext cx="284402" cy="247153"/>
            </a:xfrm>
            <a:custGeom>
              <a:rect b="b" l="l" r="r" t="t"/>
              <a:pathLst>
                <a:path extrusionOk="0" h="247153" w="284402">
                  <a:moveTo>
                    <a:pt x="0" y="0"/>
                  </a:moveTo>
                  <a:lnTo>
                    <a:pt x="284402" y="0"/>
                  </a:lnTo>
                  <a:lnTo>
                    <a:pt x="284402" y="247153"/>
                  </a:lnTo>
                  <a:lnTo>
                    <a:pt x="0" y="247153"/>
                  </a:lnTo>
                  <a:close/>
                </a:path>
              </a:pathLst>
            </a:custGeom>
            <a:solidFill>
              <a:srgbClr val="EBC6E7"/>
            </a:solidFill>
            <a:ln>
              <a:noFill/>
            </a:ln>
          </p:spPr>
        </p:sp>
        <p:sp>
          <p:nvSpPr>
            <p:cNvPr id="542" name="Google Shape;542;p14"/>
            <p:cNvSpPr txBox="1"/>
            <p:nvPr/>
          </p:nvSpPr>
          <p:spPr>
            <a:xfrm>
              <a:off x="0" y="-28575"/>
              <a:ext cx="284402" cy="27572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543" name="Google Shape;543;p14"/>
          <p:cNvGrpSpPr/>
          <p:nvPr/>
        </p:nvGrpSpPr>
        <p:grpSpPr>
          <a:xfrm>
            <a:off x="573487" y="1858789"/>
            <a:ext cx="1969497" cy="1075818"/>
            <a:chOff x="0" y="-28575"/>
            <a:chExt cx="722267" cy="394531"/>
          </a:xfrm>
        </p:grpSpPr>
        <p:sp>
          <p:nvSpPr>
            <p:cNvPr id="544" name="Google Shape;544;p14"/>
            <p:cNvSpPr/>
            <p:nvPr/>
          </p:nvSpPr>
          <p:spPr>
            <a:xfrm>
              <a:off x="0" y="0"/>
              <a:ext cx="722267" cy="365956"/>
            </a:xfrm>
            <a:custGeom>
              <a:rect b="b" l="l" r="r" t="t"/>
              <a:pathLst>
                <a:path extrusionOk="0" h="365956" w="722267">
                  <a:moveTo>
                    <a:pt x="0" y="0"/>
                  </a:moveTo>
                  <a:lnTo>
                    <a:pt x="722267" y="0"/>
                  </a:lnTo>
                  <a:lnTo>
                    <a:pt x="722267" y="365956"/>
                  </a:lnTo>
                  <a:lnTo>
                    <a:pt x="0" y="365956"/>
                  </a:lnTo>
                  <a:close/>
                </a:path>
              </a:pathLst>
            </a:custGeom>
            <a:solidFill>
              <a:srgbClr val="FFFFFF"/>
            </a:solidFill>
            <a:ln cap="sq" cmpd="sng" w="19050">
              <a:solidFill>
                <a:srgbClr val="16CE76"/>
              </a:solidFill>
              <a:prstDash val="dash"/>
              <a:miter lim="8000"/>
              <a:headEnd len="sm" w="sm" type="none"/>
              <a:tailEnd len="sm" w="sm" type="none"/>
            </a:ln>
          </p:spPr>
        </p:sp>
        <p:sp>
          <p:nvSpPr>
            <p:cNvPr id="545" name="Google Shape;545;p14"/>
            <p:cNvSpPr txBox="1"/>
            <p:nvPr/>
          </p:nvSpPr>
          <p:spPr>
            <a:xfrm>
              <a:off x="0" y="-28575"/>
              <a:ext cx="722267" cy="39453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546" name="Google Shape;546;p14"/>
          <p:cNvSpPr txBox="1"/>
          <p:nvPr/>
        </p:nvSpPr>
        <p:spPr>
          <a:xfrm>
            <a:off x="2890836" y="2632765"/>
            <a:ext cx="556058" cy="1746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4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999" u="none" cap="none" strike="noStrike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WEIGHT</a:t>
            </a:r>
            <a:endParaRPr/>
          </a:p>
        </p:txBody>
      </p:sp>
      <p:sp>
        <p:nvSpPr>
          <p:cNvPr id="547" name="Google Shape;547;p14"/>
          <p:cNvSpPr txBox="1"/>
          <p:nvPr/>
        </p:nvSpPr>
        <p:spPr>
          <a:xfrm>
            <a:off x="3771637" y="2632765"/>
            <a:ext cx="556058" cy="1746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4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999" u="none" cap="none" strike="noStrike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RATING</a:t>
            </a:r>
            <a:endParaRPr/>
          </a:p>
        </p:txBody>
      </p:sp>
      <p:sp>
        <p:nvSpPr>
          <p:cNvPr id="548" name="Google Shape;548;p14"/>
          <p:cNvSpPr txBox="1"/>
          <p:nvPr/>
        </p:nvSpPr>
        <p:spPr>
          <a:xfrm>
            <a:off x="736437" y="4941948"/>
            <a:ext cx="1676677" cy="31623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800" u="none" cap="none" strike="noStrike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EASE OF USE</a:t>
            </a:r>
            <a:endParaRPr/>
          </a:p>
        </p:txBody>
      </p:sp>
      <p:sp>
        <p:nvSpPr>
          <p:cNvPr id="549" name="Google Shape;549;p14"/>
          <p:cNvSpPr txBox="1"/>
          <p:nvPr/>
        </p:nvSpPr>
        <p:spPr>
          <a:xfrm>
            <a:off x="938052" y="5782372"/>
            <a:ext cx="1273446" cy="31623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800" u="none" cap="none" strike="noStrike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SUPPORT</a:t>
            </a:r>
            <a:endParaRPr/>
          </a:p>
        </p:txBody>
      </p:sp>
      <p:sp>
        <p:nvSpPr>
          <p:cNvPr id="550" name="Google Shape;550;p14"/>
          <p:cNvSpPr txBox="1"/>
          <p:nvPr/>
        </p:nvSpPr>
        <p:spPr>
          <a:xfrm>
            <a:off x="938052" y="6622795"/>
            <a:ext cx="1273446" cy="31623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800" u="none" cap="none" strike="noStrike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TOTAL</a:t>
            </a:r>
            <a:endParaRPr/>
          </a:p>
        </p:txBody>
      </p:sp>
      <p:sp>
        <p:nvSpPr>
          <p:cNvPr id="551" name="Google Shape;551;p14"/>
          <p:cNvSpPr txBox="1"/>
          <p:nvPr/>
        </p:nvSpPr>
        <p:spPr>
          <a:xfrm>
            <a:off x="4721237" y="2632765"/>
            <a:ext cx="556058" cy="1746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4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999" u="none" cap="none" strike="noStrike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WEIGHT</a:t>
            </a:r>
            <a:endParaRPr/>
          </a:p>
        </p:txBody>
      </p:sp>
      <p:sp>
        <p:nvSpPr>
          <p:cNvPr id="552" name="Google Shape;552;p14"/>
          <p:cNvSpPr txBox="1"/>
          <p:nvPr/>
        </p:nvSpPr>
        <p:spPr>
          <a:xfrm>
            <a:off x="5602038" y="2632765"/>
            <a:ext cx="556058" cy="1746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4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999" u="none" cap="none" strike="noStrike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RATING</a:t>
            </a:r>
            <a:endParaRPr/>
          </a:p>
        </p:txBody>
      </p:sp>
      <p:sp>
        <p:nvSpPr>
          <p:cNvPr id="553" name="Google Shape;553;p14"/>
          <p:cNvSpPr txBox="1"/>
          <p:nvPr/>
        </p:nvSpPr>
        <p:spPr>
          <a:xfrm>
            <a:off x="6585155" y="2632765"/>
            <a:ext cx="556058" cy="1746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4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999" u="none" cap="none" strike="noStrike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WEIGHT</a:t>
            </a:r>
            <a:endParaRPr/>
          </a:p>
        </p:txBody>
      </p:sp>
      <p:sp>
        <p:nvSpPr>
          <p:cNvPr id="554" name="Google Shape;554;p14"/>
          <p:cNvSpPr txBox="1"/>
          <p:nvPr/>
        </p:nvSpPr>
        <p:spPr>
          <a:xfrm>
            <a:off x="7465956" y="2632765"/>
            <a:ext cx="556058" cy="1746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4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999" u="none" cap="none" strike="noStrike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RATING</a:t>
            </a:r>
            <a:endParaRPr/>
          </a:p>
        </p:txBody>
      </p:sp>
      <p:sp>
        <p:nvSpPr>
          <p:cNvPr id="555" name="Google Shape;555;p14"/>
          <p:cNvSpPr txBox="1"/>
          <p:nvPr/>
        </p:nvSpPr>
        <p:spPr>
          <a:xfrm>
            <a:off x="8434401" y="2627795"/>
            <a:ext cx="556058" cy="1746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4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999" u="none" cap="none" strike="noStrike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WEIGHT</a:t>
            </a:r>
            <a:endParaRPr/>
          </a:p>
        </p:txBody>
      </p:sp>
      <p:sp>
        <p:nvSpPr>
          <p:cNvPr id="556" name="Google Shape;556;p14"/>
          <p:cNvSpPr txBox="1"/>
          <p:nvPr/>
        </p:nvSpPr>
        <p:spPr>
          <a:xfrm>
            <a:off x="9315202" y="2627795"/>
            <a:ext cx="556058" cy="1746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4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999" u="none" cap="none" strike="noStrike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RATING</a:t>
            </a:r>
            <a:endParaRPr/>
          </a:p>
        </p:txBody>
      </p:sp>
      <p:sp>
        <p:nvSpPr>
          <p:cNvPr id="557" name="Google Shape;557;p14"/>
          <p:cNvSpPr txBox="1"/>
          <p:nvPr/>
        </p:nvSpPr>
        <p:spPr>
          <a:xfrm>
            <a:off x="2804023" y="3323759"/>
            <a:ext cx="729685" cy="219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00" u="none" cap="none" strike="noStrike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1</a:t>
            </a:r>
            <a:endParaRPr/>
          </a:p>
        </p:txBody>
      </p:sp>
      <p:sp>
        <p:nvSpPr>
          <p:cNvPr id="558" name="Google Shape;558;p14"/>
          <p:cNvSpPr txBox="1"/>
          <p:nvPr/>
        </p:nvSpPr>
        <p:spPr>
          <a:xfrm>
            <a:off x="2804023" y="4164182"/>
            <a:ext cx="729685" cy="219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00" u="none" cap="none" strike="noStrike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1</a:t>
            </a:r>
            <a:endParaRPr/>
          </a:p>
        </p:txBody>
      </p:sp>
      <p:sp>
        <p:nvSpPr>
          <p:cNvPr id="559" name="Google Shape;559;p14"/>
          <p:cNvSpPr txBox="1"/>
          <p:nvPr/>
        </p:nvSpPr>
        <p:spPr>
          <a:xfrm>
            <a:off x="2804023" y="5001424"/>
            <a:ext cx="729685" cy="219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00" u="none" cap="none" strike="noStrike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1</a:t>
            </a:r>
            <a:endParaRPr/>
          </a:p>
        </p:txBody>
      </p:sp>
      <p:sp>
        <p:nvSpPr>
          <p:cNvPr id="560" name="Google Shape;560;p14"/>
          <p:cNvSpPr txBox="1"/>
          <p:nvPr/>
        </p:nvSpPr>
        <p:spPr>
          <a:xfrm>
            <a:off x="2804023" y="5850958"/>
            <a:ext cx="729685" cy="219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00" u="none" cap="none" strike="noStrike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1</a:t>
            </a:r>
            <a:endParaRPr/>
          </a:p>
        </p:txBody>
      </p:sp>
      <p:sp>
        <p:nvSpPr>
          <p:cNvPr id="561" name="Google Shape;561;p14"/>
          <p:cNvSpPr txBox="1"/>
          <p:nvPr/>
        </p:nvSpPr>
        <p:spPr>
          <a:xfrm>
            <a:off x="2804023" y="6682271"/>
            <a:ext cx="729685" cy="219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00" u="none" cap="none" strike="noStrike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1</a:t>
            </a:r>
            <a:endParaRPr/>
          </a:p>
        </p:txBody>
      </p:sp>
      <p:sp>
        <p:nvSpPr>
          <p:cNvPr id="562" name="Google Shape;562;p14"/>
          <p:cNvSpPr txBox="1"/>
          <p:nvPr/>
        </p:nvSpPr>
        <p:spPr>
          <a:xfrm>
            <a:off x="3643700" y="3322167"/>
            <a:ext cx="729685" cy="219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00" u="none" cap="none" strike="noStrike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1</a:t>
            </a:r>
            <a:endParaRPr/>
          </a:p>
        </p:txBody>
      </p:sp>
      <p:sp>
        <p:nvSpPr>
          <p:cNvPr id="563" name="Google Shape;563;p14"/>
          <p:cNvSpPr txBox="1"/>
          <p:nvPr/>
        </p:nvSpPr>
        <p:spPr>
          <a:xfrm>
            <a:off x="3643700" y="4162591"/>
            <a:ext cx="729685" cy="219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00" u="none" cap="none" strike="noStrike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1</a:t>
            </a:r>
            <a:endParaRPr/>
          </a:p>
        </p:txBody>
      </p:sp>
      <p:sp>
        <p:nvSpPr>
          <p:cNvPr id="564" name="Google Shape;564;p14"/>
          <p:cNvSpPr txBox="1"/>
          <p:nvPr/>
        </p:nvSpPr>
        <p:spPr>
          <a:xfrm>
            <a:off x="3643700" y="4999833"/>
            <a:ext cx="729685" cy="219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00" u="none" cap="none" strike="noStrike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1</a:t>
            </a:r>
            <a:endParaRPr/>
          </a:p>
        </p:txBody>
      </p:sp>
      <p:sp>
        <p:nvSpPr>
          <p:cNvPr id="565" name="Google Shape;565;p14"/>
          <p:cNvSpPr txBox="1"/>
          <p:nvPr/>
        </p:nvSpPr>
        <p:spPr>
          <a:xfrm>
            <a:off x="3643700" y="5849367"/>
            <a:ext cx="729685" cy="219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00" u="none" cap="none" strike="noStrike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1</a:t>
            </a:r>
            <a:endParaRPr/>
          </a:p>
        </p:txBody>
      </p:sp>
      <p:sp>
        <p:nvSpPr>
          <p:cNvPr id="566" name="Google Shape;566;p14"/>
          <p:cNvSpPr txBox="1"/>
          <p:nvPr/>
        </p:nvSpPr>
        <p:spPr>
          <a:xfrm>
            <a:off x="3643700" y="6680680"/>
            <a:ext cx="729685" cy="219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00" u="none" cap="none" strike="noStrike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1</a:t>
            </a:r>
            <a:endParaRPr/>
          </a:p>
        </p:txBody>
      </p:sp>
      <p:sp>
        <p:nvSpPr>
          <p:cNvPr id="567" name="Google Shape;567;p14"/>
          <p:cNvSpPr txBox="1"/>
          <p:nvPr/>
        </p:nvSpPr>
        <p:spPr>
          <a:xfrm>
            <a:off x="4630560" y="3333392"/>
            <a:ext cx="729685" cy="219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00" u="none" cap="none" strike="noStrike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2</a:t>
            </a:r>
            <a:endParaRPr/>
          </a:p>
        </p:txBody>
      </p:sp>
      <p:sp>
        <p:nvSpPr>
          <p:cNvPr id="568" name="Google Shape;568;p14"/>
          <p:cNvSpPr txBox="1"/>
          <p:nvPr/>
        </p:nvSpPr>
        <p:spPr>
          <a:xfrm>
            <a:off x="4630560" y="4173816"/>
            <a:ext cx="729685" cy="219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00" u="none" cap="none" strike="noStrike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2</a:t>
            </a:r>
            <a:endParaRPr/>
          </a:p>
        </p:txBody>
      </p:sp>
      <p:sp>
        <p:nvSpPr>
          <p:cNvPr id="569" name="Google Shape;569;p14"/>
          <p:cNvSpPr txBox="1"/>
          <p:nvPr/>
        </p:nvSpPr>
        <p:spPr>
          <a:xfrm>
            <a:off x="4630560" y="5011058"/>
            <a:ext cx="729685" cy="219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00" u="none" cap="none" strike="noStrike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2</a:t>
            </a:r>
            <a:endParaRPr/>
          </a:p>
        </p:txBody>
      </p:sp>
      <p:sp>
        <p:nvSpPr>
          <p:cNvPr id="570" name="Google Shape;570;p14"/>
          <p:cNvSpPr txBox="1"/>
          <p:nvPr/>
        </p:nvSpPr>
        <p:spPr>
          <a:xfrm>
            <a:off x="4630560" y="5860592"/>
            <a:ext cx="729685" cy="219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00" u="none" cap="none" strike="noStrike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2</a:t>
            </a:r>
            <a:endParaRPr/>
          </a:p>
        </p:txBody>
      </p:sp>
      <p:sp>
        <p:nvSpPr>
          <p:cNvPr id="571" name="Google Shape;571;p14"/>
          <p:cNvSpPr txBox="1"/>
          <p:nvPr/>
        </p:nvSpPr>
        <p:spPr>
          <a:xfrm>
            <a:off x="4630560" y="6691905"/>
            <a:ext cx="729685" cy="219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00" u="none" cap="none" strike="noStrike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2</a:t>
            </a:r>
            <a:endParaRPr/>
          </a:p>
        </p:txBody>
      </p:sp>
      <p:sp>
        <p:nvSpPr>
          <p:cNvPr id="572" name="Google Shape;572;p14"/>
          <p:cNvSpPr txBox="1"/>
          <p:nvPr/>
        </p:nvSpPr>
        <p:spPr>
          <a:xfrm>
            <a:off x="5470237" y="3331801"/>
            <a:ext cx="729685" cy="219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00" u="none" cap="none" strike="noStrike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2</a:t>
            </a:r>
            <a:endParaRPr/>
          </a:p>
        </p:txBody>
      </p:sp>
      <p:sp>
        <p:nvSpPr>
          <p:cNvPr id="573" name="Google Shape;573;p14"/>
          <p:cNvSpPr txBox="1"/>
          <p:nvPr/>
        </p:nvSpPr>
        <p:spPr>
          <a:xfrm>
            <a:off x="5470237" y="4172225"/>
            <a:ext cx="729685" cy="219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00" u="none" cap="none" strike="noStrike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2</a:t>
            </a:r>
            <a:endParaRPr/>
          </a:p>
        </p:txBody>
      </p:sp>
      <p:sp>
        <p:nvSpPr>
          <p:cNvPr id="574" name="Google Shape;574;p14"/>
          <p:cNvSpPr txBox="1"/>
          <p:nvPr/>
        </p:nvSpPr>
        <p:spPr>
          <a:xfrm>
            <a:off x="5470237" y="5009466"/>
            <a:ext cx="729685" cy="219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00" u="none" cap="none" strike="noStrike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2</a:t>
            </a:r>
            <a:endParaRPr/>
          </a:p>
        </p:txBody>
      </p:sp>
      <p:sp>
        <p:nvSpPr>
          <p:cNvPr id="575" name="Google Shape;575;p14"/>
          <p:cNvSpPr txBox="1"/>
          <p:nvPr/>
        </p:nvSpPr>
        <p:spPr>
          <a:xfrm>
            <a:off x="5470237" y="5859000"/>
            <a:ext cx="729685" cy="219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00" u="none" cap="none" strike="noStrike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2</a:t>
            </a:r>
            <a:endParaRPr/>
          </a:p>
        </p:txBody>
      </p:sp>
      <p:sp>
        <p:nvSpPr>
          <p:cNvPr id="576" name="Google Shape;576;p14"/>
          <p:cNvSpPr txBox="1"/>
          <p:nvPr/>
        </p:nvSpPr>
        <p:spPr>
          <a:xfrm>
            <a:off x="5470237" y="6690314"/>
            <a:ext cx="729685" cy="219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00" u="none" cap="none" strike="noStrike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2</a:t>
            </a:r>
            <a:endParaRPr/>
          </a:p>
        </p:txBody>
      </p:sp>
      <p:sp>
        <p:nvSpPr>
          <p:cNvPr id="577" name="Google Shape;577;p14"/>
          <p:cNvSpPr txBox="1"/>
          <p:nvPr/>
        </p:nvSpPr>
        <p:spPr>
          <a:xfrm>
            <a:off x="6489074" y="3321372"/>
            <a:ext cx="729685" cy="219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00" u="none" cap="none" strike="noStrike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3</a:t>
            </a:r>
            <a:endParaRPr/>
          </a:p>
        </p:txBody>
      </p:sp>
      <p:sp>
        <p:nvSpPr>
          <p:cNvPr id="578" name="Google Shape;578;p14"/>
          <p:cNvSpPr txBox="1"/>
          <p:nvPr/>
        </p:nvSpPr>
        <p:spPr>
          <a:xfrm>
            <a:off x="8343929" y="3318985"/>
            <a:ext cx="729685" cy="219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00" u="none" cap="none" strike="noStrike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4</a:t>
            </a:r>
            <a:endParaRPr/>
          </a:p>
        </p:txBody>
      </p:sp>
      <p:sp>
        <p:nvSpPr>
          <p:cNvPr id="579" name="Google Shape;579;p14"/>
          <p:cNvSpPr txBox="1"/>
          <p:nvPr/>
        </p:nvSpPr>
        <p:spPr>
          <a:xfrm>
            <a:off x="6489074" y="4161796"/>
            <a:ext cx="729685" cy="219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00" u="none" cap="none" strike="noStrike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3</a:t>
            </a:r>
            <a:endParaRPr/>
          </a:p>
        </p:txBody>
      </p:sp>
      <p:sp>
        <p:nvSpPr>
          <p:cNvPr id="580" name="Google Shape;580;p14"/>
          <p:cNvSpPr txBox="1"/>
          <p:nvPr/>
        </p:nvSpPr>
        <p:spPr>
          <a:xfrm>
            <a:off x="8343929" y="4159409"/>
            <a:ext cx="729685" cy="219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00" u="none" cap="none" strike="noStrike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4</a:t>
            </a:r>
            <a:endParaRPr/>
          </a:p>
        </p:txBody>
      </p:sp>
      <p:sp>
        <p:nvSpPr>
          <p:cNvPr id="581" name="Google Shape;581;p14"/>
          <p:cNvSpPr txBox="1"/>
          <p:nvPr/>
        </p:nvSpPr>
        <p:spPr>
          <a:xfrm>
            <a:off x="6489074" y="4999037"/>
            <a:ext cx="729685" cy="219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00" u="none" cap="none" strike="noStrike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3</a:t>
            </a:r>
            <a:endParaRPr/>
          </a:p>
        </p:txBody>
      </p:sp>
      <p:sp>
        <p:nvSpPr>
          <p:cNvPr id="582" name="Google Shape;582;p14"/>
          <p:cNvSpPr txBox="1"/>
          <p:nvPr/>
        </p:nvSpPr>
        <p:spPr>
          <a:xfrm>
            <a:off x="8343929" y="4996650"/>
            <a:ext cx="729685" cy="219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00" u="none" cap="none" strike="noStrike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4</a:t>
            </a:r>
            <a:endParaRPr/>
          </a:p>
        </p:txBody>
      </p:sp>
      <p:sp>
        <p:nvSpPr>
          <p:cNvPr id="583" name="Google Shape;583;p14"/>
          <p:cNvSpPr txBox="1"/>
          <p:nvPr/>
        </p:nvSpPr>
        <p:spPr>
          <a:xfrm>
            <a:off x="6489074" y="5848571"/>
            <a:ext cx="729685" cy="219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00" u="none" cap="none" strike="noStrike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3</a:t>
            </a:r>
            <a:endParaRPr/>
          </a:p>
        </p:txBody>
      </p:sp>
      <p:sp>
        <p:nvSpPr>
          <p:cNvPr id="584" name="Google Shape;584;p14"/>
          <p:cNvSpPr txBox="1"/>
          <p:nvPr/>
        </p:nvSpPr>
        <p:spPr>
          <a:xfrm>
            <a:off x="8343929" y="5846184"/>
            <a:ext cx="729685" cy="219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00" u="none" cap="none" strike="noStrike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4</a:t>
            </a:r>
            <a:endParaRPr/>
          </a:p>
        </p:txBody>
      </p:sp>
      <p:sp>
        <p:nvSpPr>
          <p:cNvPr id="585" name="Google Shape;585;p14"/>
          <p:cNvSpPr txBox="1"/>
          <p:nvPr/>
        </p:nvSpPr>
        <p:spPr>
          <a:xfrm>
            <a:off x="6489074" y="6679884"/>
            <a:ext cx="729685" cy="219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00" u="none" cap="none" strike="noStrike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3</a:t>
            </a:r>
            <a:endParaRPr/>
          </a:p>
        </p:txBody>
      </p:sp>
      <p:sp>
        <p:nvSpPr>
          <p:cNvPr id="586" name="Google Shape;586;p14"/>
          <p:cNvSpPr txBox="1"/>
          <p:nvPr/>
        </p:nvSpPr>
        <p:spPr>
          <a:xfrm>
            <a:off x="8343929" y="6677498"/>
            <a:ext cx="729685" cy="219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00" u="none" cap="none" strike="noStrike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4</a:t>
            </a:r>
            <a:endParaRPr/>
          </a:p>
        </p:txBody>
      </p:sp>
      <p:sp>
        <p:nvSpPr>
          <p:cNvPr id="587" name="Google Shape;587;p14"/>
          <p:cNvSpPr txBox="1"/>
          <p:nvPr/>
        </p:nvSpPr>
        <p:spPr>
          <a:xfrm>
            <a:off x="7328751" y="3319781"/>
            <a:ext cx="729685" cy="219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00" u="none" cap="none" strike="noStrike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3</a:t>
            </a:r>
            <a:endParaRPr/>
          </a:p>
        </p:txBody>
      </p:sp>
      <p:sp>
        <p:nvSpPr>
          <p:cNvPr id="588" name="Google Shape;588;p14"/>
          <p:cNvSpPr txBox="1"/>
          <p:nvPr/>
        </p:nvSpPr>
        <p:spPr>
          <a:xfrm>
            <a:off x="9183606" y="3317394"/>
            <a:ext cx="729685" cy="219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00" u="none" cap="none" strike="noStrike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5</a:t>
            </a:r>
            <a:endParaRPr/>
          </a:p>
        </p:txBody>
      </p:sp>
      <p:sp>
        <p:nvSpPr>
          <p:cNvPr id="589" name="Google Shape;589;p14"/>
          <p:cNvSpPr txBox="1"/>
          <p:nvPr/>
        </p:nvSpPr>
        <p:spPr>
          <a:xfrm>
            <a:off x="7328751" y="4160204"/>
            <a:ext cx="729685" cy="219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00" u="none" cap="none" strike="noStrike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3</a:t>
            </a:r>
            <a:endParaRPr/>
          </a:p>
        </p:txBody>
      </p:sp>
      <p:sp>
        <p:nvSpPr>
          <p:cNvPr id="590" name="Google Shape;590;p14"/>
          <p:cNvSpPr txBox="1"/>
          <p:nvPr/>
        </p:nvSpPr>
        <p:spPr>
          <a:xfrm>
            <a:off x="9183606" y="4157818"/>
            <a:ext cx="729685" cy="219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00" u="none" cap="none" strike="noStrike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5</a:t>
            </a:r>
            <a:endParaRPr/>
          </a:p>
        </p:txBody>
      </p:sp>
      <p:sp>
        <p:nvSpPr>
          <p:cNvPr id="591" name="Google Shape;591;p14"/>
          <p:cNvSpPr txBox="1"/>
          <p:nvPr/>
        </p:nvSpPr>
        <p:spPr>
          <a:xfrm>
            <a:off x="7328751" y="4997446"/>
            <a:ext cx="729685" cy="219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00" u="none" cap="none" strike="noStrike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3</a:t>
            </a:r>
            <a:endParaRPr/>
          </a:p>
        </p:txBody>
      </p:sp>
      <p:sp>
        <p:nvSpPr>
          <p:cNvPr id="592" name="Google Shape;592;p14"/>
          <p:cNvSpPr txBox="1"/>
          <p:nvPr/>
        </p:nvSpPr>
        <p:spPr>
          <a:xfrm>
            <a:off x="9183606" y="4995059"/>
            <a:ext cx="729685" cy="219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00" u="none" cap="none" strike="noStrike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5</a:t>
            </a:r>
            <a:endParaRPr/>
          </a:p>
        </p:txBody>
      </p:sp>
      <p:sp>
        <p:nvSpPr>
          <p:cNvPr id="593" name="Google Shape;593;p14"/>
          <p:cNvSpPr txBox="1"/>
          <p:nvPr/>
        </p:nvSpPr>
        <p:spPr>
          <a:xfrm>
            <a:off x="7328751" y="5846980"/>
            <a:ext cx="729685" cy="219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00" u="none" cap="none" strike="noStrike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3</a:t>
            </a:r>
            <a:endParaRPr/>
          </a:p>
        </p:txBody>
      </p:sp>
      <p:sp>
        <p:nvSpPr>
          <p:cNvPr id="594" name="Google Shape;594;p14"/>
          <p:cNvSpPr txBox="1"/>
          <p:nvPr/>
        </p:nvSpPr>
        <p:spPr>
          <a:xfrm>
            <a:off x="9183606" y="5844593"/>
            <a:ext cx="729685" cy="219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00" u="none" cap="none" strike="noStrike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5</a:t>
            </a:r>
            <a:endParaRPr/>
          </a:p>
        </p:txBody>
      </p:sp>
      <p:sp>
        <p:nvSpPr>
          <p:cNvPr id="595" name="Google Shape;595;p14"/>
          <p:cNvSpPr txBox="1"/>
          <p:nvPr/>
        </p:nvSpPr>
        <p:spPr>
          <a:xfrm>
            <a:off x="7328751" y="6678293"/>
            <a:ext cx="729685" cy="219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00" u="none" cap="none" strike="noStrike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3</a:t>
            </a:r>
            <a:endParaRPr/>
          </a:p>
        </p:txBody>
      </p:sp>
      <p:sp>
        <p:nvSpPr>
          <p:cNvPr id="596" name="Google Shape;596;p14"/>
          <p:cNvSpPr txBox="1"/>
          <p:nvPr/>
        </p:nvSpPr>
        <p:spPr>
          <a:xfrm>
            <a:off x="9183606" y="6675907"/>
            <a:ext cx="729685" cy="219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00" u="none" cap="none" strike="noStrike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5</a:t>
            </a:r>
            <a:endParaRPr/>
          </a:p>
        </p:txBody>
      </p:sp>
      <p:sp>
        <p:nvSpPr>
          <p:cNvPr id="597" name="Google Shape;597;p14"/>
          <p:cNvSpPr txBox="1"/>
          <p:nvPr/>
        </p:nvSpPr>
        <p:spPr>
          <a:xfrm>
            <a:off x="727290" y="2299348"/>
            <a:ext cx="532500" cy="337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097" u="none" cap="none" strike="noStrike">
                <a:solidFill>
                  <a:srgbClr val="3F785C"/>
                </a:solidFill>
                <a:latin typeface="Barlow"/>
                <a:ea typeface="Barlow"/>
                <a:cs typeface="Barlow"/>
                <a:sym typeface="Barlow"/>
              </a:rPr>
              <a:t>RATING SCALE</a:t>
            </a:r>
            <a:endParaRPr/>
          </a:p>
        </p:txBody>
      </p:sp>
      <p:sp>
        <p:nvSpPr>
          <p:cNvPr id="598" name="Google Shape;598;p14"/>
          <p:cNvSpPr txBox="1"/>
          <p:nvPr/>
        </p:nvSpPr>
        <p:spPr>
          <a:xfrm>
            <a:off x="1392916" y="2031789"/>
            <a:ext cx="1064400" cy="769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800" u="none" cap="none" strike="noStrike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1 = POOR</a:t>
            </a:r>
            <a:endParaRPr/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800" u="none" cap="none" strike="noStrike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2 = BELOW AVERAGE</a:t>
            </a:r>
            <a:endParaRPr/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800" u="none" cap="none" strike="noStrike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3 = AVERAGE</a:t>
            </a:r>
            <a:endParaRPr/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800" u="none" cap="none" strike="noStrike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4 = ABOVE AVERAGE</a:t>
            </a:r>
            <a:endParaRPr/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800" u="none" cap="none" strike="noStrike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5 = EXCELLENT</a:t>
            </a:r>
            <a:endParaRPr/>
          </a:p>
        </p:txBody>
      </p:sp>
      <p:sp>
        <p:nvSpPr>
          <p:cNvPr id="599" name="Google Shape;599;p14"/>
          <p:cNvSpPr txBox="1"/>
          <p:nvPr/>
        </p:nvSpPr>
        <p:spPr>
          <a:xfrm>
            <a:off x="2500957" y="503587"/>
            <a:ext cx="5772000" cy="492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199" u="none" cap="none" strike="noStrike">
                <a:solidFill>
                  <a:srgbClr val="FEFEFE"/>
                </a:solidFill>
                <a:latin typeface="Barlow"/>
                <a:ea typeface="Barlow"/>
                <a:cs typeface="Barlow"/>
                <a:sym typeface="Barlow"/>
              </a:rPr>
              <a:t>DECISION MATRIX INFOGRAPHIC</a:t>
            </a:r>
            <a:endParaRPr/>
          </a:p>
        </p:txBody>
      </p:sp>
      <p:sp>
        <p:nvSpPr>
          <p:cNvPr id="600" name="Google Shape;600;p14"/>
          <p:cNvSpPr txBox="1"/>
          <p:nvPr/>
        </p:nvSpPr>
        <p:spPr>
          <a:xfrm>
            <a:off x="2697049" y="1100413"/>
            <a:ext cx="5190900" cy="5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rgbClr val="FEFEFE"/>
                </a:solidFill>
                <a:latin typeface="Arial"/>
                <a:ea typeface="Arial"/>
                <a:cs typeface="Arial"/>
                <a:sym typeface="Arial"/>
              </a:rPr>
              <a:t>Lorem ipsum odor amet, consectetuer adipiscing elit. Egestas senectus consequat morbi fames lorem sit finibus ex nam. Turpis sagittis quam, in sit lacinia iaculis. 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CFFFA"/>
        </a:solidFill>
      </p:bgPr>
    </p:bg>
    <p:spTree>
      <p:nvGrpSpPr>
        <p:cNvPr id="604" name="Shape 6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5" name="Google Shape;605;p15"/>
          <p:cNvSpPr/>
          <p:nvPr/>
        </p:nvSpPr>
        <p:spPr>
          <a:xfrm rot="877835">
            <a:off x="-1147823" y="176881"/>
            <a:ext cx="3338066" cy="4079858"/>
          </a:xfrm>
          <a:custGeom>
            <a:rect b="b" l="l" r="r" t="t"/>
            <a:pathLst>
              <a:path extrusionOk="0" h="4079858" w="3338066">
                <a:moveTo>
                  <a:pt x="0" y="0"/>
                </a:moveTo>
                <a:lnTo>
                  <a:pt x="3338066" y="0"/>
                </a:lnTo>
                <a:lnTo>
                  <a:pt x="3338066" y="4079858"/>
                </a:lnTo>
                <a:lnTo>
                  <a:pt x="0" y="4079858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 amt="55000"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606" name="Google Shape;606;p15"/>
          <p:cNvSpPr/>
          <p:nvPr/>
        </p:nvSpPr>
        <p:spPr>
          <a:xfrm flipH="1" rot="-888143">
            <a:off x="8497113" y="176881"/>
            <a:ext cx="3338066" cy="4079858"/>
          </a:xfrm>
          <a:custGeom>
            <a:rect b="b" l="l" r="r" t="t"/>
            <a:pathLst>
              <a:path extrusionOk="0" h="4079858" w="3338066">
                <a:moveTo>
                  <a:pt x="3338065" y="0"/>
                </a:moveTo>
                <a:lnTo>
                  <a:pt x="0" y="0"/>
                </a:lnTo>
                <a:lnTo>
                  <a:pt x="0" y="4079858"/>
                </a:lnTo>
                <a:lnTo>
                  <a:pt x="3338065" y="4079858"/>
                </a:lnTo>
                <a:lnTo>
                  <a:pt x="3338065" y="0"/>
                </a:lnTo>
                <a:close/>
              </a:path>
            </a:pathLst>
          </a:custGeom>
          <a:blipFill rotWithShape="1">
            <a:blip r:embed="rId3">
              <a:alphaModFix amt="55000"/>
            </a:blip>
            <a:stretch>
              <a:fillRect b="0" l="0" r="0" t="0"/>
            </a:stretch>
          </a:blipFill>
          <a:ln>
            <a:noFill/>
          </a:ln>
        </p:spPr>
      </p:sp>
      <p:grpSp>
        <p:nvGrpSpPr>
          <p:cNvPr id="607" name="Google Shape;607;p15"/>
          <p:cNvGrpSpPr/>
          <p:nvPr/>
        </p:nvGrpSpPr>
        <p:grpSpPr>
          <a:xfrm>
            <a:off x="2781108" y="1858789"/>
            <a:ext cx="1611326" cy="583041"/>
            <a:chOff x="0" y="-103892"/>
            <a:chExt cx="2148435" cy="777389"/>
          </a:xfrm>
        </p:grpSpPr>
        <p:grpSp>
          <p:nvGrpSpPr>
            <p:cNvPr id="608" name="Google Shape;608;p15"/>
            <p:cNvGrpSpPr/>
            <p:nvPr/>
          </p:nvGrpSpPr>
          <p:grpSpPr>
            <a:xfrm>
              <a:off x="0" y="-103892"/>
              <a:ext cx="2148435" cy="777389"/>
              <a:chOff x="0" y="-28575"/>
              <a:chExt cx="590917" cy="213817"/>
            </a:xfrm>
          </p:grpSpPr>
          <p:sp>
            <p:nvSpPr>
              <p:cNvPr id="609" name="Google Shape;609;p15"/>
              <p:cNvSpPr/>
              <p:nvPr/>
            </p:nvSpPr>
            <p:spPr>
              <a:xfrm>
                <a:off x="0" y="0"/>
                <a:ext cx="590917" cy="185242"/>
              </a:xfrm>
              <a:custGeom>
                <a:rect b="b" l="l" r="r" t="t"/>
                <a:pathLst>
                  <a:path extrusionOk="0" h="185242" w="590917">
                    <a:moveTo>
                      <a:pt x="0" y="0"/>
                    </a:moveTo>
                    <a:lnTo>
                      <a:pt x="590917" y="0"/>
                    </a:lnTo>
                    <a:lnTo>
                      <a:pt x="590917" y="185242"/>
                    </a:lnTo>
                    <a:lnTo>
                      <a:pt x="0" y="185242"/>
                    </a:lnTo>
                    <a:close/>
                  </a:path>
                </a:pathLst>
              </a:custGeom>
              <a:solidFill>
                <a:srgbClr val="16CE76"/>
              </a:solidFill>
              <a:ln>
                <a:noFill/>
              </a:ln>
            </p:spPr>
          </p:sp>
          <p:sp>
            <p:nvSpPr>
              <p:cNvPr id="610" name="Google Shape;610;p15"/>
              <p:cNvSpPr txBox="1"/>
              <p:nvPr/>
            </p:nvSpPr>
            <p:spPr>
              <a:xfrm>
                <a:off x="0" y="-28575"/>
                <a:ext cx="590917" cy="21381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50800" lIns="50800" spcFirstLastPara="1" rIns="50800" wrap="square" tIns="50800">
                <a:noAutofit/>
              </a:bodyPr>
              <a:lstStyle/>
              <a:p>
                <a:pPr indent="0" lvl="0" marL="0" marR="0" rtl="0" algn="ctr">
                  <a:lnSpc>
                    <a:spcPct val="108833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611" name="Google Shape;611;p15"/>
            <p:cNvSpPr txBox="1"/>
            <p:nvPr/>
          </p:nvSpPr>
          <p:spPr>
            <a:xfrm>
              <a:off x="225254" y="157255"/>
              <a:ext cx="1697928" cy="32088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400" u="none" cap="none" strike="noStrike">
                  <a:solidFill>
                    <a:srgbClr val="000000"/>
                  </a:solidFill>
                  <a:latin typeface="Barlow"/>
                  <a:ea typeface="Barlow"/>
                  <a:cs typeface="Barlow"/>
                  <a:sym typeface="Barlow"/>
                </a:rPr>
                <a:t>PROJECT 01</a:t>
              </a:r>
              <a:endParaRPr/>
            </a:p>
          </p:txBody>
        </p:sp>
      </p:grpSp>
      <p:grpSp>
        <p:nvGrpSpPr>
          <p:cNvPr id="612" name="Google Shape;612;p15"/>
          <p:cNvGrpSpPr/>
          <p:nvPr/>
        </p:nvGrpSpPr>
        <p:grpSpPr>
          <a:xfrm>
            <a:off x="4626182" y="1858789"/>
            <a:ext cx="1611326" cy="583041"/>
            <a:chOff x="0" y="-103892"/>
            <a:chExt cx="2148435" cy="777389"/>
          </a:xfrm>
        </p:grpSpPr>
        <p:grpSp>
          <p:nvGrpSpPr>
            <p:cNvPr id="613" name="Google Shape;613;p15"/>
            <p:cNvGrpSpPr/>
            <p:nvPr/>
          </p:nvGrpSpPr>
          <p:grpSpPr>
            <a:xfrm>
              <a:off x="0" y="-103892"/>
              <a:ext cx="2148435" cy="777389"/>
              <a:chOff x="0" y="-28575"/>
              <a:chExt cx="590917" cy="213817"/>
            </a:xfrm>
          </p:grpSpPr>
          <p:sp>
            <p:nvSpPr>
              <p:cNvPr id="614" name="Google Shape;614;p15"/>
              <p:cNvSpPr/>
              <p:nvPr/>
            </p:nvSpPr>
            <p:spPr>
              <a:xfrm>
                <a:off x="0" y="0"/>
                <a:ext cx="590917" cy="185242"/>
              </a:xfrm>
              <a:custGeom>
                <a:rect b="b" l="l" r="r" t="t"/>
                <a:pathLst>
                  <a:path extrusionOk="0" h="185242" w="590917">
                    <a:moveTo>
                      <a:pt x="0" y="0"/>
                    </a:moveTo>
                    <a:lnTo>
                      <a:pt x="590917" y="0"/>
                    </a:lnTo>
                    <a:lnTo>
                      <a:pt x="590917" y="185242"/>
                    </a:lnTo>
                    <a:lnTo>
                      <a:pt x="0" y="185242"/>
                    </a:lnTo>
                    <a:close/>
                  </a:path>
                </a:pathLst>
              </a:custGeom>
              <a:solidFill>
                <a:srgbClr val="16CE76"/>
              </a:solidFill>
              <a:ln>
                <a:noFill/>
              </a:ln>
            </p:spPr>
          </p:sp>
          <p:sp>
            <p:nvSpPr>
              <p:cNvPr id="615" name="Google Shape;615;p15"/>
              <p:cNvSpPr txBox="1"/>
              <p:nvPr/>
            </p:nvSpPr>
            <p:spPr>
              <a:xfrm>
                <a:off x="0" y="-28575"/>
                <a:ext cx="590917" cy="21381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50800" lIns="50800" spcFirstLastPara="1" rIns="50800" wrap="square" tIns="50800">
                <a:noAutofit/>
              </a:bodyPr>
              <a:lstStyle/>
              <a:p>
                <a:pPr indent="0" lvl="0" marL="0" marR="0" rtl="0" algn="ctr">
                  <a:lnSpc>
                    <a:spcPct val="108833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616" name="Google Shape;616;p15"/>
            <p:cNvSpPr txBox="1"/>
            <p:nvPr/>
          </p:nvSpPr>
          <p:spPr>
            <a:xfrm>
              <a:off x="225254" y="157255"/>
              <a:ext cx="1697928" cy="32088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400" u="none" cap="none" strike="noStrike">
                  <a:solidFill>
                    <a:srgbClr val="000000"/>
                  </a:solidFill>
                  <a:latin typeface="Barlow"/>
                  <a:ea typeface="Barlow"/>
                  <a:cs typeface="Barlow"/>
                  <a:sym typeface="Barlow"/>
                </a:rPr>
                <a:t>PROJECT 02</a:t>
              </a:r>
              <a:endParaRPr/>
            </a:p>
          </p:txBody>
        </p:sp>
      </p:grpSp>
      <p:grpSp>
        <p:nvGrpSpPr>
          <p:cNvPr id="617" name="Google Shape;617;p15"/>
          <p:cNvGrpSpPr/>
          <p:nvPr/>
        </p:nvGrpSpPr>
        <p:grpSpPr>
          <a:xfrm>
            <a:off x="6475428" y="1858789"/>
            <a:ext cx="1611326" cy="583041"/>
            <a:chOff x="0" y="-103892"/>
            <a:chExt cx="2148435" cy="777389"/>
          </a:xfrm>
        </p:grpSpPr>
        <p:grpSp>
          <p:nvGrpSpPr>
            <p:cNvPr id="618" name="Google Shape;618;p15"/>
            <p:cNvGrpSpPr/>
            <p:nvPr/>
          </p:nvGrpSpPr>
          <p:grpSpPr>
            <a:xfrm>
              <a:off x="0" y="-103892"/>
              <a:ext cx="2148435" cy="777389"/>
              <a:chOff x="0" y="-28575"/>
              <a:chExt cx="590917" cy="213817"/>
            </a:xfrm>
          </p:grpSpPr>
          <p:sp>
            <p:nvSpPr>
              <p:cNvPr id="619" name="Google Shape;619;p15"/>
              <p:cNvSpPr/>
              <p:nvPr/>
            </p:nvSpPr>
            <p:spPr>
              <a:xfrm>
                <a:off x="0" y="0"/>
                <a:ext cx="590917" cy="185242"/>
              </a:xfrm>
              <a:custGeom>
                <a:rect b="b" l="l" r="r" t="t"/>
                <a:pathLst>
                  <a:path extrusionOk="0" h="185242" w="590917">
                    <a:moveTo>
                      <a:pt x="0" y="0"/>
                    </a:moveTo>
                    <a:lnTo>
                      <a:pt x="590917" y="0"/>
                    </a:lnTo>
                    <a:lnTo>
                      <a:pt x="590917" y="185242"/>
                    </a:lnTo>
                    <a:lnTo>
                      <a:pt x="0" y="185242"/>
                    </a:lnTo>
                    <a:close/>
                  </a:path>
                </a:pathLst>
              </a:custGeom>
              <a:solidFill>
                <a:srgbClr val="16CE76"/>
              </a:solidFill>
              <a:ln>
                <a:noFill/>
              </a:ln>
            </p:spPr>
          </p:sp>
          <p:sp>
            <p:nvSpPr>
              <p:cNvPr id="620" name="Google Shape;620;p15"/>
              <p:cNvSpPr txBox="1"/>
              <p:nvPr/>
            </p:nvSpPr>
            <p:spPr>
              <a:xfrm>
                <a:off x="0" y="-28575"/>
                <a:ext cx="590917" cy="21381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50800" lIns="50800" spcFirstLastPara="1" rIns="50800" wrap="square" tIns="50800">
                <a:noAutofit/>
              </a:bodyPr>
              <a:lstStyle/>
              <a:p>
                <a:pPr indent="0" lvl="0" marL="0" marR="0" rtl="0" algn="ctr">
                  <a:lnSpc>
                    <a:spcPct val="108833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621" name="Google Shape;621;p15"/>
            <p:cNvSpPr txBox="1"/>
            <p:nvPr/>
          </p:nvSpPr>
          <p:spPr>
            <a:xfrm>
              <a:off x="225254" y="157255"/>
              <a:ext cx="1697928" cy="32088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400" u="none" cap="none" strike="noStrike">
                  <a:solidFill>
                    <a:srgbClr val="000000"/>
                  </a:solidFill>
                  <a:latin typeface="Barlow"/>
                  <a:ea typeface="Barlow"/>
                  <a:cs typeface="Barlow"/>
                  <a:sym typeface="Barlow"/>
                </a:rPr>
                <a:t>PROJECT 03</a:t>
              </a:r>
              <a:endParaRPr/>
            </a:p>
          </p:txBody>
        </p:sp>
      </p:grpSp>
      <p:grpSp>
        <p:nvGrpSpPr>
          <p:cNvPr id="622" name="Google Shape;622;p15"/>
          <p:cNvGrpSpPr/>
          <p:nvPr/>
        </p:nvGrpSpPr>
        <p:grpSpPr>
          <a:xfrm>
            <a:off x="8324674" y="1858789"/>
            <a:ext cx="1611326" cy="583041"/>
            <a:chOff x="0" y="-103892"/>
            <a:chExt cx="2148435" cy="777389"/>
          </a:xfrm>
        </p:grpSpPr>
        <p:grpSp>
          <p:nvGrpSpPr>
            <p:cNvPr id="623" name="Google Shape;623;p15"/>
            <p:cNvGrpSpPr/>
            <p:nvPr/>
          </p:nvGrpSpPr>
          <p:grpSpPr>
            <a:xfrm>
              <a:off x="0" y="-103892"/>
              <a:ext cx="2148435" cy="777389"/>
              <a:chOff x="0" y="-28575"/>
              <a:chExt cx="590917" cy="213817"/>
            </a:xfrm>
          </p:grpSpPr>
          <p:sp>
            <p:nvSpPr>
              <p:cNvPr id="624" name="Google Shape;624;p15"/>
              <p:cNvSpPr/>
              <p:nvPr/>
            </p:nvSpPr>
            <p:spPr>
              <a:xfrm>
                <a:off x="0" y="0"/>
                <a:ext cx="590917" cy="185242"/>
              </a:xfrm>
              <a:custGeom>
                <a:rect b="b" l="l" r="r" t="t"/>
                <a:pathLst>
                  <a:path extrusionOk="0" h="185242" w="590917">
                    <a:moveTo>
                      <a:pt x="0" y="0"/>
                    </a:moveTo>
                    <a:lnTo>
                      <a:pt x="590917" y="0"/>
                    </a:lnTo>
                    <a:lnTo>
                      <a:pt x="590917" y="185242"/>
                    </a:lnTo>
                    <a:lnTo>
                      <a:pt x="0" y="185242"/>
                    </a:lnTo>
                    <a:close/>
                  </a:path>
                </a:pathLst>
              </a:custGeom>
              <a:solidFill>
                <a:srgbClr val="16CE76"/>
              </a:solidFill>
              <a:ln>
                <a:noFill/>
              </a:ln>
            </p:spPr>
          </p:sp>
          <p:sp>
            <p:nvSpPr>
              <p:cNvPr id="625" name="Google Shape;625;p15"/>
              <p:cNvSpPr txBox="1"/>
              <p:nvPr/>
            </p:nvSpPr>
            <p:spPr>
              <a:xfrm>
                <a:off x="0" y="-28575"/>
                <a:ext cx="590917" cy="21381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50800" lIns="50800" spcFirstLastPara="1" rIns="50800" wrap="square" tIns="50800">
                <a:noAutofit/>
              </a:bodyPr>
              <a:lstStyle/>
              <a:p>
                <a:pPr indent="0" lvl="0" marL="0" marR="0" rtl="0" algn="ctr">
                  <a:lnSpc>
                    <a:spcPct val="108833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626" name="Google Shape;626;p15"/>
            <p:cNvSpPr txBox="1"/>
            <p:nvPr/>
          </p:nvSpPr>
          <p:spPr>
            <a:xfrm>
              <a:off x="225254" y="157255"/>
              <a:ext cx="1697928" cy="32088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400" u="none" cap="none" strike="noStrike">
                  <a:solidFill>
                    <a:srgbClr val="000000"/>
                  </a:solidFill>
                  <a:latin typeface="Barlow"/>
                  <a:ea typeface="Barlow"/>
                  <a:cs typeface="Barlow"/>
                  <a:sym typeface="Barlow"/>
                </a:rPr>
                <a:t>PROJECT 04</a:t>
              </a:r>
              <a:endParaRPr/>
            </a:p>
          </p:txBody>
        </p:sp>
      </p:grpSp>
      <p:grpSp>
        <p:nvGrpSpPr>
          <p:cNvPr id="627" name="Google Shape;627;p15"/>
          <p:cNvGrpSpPr/>
          <p:nvPr/>
        </p:nvGrpSpPr>
        <p:grpSpPr>
          <a:xfrm>
            <a:off x="2781108" y="2456205"/>
            <a:ext cx="775514" cy="478402"/>
            <a:chOff x="0" y="-28575"/>
            <a:chExt cx="284402" cy="175443"/>
          </a:xfrm>
        </p:grpSpPr>
        <p:sp>
          <p:nvSpPr>
            <p:cNvPr id="628" name="Google Shape;628;p15"/>
            <p:cNvSpPr/>
            <p:nvPr/>
          </p:nvSpPr>
          <p:spPr>
            <a:xfrm>
              <a:off x="0" y="0"/>
              <a:ext cx="284402" cy="146868"/>
            </a:xfrm>
            <a:custGeom>
              <a:rect b="b" l="l" r="r" t="t"/>
              <a:pathLst>
                <a:path extrusionOk="0" h="146868" w="284402">
                  <a:moveTo>
                    <a:pt x="0" y="0"/>
                  </a:moveTo>
                  <a:lnTo>
                    <a:pt x="284402" y="0"/>
                  </a:lnTo>
                  <a:lnTo>
                    <a:pt x="284402" y="146868"/>
                  </a:lnTo>
                  <a:lnTo>
                    <a:pt x="0" y="146868"/>
                  </a:lnTo>
                  <a:close/>
                </a:path>
              </a:pathLst>
            </a:custGeom>
            <a:solidFill>
              <a:srgbClr val="9AE0BE"/>
            </a:solidFill>
            <a:ln>
              <a:noFill/>
            </a:ln>
          </p:spPr>
        </p:sp>
        <p:sp>
          <p:nvSpPr>
            <p:cNvPr id="629" name="Google Shape;629;p15"/>
            <p:cNvSpPr txBox="1"/>
            <p:nvPr/>
          </p:nvSpPr>
          <p:spPr>
            <a:xfrm>
              <a:off x="0" y="-28575"/>
              <a:ext cx="284402" cy="17544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630" name="Google Shape;630;p15"/>
          <p:cNvGrpSpPr/>
          <p:nvPr/>
        </p:nvGrpSpPr>
        <p:grpSpPr>
          <a:xfrm>
            <a:off x="3616921" y="2456205"/>
            <a:ext cx="775514" cy="478402"/>
            <a:chOff x="0" y="-28575"/>
            <a:chExt cx="284402" cy="175443"/>
          </a:xfrm>
        </p:grpSpPr>
        <p:sp>
          <p:nvSpPr>
            <p:cNvPr id="631" name="Google Shape;631;p15"/>
            <p:cNvSpPr/>
            <p:nvPr/>
          </p:nvSpPr>
          <p:spPr>
            <a:xfrm>
              <a:off x="0" y="0"/>
              <a:ext cx="284402" cy="146868"/>
            </a:xfrm>
            <a:custGeom>
              <a:rect b="b" l="l" r="r" t="t"/>
              <a:pathLst>
                <a:path extrusionOk="0" h="146868" w="284402">
                  <a:moveTo>
                    <a:pt x="0" y="0"/>
                  </a:moveTo>
                  <a:lnTo>
                    <a:pt x="284402" y="0"/>
                  </a:lnTo>
                  <a:lnTo>
                    <a:pt x="284402" y="146868"/>
                  </a:lnTo>
                  <a:lnTo>
                    <a:pt x="0" y="146868"/>
                  </a:lnTo>
                  <a:close/>
                </a:path>
              </a:pathLst>
            </a:custGeom>
            <a:solidFill>
              <a:srgbClr val="9AE0BE"/>
            </a:solidFill>
            <a:ln>
              <a:noFill/>
            </a:ln>
          </p:spPr>
        </p:sp>
        <p:sp>
          <p:nvSpPr>
            <p:cNvPr id="632" name="Google Shape;632;p15"/>
            <p:cNvSpPr txBox="1"/>
            <p:nvPr/>
          </p:nvSpPr>
          <p:spPr>
            <a:xfrm>
              <a:off x="0" y="-28575"/>
              <a:ext cx="284402" cy="17544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633" name="Google Shape;633;p15"/>
          <p:cNvGrpSpPr/>
          <p:nvPr/>
        </p:nvGrpSpPr>
        <p:grpSpPr>
          <a:xfrm>
            <a:off x="2781108" y="3028138"/>
            <a:ext cx="775514" cy="751862"/>
            <a:chOff x="0" y="-28575"/>
            <a:chExt cx="284402" cy="275728"/>
          </a:xfrm>
        </p:grpSpPr>
        <p:sp>
          <p:nvSpPr>
            <p:cNvPr id="634" name="Google Shape;634;p15"/>
            <p:cNvSpPr/>
            <p:nvPr/>
          </p:nvSpPr>
          <p:spPr>
            <a:xfrm>
              <a:off x="0" y="0"/>
              <a:ext cx="284402" cy="247153"/>
            </a:xfrm>
            <a:custGeom>
              <a:rect b="b" l="l" r="r" t="t"/>
              <a:pathLst>
                <a:path extrusionOk="0" h="247153" w="284402">
                  <a:moveTo>
                    <a:pt x="0" y="0"/>
                  </a:moveTo>
                  <a:lnTo>
                    <a:pt x="284402" y="0"/>
                  </a:lnTo>
                  <a:lnTo>
                    <a:pt x="284402" y="247153"/>
                  </a:lnTo>
                  <a:lnTo>
                    <a:pt x="0" y="247153"/>
                  </a:lnTo>
                  <a:close/>
                </a:path>
              </a:pathLst>
            </a:custGeom>
            <a:solidFill>
              <a:srgbClr val="DEF0E7"/>
            </a:solidFill>
            <a:ln>
              <a:noFill/>
            </a:ln>
          </p:spPr>
        </p:sp>
        <p:sp>
          <p:nvSpPr>
            <p:cNvPr id="635" name="Google Shape;635;p15"/>
            <p:cNvSpPr txBox="1"/>
            <p:nvPr/>
          </p:nvSpPr>
          <p:spPr>
            <a:xfrm>
              <a:off x="0" y="-28575"/>
              <a:ext cx="284402" cy="27572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636" name="Google Shape;636;p15"/>
          <p:cNvGrpSpPr/>
          <p:nvPr/>
        </p:nvGrpSpPr>
        <p:grpSpPr>
          <a:xfrm>
            <a:off x="3616921" y="3028138"/>
            <a:ext cx="775514" cy="751862"/>
            <a:chOff x="0" y="-28575"/>
            <a:chExt cx="284402" cy="275728"/>
          </a:xfrm>
        </p:grpSpPr>
        <p:sp>
          <p:nvSpPr>
            <p:cNvPr id="637" name="Google Shape;637;p15"/>
            <p:cNvSpPr/>
            <p:nvPr/>
          </p:nvSpPr>
          <p:spPr>
            <a:xfrm>
              <a:off x="0" y="0"/>
              <a:ext cx="284402" cy="247153"/>
            </a:xfrm>
            <a:custGeom>
              <a:rect b="b" l="l" r="r" t="t"/>
              <a:pathLst>
                <a:path extrusionOk="0" h="247153" w="284402">
                  <a:moveTo>
                    <a:pt x="0" y="0"/>
                  </a:moveTo>
                  <a:lnTo>
                    <a:pt x="284402" y="0"/>
                  </a:lnTo>
                  <a:lnTo>
                    <a:pt x="284402" y="247153"/>
                  </a:lnTo>
                  <a:lnTo>
                    <a:pt x="0" y="247153"/>
                  </a:lnTo>
                  <a:close/>
                </a:path>
              </a:pathLst>
            </a:custGeom>
            <a:solidFill>
              <a:srgbClr val="DEF0E7"/>
            </a:solidFill>
            <a:ln>
              <a:noFill/>
            </a:ln>
          </p:spPr>
        </p:sp>
        <p:sp>
          <p:nvSpPr>
            <p:cNvPr id="638" name="Google Shape;638;p15"/>
            <p:cNvSpPr txBox="1"/>
            <p:nvPr/>
          </p:nvSpPr>
          <p:spPr>
            <a:xfrm>
              <a:off x="0" y="-28575"/>
              <a:ext cx="284402" cy="27572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639" name="Google Shape;639;p15"/>
          <p:cNvGrpSpPr/>
          <p:nvPr/>
        </p:nvGrpSpPr>
        <p:grpSpPr>
          <a:xfrm>
            <a:off x="607288" y="3028138"/>
            <a:ext cx="1934974" cy="751862"/>
            <a:chOff x="0" y="-28575"/>
            <a:chExt cx="709607" cy="275728"/>
          </a:xfrm>
        </p:grpSpPr>
        <p:sp>
          <p:nvSpPr>
            <p:cNvPr id="640" name="Google Shape;640;p15"/>
            <p:cNvSpPr/>
            <p:nvPr/>
          </p:nvSpPr>
          <p:spPr>
            <a:xfrm>
              <a:off x="0" y="0"/>
              <a:ext cx="709607" cy="247153"/>
            </a:xfrm>
            <a:custGeom>
              <a:rect b="b" l="l" r="r" t="t"/>
              <a:pathLst>
                <a:path extrusionOk="0" h="247153" w="709607">
                  <a:moveTo>
                    <a:pt x="0" y="0"/>
                  </a:moveTo>
                  <a:lnTo>
                    <a:pt x="709607" y="0"/>
                  </a:lnTo>
                  <a:lnTo>
                    <a:pt x="709607" y="247153"/>
                  </a:lnTo>
                  <a:lnTo>
                    <a:pt x="0" y="247153"/>
                  </a:lnTo>
                  <a:close/>
                </a:path>
              </a:pathLst>
            </a:custGeom>
            <a:solidFill>
              <a:srgbClr val="078A4B"/>
            </a:solidFill>
            <a:ln>
              <a:noFill/>
            </a:ln>
          </p:spPr>
        </p:sp>
        <p:sp>
          <p:nvSpPr>
            <p:cNvPr id="641" name="Google Shape;641;p15"/>
            <p:cNvSpPr txBox="1"/>
            <p:nvPr/>
          </p:nvSpPr>
          <p:spPr>
            <a:xfrm>
              <a:off x="0" y="-28575"/>
              <a:ext cx="709607" cy="27572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642" name="Google Shape;642;p15"/>
          <p:cNvSpPr txBox="1"/>
          <p:nvPr/>
        </p:nvSpPr>
        <p:spPr>
          <a:xfrm>
            <a:off x="938052" y="3261101"/>
            <a:ext cx="1273446" cy="31623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800" u="none" cap="none" strike="noStrike">
                <a:solidFill>
                  <a:srgbClr val="FFFFFF"/>
                </a:solidFill>
                <a:latin typeface="Barlow"/>
                <a:ea typeface="Barlow"/>
                <a:cs typeface="Barlow"/>
                <a:sym typeface="Barlow"/>
              </a:rPr>
              <a:t>QUALITY</a:t>
            </a:r>
            <a:endParaRPr/>
          </a:p>
        </p:txBody>
      </p:sp>
      <p:grpSp>
        <p:nvGrpSpPr>
          <p:cNvPr id="643" name="Google Shape;643;p15"/>
          <p:cNvGrpSpPr/>
          <p:nvPr/>
        </p:nvGrpSpPr>
        <p:grpSpPr>
          <a:xfrm>
            <a:off x="607288" y="3868561"/>
            <a:ext cx="1934974" cy="751862"/>
            <a:chOff x="0" y="-28575"/>
            <a:chExt cx="709607" cy="275728"/>
          </a:xfrm>
        </p:grpSpPr>
        <p:sp>
          <p:nvSpPr>
            <p:cNvPr id="644" name="Google Shape;644;p15"/>
            <p:cNvSpPr/>
            <p:nvPr/>
          </p:nvSpPr>
          <p:spPr>
            <a:xfrm>
              <a:off x="0" y="0"/>
              <a:ext cx="709607" cy="247153"/>
            </a:xfrm>
            <a:custGeom>
              <a:rect b="b" l="l" r="r" t="t"/>
              <a:pathLst>
                <a:path extrusionOk="0" h="247153" w="709607">
                  <a:moveTo>
                    <a:pt x="0" y="0"/>
                  </a:moveTo>
                  <a:lnTo>
                    <a:pt x="709607" y="0"/>
                  </a:lnTo>
                  <a:lnTo>
                    <a:pt x="709607" y="247153"/>
                  </a:lnTo>
                  <a:lnTo>
                    <a:pt x="0" y="247153"/>
                  </a:lnTo>
                  <a:close/>
                </a:path>
              </a:pathLst>
            </a:custGeom>
            <a:solidFill>
              <a:srgbClr val="078A4B"/>
            </a:solidFill>
            <a:ln>
              <a:noFill/>
            </a:ln>
          </p:spPr>
        </p:sp>
        <p:sp>
          <p:nvSpPr>
            <p:cNvPr id="645" name="Google Shape;645;p15"/>
            <p:cNvSpPr txBox="1"/>
            <p:nvPr/>
          </p:nvSpPr>
          <p:spPr>
            <a:xfrm>
              <a:off x="0" y="-28575"/>
              <a:ext cx="709607" cy="27572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646" name="Google Shape;646;p15"/>
          <p:cNvSpPr txBox="1"/>
          <p:nvPr/>
        </p:nvSpPr>
        <p:spPr>
          <a:xfrm>
            <a:off x="938052" y="4101524"/>
            <a:ext cx="1273446" cy="31623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800" u="none" cap="none" strike="noStrike">
                <a:solidFill>
                  <a:srgbClr val="FFFFFF"/>
                </a:solidFill>
                <a:latin typeface="Barlow"/>
                <a:ea typeface="Barlow"/>
                <a:cs typeface="Barlow"/>
                <a:sym typeface="Barlow"/>
              </a:rPr>
              <a:t>COST</a:t>
            </a:r>
            <a:endParaRPr/>
          </a:p>
        </p:txBody>
      </p:sp>
      <p:sp>
        <p:nvSpPr>
          <p:cNvPr id="647" name="Google Shape;647;p15"/>
          <p:cNvSpPr/>
          <p:nvPr/>
        </p:nvSpPr>
        <p:spPr>
          <a:xfrm flipH="1">
            <a:off x="8227422" y="5139329"/>
            <a:ext cx="2451692" cy="2511044"/>
          </a:xfrm>
          <a:custGeom>
            <a:rect b="b" l="l" r="r" t="t"/>
            <a:pathLst>
              <a:path extrusionOk="0" h="2511044" w="2451692">
                <a:moveTo>
                  <a:pt x="2451692" y="0"/>
                </a:moveTo>
                <a:lnTo>
                  <a:pt x="0" y="0"/>
                </a:lnTo>
                <a:lnTo>
                  <a:pt x="0" y="2511044"/>
                </a:lnTo>
                <a:lnTo>
                  <a:pt x="2451692" y="2511044"/>
                </a:lnTo>
                <a:lnTo>
                  <a:pt x="2451692" y="0"/>
                </a:lnTo>
                <a:close/>
              </a:path>
            </a:pathLst>
          </a:custGeom>
          <a:blipFill rotWithShape="1">
            <a:blip r:embed="rId4">
              <a:alphaModFix amt="55000"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648" name="Google Shape;648;p15"/>
          <p:cNvSpPr/>
          <p:nvPr/>
        </p:nvSpPr>
        <p:spPr>
          <a:xfrm>
            <a:off x="-38579" y="5258178"/>
            <a:ext cx="2451692" cy="2511044"/>
          </a:xfrm>
          <a:custGeom>
            <a:rect b="b" l="l" r="r" t="t"/>
            <a:pathLst>
              <a:path extrusionOk="0" h="2511044" w="2451692">
                <a:moveTo>
                  <a:pt x="0" y="0"/>
                </a:moveTo>
                <a:lnTo>
                  <a:pt x="2451693" y="0"/>
                </a:lnTo>
                <a:lnTo>
                  <a:pt x="2451693" y="2511044"/>
                </a:lnTo>
                <a:lnTo>
                  <a:pt x="0" y="2511044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 amt="55000"/>
            </a:blip>
            <a:stretch>
              <a:fillRect b="0" l="0" r="0" t="0"/>
            </a:stretch>
          </a:blipFill>
          <a:ln>
            <a:noFill/>
          </a:ln>
        </p:spPr>
      </p:sp>
      <p:grpSp>
        <p:nvGrpSpPr>
          <p:cNvPr id="649" name="Google Shape;649;p15"/>
          <p:cNvGrpSpPr/>
          <p:nvPr/>
        </p:nvGrpSpPr>
        <p:grpSpPr>
          <a:xfrm>
            <a:off x="607288" y="4708985"/>
            <a:ext cx="1934974" cy="756418"/>
            <a:chOff x="0" y="-28575"/>
            <a:chExt cx="709607" cy="277399"/>
          </a:xfrm>
        </p:grpSpPr>
        <p:sp>
          <p:nvSpPr>
            <p:cNvPr id="650" name="Google Shape;650;p15"/>
            <p:cNvSpPr/>
            <p:nvPr/>
          </p:nvSpPr>
          <p:spPr>
            <a:xfrm>
              <a:off x="0" y="0"/>
              <a:ext cx="709607" cy="248824"/>
            </a:xfrm>
            <a:custGeom>
              <a:rect b="b" l="l" r="r" t="t"/>
              <a:pathLst>
                <a:path extrusionOk="0" h="248824" w="709607">
                  <a:moveTo>
                    <a:pt x="0" y="0"/>
                  </a:moveTo>
                  <a:lnTo>
                    <a:pt x="709607" y="0"/>
                  </a:lnTo>
                  <a:lnTo>
                    <a:pt x="709607" y="248824"/>
                  </a:lnTo>
                  <a:lnTo>
                    <a:pt x="0" y="248824"/>
                  </a:lnTo>
                  <a:close/>
                </a:path>
              </a:pathLst>
            </a:custGeom>
            <a:solidFill>
              <a:srgbClr val="078A4B"/>
            </a:solidFill>
            <a:ln>
              <a:noFill/>
            </a:ln>
          </p:spPr>
        </p:sp>
        <p:sp>
          <p:nvSpPr>
            <p:cNvPr id="651" name="Google Shape;651;p15"/>
            <p:cNvSpPr txBox="1"/>
            <p:nvPr/>
          </p:nvSpPr>
          <p:spPr>
            <a:xfrm>
              <a:off x="0" y="-28575"/>
              <a:ext cx="709607" cy="27739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652" name="Google Shape;652;p15"/>
          <p:cNvGrpSpPr/>
          <p:nvPr/>
        </p:nvGrpSpPr>
        <p:grpSpPr>
          <a:xfrm>
            <a:off x="607288" y="5549408"/>
            <a:ext cx="1934974" cy="751862"/>
            <a:chOff x="0" y="-28575"/>
            <a:chExt cx="709607" cy="275728"/>
          </a:xfrm>
        </p:grpSpPr>
        <p:sp>
          <p:nvSpPr>
            <p:cNvPr id="653" name="Google Shape;653;p15"/>
            <p:cNvSpPr/>
            <p:nvPr/>
          </p:nvSpPr>
          <p:spPr>
            <a:xfrm>
              <a:off x="0" y="0"/>
              <a:ext cx="709607" cy="247153"/>
            </a:xfrm>
            <a:custGeom>
              <a:rect b="b" l="l" r="r" t="t"/>
              <a:pathLst>
                <a:path extrusionOk="0" h="247153" w="709607">
                  <a:moveTo>
                    <a:pt x="0" y="0"/>
                  </a:moveTo>
                  <a:lnTo>
                    <a:pt x="709607" y="0"/>
                  </a:lnTo>
                  <a:lnTo>
                    <a:pt x="709607" y="247153"/>
                  </a:lnTo>
                  <a:lnTo>
                    <a:pt x="0" y="247153"/>
                  </a:lnTo>
                  <a:close/>
                </a:path>
              </a:pathLst>
            </a:custGeom>
            <a:solidFill>
              <a:srgbClr val="078A4B"/>
            </a:solidFill>
            <a:ln>
              <a:noFill/>
            </a:ln>
          </p:spPr>
        </p:sp>
        <p:sp>
          <p:nvSpPr>
            <p:cNvPr id="654" name="Google Shape;654;p15"/>
            <p:cNvSpPr txBox="1"/>
            <p:nvPr/>
          </p:nvSpPr>
          <p:spPr>
            <a:xfrm>
              <a:off x="0" y="-28575"/>
              <a:ext cx="709607" cy="27572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655" name="Google Shape;655;p15"/>
          <p:cNvGrpSpPr/>
          <p:nvPr/>
        </p:nvGrpSpPr>
        <p:grpSpPr>
          <a:xfrm>
            <a:off x="607288" y="6389832"/>
            <a:ext cx="1934974" cy="751862"/>
            <a:chOff x="0" y="-28575"/>
            <a:chExt cx="709607" cy="275728"/>
          </a:xfrm>
        </p:grpSpPr>
        <p:sp>
          <p:nvSpPr>
            <p:cNvPr id="656" name="Google Shape;656;p15"/>
            <p:cNvSpPr/>
            <p:nvPr/>
          </p:nvSpPr>
          <p:spPr>
            <a:xfrm>
              <a:off x="0" y="0"/>
              <a:ext cx="709607" cy="247153"/>
            </a:xfrm>
            <a:custGeom>
              <a:rect b="b" l="l" r="r" t="t"/>
              <a:pathLst>
                <a:path extrusionOk="0" h="247153" w="709607">
                  <a:moveTo>
                    <a:pt x="0" y="0"/>
                  </a:moveTo>
                  <a:lnTo>
                    <a:pt x="709607" y="0"/>
                  </a:lnTo>
                  <a:lnTo>
                    <a:pt x="709607" y="247153"/>
                  </a:lnTo>
                  <a:lnTo>
                    <a:pt x="0" y="247153"/>
                  </a:lnTo>
                  <a:close/>
                </a:path>
              </a:pathLst>
            </a:custGeom>
            <a:solidFill>
              <a:srgbClr val="078A4B"/>
            </a:solidFill>
            <a:ln>
              <a:noFill/>
            </a:ln>
          </p:spPr>
        </p:sp>
        <p:sp>
          <p:nvSpPr>
            <p:cNvPr id="657" name="Google Shape;657;p15"/>
            <p:cNvSpPr txBox="1"/>
            <p:nvPr/>
          </p:nvSpPr>
          <p:spPr>
            <a:xfrm>
              <a:off x="0" y="-28575"/>
              <a:ext cx="709607" cy="27572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658" name="Google Shape;658;p15"/>
          <p:cNvGrpSpPr/>
          <p:nvPr/>
        </p:nvGrpSpPr>
        <p:grpSpPr>
          <a:xfrm>
            <a:off x="2781108" y="3868561"/>
            <a:ext cx="775514" cy="751862"/>
            <a:chOff x="0" y="-28575"/>
            <a:chExt cx="284402" cy="275728"/>
          </a:xfrm>
        </p:grpSpPr>
        <p:sp>
          <p:nvSpPr>
            <p:cNvPr id="659" name="Google Shape;659;p15"/>
            <p:cNvSpPr/>
            <p:nvPr/>
          </p:nvSpPr>
          <p:spPr>
            <a:xfrm>
              <a:off x="0" y="0"/>
              <a:ext cx="284402" cy="247153"/>
            </a:xfrm>
            <a:custGeom>
              <a:rect b="b" l="l" r="r" t="t"/>
              <a:pathLst>
                <a:path extrusionOk="0" h="247153" w="284402">
                  <a:moveTo>
                    <a:pt x="0" y="0"/>
                  </a:moveTo>
                  <a:lnTo>
                    <a:pt x="284402" y="0"/>
                  </a:lnTo>
                  <a:lnTo>
                    <a:pt x="284402" y="247153"/>
                  </a:lnTo>
                  <a:lnTo>
                    <a:pt x="0" y="247153"/>
                  </a:lnTo>
                  <a:close/>
                </a:path>
              </a:pathLst>
            </a:custGeom>
            <a:solidFill>
              <a:srgbClr val="DEF0E7"/>
            </a:solidFill>
            <a:ln>
              <a:noFill/>
            </a:ln>
          </p:spPr>
        </p:sp>
        <p:sp>
          <p:nvSpPr>
            <p:cNvPr id="660" name="Google Shape;660;p15"/>
            <p:cNvSpPr txBox="1"/>
            <p:nvPr/>
          </p:nvSpPr>
          <p:spPr>
            <a:xfrm>
              <a:off x="0" y="-28575"/>
              <a:ext cx="284402" cy="27572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661" name="Google Shape;661;p15"/>
          <p:cNvGrpSpPr/>
          <p:nvPr/>
        </p:nvGrpSpPr>
        <p:grpSpPr>
          <a:xfrm>
            <a:off x="3616921" y="3868561"/>
            <a:ext cx="775514" cy="751862"/>
            <a:chOff x="0" y="-28575"/>
            <a:chExt cx="284402" cy="275728"/>
          </a:xfrm>
        </p:grpSpPr>
        <p:sp>
          <p:nvSpPr>
            <p:cNvPr id="662" name="Google Shape;662;p15"/>
            <p:cNvSpPr/>
            <p:nvPr/>
          </p:nvSpPr>
          <p:spPr>
            <a:xfrm>
              <a:off x="0" y="0"/>
              <a:ext cx="284402" cy="247153"/>
            </a:xfrm>
            <a:custGeom>
              <a:rect b="b" l="l" r="r" t="t"/>
              <a:pathLst>
                <a:path extrusionOk="0" h="247153" w="284402">
                  <a:moveTo>
                    <a:pt x="0" y="0"/>
                  </a:moveTo>
                  <a:lnTo>
                    <a:pt x="284402" y="0"/>
                  </a:lnTo>
                  <a:lnTo>
                    <a:pt x="284402" y="247153"/>
                  </a:lnTo>
                  <a:lnTo>
                    <a:pt x="0" y="247153"/>
                  </a:lnTo>
                  <a:close/>
                </a:path>
              </a:pathLst>
            </a:custGeom>
            <a:solidFill>
              <a:srgbClr val="DEF0E7"/>
            </a:solidFill>
            <a:ln>
              <a:noFill/>
            </a:ln>
          </p:spPr>
        </p:sp>
        <p:sp>
          <p:nvSpPr>
            <p:cNvPr id="663" name="Google Shape;663;p15"/>
            <p:cNvSpPr txBox="1"/>
            <p:nvPr/>
          </p:nvSpPr>
          <p:spPr>
            <a:xfrm>
              <a:off x="0" y="-28575"/>
              <a:ext cx="284402" cy="27572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664" name="Google Shape;664;p15"/>
          <p:cNvGrpSpPr/>
          <p:nvPr/>
        </p:nvGrpSpPr>
        <p:grpSpPr>
          <a:xfrm>
            <a:off x="2781108" y="4708570"/>
            <a:ext cx="775514" cy="751862"/>
            <a:chOff x="0" y="-28575"/>
            <a:chExt cx="284402" cy="275728"/>
          </a:xfrm>
        </p:grpSpPr>
        <p:sp>
          <p:nvSpPr>
            <p:cNvPr id="665" name="Google Shape;665;p15"/>
            <p:cNvSpPr/>
            <p:nvPr/>
          </p:nvSpPr>
          <p:spPr>
            <a:xfrm>
              <a:off x="0" y="0"/>
              <a:ext cx="284402" cy="247153"/>
            </a:xfrm>
            <a:custGeom>
              <a:rect b="b" l="l" r="r" t="t"/>
              <a:pathLst>
                <a:path extrusionOk="0" h="247153" w="284402">
                  <a:moveTo>
                    <a:pt x="0" y="0"/>
                  </a:moveTo>
                  <a:lnTo>
                    <a:pt x="284402" y="0"/>
                  </a:lnTo>
                  <a:lnTo>
                    <a:pt x="284402" y="247153"/>
                  </a:lnTo>
                  <a:lnTo>
                    <a:pt x="0" y="247153"/>
                  </a:lnTo>
                  <a:close/>
                </a:path>
              </a:pathLst>
            </a:custGeom>
            <a:solidFill>
              <a:srgbClr val="DEF0E7"/>
            </a:solidFill>
            <a:ln>
              <a:noFill/>
            </a:ln>
          </p:spPr>
        </p:sp>
        <p:sp>
          <p:nvSpPr>
            <p:cNvPr id="666" name="Google Shape;666;p15"/>
            <p:cNvSpPr txBox="1"/>
            <p:nvPr/>
          </p:nvSpPr>
          <p:spPr>
            <a:xfrm>
              <a:off x="0" y="-28575"/>
              <a:ext cx="284402" cy="27572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667" name="Google Shape;667;p15"/>
          <p:cNvGrpSpPr/>
          <p:nvPr/>
        </p:nvGrpSpPr>
        <p:grpSpPr>
          <a:xfrm>
            <a:off x="3616921" y="4708570"/>
            <a:ext cx="775514" cy="751862"/>
            <a:chOff x="0" y="-28575"/>
            <a:chExt cx="284402" cy="275728"/>
          </a:xfrm>
        </p:grpSpPr>
        <p:sp>
          <p:nvSpPr>
            <p:cNvPr id="668" name="Google Shape;668;p15"/>
            <p:cNvSpPr/>
            <p:nvPr/>
          </p:nvSpPr>
          <p:spPr>
            <a:xfrm>
              <a:off x="0" y="0"/>
              <a:ext cx="284402" cy="247153"/>
            </a:xfrm>
            <a:custGeom>
              <a:rect b="b" l="l" r="r" t="t"/>
              <a:pathLst>
                <a:path extrusionOk="0" h="247153" w="284402">
                  <a:moveTo>
                    <a:pt x="0" y="0"/>
                  </a:moveTo>
                  <a:lnTo>
                    <a:pt x="284402" y="0"/>
                  </a:lnTo>
                  <a:lnTo>
                    <a:pt x="284402" y="247153"/>
                  </a:lnTo>
                  <a:lnTo>
                    <a:pt x="0" y="247153"/>
                  </a:lnTo>
                  <a:close/>
                </a:path>
              </a:pathLst>
            </a:custGeom>
            <a:solidFill>
              <a:srgbClr val="DEF0E7"/>
            </a:solidFill>
            <a:ln>
              <a:noFill/>
            </a:ln>
          </p:spPr>
        </p:sp>
        <p:sp>
          <p:nvSpPr>
            <p:cNvPr id="669" name="Google Shape;669;p15"/>
            <p:cNvSpPr txBox="1"/>
            <p:nvPr/>
          </p:nvSpPr>
          <p:spPr>
            <a:xfrm>
              <a:off x="0" y="-28575"/>
              <a:ext cx="284402" cy="27572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670" name="Google Shape;670;p15"/>
          <p:cNvGrpSpPr/>
          <p:nvPr/>
        </p:nvGrpSpPr>
        <p:grpSpPr>
          <a:xfrm>
            <a:off x="2781108" y="5549408"/>
            <a:ext cx="775514" cy="751862"/>
            <a:chOff x="0" y="-28575"/>
            <a:chExt cx="284402" cy="275728"/>
          </a:xfrm>
        </p:grpSpPr>
        <p:sp>
          <p:nvSpPr>
            <p:cNvPr id="671" name="Google Shape;671;p15"/>
            <p:cNvSpPr/>
            <p:nvPr/>
          </p:nvSpPr>
          <p:spPr>
            <a:xfrm>
              <a:off x="0" y="0"/>
              <a:ext cx="284402" cy="247153"/>
            </a:xfrm>
            <a:custGeom>
              <a:rect b="b" l="l" r="r" t="t"/>
              <a:pathLst>
                <a:path extrusionOk="0" h="247153" w="284402">
                  <a:moveTo>
                    <a:pt x="0" y="0"/>
                  </a:moveTo>
                  <a:lnTo>
                    <a:pt x="284402" y="0"/>
                  </a:lnTo>
                  <a:lnTo>
                    <a:pt x="284402" y="247153"/>
                  </a:lnTo>
                  <a:lnTo>
                    <a:pt x="0" y="247153"/>
                  </a:lnTo>
                  <a:close/>
                </a:path>
              </a:pathLst>
            </a:custGeom>
            <a:solidFill>
              <a:srgbClr val="DEF0E7"/>
            </a:solidFill>
            <a:ln>
              <a:noFill/>
            </a:ln>
          </p:spPr>
        </p:sp>
        <p:sp>
          <p:nvSpPr>
            <p:cNvPr id="672" name="Google Shape;672;p15"/>
            <p:cNvSpPr txBox="1"/>
            <p:nvPr/>
          </p:nvSpPr>
          <p:spPr>
            <a:xfrm>
              <a:off x="0" y="-28575"/>
              <a:ext cx="284402" cy="27572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673" name="Google Shape;673;p15"/>
          <p:cNvGrpSpPr/>
          <p:nvPr/>
        </p:nvGrpSpPr>
        <p:grpSpPr>
          <a:xfrm>
            <a:off x="3616921" y="5549408"/>
            <a:ext cx="775514" cy="751862"/>
            <a:chOff x="0" y="-28575"/>
            <a:chExt cx="284402" cy="275728"/>
          </a:xfrm>
        </p:grpSpPr>
        <p:sp>
          <p:nvSpPr>
            <p:cNvPr id="674" name="Google Shape;674;p15"/>
            <p:cNvSpPr/>
            <p:nvPr/>
          </p:nvSpPr>
          <p:spPr>
            <a:xfrm>
              <a:off x="0" y="0"/>
              <a:ext cx="284402" cy="247153"/>
            </a:xfrm>
            <a:custGeom>
              <a:rect b="b" l="l" r="r" t="t"/>
              <a:pathLst>
                <a:path extrusionOk="0" h="247153" w="284402">
                  <a:moveTo>
                    <a:pt x="0" y="0"/>
                  </a:moveTo>
                  <a:lnTo>
                    <a:pt x="284402" y="0"/>
                  </a:lnTo>
                  <a:lnTo>
                    <a:pt x="284402" y="247153"/>
                  </a:lnTo>
                  <a:lnTo>
                    <a:pt x="0" y="247153"/>
                  </a:lnTo>
                  <a:close/>
                </a:path>
              </a:pathLst>
            </a:custGeom>
            <a:solidFill>
              <a:srgbClr val="DEF0E7"/>
            </a:solidFill>
            <a:ln>
              <a:noFill/>
            </a:ln>
          </p:spPr>
        </p:sp>
        <p:sp>
          <p:nvSpPr>
            <p:cNvPr id="675" name="Google Shape;675;p15"/>
            <p:cNvSpPr txBox="1"/>
            <p:nvPr/>
          </p:nvSpPr>
          <p:spPr>
            <a:xfrm>
              <a:off x="0" y="-28575"/>
              <a:ext cx="284402" cy="27572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676" name="Google Shape;676;p15"/>
          <p:cNvGrpSpPr/>
          <p:nvPr/>
        </p:nvGrpSpPr>
        <p:grpSpPr>
          <a:xfrm>
            <a:off x="2781108" y="6394802"/>
            <a:ext cx="775514" cy="751862"/>
            <a:chOff x="0" y="-28575"/>
            <a:chExt cx="284402" cy="275728"/>
          </a:xfrm>
        </p:grpSpPr>
        <p:sp>
          <p:nvSpPr>
            <p:cNvPr id="677" name="Google Shape;677;p15"/>
            <p:cNvSpPr/>
            <p:nvPr/>
          </p:nvSpPr>
          <p:spPr>
            <a:xfrm>
              <a:off x="0" y="0"/>
              <a:ext cx="284402" cy="247153"/>
            </a:xfrm>
            <a:custGeom>
              <a:rect b="b" l="l" r="r" t="t"/>
              <a:pathLst>
                <a:path extrusionOk="0" h="247153" w="284402">
                  <a:moveTo>
                    <a:pt x="0" y="0"/>
                  </a:moveTo>
                  <a:lnTo>
                    <a:pt x="284402" y="0"/>
                  </a:lnTo>
                  <a:lnTo>
                    <a:pt x="284402" y="247153"/>
                  </a:lnTo>
                  <a:lnTo>
                    <a:pt x="0" y="247153"/>
                  </a:lnTo>
                  <a:close/>
                </a:path>
              </a:pathLst>
            </a:custGeom>
            <a:solidFill>
              <a:srgbClr val="078A4B"/>
            </a:solidFill>
            <a:ln>
              <a:noFill/>
            </a:ln>
          </p:spPr>
        </p:sp>
        <p:sp>
          <p:nvSpPr>
            <p:cNvPr id="678" name="Google Shape;678;p15"/>
            <p:cNvSpPr txBox="1"/>
            <p:nvPr/>
          </p:nvSpPr>
          <p:spPr>
            <a:xfrm>
              <a:off x="0" y="-28575"/>
              <a:ext cx="284402" cy="27572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679" name="Google Shape;679;p15"/>
          <p:cNvGrpSpPr/>
          <p:nvPr/>
        </p:nvGrpSpPr>
        <p:grpSpPr>
          <a:xfrm>
            <a:off x="3616921" y="6394802"/>
            <a:ext cx="775514" cy="751862"/>
            <a:chOff x="0" y="-28575"/>
            <a:chExt cx="284402" cy="275728"/>
          </a:xfrm>
        </p:grpSpPr>
        <p:sp>
          <p:nvSpPr>
            <p:cNvPr id="680" name="Google Shape;680;p15"/>
            <p:cNvSpPr/>
            <p:nvPr/>
          </p:nvSpPr>
          <p:spPr>
            <a:xfrm>
              <a:off x="0" y="0"/>
              <a:ext cx="284402" cy="247153"/>
            </a:xfrm>
            <a:custGeom>
              <a:rect b="b" l="l" r="r" t="t"/>
              <a:pathLst>
                <a:path extrusionOk="0" h="247153" w="284402">
                  <a:moveTo>
                    <a:pt x="0" y="0"/>
                  </a:moveTo>
                  <a:lnTo>
                    <a:pt x="284402" y="0"/>
                  </a:lnTo>
                  <a:lnTo>
                    <a:pt x="284402" y="247153"/>
                  </a:lnTo>
                  <a:lnTo>
                    <a:pt x="0" y="247153"/>
                  </a:lnTo>
                  <a:close/>
                </a:path>
              </a:pathLst>
            </a:custGeom>
            <a:solidFill>
              <a:srgbClr val="078A4B"/>
            </a:solidFill>
            <a:ln>
              <a:noFill/>
            </a:ln>
          </p:spPr>
        </p:sp>
        <p:sp>
          <p:nvSpPr>
            <p:cNvPr id="681" name="Google Shape;681;p15"/>
            <p:cNvSpPr txBox="1"/>
            <p:nvPr/>
          </p:nvSpPr>
          <p:spPr>
            <a:xfrm>
              <a:off x="0" y="-28575"/>
              <a:ext cx="284402" cy="27572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682" name="Google Shape;682;p15"/>
          <p:cNvGrpSpPr/>
          <p:nvPr/>
        </p:nvGrpSpPr>
        <p:grpSpPr>
          <a:xfrm>
            <a:off x="4611510" y="2456205"/>
            <a:ext cx="775514" cy="478402"/>
            <a:chOff x="0" y="-28575"/>
            <a:chExt cx="284402" cy="175443"/>
          </a:xfrm>
        </p:grpSpPr>
        <p:sp>
          <p:nvSpPr>
            <p:cNvPr id="683" name="Google Shape;683;p15"/>
            <p:cNvSpPr/>
            <p:nvPr/>
          </p:nvSpPr>
          <p:spPr>
            <a:xfrm>
              <a:off x="0" y="0"/>
              <a:ext cx="284402" cy="146868"/>
            </a:xfrm>
            <a:custGeom>
              <a:rect b="b" l="l" r="r" t="t"/>
              <a:pathLst>
                <a:path extrusionOk="0" h="146868" w="284402">
                  <a:moveTo>
                    <a:pt x="0" y="0"/>
                  </a:moveTo>
                  <a:lnTo>
                    <a:pt x="284402" y="0"/>
                  </a:lnTo>
                  <a:lnTo>
                    <a:pt x="284402" y="146868"/>
                  </a:lnTo>
                  <a:lnTo>
                    <a:pt x="0" y="146868"/>
                  </a:lnTo>
                  <a:close/>
                </a:path>
              </a:pathLst>
            </a:custGeom>
            <a:solidFill>
              <a:srgbClr val="9AE0BE"/>
            </a:solidFill>
            <a:ln>
              <a:noFill/>
            </a:ln>
          </p:spPr>
        </p:sp>
        <p:sp>
          <p:nvSpPr>
            <p:cNvPr id="684" name="Google Shape;684;p15"/>
            <p:cNvSpPr txBox="1"/>
            <p:nvPr/>
          </p:nvSpPr>
          <p:spPr>
            <a:xfrm>
              <a:off x="0" y="-28575"/>
              <a:ext cx="284402" cy="17544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685" name="Google Shape;685;p15"/>
          <p:cNvGrpSpPr/>
          <p:nvPr/>
        </p:nvGrpSpPr>
        <p:grpSpPr>
          <a:xfrm>
            <a:off x="5447322" y="2456205"/>
            <a:ext cx="775514" cy="478402"/>
            <a:chOff x="0" y="-28575"/>
            <a:chExt cx="284402" cy="175443"/>
          </a:xfrm>
        </p:grpSpPr>
        <p:sp>
          <p:nvSpPr>
            <p:cNvPr id="686" name="Google Shape;686;p15"/>
            <p:cNvSpPr/>
            <p:nvPr/>
          </p:nvSpPr>
          <p:spPr>
            <a:xfrm>
              <a:off x="0" y="0"/>
              <a:ext cx="284402" cy="146868"/>
            </a:xfrm>
            <a:custGeom>
              <a:rect b="b" l="l" r="r" t="t"/>
              <a:pathLst>
                <a:path extrusionOk="0" h="146868" w="284402">
                  <a:moveTo>
                    <a:pt x="0" y="0"/>
                  </a:moveTo>
                  <a:lnTo>
                    <a:pt x="284402" y="0"/>
                  </a:lnTo>
                  <a:lnTo>
                    <a:pt x="284402" y="146868"/>
                  </a:lnTo>
                  <a:lnTo>
                    <a:pt x="0" y="146868"/>
                  </a:lnTo>
                  <a:close/>
                </a:path>
              </a:pathLst>
            </a:custGeom>
            <a:solidFill>
              <a:srgbClr val="9AE0BE"/>
            </a:solidFill>
            <a:ln>
              <a:noFill/>
            </a:ln>
          </p:spPr>
        </p:sp>
        <p:sp>
          <p:nvSpPr>
            <p:cNvPr id="687" name="Google Shape;687;p15"/>
            <p:cNvSpPr txBox="1"/>
            <p:nvPr/>
          </p:nvSpPr>
          <p:spPr>
            <a:xfrm>
              <a:off x="0" y="-28575"/>
              <a:ext cx="284402" cy="17544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688" name="Google Shape;688;p15"/>
          <p:cNvGrpSpPr/>
          <p:nvPr/>
        </p:nvGrpSpPr>
        <p:grpSpPr>
          <a:xfrm>
            <a:off x="4611510" y="3028138"/>
            <a:ext cx="775514" cy="751862"/>
            <a:chOff x="0" y="-28575"/>
            <a:chExt cx="284402" cy="275728"/>
          </a:xfrm>
        </p:grpSpPr>
        <p:sp>
          <p:nvSpPr>
            <p:cNvPr id="689" name="Google Shape;689;p15"/>
            <p:cNvSpPr/>
            <p:nvPr/>
          </p:nvSpPr>
          <p:spPr>
            <a:xfrm>
              <a:off x="0" y="0"/>
              <a:ext cx="284402" cy="247153"/>
            </a:xfrm>
            <a:custGeom>
              <a:rect b="b" l="l" r="r" t="t"/>
              <a:pathLst>
                <a:path extrusionOk="0" h="247153" w="284402">
                  <a:moveTo>
                    <a:pt x="0" y="0"/>
                  </a:moveTo>
                  <a:lnTo>
                    <a:pt x="284402" y="0"/>
                  </a:lnTo>
                  <a:lnTo>
                    <a:pt x="284402" y="247153"/>
                  </a:lnTo>
                  <a:lnTo>
                    <a:pt x="0" y="247153"/>
                  </a:lnTo>
                  <a:close/>
                </a:path>
              </a:pathLst>
            </a:custGeom>
            <a:solidFill>
              <a:srgbClr val="DEF0E7"/>
            </a:solidFill>
            <a:ln>
              <a:noFill/>
            </a:ln>
          </p:spPr>
        </p:sp>
        <p:sp>
          <p:nvSpPr>
            <p:cNvPr id="690" name="Google Shape;690;p15"/>
            <p:cNvSpPr txBox="1"/>
            <p:nvPr/>
          </p:nvSpPr>
          <p:spPr>
            <a:xfrm>
              <a:off x="0" y="-28575"/>
              <a:ext cx="284402" cy="27572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691" name="Google Shape;691;p15"/>
          <p:cNvGrpSpPr/>
          <p:nvPr/>
        </p:nvGrpSpPr>
        <p:grpSpPr>
          <a:xfrm>
            <a:off x="5447322" y="3028138"/>
            <a:ext cx="775514" cy="751862"/>
            <a:chOff x="0" y="-28575"/>
            <a:chExt cx="284402" cy="275728"/>
          </a:xfrm>
        </p:grpSpPr>
        <p:sp>
          <p:nvSpPr>
            <p:cNvPr id="692" name="Google Shape;692;p15"/>
            <p:cNvSpPr/>
            <p:nvPr/>
          </p:nvSpPr>
          <p:spPr>
            <a:xfrm>
              <a:off x="0" y="0"/>
              <a:ext cx="284402" cy="247153"/>
            </a:xfrm>
            <a:custGeom>
              <a:rect b="b" l="l" r="r" t="t"/>
              <a:pathLst>
                <a:path extrusionOk="0" h="247153" w="284402">
                  <a:moveTo>
                    <a:pt x="0" y="0"/>
                  </a:moveTo>
                  <a:lnTo>
                    <a:pt x="284402" y="0"/>
                  </a:lnTo>
                  <a:lnTo>
                    <a:pt x="284402" y="247153"/>
                  </a:lnTo>
                  <a:lnTo>
                    <a:pt x="0" y="247153"/>
                  </a:lnTo>
                  <a:close/>
                </a:path>
              </a:pathLst>
            </a:custGeom>
            <a:solidFill>
              <a:srgbClr val="DEF0E7"/>
            </a:solidFill>
            <a:ln>
              <a:noFill/>
            </a:ln>
          </p:spPr>
        </p:sp>
        <p:sp>
          <p:nvSpPr>
            <p:cNvPr id="693" name="Google Shape;693;p15"/>
            <p:cNvSpPr txBox="1"/>
            <p:nvPr/>
          </p:nvSpPr>
          <p:spPr>
            <a:xfrm>
              <a:off x="0" y="-28575"/>
              <a:ext cx="284402" cy="27572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694" name="Google Shape;694;p15"/>
          <p:cNvGrpSpPr/>
          <p:nvPr/>
        </p:nvGrpSpPr>
        <p:grpSpPr>
          <a:xfrm>
            <a:off x="4611510" y="3868561"/>
            <a:ext cx="775514" cy="751862"/>
            <a:chOff x="0" y="-28575"/>
            <a:chExt cx="284402" cy="275728"/>
          </a:xfrm>
        </p:grpSpPr>
        <p:sp>
          <p:nvSpPr>
            <p:cNvPr id="695" name="Google Shape;695;p15"/>
            <p:cNvSpPr/>
            <p:nvPr/>
          </p:nvSpPr>
          <p:spPr>
            <a:xfrm>
              <a:off x="0" y="0"/>
              <a:ext cx="284402" cy="247153"/>
            </a:xfrm>
            <a:custGeom>
              <a:rect b="b" l="l" r="r" t="t"/>
              <a:pathLst>
                <a:path extrusionOk="0" h="247153" w="284402">
                  <a:moveTo>
                    <a:pt x="0" y="0"/>
                  </a:moveTo>
                  <a:lnTo>
                    <a:pt x="284402" y="0"/>
                  </a:lnTo>
                  <a:lnTo>
                    <a:pt x="284402" y="247153"/>
                  </a:lnTo>
                  <a:lnTo>
                    <a:pt x="0" y="247153"/>
                  </a:lnTo>
                  <a:close/>
                </a:path>
              </a:pathLst>
            </a:custGeom>
            <a:solidFill>
              <a:srgbClr val="DEF0E7"/>
            </a:solidFill>
            <a:ln>
              <a:noFill/>
            </a:ln>
          </p:spPr>
        </p:sp>
        <p:sp>
          <p:nvSpPr>
            <p:cNvPr id="696" name="Google Shape;696;p15"/>
            <p:cNvSpPr txBox="1"/>
            <p:nvPr/>
          </p:nvSpPr>
          <p:spPr>
            <a:xfrm>
              <a:off x="0" y="-28575"/>
              <a:ext cx="284402" cy="27572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697" name="Google Shape;697;p15"/>
          <p:cNvGrpSpPr/>
          <p:nvPr/>
        </p:nvGrpSpPr>
        <p:grpSpPr>
          <a:xfrm>
            <a:off x="5447322" y="3868561"/>
            <a:ext cx="775514" cy="751862"/>
            <a:chOff x="0" y="-28575"/>
            <a:chExt cx="284402" cy="275728"/>
          </a:xfrm>
        </p:grpSpPr>
        <p:sp>
          <p:nvSpPr>
            <p:cNvPr id="698" name="Google Shape;698;p15"/>
            <p:cNvSpPr/>
            <p:nvPr/>
          </p:nvSpPr>
          <p:spPr>
            <a:xfrm>
              <a:off x="0" y="0"/>
              <a:ext cx="284402" cy="247153"/>
            </a:xfrm>
            <a:custGeom>
              <a:rect b="b" l="l" r="r" t="t"/>
              <a:pathLst>
                <a:path extrusionOk="0" h="247153" w="284402">
                  <a:moveTo>
                    <a:pt x="0" y="0"/>
                  </a:moveTo>
                  <a:lnTo>
                    <a:pt x="284402" y="0"/>
                  </a:lnTo>
                  <a:lnTo>
                    <a:pt x="284402" y="247153"/>
                  </a:lnTo>
                  <a:lnTo>
                    <a:pt x="0" y="247153"/>
                  </a:lnTo>
                  <a:close/>
                </a:path>
              </a:pathLst>
            </a:custGeom>
            <a:solidFill>
              <a:srgbClr val="DEF0E7"/>
            </a:solidFill>
            <a:ln>
              <a:noFill/>
            </a:ln>
          </p:spPr>
        </p:sp>
        <p:sp>
          <p:nvSpPr>
            <p:cNvPr id="699" name="Google Shape;699;p15"/>
            <p:cNvSpPr txBox="1"/>
            <p:nvPr/>
          </p:nvSpPr>
          <p:spPr>
            <a:xfrm>
              <a:off x="0" y="-28575"/>
              <a:ext cx="284402" cy="27572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700" name="Google Shape;700;p15"/>
          <p:cNvGrpSpPr/>
          <p:nvPr/>
        </p:nvGrpSpPr>
        <p:grpSpPr>
          <a:xfrm>
            <a:off x="4611510" y="4708570"/>
            <a:ext cx="775514" cy="751862"/>
            <a:chOff x="0" y="-28575"/>
            <a:chExt cx="284402" cy="275728"/>
          </a:xfrm>
        </p:grpSpPr>
        <p:sp>
          <p:nvSpPr>
            <p:cNvPr id="701" name="Google Shape;701;p15"/>
            <p:cNvSpPr/>
            <p:nvPr/>
          </p:nvSpPr>
          <p:spPr>
            <a:xfrm>
              <a:off x="0" y="0"/>
              <a:ext cx="284402" cy="247153"/>
            </a:xfrm>
            <a:custGeom>
              <a:rect b="b" l="l" r="r" t="t"/>
              <a:pathLst>
                <a:path extrusionOk="0" h="247153" w="284402">
                  <a:moveTo>
                    <a:pt x="0" y="0"/>
                  </a:moveTo>
                  <a:lnTo>
                    <a:pt x="284402" y="0"/>
                  </a:lnTo>
                  <a:lnTo>
                    <a:pt x="284402" y="247153"/>
                  </a:lnTo>
                  <a:lnTo>
                    <a:pt x="0" y="247153"/>
                  </a:lnTo>
                  <a:close/>
                </a:path>
              </a:pathLst>
            </a:custGeom>
            <a:solidFill>
              <a:srgbClr val="DEF0E7"/>
            </a:solidFill>
            <a:ln>
              <a:noFill/>
            </a:ln>
          </p:spPr>
        </p:sp>
        <p:sp>
          <p:nvSpPr>
            <p:cNvPr id="702" name="Google Shape;702;p15"/>
            <p:cNvSpPr txBox="1"/>
            <p:nvPr/>
          </p:nvSpPr>
          <p:spPr>
            <a:xfrm>
              <a:off x="0" y="-28575"/>
              <a:ext cx="284402" cy="27572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703" name="Google Shape;703;p15"/>
          <p:cNvGrpSpPr/>
          <p:nvPr/>
        </p:nvGrpSpPr>
        <p:grpSpPr>
          <a:xfrm>
            <a:off x="5447322" y="4708570"/>
            <a:ext cx="775514" cy="751862"/>
            <a:chOff x="0" y="-28575"/>
            <a:chExt cx="284402" cy="275728"/>
          </a:xfrm>
        </p:grpSpPr>
        <p:sp>
          <p:nvSpPr>
            <p:cNvPr id="704" name="Google Shape;704;p15"/>
            <p:cNvSpPr/>
            <p:nvPr/>
          </p:nvSpPr>
          <p:spPr>
            <a:xfrm>
              <a:off x="0" y="0"/>
              <a:ext cx="284402" cy="247153"/>
            </a:xfrm>
            <a:custGeom>
              <a:rect b="b" l="l" r="r" t="t"/>
              <a:pathLst>
                <a:path extrusionOk="0" h="247153" w="284402">
                  <a:moveTo>
                    <a:pt x="0" y="0"/>
                  </a:moveTo>
                  <a:lnTo>
                    <a:pt x="284402" y="0"/>
                  </a:lnTo>
                  <a:lnTo>
                    <a:pt x="284402" y="247153"/>
                  </a:lnTo>
                  <a:lnTo>
                    <a:pt x="0" y="247153"/>
                  </a:lnTo>
                  <a:close/>
                </a:path>
              </a:pathLst>
            </a:custGeom>
            <a:solidFill>
              <a:srgbClr val="DEF0E7"/>
            </a:solidFill>
            <a:ln>
              <a:noFill/>
            </a:ln>
          </p:spPr>
        </p:sp>
        <p:sp>
          <p:nvSpPr>
            <p:cNvPr id="705" name="Google Shape;705;p15"/>
            <p:cNvSpPr txBox="1"/>
            <p:nvPr/>
          </p:nvSpPr>
          <p:spPr>
            <a:xfrm>
              <a:off x="0" y="-28575"/>
              <a:ext cx="284402" cy="27572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706" name="Google Shape;706;p15"/>
          <p:cNvGrpSpPr/>
          <p:nvPr/>
        </p:nvGrpSpPr>
        <p:grpSpPr>
          <a:xfrm>
            <a:off x="4611510" y="5549408"/>
            <a:ext cx="775514" cy="751862"/>
            <a:chOff x="0" y="-28575"/>
            <a:chExt cx="284402" cy="275728"/>
          </a:xfrm>
        </p:grpSpPr>
        <p:sp>
          <p:nvSpPr>
            <p:cNvPr id="707" name="Google Shape;707;p15"/>
            <p:cNvSpPr/>
            <p:nvPr/>
          </p:nvSpPr>
          <p:spPr>
            <a:xfrm>
              <a:off x="0" y="0"/>
              <a:ext cx="284402" cy="247153"/>
            </a:xfrm>
            <a:custGeom>
              <a:rect b="b" l="l" r="r" t="t"/>
              <a:pathLst>
                <a:path extrusionOk="0" h="247153" w="284402">
                  <a:moveTo>
                    <a:pt x="0" y="0"/>
                  </a:moveTo>
                  <a:lnTo>
                    <a:pt x="284402" y="0"/>
                  </a:lnTo>
                  <a:lnTo>
                    <a:pt x="284402" y="247153"/>
                  </a:lnTo>
                  <a:lnTo>
                    <a:pt x="0" y="247153"/>
                  </a:lnTo>
                  <a:close/>
                </a:path>
              </a:pathLst>
            </a:custGeom>
            <a:solidFill>
              <a:srgbClr val="DEF0E7"/>
            </a:solidFill>
            <a:ln>
              <a:noFill/>
            </a:ln>
          </p:spPr>
        </p:sp>
        <p:sp>
          <p:nvSpPr>
            <p:cNvPr id="708" name="Google Shape;708;p15"/>
            <p:cNvSpPr txBox="1"/>
            <p:nvPr/>
          </p:nvSpPr>
          <p:spPr>
            <a:xfrm>
              <a:off x="0" y="-28575"/>
              <a:ext cx="284402" cy="27572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709" name="Google Shape;709;p15"/>
          <p:cNvGrpSpPr/>
          <p:nvPr/>
        </p:nvGrpSpPr>
        <p:grpSpPr>
          <a:xfrm>
            <a:off x="5447322" y="5549408"/>
            <a:ext cx="775514" cy="751862"/>
            <a:chOff x="0" y="-28575"/>
            <a:chExt cx="284402" cy="275728"/>
          </a:xfrm>
        </p:grpSpPr>
        <p:sp>
          <p:nvSpPr>
            <p:cNvPr id="710" name="Google Shape;710;p15"/>
            <p:cNvSpPr/>
            <p:nvPr/>
          </p:nvSpPr>
          <p:spPr>
            <a:xfrm>
              <a:off x="0" y="0"/>
              <a:ext cx="284402" cy="247153"/>
            </a:xfrm>
            <a:custGeom>
              <a:rect b="b" l="l" r="r" t="t"/>
              <a:pathLst>
                <a:path extrusionOk="0" h="247153" w="284402">
                  <a:moveTo>
                    <a:pt x="0" y="0"/>
                  </a:moveTo>
                  <a:lnTo>
                    <a:pt x="284402" y="0"/>
                  </a:lnTo>
                  <a:lnTo>
                    <a:pt x="284402" y="247153"/>
                  </a:lnTo>
                  <a:lnTo>
                    <a:pt x="0" y="247153"/>
                  </a:lnTo>
                  <a:close/>
                </a:path>
              </a:pathLst>
            </a:custGeom>
            <a:solidFill>
              <a:srgbClr val="DEF0E7"/>
            </a:solidFill>
            <a:ln>
              <a:noFill/>
            </a:ln>
          </p:spPr>
        </p:sp>
        <p:sp>
          <p:nvSpPr>
            <p:cNvPr id="711" name="Google Shape;711;p15"/>
            <p:cNvSpPr txBox="1"/>
            <p:nvPr/>
          </p:nvSpPr>
          <p:spPr>
            <a:xfrm>
              <a:off x="0" y="-28575"/>
              <a:ext cx="284402" cy="27572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712" name="Google Shape;712;p15"/>
          <p:cNvGrpSpPr/>
          <p:nvPr/>
        </p:nvGrpSpPr>
        <p:grpSpPr>
          <a:xfrm>
            <a:off x="4611510" y="6394802"/>
            <a:ext cx="775514" cy="751862"/>
            <a:chOff x="0" y="-28575"/>
            <a:chExt cx="284402" cy="275728"/>
          </a:xfrm>
        </p:grpSpPr>
        <p:sp>
          <p:nvSpPr>
            <p:cNvPr id="713" name="Google Shape;713;p15"/>
            <p:cNvSpPr/>
            <p:nvPr/>
          </p:nvSpPr>
          <p:spPr>
            <a:xfrm>
              <a:off x="0" y="0"/>
              <a:ext cx="284402" cy="247153"/>
            </a:xfrm>
            <a:custGeom>
              <a:rect b="b" l="l" r="r" t="t"/>
              <a:pathLst>
                <a:path extrusionOk="0" h="247153" w="284402">
                  <a:moveTo>
                    <a:pt x="0" y="0"/>
                  </a:moveTo>
                  <a:lnTo>
                    <a:pt x="284402" y="0"/>
                  </a:lnTo>
                  <a:lnTo>
                    <a:pt x="284402" y="247153"/>
                  </a:lnTo>
                  <a:lnTo>
                    <a:pt x="0" y="247153"/>
                  </a:lnTo>
                  <a:close/>
                </a:path>
              </a:pathLst>
            </a:custGeom>
            <a:solidFill>
              <a:srgbClr val="078A4B"/>
            </a:solidFill>
            <a:ln>
              <a:noFill/>
            </a:ln>
          </p:spPr>
        </p:sp>
        <p:sp>
          <p:nvSpPr>
            <p:cNvPr id="714" name="Google Shape;714;p15"/>
            <p:cNvSpPr txBox="1"/>
            <p:nvPr/>
          </p:nvSpPr>
          <p:spPr>
            <a:xfrm>
              <a:off x="0" y="-28575"/>
              <a:ext cx="284402" cy="27572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715" name="Google Shape;715;p15"/>
          <p:cNvGrpSpPr/>
          <p:nvPr/>
        </p:nvGrpSpPr>
        <p:grpSpPr>
          <a:xfrm>
            <a:off x="5447322" y="6394802"/>
            <a:ext cx="775514" cy="751862"/>
            <a:chOff x="0" y="-28575"/>
            <a:chExt cx="284402" cy="275728"/>
          </a:xfrm>
        </p:grpSpPr>
        <p:sp>
          <p:nvSpPr>
            <p:cNvPr id="716" name="Google Shape;716;p15"/>
            <p:cNvSpPr/>
            <p:nvPr/>
          </p:nvSpPr>
          <p:spPr>
            <a:xfrm>
              <a:off x="0" y="0"/>
              <a:ext cx="284402" cy="247153"/>
            </a:xfrm>
            <a:custGeom>
              <a:rect b="b" l="l" r="r" t="t"/>
              <a:pathLst>
                <a:path extrusionOk="0" h="247153" w="284402">
                  <a:moveTo>
                    <a:pt x="0" y="0"/>
                  </a:moveTo>
                  <a:lnTo>
                    <a:pt x="284402" y="0"/>
                  </a:lnTo>
                  <a:lnTo>
                    <a:pt x="284402" y="247153"/>
                  </a:lnTo>
                  <a:lnTo>
                    <a:pt x="0" y="247153"/>
                  </a:lnTo>
                  <a:close/>
                </a:path>
              </a:pathLst>
            </a:custGeom>
            <a:solidFill>
              <a:srgbClr val="078A4B"/>
            </a:solidFill>
            <a:ln>
              <a:noFill/>
            </a:ln>
          </p:spPr>
        </p:sp>
        <p:sp>
          <p:nvSpPr>
            <p:cNvPr id="717" name="Google Shape;717;p15"/>
            <p:cNvSpPr txBox="1"/>
            <p:nvPr/>
          </p:nvSpPr>
          <p:spPr>
            <a:xfrm>
              <a:off x="0" y="-28575"/>
              <a:ext cx="284402" cy="27572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718" name="Google Shape;718;p15"/>
          <p:cNvGrpSpPr/>
          <p:nvPr/>
        </p:nvGrpSpPr>
        <p:grpSpPr>
          <a:xfrm>
            <a:off x="6475428" y="2456205"/>
            <a:ext cx="775514" cy="478402"/>
            <a:chOff x="0" y="-28575"/>
            <a:chExt cx="284402" cy="175443"/>
          </a:xfrm>
        </p:grpSpPr>
        <p:sp>
          <p:nvSpPr>
            <p:cNvPr id="719" name="Google Shape;719;p15"/>
            <p:cNvSpPr/>
            <p:nvPr/>
          </p:nvSpPr>
          <p:spPr>
            <a:xfrm>
              <a:off x="0" y="0"/>
              <a:ext cx="284402" cy="146868"/>
            </a:xfrm>
            <a:custGeom>
              <a:rect b="b" l="l" r="r" t="t"/>
              <a:pathLst>
                <a:path extrusionOk="0" h="146868" w="284402">
                  <a:moveTo>
                    <a:pt x="0" y="0"/>
                  </a:moveTo>
                  <a:lnTo>
                    <a:pt x="284402" y="0"/>
                  </a:lnTo>
                  <a:lnTo>
                    <a:pt x="284402" y="146868"/>
                  </a:lnTo>
                  <a:lnTo>
                    <a:pt x="0" y="146868"/>
                  </a:lnTo>
                  <a:close/>
                </a:path>
              </a:pathLst>
            </a:custGeom>
            <a:solidFill>
              <a:srgbClr val="9AE0BE"/>
            </a:solidFill>
            <a:ln>
              <a:noFill/>
            </a:ln>
          </p:spPr>
        </p:sp>
        <p:sp>
          <p:nvSpPr>
            <p:cNvPr id="720" name="Google Shape;720;p15"/>
            <p:cNvSpPr txBox="1"/>
            <p:nvPr/>
          </p:nvSpPr>
          <p:spPr>
            <a:xfrm>
              <a:off x="0" y="-28575"/>
              <a:ext cx="284402" cy="17544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721" name="Google Shape;721;p15"/>
          <p:cNvGrpSpPr/>
          <p:nvPr/>
        </p:nvGrpSpPr>
        <p:grpSpPr>
          <a:xfrm>
            <a:off x="7311241" y="2456205"/>
            <a:ext cx="775514" cy="478402"/>
            <a:chOff x="0" y="-28575"/>
            <a:chExt cx="284402" cy="175443"/>
          </a:xfrm>
        </p:grpSpPr>
        <p:sp>
          <p:nvSpPr>
            <p:cNvPr id="722" name="Google Shape;722;p15"/>
            <p:cNvSpPr/>
            <p:nvPr/>
          </p:nvSpPr>
          <p:spPr>
            <a:xfrm>
              <a:off x="0" y="0"/>
              <a:ext cx="284402" cy="146868"/>
            </a:xfrm>
            <a:custGeom>
              <a:rect b="b" l="l" r="r" t="t"/>
              <a:pathLst>
                <a:path extrusionOk="0" h="146868" w="284402">
                  <a:moveTo>
                    <a:pt x="0" y="0"/>
                  </a:moveTo>
                  <a:lnTo>
                    <a:pt x="284402" y="0"/>
                  </a:lnTo>
                  <a:lnTo>
                    <a:pt x="284402" y="146868"/>
                  </a:lnTo>
                  <a:lnTo>
                    <a:pt x="0" y="146868"/>
                  </a:lnTo>
                  <a:close/>
                </a:path>
              </a:pathLst>
            </a:custGeom>
            <a:solidFill>
              <a:srgbClr val="9AE0BE"/>
            </a:solidFill>
            <a:ln>
              <a:noFill/>
            </a:ln>
          </p:spPr>
        </p:sp>
        <p:sp>
          <p:nvSpPr>
            <p:cNvPr id="723" name="Google Shape;723;p15"/>
            <p:cNvSpPr txBox="1"/>
            <p:nvPr/>
          </p:nvSpPr>
          <p:spPr>
            <a:xfrm>
              <a:off x="0" y="-28575"/>
              <a:ext cx="284402" cy="17544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724" name="Google Shape;724;p15"/>
          <p:cNvGrpSpPr/>
          <p:nvPr/>
        </p:nvGrpSpPr>
        <p:grpSpPr>
          <a:xfrm>
            <a:off x="6475428" y="3028138"/>
            <a:ext cx="775514" cy="751862"/>
            <a:chOff x="0" y="-28575"/>
            <a:chExt cx="284402" cy="275728"/>
          </a:xfrm>
        </p:grpSpPr>
        <p:sp>
          <p:nvSpPr>
            <p:cNvPr id="725" name="Google Shape;725;p15"/>
            <p:cNvSpPr/>
            <p:nvPr/>
          </p:nvSpPr>
          <p:spPr>
            <a:xfrm>
              <a:off x="0" y="0"/>
              <a:ext cx="284402" cy="247153"/>
            </a:xfrm>
            <a:custGeom>
              <a:rect b="b" l="l" r="r" t="t"/>
              <a:pathLst>
                <a:path extrusionOk="0" h="247153" w="284402">
                  <a:moveTo>
                    <a:pt x="0" y="0"/>
                  </a:moveTo>
                  <a:lnTo>
                    <a:pt x="284402" y="0"/>
                  </a:lnTo>
                  <a:lnTo>
                    <a:pt x="284402" y="247153"/>
                  </a:lnTo>
                  <a:lnTo>
                    <a:pt x="0" y="247153"/>
                  </a:lnTo>
                  <a:close/>
                </a:path>
              </a:pathLst>
            </a:custGeom>
            <a:solidFill>
              <a:srgbClr val="DEF0E7"/>
            </a:solidFill>
            <a:ln>
              <a:noFill/>
            </a:ln>
          </p:spPr>
        </p:sp>
        <p:sp>
          <p:nvSpPr>
            <p:cNvPr id="726" name="Google Shape;726;p15"/>
            <p:cNvSpPr txBox="1"/>
            <p:nvPr/>
          </p:nvSpPr>
          <p:spPr>
            <a:xfrm>
              <a:off x="0" y="-28575"/>
              <a:ext cx="284402" cy="27572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727" name="Google Shape;727;p15"/>
          <p:cNvGrpSpPr/>
          <p:nvPr/>
        </p:nvGrpSpPr>
        <p:grpSpPr>
          <a:xfrm>
            <a:off x="7311241" y="3028138"/>
            <a:ext cx="775514" cy="751862"/>
            <a:chOff x="0" y="-28575"/>
            <a:chExt cx="284402" cy="275728"/>
          </a:xfrm>
        </p:grpSpPr>
        <p:sp>
          <p:nvSpPr>
            <p:cNvPr id="728" name="Google Shape;728;p15"/>
            <p:cNvSpPr/>
            <p:nvPr/>
          </p:nvSpPr>
          <p:spPr>
            <a:xfrm>
              <a:off x="0" y="0"/>
              <a:ext cx="284402" cy="247153"/>
            </a:xfrm>
            <a:custGeom>
              <a:rect b="b" l="l" r="r" t="t"/>
              <a:pathLst>
                <a:path extrusionOk="0" h="247153" w="284402">
                  <a:moveTo>
                    <a:pt x="0" y="0"/>
                  </a:moveTo>
                  <a:lnTo>
                    <a:pt x="284402" y="0"/>
                  </a:lnTo>
                  <a:lnTo>
                    <a:pt x="284402" y="247153"/>
                  </a:lnTo>
                  <a:lnTo>
                    <a:pt x="0" y="247153"/>
                  </a:lnTo>
                  <a:close/>
                </a:path>
              </a:pathLst>
            </a:custGeom>
            <a:solidFill>
              <a:srgbClr val="DEF0E7"/>
            </a:solidFill>
            <a:ln>
              <a:noFill/>
            </a:ln>
          </p:spPr>
        </p:sp>
        <p:sp>
          <p:nvSpPr>
            <p:cNvPr id="729" name="Google Shape;729;p15"/>
            <p:cNvSpPr txBox="1"/>
            <p:nvPr/>
          </p:nvSpPr>
          <p:spPr>
            <a:xfrm>
              <a:off x="0" y="-28575"/>
              <a:ext cx="284402" cy="27572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730" name="Google Shape;730;p15"/>
          <p:cNvGrpSpPr/>
          <p:nvPr/>
        </p:nvGrpSpPr>
        <p:grpSpPr>
          <a:xfrm>
            <a:off x="6475428" y="3868561"/>
            <a:ext cx="775514" cy="751862"/>
            <a:chOff x="0" y="-28575"/>
            <a:chExt cx="284402" cy="275728"/>
          </a:xfrm>
        </p:grpSpPr>
        <p:sp>
          <p:nvSpPr>
            <p:cNvPr id="731" name="Google Shape;731;p15"/>
            <p:cNvSpPr/>
            <p:nvPr/>
          </p:nvSpPr>
          <p:spPr>
            <a:xfrm>
              <a:off x="0" y="0"/>
              <a:ext cx="284402" cy="247153"/>
            </a:xfrm>
            <a:custGeom>
              <a:rect b="b" l="l" r="r" t="t"/>
              <a:pathLst>
                <a:path extrusionOk="0" h="247153" w="284402">
                  <a:moveTo>
                    <a:pt x="0" y="0"/>
                  </a:moveTo>
                  <a:lnTo>
                    <a:pt x="284402" y="0"/>
                  </a:lnTo>
                  <a:lnTo>
                    <a:pt x="284402" y="247153"/>
                  </a:lnTo>
                  <a:lnTo>
                    <a:pt x="0" y="247153"/>
                  </a:lnTo>
                  <a:close/>
                </a:path>
              </a:pathLst>
            </a:custGeom>
            <a:solidFill>
              <a:srgbClr val="DEF0E7"/>
            </a:solidFill>
            <a:ln>
              <a:noFill/>
            </a:ln>
          </p:spPr>
        </p:sp>
        <p:sp>
          <p:nvSpPr>
            <p:cNvPr id="732" name="Google Shape;732;p15"/>
            <p:cNvSpPr txBox="1"/>
            <p:nvPr/>
          </p:nvSpPr>
          <p:spPr>
            <a:xfrm>
              <a:off x="0" y="-28575"/>
              <a:ext cx="284402" cy="27572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733" name="Google Shape;733;p15"/>
          <p:cNvGrpSpPr/>
          <p:nvPr/>
        </p:nvGrpSpPr>
        <p:grpSpPr>
          <a:xfrm>
            <a:off x="7311241" y="3868561"/>
            <a:ext cx="775514" cy="751862"/>
            <a:chOff x="0" y="-28575"/>
            <a:chExt cx="284402" cy="275728"/>
          </a:xfrm>
        </p:grpSpPr>
        <p:sp>
          <p:nvSpPr>
            <p:cNvPr id="734" name="Google Shape;734;p15"/>
            <p:cNvSpPr/>
            <p:nvPr/>
          </p:nvSpPr>
          <p:spPr>
            <a:xfrm>
              <a:off x="0" y="0"/>
              <a:ext cx="284402" cy="247153"/>
            </a:xfrm>
            <a:custGeom>
              <a:rect b="b" l="l" r="r" t="t"/>
              <a:pathLst>
                <a:path extrusionOk="0" h="247153" w="284402">
                  <a:moveTo>
                    <a:pt x="0" y="0"/>
                  </a:moveTo>
                  <a:lnTo>
                    <a:pt x="284402" y="0"/>
                  </a:lnTo>
                  <a:lnTo>
                    <a:pt x="284402" y="247153"/>
                  </a:lnTo>
                  <a:lnTo>
                    <a:pt x="0" y="247153"/>
                  </a:lnTo>
                  <a:close/>
                </a:path>
              </a:pathLst>
            </a:custGeom>
            <a:solidFill>
              <a:srgbClr val="DEF0E7"/>
            </a:solidFill>
            <a:ln>
              <a:noFill/>
            </a:ln>
          </p:spPr>
        </p:sp>
        <p:sp>
          <p:nvSpPr>
            <p:cNvPr id="735" name="Google Shape;735;p15"/>
            <p:cNvSpPr txBox="1"/>
            <p:nvPr/>
          </p:nvSpPr>
          <p:spPr>
            <a:xfrm>
              <a:off x="0" y="-28575"/>
              <a:ext cx="284402" cy="27572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736" name="Google Shape;736;p15"/>
          <p:cNvGrpSpPr/>
          <p:nvPr/>
        </p:nvGrpSpPr>
        <p:grpSpPr>
          <a:xfrm>
            <a:off x="6475428" y="4708570"/>
            <a:ext cx="775514" cy="751862"/>
            <a:chOff x="0" y="-28575"/>
            <a:chExt cx="284402" cy="275728"/>
          </a:xfrm>
        </p:grpSpPr>
        <p:sp>
          <p:nvSpPr>
            <p:cNvPr id="737" name="Google Shape;737;p15"/>
            <p:cNvSpPr/>
            <p:nvPr/>
          </p:nvSpPr>
          <p:spPr>
            <a:xfrm>
              <a:off x="0" y="0"/>
              <a:ext cx="284402" cy="247153"/>
            </a:xfrm>
            <a:custGeom>
              <a:rect b="b" l="l" r="r" t="t"/>
              <a:pathLst>
                <a:path extrusionOk="0" h="247153" w="284402">
                  <a:moveTo>
                    <a:pt x="0" y="0"/>
                  </a:moveTo>
                  <a:lnTo>
                    <a:pt x="284402" y="0"/>
                  </a:lnTo>
                  <a:lnTo>
                    <a:pt x="284402" y="247153"/>
                  </a:lnTo>
                  <a:lnTo>
                    <a:pt x="0" y="247153"/>
                  </a:lnTo>
                  <a:close/>
                </a:path>
              </a:pathLst>
            </a:custGeom>
            <a:solidFill>
              <a:srgbClr val="DEF0E7"/>
            </a:solidFill>
            <a:ln>
              <a:noFill/>
            </a:ln>
          </p:spPr>
        </p:sp>
        <p:sp>
          <p:nvSpPr>
            <p:cNvPr id="738" name="Google Shape;738;p15"/>
            <p:cNvSpPr txBox="1"/>
            <p:nvPr/>
          </p:nvSpPr>
          <p:spPr>
            <a:xfrm>
              <a:off x="0" y="-28575"/>
              <a:ext cx="284402" cy="27572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739" name="Google Shape;739;p15"/>
          <p:cNvGrpSpPr/>
          <p:nvPr/>
        </p:nvGrpSpPr>
        <p:grpSpPr>
          <a:xfrm>
            <a:off x="7311241" y="4708570"/>
            <a:ext cx="775514" cy="751862"/>
            <a:chOff x="0" y="-28575"/>
            <a:chExt cx="284402" cy="275728"/>
          </a:xfrm>
        </p:grpSpPr>
        <p:sp>
          <p:nvSpPr>
            <p:cNvPr id="740" name="Google Shape;740;p15"/>
            <p:cNvSpPr/>
            <p:nvPr/>
          </p:nvSpPr>
          <p:spPr>
            <a:xfrm>
              <a:off x="0" y="0"/>
              <a:ext cx="284402" cy="247153"/>
            </a:xfrm>
            <a:custGeom>
              <a:rect b="b" l="l" r="r" t="t"/>
              <a:pathLst>
                <a:path extrusionOk="0" h="247153" w="284402">
                  <a:moveTo>
                    <a:pt x="0" y="0"/>
                  </a:moveTo>
                  <a:lnTo>
                    <a:pt x="284402" y="0"/>
                  </a:lnTo>
                  <a:lnTo>
                    <a:pt x="284402" y="247153"/>
                  </a:lnTo>
                  <a:lnTo>
                    <a:pt x="0" y="247153"/>
                  </a:lnTo>
                  <a:close/>
                </a:path>
              </a:pathLst>
            </a:custGeom>
            <a:solidFill>
              <a:srgbClr val="DEF0E7"/>
            </a:solidFill>
            <a:ln>
              <a:noFill/>
            </a:ln>
          </p:spPr>
        </p:sp>
        <p:sp>
          <p:nvSpPr>
            <p:cNvPr id="741" name="Google Shape;741;p15"/>
            <p:cNvSpPr txBox="1"/>
            <p:nvPr/>
          </p:nvSpPr>
          <p:spPr>
            <a:xfrm>
              <a:off x="0" y="-28575"/>
              <a:ext cx="284402" cy="27572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742" name="Google Shape;742;p15"/>
          <p:cNvGrpSpPr/>
          <p:nvPr/>
        </p:nvGrpSpPr>
        <p:grpSpPr>
          <a:xfrm>
            <a:off x="6475428" y="5549408"/>
            <a:ext cx="775514" cy="751862"/>
            <a:chOff x="0" y="-28575"/>
            <a:chExt cx="284402" cy="275728"/>
          </a:xfrm>
        </p:grpSpPr>
        <p:sp>
          <p:nvSpPr>
            <p:cNvPr id="743" name="Google Shape;743;p15"/>
            <p:cNvSpPr/>
            <p:nvPr/>
          </p:nvSpPr>
          <p:spPr>
            <a:xfrm>
              <a:off x="0" y="0"/>
              <a:ext cx="284402" cy="247153"/>
            </a:xfrm>
            <a:custGeom>
              <a:rect b="b" l="l" r="r" t="t"/>
              <a:pathLst>
                <a:path extrusionOk="0" h="247153" w="284402">
                  <a:moveTo>
                    <a:pt x="0" y="0"/>
                  </a:moveTo>
                  <a:lnTo>
                    <a:pt x="284402" y="0"/>
                  </a:lnTo>
                  <a:lnTo>
                    <a:pt x="284402" y="247153"/>
                  </a:lnTo>
                  <a:lnTo>
                    <a:pt x="0" y="247153"/>
                  </a:lnTo>
                  <a:close/>
                </a:path>
              </a:pathLst>
            </a:custGeom>
            <a:solidFill>
              <a:srgbClr val="DEF0E7"/>
            </a:solidFill>
            <a:ln>
              <a:noFill/>
            </a:ln>
          </p:spPr>
        </p:sp>
        <p:sp>
          <p:nvSpPr>
            <p:cNvPr id="744" name="Google Shape;744;p15"/>
            <p:cNvSpPr txBox="1"/>
            <p:nvPr/>
          </p:nvSpPr>
          <p:spPr>
            <a:xfrm>
              <a:off x="0" y="-28575"/>
              <a:ext cx="284402" cy="27572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745" name="Google Shape;745;p15"/>
          <p:cNvGrpSpPr/>
          <p:nvPr/>
        </p:nvGrpSpPr>
        <p:grpSpPr>
          <a:xfrm>
            <a:off x="7311241" y="5549408"/>
            <a:ext cx="775514" cy="751862"/>
            <a:chOff x="0" y="-28575"/>
            <a:chExt cx="284402" cy="275728"/>
          </a:xfrm>
        </p:grpSpPr>
        <p:sp>
          <p:nvSpPr>
            <p:cNvPr id="746" name="Google Shape;746;p15"/>
            <p:cNvSpPr/>
            <p:nvPr/>
          </p:nvSpPr>
          <p:spPr>
            <a:xfrm>
              <a:off x="0" y="0"/>
              <a:ext cx="284402" cy="247153"/>
            </a:xfrm>
            <a:custGeom>
              <a:rect b="b" l="l" r="r" t="t"/>
              <a:pathLst>
                <a:path extrusionOk="0" h="247153" w="284402">
                  <a:moveTo>
                    <a:pt x="0" y="0"/>
                  </a:moveTo>
                  <a:lnTo>
                    <a:pt x="284402" y="0"/>
                  </a:lnTo>
                  <a:lnTo>
                    <a:pt x="284402" y="247153"/>
                  </a:lnTo>
                  <a:lnTo>
                    <a:pt x="0" y="247153"/>
                  </a:lnTo>
                  <a:close/>
                </a:path>
              </a:pathLst>
            </a:custGeom>
            <a:solidFill>
              <a:srgbClr val="DEF0E7"/>
            </a:solidFill>
            <a:ln>
              <a:noFill/>
            </a:ln>
          </p:spPr>
        </p:sp>
        <p:sp>
          <p:nvSpPr>
            <p:cNvPr id="747" name="Google Shape;747;p15"/>
            <p:cNvSpPr txBox="1"/>
            <p:nvPr/>
          </p:nvSpPr>
          <p:spPr>
            <a:xfrm>
              <a:off x="0" y="-28575"/>
              <a:ext cx="284402" cy="27572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748" name="Google Shape;748;p15"/>
          <p:cNvGrpSpPr/>
          <p:nvPr/>
        </p:nvGrpSpPr>
        <p:grpSpPr>
          <a:xfrm>
            <a:off x="6475428" y="6394802"/>
            <a:ext cx="775514" cy="751862"/>
            <a:chOff x="0" y="-28575"/>
            <a:chExt cx="284402" cy="275728"/>
          </a:xfrm>
        </p:grpSpPr>
        <p:sp>
          <p:nvSpPr>
            <p:cNvPr id="749" name="Google Shape;749;p15"/>
            <p:cNvSpPr/>
            <p:nvPr/>
          </p:nvSpPr>
          <p:spPr>
            <a:xfrm>
              <a:off x="0" y="0"/>
              <a:ext cx="284402" cy="247153"/>
            </a:xfrm>
            <a:custGeom>
              <a:rect b="b" l="l" r="r" t="t"/>
              <a:pathLst>
                <a:path extrusionOk="0" h="247153" w="284402">
                  <a:moveTo>
                    <a:pt x="0" y="0"/>
                  </a:moveTo>
                  <a:lnTo>
                    <a:pt x="284402" y="0"/>
                  </a:lnTo>
                  <a:lnTo>
                    <a:pt x="284402" y="247153"/>
                  </a:lnTo>
                  <a:lnTo>
                    <a:pt x="0" y="247153"/>
                  </a:lnTo>
                  <a:close/>
                </a:path>
              </a:pathLst>
            </a:custGeom>
            <a:solidFill>
              <a:srgbClr val="078A4B"/>
            </a:solidFill>
            <a:ln>
              <a:noFill/>
            </a:ln>
          </p:spPr>
        </p:sp>
        <p:sp>
          <p:nvSpPr>
            <p:cNvPr id="750" name="Google Shape;750;p15"/>
            <p:cNvSpPr txBox="1"/>
            <p:nvPr/>
          </p:nvSpPr>
          <p:spPr>
            <a:xfrm>
              <a:off x="0" y="-28575"/>
              <a:ext cx="284402" cy="27572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751" name="Google Shape;751;p15"/>
          <p:cNvGrpSpPr/>
          <p:nvPr/>
        </p:nvGrpSpPr>
        <p:grpSpPr>
          <a:xfrm>
            <a:off x="7311241" y="6394802"/>
            <a:ext cx="775514" cy="751862"/>
            <a:chOff x="0" y="-28575"/>
            <a:chExt cx="284402" cy="275728"/>
          </a:xfrm>
        </p:grpSpPr>
        <p:sp>
          <p:nvSpPr>
            <p:cNvPr id="752" name="Google Shape;752;p15"/>
            <p:cNvSpPr/>
            <p:nvPr/>
          </p:nvSpPr>
          <p:spPr>
            <a:xfrm>
              <a:off x="0" y="0"/>
              <a:ext cx="284402" cy="247153"/>
            </a:xfrm>
            <a:custGeom>
              <a:rect b="b" l="l" r="r" t="t"/>
              <a:pathLst>
                <a:path extrusionOk="0" h="247153" w="284402">
                  <a:moveTo>
                    <a:pt x="0" y="0"/>
                  </a:moveTo>
                  <a:lnTo>
                    <a:pt x="284402" y="0"/>
                  </a:lnTo>
                  <a:lnTo>
                    <a:pt x="284402" y="247153"/>
                  </a:lnTo>
                  <a:lnTo>
                    <a:pt x="0" y="247153"/>
                  </a:lnTo>
                  <a:close/>
                </a:path>
              </a:pathLst>
            </a:custGeom>
            <a:solidFill>
              <a:srgbClr val="078A4B"/>
            </a:solidFill>
            <a:ln>
              <a:noFill/>
            </a:ln>
          </p:spPr>
        </p:sp>
        <p:sp>
          <p:nvSpPr>
            <p:cNvPr id="753" name="Google Shape;753;p15"/>
            <p:cNvSpPr txBox="1"/>
            <p:nvPr/>
          </p:nvSpPr>
          <p:spPr>
            <a:xfrm>
              <a:off x="0" y="-28575"/>
              <a:ext cx="284402" cy="27572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754" name="Google Shape;754;p15"/>
          <p:cNvGrpSpPr/>
          <p:nvPr/>
        </p:nvGrpSpPr>
        <p:grpSpPr>
          <a:xfrm>
            <a:off x="8324674" y="2451235"/>
            <a:ext cx="775514" cy="478402"/>
            <a:chOff x="0" y="-28575"/>
            <a:chExt cx="284402" cy="175443"/>
          </a:xfrm>
        </p:grpSpPr>
        <p:sp>
          <p:nvSpPr>
            <p:cNvPr id="755" name="Google Shape;755;p15"/>
            <p:cNvSpPr/>
            <p:nvPr/>
          </p:nvSpPr>
          <p:spPr>
            <a:xfrm>
              <a:off x="0" y="0"/>
              <a:ext cx="284402" cy="146868"/>
            </a:xfrm>
            <a:custGeom>
              <a:rect b="b" l="l" r="r" t="t"/>
              <a:pathLst>
                <a:path extrusionOk="0" h="146868" w="284402">
                  <a:moveTo>
                    <a:pt x="0" y="0"/>
                  </a:moveTo>
                  <a:lnTo>
                    <a:pt x="284402" y="0"/>
                  </a:lnTo>
                  <a:lnTo>
                    <a:pt x="284402" y="146868"/>
                  </a:lnTo>
                  <a:lnTo>
                    <a:pt x="0" y="146868"/>
                  </a:lnTo>
                  <a:close/>
                </a:path>
              </a:pathLst>
            </a:custGeom>
            <a:solidFill>
              <a:srgbClr val="9AE0BE"/>
            </a:solidFill>
            <a:ln>
              <a:noFill/>
            </a:ln>
          </p:spPr>
        </p:sp>
        <p:sp>
          <p:nvSpPr>
            <p:cNvPr id="756" name="Google Shape;756;p15"/>
            <p:cNvSpPr txBox="1"/>
            <p:nvPr/>
          </p:nvSpPr>
          <p:spPr>
            <a:xfrm>
              <a:off x="0" y="-28575"/>
              <a:ext cx="284402" cy="17544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757" name="Google Shape;757;p15"/>
          <p:cNvGrpSpPr/>
          <p:nvPr/>
        </p:nvGrpSpPr>
        <p:grpSpPr>
          <a:xfrm>
            <a:off x="9160486" y="2451235"/>
            <a:ext cx="775514" cy="478402"/>
            <a:chOff x="0" y="-28575"/>
            <a:chExt cx="284402" cy="175443"/>
          </a:xfrm>
        </p:grpSpPr>
        <p:sp>
          <p:nvSpPr>
            <p:cNvPr id="758" name="Google Shape;758;p15"/>
            <p:cNvSpPr/>
            <p:nvPr/>
          </p:nvSpPr>
          <p:spPr>
            <a:xfrm>
              <a:off x="0" y="0"/>
              <a:ext cx="284402" cy="146868"/>
            </a:xfrm>
            <a:custGeom>
              <a:rect b="b" l="l" r="r" t="t"/>
              <a:pathLst>
                <a:path extrusionOk="0" h="146868" w="284402">
                  <a:moveTo>
                    <a:pt x="0" y="0"/>
                  </a:moveTo>
                  <a:lnTo>
                    <a:pt x="284402" y="0"/>
                  </a:lnTo>
                  <a:lnTo>
                    <a:pt x="284402" y="146868"/>
                  </a:lnTo>
                  <a:lnTo>
                    <a:pt x="0" y="146868"/>
                  </a:lnTo>
                  <a:close/>
                </a:path>
              </a:pathLst>
            </a:custGeom>
            <a:solidFill>
              <a:srgbClr val="9AE0BE"/>
            </a:solidFill>
            <a:ln>
              <a:noFill/>
            </a:ln>
          </p:spPr>
        </p:sp>
        <p:sp>
          <p:nvSpPr>
            <p:cNvPr id="759" name="Google Shape;759;p15"/>
            <p:cNvSpPr txBox="1"/>
            <p:nvPr/>
          </p:nvSpPr>
          <p:spPr>
            <a:xfrm>
              <a:off x="0" y="-28575"/>
              <a:ext cx="284402" cy="17544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760" name="Google Shape;760;p15"/>
          <p:cNvGrpSpPr/>
          <p:nvPr/>
        </p:nvGrpSpPr>
        <p:grpSpPr>
          <a:xfrm>
            <a:off x="8324674" y="3023168"/>
            <a:ext cx="775514" cy="751862"/>
            <a:chOff x="0" y="-28575"/>
            <a:chExt cx="284402" cy="275728"/>
          </a:xfrm>
        </p:grpSpPr>
        <p:sp>
          <p:nvSpPr>
            <p:cNvPr id="761" name="Google Shape;761;p15"/>
            <p:cNvSpPr/>
            <p:nvPr/>
          </p:nvSpPr>
          <p:spPr>
            <a:xfrm>
              <a:off x="0" y="0"/>
              <a:ext cx="284402" cy="247153"/>
            </a:xfrm>
            <a:custGeom>
              <a:rect b="b" l="l" r="r" t="t"/>
              <a:pathLst>
                <a:path extrusionOk="0" h="247153" w="284402">
                  <a:moveTo>
                    <a:pt x="0" y="0"/>
                  </a:moveTo>
                  <a:lnTo>
                    <a:pt x="284402" y="0"/>
                  </a:lnTo>
                  <a:lnTo>
                    <a:pt x="284402" y="247153"/>
                  </a:lnTo>
                  <a:lnTo>
                    <a:pt x="0" y="247153"/>
                  </a:lnTo>
                  <a:close/>
                </a:path>
              </a:pathLst>
            </a:custGeom>
            <a:solidFill>
              <a:srgbClr val="DEF0E7"/>
            </a:solidFill>
            <a:ln>
              <a:noFill/>
            </a:ln>
          </p:spPr>
        </p:sp>
        <p:sp>
          <p:nvSpPr>
            <p:cNvPr id="762" name="Google Shape;762;p15"/>
            <p:cNvSpPr txBox="1"/>
            <p:nvPr/>
          </p:nvSpPr>
          <p:spPr>
            <a:xfrm>
              <a:off x="0" y="-28575"/>
              <a:ext cx="284402" cy="27572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763" name="Google Shape;763;p15"/>
          <p:cNvGrpSpPr/>
          <p:nvPr/>
        </p:nvGrpSpPr>
        <p:grpSpPr>
          <a:xfrm>
            <a:off x="9160486" y="3023168"/>
            <a:ext cx="775514" cy="751862"/>
            <a:chOff x="0" y="-28575"/>
            <a:chExt cx="284402" cy="275728"/>
          </a:xfrm>
        </p:grpSpPr>
        <p:sp>
          <p:nvSpPr>
            <p:cNvPr id="764" name="Google Shape;764;p15"/>
            <p:cNvSpPr/>
            <p:nvPr/>
          </p:nvSpPr>
          <p:spPr>
            <a:xfrm>
              <a:off x="0" y="0"/>
              <a:ext cx="284402" cy="247153"/>
            </a:xfrm>
            <a:custGeom>
              <a:rect b="b" l="l" r="r" t="t"/>
              <a:pathLst>
                <a:path extrusionOk="0" h="247153" w="284402">
                  <a:moveTo>
                    <a:pt x="0" y="0"/>
                  </a:moveTo>
                  <a:lnTo>
                    <a:pt x="284402" y="0"/>
                  </a:lnTo>
                  <a:lnTo>
                    <a:pt x="284402" y="247153"/>
                  </a:lnTo>
                  <a:lnTo>
                    <a:pt x="0" y="247153"/>
                  </a:lnTo>
                  <a:close/>
                </a:path>
              </a:pathLst>
            </a:custGeom>
            <a:solidFill>
              <a:srgbClr val="DEF0E7"/>
            </a:solidFill>
            <a:ln>
              <a:noFill/>
            </a:ln>
          </p:spPr>
        </p:sp>
        <p:sp>
          <p:nvSpPr>
            <p:cNvPr id="765" name="Google Shape;765;p15"/>
            <p:cNvSpPr txBox="1"/>
            <p:nvPr/>
          </p:nvSpPr>
          <p:spPr>
            <a:xfrm>
              <a:off x="0" y="-28575"/>
              <a:ext cx="284402" cy="27572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766" name="Google Shape;766;p15"/>
          <p:cNvGrpSpPr/>
          <p:nvPr/>
        </p:nvGrpSpPr>
        <p:grpSpPr>
          <a:xfrm>
            <a:off x="8324674" y="3863591"/>
            <a:ext cx="775514" cy="751862"/>
            <a:chOff x="0" y="-28575"/>
            <a:chExt cx="284402" cy="275728"/>
          </a:xfrm>
        </p:grpSpPr>
        <p:sp>
          <p:nvSpPr>
            <p:cNvPr id="767" name="Google Shape;767;p15"/>
            <p:cNvSpPr/>
            <p:nvPr/>
          </p:nvSpPr>
          <p:spPr>
            <a:xfrm>
              <a:off x="0" y="0"/>
              <a:ext cx="284402" cy="247153"/>
            </a:xfrm>
            <a:custGeom>
              <a:rect b="b" l="l" r="r" t="t"/>
              <a:pathLst>
                <a:path extrusionOk="0" h="247153" w="284402">
                  <a:moveTo>
                    <a:pt x="0" y="0"/>
                  </a:moveTo>
                  <a:lnTo>
                    <a:pt x="284402" y="0"/>
                  </a:lnTo>
                  <a:lnTo>
                    <a:pt x="284402" y="247153"/>
                  </a:lnTo>
                  <a:lnTo>
                    <a:pt x="0" y="247153"/>
                  </a:lnTo>
                  <a:close/>
                </a:path>
              </a:pathLst>
            </a:custGeom>
            <a:solidFill>
              <a:srgbClr val="DEF0E7"/>
            </a:solidFill>
            <a:ln>
              <a:noFill/>
            </a:ln>
          </p:spPr>
        </p:sp>
        <p:sp>
          <p:nvSpPr>
            <p:cNvPr id="768" name="Google Shape;768;p15"/>
            <p:cNvSpPr txBox="1"/>
            <p:nvPr/>
          </p:nvSpPr>
          <p:spPr>
            <a:xfrm>
              <a:off x="0" y="-28575"/>
              <a:ext cx="284402" cy="27572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769" name="Google Shape;769;p15"/>
          <p:cNvGrpSpPr/>
          <p:nvPr/>
        </p:nvGrpSpPr>
        <p:grpSpPr>
          <a:xfrm>
            <a:off x="9160486" y="3863591"/>
            <a:ext cx="775514" cy="751862"/>
            <a:chOff x="0" y="-28575"/>
            <a:chExt cx="284402" cy="275728"/>
          </a:xfrm>
        </p:grpSpPr>
        <p:sp>
          <p:nvSpPr>
            <p:cNvPr id="770" name="Google Shape;770;p15"/>
            <p:cNvSpPr/>
            <p:nvPr/>
          </p:nvSpPr>
          <p:spPr>
            <a:xfrm>
              <a:off x="0" y="0"/>
              <a:ext cx="284402" cy="247153"/>
            </a:xfrm>
            <a:custGeom>
              <a:rect b="b" l="l" r="r" t="t"/>
              <a:pathLst>
                <a:path extrusionOk="0" h="247153" w="284402">
                  <a:moveTo>
                    <a:pt x="0" y="0"/>
                  </a:moveTo>
                  <a:lnTo>
                    <a:pt x="284402" y="0"/>
                  </a:lnTo>
                  <a:lnTo>
                    <a:pt x="284402" y="247153"/>
                  </a:lnTo>
                  <a:lnTo>
                    <a:pt x="0" y="247153"/>
                  </a:lnTo>
                  <a:close/>
                </a:path>
              </a:pathLst>
            </a:custGeom>
            <a:solidFill>
              <a:srgbClr val="DEF0E7"/>
            </a:solidFill>
            <a:ln>
              <a:noFill/>
            </a:ln>
          </p:spPr>
        </p:sp>
        <p:sp>
          <p:nvSpPr>
            <p:cNvPr id="771" name="Google Shape;771;p15"/>
            <p:cNvSpPr txBox="1"/>
            <p:nvPr/>
          </p:nvSpPr>
          <p:spPr>
            <a:xfrm>
              <a:off x="0" y="-28575"/>
              <a:ext cx="284402" cy="27572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772" name="Google Shape;772;p15"/>
          <p:cNvGrpSpPr/>
          <p:nvPr/>
        </p:nvGrpSpPr>
        <p:grpSpPr>
          <a:xfrm>
            <a:off x="8324674" y="4703600"/>
            <a:ext cx="775514" cy="751862"/>
            <a:chOff x="0" y="-28575"/>
            <a:chExt cx="284402" cy="275728"/>
          </a:xfrm>
        </p:grpSpPr>
        <p:sp>
          <p:nvSpPr>
            <p:cNvPr id="773" name="Google Shape;773;p15"/>
            <p:cNvSpPr/>
            <p:nvPr/>
          </p:nvSpPr>
          <p:spPr>
            <a:xfrm>
              <a:off x="0" y="0"/>
              <a:ext cx="284402" cy="247153"/>
            </a:xfrm>
            <a:custGeom>
              <a:rect b="b" l="l" r="r" t="t"/>
              <a:pathLst>
                <a:path extrusionOk="0" h="247153" w="284402">
                  <a:moveTo>
                    <a:pt x="0" y="0"/>
                  </a:moveTo>
                  <a:lnTo>
                    <a:pt x="284402" y="0"/>
                  </a:lnTo>
                  <a:lnTo>
                    <a:pt x="284402" y="247153"/>
                  </a:lnTo>
                  <a:lnTo>
                    <a:pt x="0" y="247153"/>
                  </a:lnTo>
                  <a:close/>
                </a:path>
              </a:pathLst>
            </a:custGeom>
            <a:solidFill>
              <a:srgbClr val="DEF0E7"/>
            </a:solidFill>
            <a:ln>
              <a:noFill/>
            </a:ln>
          </p:spPr>
        </p:sp>
        <p:sp>
          <p:nvSpPr>
            <p:cNvPr id="774" name="Google Shape;774;p15"/>
            <p:cNvSpPr txBox="1"/>
            <p:nvPr/>
          </p:nvSpPr>
          <p:spPr>
            <a:xfrm>
              <a:off x="0" y="-28575"/>
              <a:ext cx="284402" cy="27572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775" name="Google Shape;775;p15"/>
          <p:cNvGrpSpPr/>
          <p:nvPr/>
        </p:nvGrpSpPr>
        <p:grpSpPr>
          <a:xfrm>
            <a:off x="9160486" y="4703600"/>
            <a:ext cx="775514" cy="751862"/>
            <a:chOff x="0" y="-28575"/>
            <a:chExt cx="284402" cy="275728"/>
          </a:xfrm>
        </p:grpSpPr>
        <p:sp>
          <p:nvSpPr>
            <p:cNvPr id="776" name="Google Shape;776;p15"/>
            <p:cNvSpPr/>
            <p:nvPr/>
          </p:nvSpPr>
          <p:spPr>
            <a:xfrm>
              <a:off x="0" y="0"/>
              <a:ext cx="284402" cy="247153"/>
            </a:xfrm>
            <a:custGeom>
              <a:rect b="b" l="l" r="r" t="t"/>
              <a:pathLst>
                <a:path extrusionOk="0" h="247153" w="284402">
                  <a:moveTo>
                    <a:pt x="0" y="0"/>
                  </a:moveTo>
                  <a:lnTo>
                    <a:pt x="284402" y="0"/>
                  </a:lnTo>
                  <a:lnTo>
                    <a:pt x="284402" y="247153"/>
                  </a:lnTo>
                  <a:lnTo>
                    <a:pt x="0" y="247153"/>
                  </a:lnTo>
                  <a:close/>
                </a:path>
              </a:pathLst>
            </a:custGeom>
            <a:solidFill>
              <a:srgbClr val="DEF0E7"/>
            </a:solidFill>
            <a:ln>
              <a:noFill/>
            </a:ln>
          </p:spPr>
        </p:sp>
        <p:sp>
          <p:nvSpPr>
            <p:cNvPr id="777" name="Google Shape;777;p15"/>
            <p:cNvSpPr txBox="1"/>
            <p:nvPr/>
          </p:nvSpPr>
          <p:spPr>
            <a:xfrm>
              <a:off x="0" y="-28575"/>
              <a:ext cx="284402" cy="27572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778" name="Google Shape;778;p15"/>
          <p:cNvGrpSpPr/>
          <p:nvPr/>
        </p:nvGrpSpPr>
        <p:grpSpPr>
          <a:xfrm>
            <a:off x="8324674" y="5544439"/>
            <a:ext cx="775514" cy="751862"/>
            <a:chOff x="0" y="-28575"/>
            <a:chExt cx="284402" cy="275728"/>
          </a:xfrm>
        </p:grpSpPr>
        <p:sp>
          <p:nvSpPr>
            <p:cNvPr id="779" name="Google Shape;779;p15"/>
            <p:cNvSpPr/>
            <p:nvPr/>
          </p:nvSpPr>
          <p:spPr>
            <a:xfrm>
              <a:off x="0" y="0"/>
              <a:ext cx="284402" cy="247153"/>
            </a:xfrm>
            <a:custGeom>
              <a:rect b="b" l="l" r="r" t="t"/>
              <a:pathLst>
                <a:path extrusionOk="0" h="247153" w="284402">
                  <a:moveTo>
                    <a:pt x="0" y="0"/>
                  </a:moveTo>
                  <a:lnTo>
                    <a:pt x="284402" y="0"/>
                  </a:lnTo>
                  <a:lnTo>
                    <a:pt x="284402" y="247153"/>
                  </a:lnTo>
                  <a:lnTo>
                    <a:pt x="0" y="247153"/>
                  </a:lnTo>
                  <a:close/>
                </a:path>
              </a:pathLst>
            </a:custGeom>
            <a:solidFill>
              <a:srgbClr val="DEF0E7"/>
            </a:solidFill>
            <a:ln>
              <a:noFill/>
            </a:ln>
          </p:spPr>
        </p:sp>
        <p:sp>
          <p:nvSpPr>
            <p:cNvPr id="780" name="Google Shape;780;p15"/>
            <p:cNvSpPr txBox="1"/>
            <p:nvPr/>
          </p:nvSpPr>
          <p:spPr>
            <a:xfrm>
              <a:off x="0" y="-28575"/>
              <a:ext cx="284402" cy="27572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781" name="Google Shape;781;p15"/>
          <p:cNvGrpSpPr/>
          <p:nvPr/>
        </p:nvGrpSpPr>
        <p:grpSpPr>
          <a:xfrm>
            <a:off x="9160486" y="5544439"/>
            <a:ext cx="775514" cy="751862"/>
            <a:chOff x="0" y="-28575"/>
            <a:chExt cx="284402" cy="275728"/>
          </a:xfrm>
        </p:grpSpPr>
        <p:sp>
          <p:nvSpPr>
            <p:cNvPr id="782" name="Google Shape;782;p15"/>
            <p:cNvSpPr/>
            <p:nvPr/>
          </p:nvSpPr>
          <p:spPr>
            <a:xfrm>
              <a:off x="0" y="0"/>
              <a:ext cx="284402" cy="247153"/>
            </a:xfrm>
            <a:custGeom>
              <a:rect b="b" l="l" r="r" t="t"/>
              <a:pathLst>
                <a:path extrusionOk="0" h="247153" w="284402">
                  <a:moveTo>
                    <a:pt x="0" y="0"/>
                  </a:moveTo>
                  <a:lnTo>
                    <a:pt x="284402" y="0"/>
                  </a:lnTo>
                  <a:lnTo>
                    <a:pt x="284402" y="247153"/>
                  </a:lnTo>
                  <a:lnTo>
                    <a:pt x="0" y="247153"/>
                  </a:lnTo>
                  <a:close/>
                </a:path>
              </a:pathLst>
            </a:custGeom>
            <a:solidFill>
              <a:srgbClr val="DEF0E7"/>
            </a:solidFill>
            <a:ln>
              <a:noFill/>
            </a:ln>
          </p:spPr>
        </p:sp>
        <p:sp>
          <p:nvSpPr>
            <p:cNvPr id="783" name="Google Shape;783;p15"/>
            <p:cNvSpPr txBox="1"/>
            <p:nvPr/>
          </p:nvSpPr>
          <p:spPr>
            <a:xfrm>
              <a:off x="0" y="-28575"/>
              <a:ext cx="284402" cy="27572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784" name="Google Shape;784;p15"/>
          <p:cNvGrpSpPr/>
          <p:nvPr/>
        </p:nvGrpSpPr>
        <p:grpSpPr>
          <a:xfrm>
            <a:off x="8324674" y="6389832"/>
            <a:ext cx="775514" cy="751862"/>
            <a:chOff x="0" y="-28575"/>
            <a:chExt cx="284402" cy="275728"/>
          </a:xfrm>
        </p:grpSpPr>
        <p:sp>
          <p:nvSpPr>
            <p:cNvPr id="785" name="Google Shape;785;p15"/>
            <p:cNvSpPr/>
            <p:nvPr/>
          </p:nvSpPr>
          <p:spPr>
            <a:xfrm>
              <a:off x="0" y="0"/>
              <a:ext cx="284402" cy="247153"/>
            </a:xfrm>
            <a:custGeom>
              <a:rect b="b" l="l" r="r" t="t"/>
              <a:pathLst>
                <a:path extrusionOk="0" h="247153" w="284402">
                  <a:moveTo>
                    <a:pt x="0" y="0"/>
                  </a:moveTo>
                  <a:lnTo>
                    <a:pt x="284402" y="0"/>
                  </a:lnTo>
                  <a:lnTo>
                    <a:pt x="284402" y="247153"/>
                  </a:lnTo>
                  <a:lnTo>
                    <a:pt x="0" y="247153"/>
                  </a:lnTo>
                  <a:close/>
                </a:path>
              </a:pathLst>
            </a:custGeom>
            <a:solidFill>
              <a:srgbClr val="078A4B"/>
            </a:solidFill>
            <a:ln>
              <a:noFill/>
            </a:ln>
          </p:spPr>
        </p:sp>
        <p:sp>
          <p:nvSpPr>
            <p:cNvPr id="786" name="Google Shape;786;p15"/>
            <p:cNvSpPr txBox="1"/>
            <p:nvPr/>
          </p:nvSpPr>
          <p:spPr>
            <a:xfrm>
              <a:off x="0" y="-28575"/>
              <a:ext cx="284402" cy="27572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787" name="Google Shape;787;p15"/>
          <p:cNvGrpSpPr/>
          <p:nvPr/>
        </p:nvGrpSpPr>
        <p:grpSpPr>
          <a:xfrm>
            <a:off x="9160486" y="6389832"/>
            <a:ext cx="775514" cy="751862"/>
            <a:chOff x="0" y="-28575"/>
            <a:chExt cx="284402" cy="275728"/>
          </a:xfrm>
        </p:grpSpPr>
        <p:sp>
          <p:nvSpPr>
            <p:cNvPr id="788" name="Google Shape;788;p15"/>
            <p:cNvSpPr/>
            <p:nvPr/>
          </p:nvSpPr>
          <p:spPr>
            <a:xfrm>
              <a:off x="0" y="0"/>
              <a:ext cx="284402" cy="247153"/>
            </a:xfrm>
            <a:custGeom>
              <a:rect b="b" l="l" r="r" t="t"/>
              <a:pathLst>
                <a:path extrusionOk="0" h="247153" w="284402">
                  <a:moveTo>
                    <a:pt x="0" y="0"/>
                  </a:moveTo>
                  <a:lnTo>
                    <a:pt x="284402" y="0"/>
                  </a:lnTo>
                  <a:lnTo>
                    <a:pt x="284402" y="247153"/>
                  </a:lnTo>
                  <a:lnTo>
                    <a:pt x="0" y="247153"/>
                  </a:lnTo>
                  <a:close/>
                </a:path>
              </a:pathLst>
            </a:custGeom>
            <a:solidFill>
              <a:srgbClr val="078A4B"/>
            </a:solidFill>
            <a:ln>
              <a:noFill/>
            </a:ln>
          </p:spPr>
        </p:sp>
        <p:sp>
          <p:nvSpPr>
            <p:cNvPr id="789" name="Google Shape;789;p15"/>
            <p:cNvSpPr txBox="1"/>
            <p:nvPr/>
          </p:nvSpPr>
          <p:spPr>
            <a:xfrm>
              <a:off x="0" y="-28575"/>
              <a:ext cx="284402" cy="27572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790" name="Google Shape;790;p15"/>
          <p:cNvGrpSpPr/>
          <p:nvPr/>
        </p:nvGrpSpPr>
        <p:grpSpPr>
          <a:xfrm>
            <a:off x="573487" y="1858789"/>
            <a:ext cx="1969497" cy="1075818"/>
            <a:chOff x="0" y="-28575"/>
            <a:chExt cx="722267" cy="394531"/>
          </a:xfrm>
        </p:grpSpPr>
        <p:sp>
          <p:nvSpPr>
            <p:cNvPr id="791" name="Google Shape;791;p15"/>
            <p:cNvSpPr/>
            <p:nvPr/>
          </p:nvSpPr>
          <p:spPr>
            <a:xfrm>
              <a:off x="0" y="0"/>
              <a:ext cx="722267" cy="365956"/>
            </a:xfrm>
            <a:custGeom>
              <a:rect b="b" l="l" r="r" t="t"/>
              <a:pathLst>
                <a:path extrusionOk="0" h="365956" w="722267">
                  <a:moveTo>
                    <a:pt x="0" y="0"/>
                  </a:moveTo>
                  <a:lnTo>
                    <a:pt x="722267" y="0"/>
                  </a:lnTo>
                  <a:lnTo>
                    <a:pt x="722267" y="365956"/>
                  </a:lnTo>
                  <a:lnTo>
                    <a:pt x="0" y="365956"/>
                  </a:lnTo>
                  <a:close/>
                </a:path>
              </a:pathLst>
            </a:custGeom>
            <a:solidFill>
              <a:srgbClr val="DAFFEC"/>
            </a:solidFill>
            <a:ln cap="sq" cmpd="sng" w="19050">
              <a:solidFill>
                <a:srgbClr val="16CE76"/>
              </a:solidFill>
              <a:prstDash val="dash"/>
              <a:miter lim="8000"/>
              <a:headEnd len="sm" w="sm" type="none"/>
              <a:tailEnd len="sm" w="sm" type="none"/>
            </a:ln>
          </p:spPr>
        </p:sp>
        <p:sp>
          <p:nvSpPr>
            <p:cNvPr id="792" name="Google Shape;792;p15"/>
            <p:cNvSpPr txBox="1"/>
            <p:nvPr/>
          </p:nvSpPr>
          <p:spPr>
            <a:xfrm>
              <a:off x="0" y="-28575"/>
              <a:ext cx="722267" cy="39453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793" name="Google Shape;793;p15"/>
          <p:cNvSpPr txBox="1"/>
          <p:nvPr/>
        </p:nvSpPr>
        <p:spPr>
          <a:xfrm>
            <a:off x="2500957" y="503587"/>
            <a:ext cx="5772000" cy="492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199" u="none" cap="none" strike="noStrike">
                <a:solidFill>
                  <a:srgbClr val="3F785C"/>
                </a:solidFill>
                <a:latin typeface="Barlow"/>
                <a:ea typeface="Barlow"/>
                <a:cs typeface="Barlow"/>
                <a:sym typeface="Barlow"/>
              </a:rPr>
              <a:t>DECISION MATRIX INFOGRAPHIC</a:t>
            </a:r>
            <a:endParaRPr/>
          </a:p>
        </p:txBody>
      </p:sp>
      <p:sp>
        <p:nvSpPr>
          <p:cNvPr id="794" name="Google Shape;794;p15"/>
          <p:cNvSpPr txBox="1"/>
          <p:nvPr/>
        </p:nvSpPr>
        <p:spPr>
          <a:xfrm>
            <a:off x="2890836" y="2632765"/>
            <a:ext cx="556058" cy="1746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4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999" u="none" cap="none" strike="noStrike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WEIGHT</a:t>
            </a:r>
            <a:endParaRPr/>
          </a:p>
        </p:txBody>
      </p:sp>
      <p:sp>
        <p:nvSpPr>
          <p:cNvPr id="795" name="Google Shape;795;p15"/>
          <p:cNvSpPr txBox="1"/>
          <p:nvPr/>
        </p:nvSpPr>
        <p:spPr>
          <a:xfrm>
            <a:off x="3771637" y="2632765"/>
            <a:ext cx="556058" cy="1746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4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999" u="none" cap="none" strike="noStrike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RATING</a:t>
            </a:r>
            <a:endParaRPr/>
          </a:p>
        </p:txBody>
      </p:sp>
      <p:sp>
        <p:nvSpPr>
          <p:cNvPr id="796" name="Google Shape;796;p15"/>
          <p:cNvSpPr txBox="1"/>
          <p:nvPr/>
        </p:nvSpPr>
        <p:spPr>
          <a:xfrm>
            <a:off x="736437" y="4941948"/>
            <a:ext cx="1676677" cy="31623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800" u="none" cap="none" strike="noStrike">
                <a:solidFill>
                  <a:srgbClr val="FFFFFF"/>
                </a:solidFill>
                <a:latin typeface="Barlow"/>
                <a:ea typeface="Barlow"/>
                <a:cs typeface="Barlow"/>
                <a:sym typeface="Barlow"/>
              </a:rPr>
              <a:t>EASE OF USE</a:t>
            </a:r>
            <a:endParaRPr/>
          </a:p>
        </p:txBody>
      </p:sp>
      <p:sp>
        <p:nvSpPr>
          <p:cNvPr id="797" name="Google Shape;797;p15"/>
          <p:cNvSpPr txBox="1"/>
          <p:nvPr/>
        </p:nvSpPr>
        <p:spPr>
          <a:xfrm>
            <a:off x="938052" y="5782372"/>
            <a:ext cx="1273446" cy="31623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800" u="none" cap="none" strike="noStrike">
                <a:solidFill>
                  <a:srgbClr val="FFFFFF"/>
                </a:solidFill>
                <a:latin typeface="Barlow"/>
                <a:ea typeface="Barlow"/>
                <a:cs typeface="Barlow"/>
                <a:sym typeface="Barlow"/>
              </a:rPr>
              <a:t>SUPPORT</a:t>
            </a:r>
            <a:endParaRPr/>
          </a:p>
        </p:txBody>
      </p:sp>
      <p:sp>
        <p:nvSpPr>
          <p:cNvPr id="798" name="Google Shape;798;p15"/>
          <p:cNvSpPr txBox="1"/>
          <p:nvPr/>
        </p:nvSpPr>
        <p:spPr>
          <a:xfrm>
            <a:off x="938052" y="6622795"/>
            <a:ext cx="1273446" cy="31623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800" u="none" cap="none" strike="noStrike">
                <a:solidFill>
                  <a:srgbClr val="FFFFFF"/>
                </a:solidFill>
                <a:latin typeface="Barlow"/>
                <a:ea typeface="Barlow"/>
                <a:cs typeface="Barlow"/>
                <a:sym typeface="Barlow"/>
              </a:rPr>
              <a:t>TOTAL</a:t>
            </a:r>
            <a:endParaRPr/>
          </a:p>
        </p:txBody>
      </p:sp>
      <p:sp>
        <p:nvSpPr>
          <p:cNvPr id="799" name="Google Shape;799;p15"/>
          <p:cNvSpPr txBox="1"/>
          <p:nvPr/>
        </p:nvSpPr>
        <p:spPr>
          <a:xfrm>
            <a:off x="4721237" y="2632765"/>
            <a:ext cx="556058" cy="1746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4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999" u="none" cap="none" strike="noStrike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WEIGHT</a:t>
            </a:r>
            <a:endParaRPr/>
          </a:p>
        </p:txBody>
      </p:sp>
      <p:sp>
        <p:nvSpPr>
          <p:cNvPr id="800" name="Google Shape;800;p15"/>
          <p:cNvSpPr txBox="1"/>
          <p:nvPr/>
        </p:nvSpPr>
        <p:spPr>
          <a:xfrm>
            <a:off x="5602038" y="2632765"/>
            <a:ext cx="556058" cy="1746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4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999" u="none" cap="none" strike="noStrike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RATING</a:t>
            </a:r>
            <a:endParaRPr/>
          </a:p>
        </p:txBody>
      </p:sp>
      <p:sp>
        <p:nvSpPr>
          <p:cNvPr id="801" name="Google Shape;801;p15"/>
          <p:cNvSpPr txBox="1"/>
          <p:nvPr/>
        </p:nvSpPr>
        <p:spPr>
          <a:xfrm>
            <a:off x="6585155" y="2632765"/>
            <a:ext cx="556058" cy="1746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4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999" u="none" cap="none" strike="noStrike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WEIGHT</a:t>
            </a:r>
            <a:endParaRPr/>
          </a:p>
        </p:txBody>
      </p:sp>
      <p:sp>
        <p:nvSpPr>
          <p:cNvPr id="802" name="Google Shape;802;p15"/>
          <p:cNvSpPr txBox="1"/>
          <p:nvPr/>
        </p:nvSpPr>
        <p:spPr>
          <a:xfrm>
            <a:off x="7465956" y="2632765"/>
            <a:ext cx="556058" cy="1746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4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999" u="none" cap="none" strike="noStrike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RATING</a:t>
            </a:r>
            <a:endParaRPr/>
          </a:p>
        </p:txBody>
      </p:sp>
      <p:sp>
        <p:nvSpPr>
          <p:cNvPr id="803" name="Google Shape;803;p15"/>
          <p:cNvSpPr txBox="1"/>
          <p:nvPr/>
        </p:nvSpPr>
        <p:spPr>
          <a:xfrm>
            <a:off x="8434401" y="2627795"/>
            <a:ext cx="556058" cy="1746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4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999" u="none" cap="none" strike="noStrike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WEIGHT</a:t>
            </a:r>
            <a:endParaRPr/>
          </a:p>
        </p:txBody>
      </p:sp>
      <p:sp>
        <p:nvSpPr>
          <p:cNvPr id="804" name="Google Shape;804;p15"/>
          <p:cNvSpPr txBox="1"/>
          <p:nvPr/>
        </p:nvSpPr>
        <p:spPr>
          <a:xfrm>
            <a:off x="9315202" y="2627795"/>
            <a:ext cx="556058" cy="1746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4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999" u="none" cap="none" strike="noStrike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RATING</a:t>
            </a:r>
            <a:endParaRPr/>
          </a:p>
        </p:txBody>
      </p:sp>
      <p:sp>
        <p:nvSpPr>
          <p:cNvPr id="805" name="Google Shape;805;p15"/>
          <p:cNvSpPr txBox="1"/>
          <p:nvPr/>
        </p:nvSpPr>
        <p:spPr>
          <a:xfrm>
            <a:off x="2804023" y="3323759"/>
            <a:ext cx="729685" cy="219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00" u="none" cap="none" strike="noStrike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1</a:t>
            </a:r>
            <a:endParaRPr/>
          </a:p>
        </p:txBody>
      </p:sp>
      <p:sp>
        <p:nvSpPr>
          <p:cNvPr id="806" name="Google Shape;806;p15"/>
          <p:cNvSpPr txBox="1"/>
          <p:nvPr/>
        </p:nvSpPr>
        <p:spPr>
          <a:xfrm>
            <a:off x="2804023" y="4164182"/>
            <a:ext cx="729685" cy="219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00" u="none" cap="none" strike="noStrike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1</a:t>
            </a:r>
            <a:endParaRPr/>
          </a:p>
        </p:txBody>
      </p:sp>
      <p:sp>
        <p:nvSpPr>
          <p:cNvPr id="807" name="Google Shape;807;p15"/>
          <p:cNvSpPr txBox="1"/>
          <p:nvPr/>
        </p:nvSpPr>
        <p:spPr>
          <a:xfrm>
            <a:off x="2804023" y="5001424"/>
            <a:ext cx="729685" cy="219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00" u="none" cap="none" strike="noStrike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1</a:t>
            </a:r>
            <a:endParaRPr/>
          </a:p>
        </p:txBody>
      </p:sp>
      <p:sp>
        <p:nvSpPr>
          <p:cNvPr id="808" name="Google Shape;808;p15"/>
          <p:cNvSpPr txBox="1"/>
          <p:nvPr/>
        </p:nvSpPr>
        <p:spPr>
          <a:xfrm>
            <a:off x="2804023" y="5850958"/>
            <a:ext cx="729685" cy="219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00" u="none" cap="none" strike="noStrike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1</a:t>
            </a:r>
            <a:endParaRPr/>
          </a:p>
        </p:txBody>
      </p:sp>
      <p:sp>
        <p:nvSpPr>
          <p:cNvPr id="809" name="Google Shape;809;p15"/>
          <p:cNvSpPr txBox="1"/>
          <p:nvPr/>
        </p:nvSpPr>
        <p:spPr>
          <a:xfrm>
            <a:off x="2804023" y="6682271"/>
            <a:ext cx="729685" cy="219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00" u="none" cap="none" strike="noStrike">
                <a:solidFill>
                  <a:srgbClr val="FEFEFE"/>
                </a:solidFill>
                <a:latin typeface="Barlow"/>
                <a:ea typeface="Barlow"/>
                <a:cs typeface="Barlow"/>
                <a:sym typeface="Barlow"/>
              </a:rPr>
              <a:t>1</a:t>
            </a:r>
            <a:endParaRPr/>
          </a:p>
        </p:txBody>
      </p:sp>
      <p:sp>
        <p:nvSpPr>
          <p:cNvPr id="810" name="Google Shape;810;p15"/>
          <p:cNvSpPr txBox="1"/>
          <p:nvPr/>
        </p:nvSpPr>
        <p:spPr>
          <a:xfrm>
            <a:off x="3643700" y="3322167"/>
            <a:ext cx="729685" cy="219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00" u="none" cap="none" strike="noStrike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1</a:t>
            </a:r>
            <a:endParaRPr/>
          </a:p>
        </p:txBody>
      </p:sp>
      <p:sp>
        <p:nvSpPr>
          <p:cNvPr id="811" name="Google Shape;811;p15"/>
          <p:cNvSpPr txBox="1"/>
          <p:nvPr/>
        </p:nvSpPr>
        <p:spPr>
          <a:xfrm>
            <a:off x="3643700" y="4162591"/>
            <a:ext cx="729685" cy="219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00" u="none" cap="none" strike="noStrike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1</a:t>
            </a:r>
            <a:endParaRPr/>
          </a:p>
        </p:txBody>
      </p:sp>
      <p:sp>
        <p:nvSpPr>
          <p:cNvPr id="812" name="Google Shape;812;p15"/>
          <p:cNvSpPr txBox="1"/>
          <p:nvPr/>
        </p:nvSpPr>
        <p:spPr>
          <a:xfrm>
            <a:off x="3643700" y="4999833"/>
            <a:ext cx="729685" cy="219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00" u="none" cap="none" strike="noStrike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1</a:t>
            </a:r>
            <a:endParaRPr/>
          </a:p>
        </p:txBody>
      </p:sp>
      <p:sp>
        <p:nvSpPr>
          <p:cNvPr id="813" name="Google Shape;813;p15"/>
          <p:cNvSpPr txBox="1"/>
          <p:nvPr/>
        </p:nvSpPr>
        <p:spPr>
          <a:xfrm>
            <a:off x="3643700" y="5849367"/>
            <a:ext cx="729685" cy="219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00" u="none" cap="none" strike="noStrike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1</a:t>
            </a:r>
            <a:endParaRPr/>
          </a:p>
        </p:txBody>
      </p:sp>
      <p:sp>
        <p:nvSpPr>
          <p:cNvPr id="814" name="Google Shape;814;p15"/>
          <p:cNvSpPr txBox="1"/>
          <p:nvPr/>
        </p:nvSpPr>
        <p:spPr>
          <a:xfrm>
            <a:off x="3643700" y="6680680"/>
            <a:ext cx="729685" cy="219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00" u="none" cap="none" strike="noStrike">
                <a:solidFill>
                  <a:srgbClr val="FEFEFE"/>
                </a:solidFill>
                <a:latin typeface="Barlow"/>
                <a:ea typeface="Barlow"/>
                <a:cs typeface="Barlow"/>
                <a:sym typeface="Barlow"/>
              </a:rPr>
              <a:t>1</a:t>
            </a:r>
            <a:endParaRPr/>
          </a:p>
        </p:txBody>
      </p:sp>
      <p:sp>
        <p:nvSpPr>
          <p:cNvPr id="815" name="Google Shape;815;p15"/>
          <p:cNvSpPr txBox="1"/>
          <p:nvPr/>
        </p:nvSpPr>
        <p:spPr>
          <a:xfrm>
            <a:off x="4630560" y="3333392"/>
            <a:ext cx="729685" cy="219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00" u="none" cap="none" strike="noStrike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2</a:t>
            </a:r>
            <a:endParaRPr/>
          </a:p>
        </p:txBody>
      </p:sp>
      <p:sp>
        <p:nvSpPr>
          <p:cNvPr id="816" name="Google Shape;816;p15"/>
          <p:cNvSpPr txBox="1"/>
          <p:nvPr/>
        </p:nvSpPr>
        <p:spPr>
          <a:xfrm>
            <a:off x="4630560" y="4173816"/>
            <a:ext cx="729685" cy="219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00" u="none" cap="none" strike="noStrike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2</a:t>
            </a:r>
            <a:endParaRPr/>
          </a:p>
        </p:txBody>
      </p:sp>
      <p:sp>
        <p:nvSpPr>
          <p:cNvPr id="817" name="Google Shape;817;p15"/>
          <p:cNvSpPr txBox="1"/>
          <p:nvPr/>
        </p:nvSpPr>
        <p:spPr>
          <a:xfrm>
            <a:off x="4630560" y="5011058"/>
            <a:ext cx="729685" cy="219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00" u="none" cap="none" strike="noStrike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2</a:t>
            </a:r>
            <a:endParaRPr/>
          </a:p>
        </p:txBody>
      </p:sp>
      <p:sp>
        <p:nvSpPr>
          <p:cNvPr id="818" name="Google Shape;818;p15"/>
          <p:cNvSpPr txBox="1"/>
          <p:nvPr/>
        </p:nvSpPr>
        <p:spPr>
          <a:xfrm>
            <a:off x="4630560" y="5860592"/>
            <a:ext cx="729685" cy="219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00" u="none" cap="none" strike="noStrike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2</a:t>
            </a:r>
            <a:endParaRPr/>
          </a:p>
        </p:txBody>
      </p:sp>
      <p:sp>
        <p:nvSpPr>
          <p:cNvPr id="819" name="Google Shape;819;p15"/>
          <p:cNvSpPr txBox="1"/>
          <p:nvPr/>
        </p:nvSpPr>
        <p:spPr>
          <a:xfrm>
            <a:off x="4630560" y="6691905"/>
            <a:ext cx="729685" cy="219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00" u="none" cap="none" strike="noStrike">
                <a:solidFill>
                  <a:srgbClr val="FEFEFE"/>
                </a:solidFill>
                <a:latin typeface="Barlow"/>
                <a:ea typeface="Barlow"/>
                <a:cs typeface="Barlow"/>
                <a:sym typeface="Barlow"/>
              </a:rPr>
              <a:t>2</a:t>
            </a:r>
            <a:endParaRPr/>
          </a:p>
        </p:txBody>
      </p:sp>
      <p:sp>
        <p:nvSpPr>
          <p:cNvPr id="820" name="Google Shape;820;p15"/>
          <p:cNvSpPr txBox="1"/>
          <p:nvPr/>
        </p:nvSpPr>
        <p:spPr>
          <a:xfrm>
            <a:off x="5470237" y="3331801"/>
            <a:ext cx="729685" cy="219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00" u="none" cap="none" strike="noStrike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2</a:t>
            </a:r>
            <a:endParaRPr/>
          </a:p>
        </p:txBody>
      </p:sp>
      <p:sp>
        <p:nvSpPr>
          <p:cNvPr id="821" name="Google Shape;821;p15"/>
          <p:cNvSpPr txBox="1"/>
          <p:nvPr/>
        </p:nvSpPr>
        <p:spPr>
          <a:xfrm>
            <a:off x="5470237" y="4172225"/>
            <a:ext cx="729685" cy="219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00" u="none" cap="none" strike="noStrike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2</a:t>
            </a:r>
            <a:endParaRPr/>
          </a:p>
        </p:txBody>
      </p:sp>
      <p:sp>
        <p:nvSpPr>
          <p:cNvPr id="822" name="Google Shape;822;p15"/>
          <p:cNvSpPr txBox="1"/>
          <p:nvPr/>
        </p:nvSpPr>
        <p:spPr>
          <a:xfrm>
            <a:off x="5470237" y="5009466"/>
            <a:ext cx="729685" cy="219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00" u="none" cap="none" strike="noStrike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2</a:t>
            </a:r>
            <a:endParaRPr/>
          </a:p>
        </p:txBody>
      </p:sp>
      <p:sp>
        <p:nvSpPr>
          <p:cNvPr id="823" name="Google Shape;823;p15"/>
          <p:cNvSpPr txBox="1"/>
          <p:nvPr/>
        </p:nvSpPr>
        <p:spPr>
          <a:xfrm>
            <a:off x="5470237" y="5859000"/>
            <a:ext cx="729685" cy="219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00" u="none" cap="none" strike="noStrike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2</a:t>
            </a:r>
            <a:endParaRPr/>
          </a:p>
        </p:txBody>
      </p:sp>
      <p:sp>
        <p:nvSpPr>
          <p:cNvPr id="824" name="Google Shape;824;p15"/>
          <p:cNvSpPr txBox="1"/>
          <p:nvPr/>
        </p:nvSpPr>
        <p:spPr>
          <a:xfrm>
            <a:off x="5470237" y="6690314"/>
            <a:ext cx="729685" cy="219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00" u="none" cap="none" strike="noStrike">
                <a:solidFill>
                  <a:srgbClr val="FEFEFE"/>
                </a:solidFill>
                <a:latin typeface="Barlow"/>
                <a:ea typeface="Barlow"/>
                <a:cs typeface="Barlow"/>
                <a:sym typeface="Barlow"/>
              </a:rPr>
              <a:t>2</a:t>
            </a:r>
            <a:endParaRPr/>
          </a:p>
        </p:txBody>
      </p:sp>
      <p:sp>
        <p:nvSpPr>
          <p:cNvPr id="825" name="Google Shape;825;p15"/>
          <p:cNvSpPr txBox="1"/>
          <p:nvPr/>
        </p:nvSpPr>
        <p:spPr>
          <a:xfrm>
            <a:off x="6489074" y="3321372"/>
            <a:ext cx="729685" cy="219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00" u="none" cap="none" strike="noStrike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3</a:t>
            </a:r>
            <a:endParaRPr/>
          </a:p>
        </p:txBody>
      </p:sp>
      <p:sp>
        <p:nvSpPr>
          <p:cNvPr id="826" name="Google Shape;826;p15"/>
          <p:cNvSpPr txBox="1"/>
          <p:nvPr/>
        </p:nvSpPr>
        <p:spPr>
          <a:xfrm>
            <a:off x="8343929" y="3318985"/>
            <a:ext cx="729685" cy="219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00" u="none" cap="none" strike="noStrike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4</a:t>
            </a:r>
            <a:endParaRPr/>
          </a:p>
        </p:txBody>
      </p:sp>
      <p:sp>
        <p:nvSpPr>
          <p:cNvPr id="827" name="Google Shape;827;p15"/>
          <p:cNvSpPr txBox="1"/>
          <p:nvPr/>
        </p:nvSpPr>
        <p:spPr>
          <a:xfrm>
            <a:off x="6489074" y="4161796"/>
            <a:ext cx="729685" cy="219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00" u="none" cap="none" strike="noStrike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3</a:t>
            </a:r>
            <a:endParaRPr/>
          </a:p>
        </p:txBody>
      </p:sp>
      <p:sp>
        <p:nvSpPr>
          <p:cNvPr id="828" name="Google Shape;828;p15"/>
          <p:cNvSpPr txBox="1"/>
          <p:nvPr/>
        </p:nvSpPr>
        <p:spPr>
          <a:xfrm>
            <a:off x="8343929" y="4159409"/>
            <a:ext cx="729685" cy="219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00" u="none" cap="none" strike="noStrike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4</a:t>
            </a:r>
            <a:endParaRPr/>
          </a:p>
        </p:txBody>
      </p:sp>
      <p:sp>
        <p:nvSpPr>
          <p:cNvPr id="829" name="Google Shape;829;p15"/>
          <p:cNvSpPr txBox="1"/>
          <p:nvPr/>
        </p:nvSpPr>
        <p:spPr>
          <a:xfrm>
            <a:off x="6489074" y="4999037"/>
            <a:ext cx="729685" cy="219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00" u="none" cap="none" strike="noStrike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3</a:t>
            </a:r>
            <a:endParaRPr/>
          </a:p>
        </p:txBody>
      </p:sp>
      <p:sp>
        <p:nvSpPr>
          <p:cNvPr id="830" name="Google Shape;830;p15"/>
          <p:cNvSpPr txBox="1"/>
          <p:nvPr/>
        </p:nvSpPr>
        <p:spPr>
          <a:xfrm>
            <a:off x="8343929" y="4996650"/>
            <a:ext cx="729685" cy="219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00" u="none" cap="none" strike="noStrike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4</a:t>
            </a:r>
            <a:endParaRPr/>
          </a:p>
        </p:txBody>
      </p:sp>
      <p:sp>
        <p:nvSpPr>
          <p:cNvPr id="831" name="Google Shape;831;p15"/>
          <p:cNvSpPr txBox="1"/>
          <p:nvPr/>
        </p:nvSpPr>
        <p:spPr>
          <a:xfrm>
            <a:off x="6489074" y="5848571"/>
            <a:ext cx="729685" cy="219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00" u="none" cap="none" strike="noStrike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3</a:t>
            </a:r>
            <a:endParaRPr/>
          </a:p>
        </p:txBody>
      </p:sp>
      <p:sp>
        <p:nvSpPr>
          <p:cNvPr id="832" name="Google Shape;832;p15"/>
          <p:cNvSpPr txBox="1"/>
          <p:nvPr/>
        </p:nvSpPr>
        <p:spPr>
          <a:xfrm>
            <a:off x="8343929" y="5846184"/>
            <a:ext cx="729685" cy="219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00" u="none" cap="none" strike="noStrike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4</a:t>
            </a:r>
            <a:endParaRPr/>
          </a:p>
        </p:txBody>
      </p:sp>
      <p:sp>
        <p:nvSpPr>
          <p:cNvPr id="833" name="Google Shape;833;p15"/>
          <p:cNvSpPr txBox="1"/>
          <p:nvPr/>
        </p:nvSpPr>
        <p:spPr>
          <a:xfrm>
            <a:off x="6489074" y="6679884"/>
            <a:ext cx="729685" cy="219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00" u="none" cap="none" strike="noStrike">
                <a:solidFill>
                  <a:srgbClr val="FEFEFE"/>
                </a:solidFill>
                <a:latin typeface="Barlow"/>
                <a:ea typeface="Barlow"/>
                <a:cs typeface="Barlow"/>
                <a:sym typeface="Barlow"/>
              </a:rPr>
              <a:t>3</a:t>
            </a:r>
            <a:endParaRPr/>
          </a:p>
        </p:txBody>
      </p:sp>
      <p:sp>
        <p:nvSpPr>
          <p:cNvPr id="834" name="Google Shape;834;p15"/>
          <p:cNvSpPr txBox="1"/>
          <p:nvPr/>
        </p:nvSpPr>
        <p:spPr>
          <a:xfrm>
            <a:off x="8343929" y="6677498"/>
            <a:ext cx="729685" cy="219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00" u="none" cap="none" strike="noStrike">
                <a:solidFill>
                  <a:srgbClr val="FEFEFE"/>
                </a:solidFill>
                <a:latin typeface="Barlow"/>
                <a:ea typeface="Barlow"/>
                <a:cs typeface="Barlow"/>
                <a:sym typeface="Barlow"/>
              </a:rPr>
              <a:t>4</a:t>
            </a:r>
            <a:endParaRPr/>
          </a:p>
        </p:txBody>
      </p:sp>
      <p:sp>
        <p:nvSpPr>
          <p:cNvPr id="835" name="Google Shape;835;p15"/>
          <p:cNvSpPr txBox="1"/>
          <p:nvPr/>
        </p:nvSpPr>
        <p:spPr>
          <a:xfrm>
            <a:off x="7328751" y="3319781"/>
            <a:ext cx="729685" cy="219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00" u="none" cap="none" strike="noStrike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3</a:t>
            </a:r>
            <a:endParaRPr/>
          </a:p>
        </p:txBody>
      </p:sp>
      <p:sp>
        <p:nvSpPr>
          <p:cNvPr id="836" name="Google Shape;836;p15"/>
          <p:cNvSpPr txBox="1"/>
          <p:nvPr/>
        </p:nvSpPr>
        <p:spPr>
          <a:xfrm>
            <a:off x="9183606" y="3317394"/>
            <a:ext cx="729685" cy="219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00" u="none" cap="none" strike="noStrike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5</a:t>
            </a:r>
            <a:endParaRPr/>
          </a:p>
        </p:txBody>
      </p:sp>
      <p:sp>
        <p:nvSpPr>
          <p:cNvPr id="837" name="Google Shape;837;p15"/>
          <p:cNvSpPr txBox="1"/>
          <p:nvPr/>
        </p:nvSpPr>
        <p:spPr>
          <a:xfrm>
            <a:off x="7328751" y="4160204"/>
            <a:ext cx="729685" cy="219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00" u="none" cap="none" strike="noStrike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3</a:t>
            </a:r>
            <a:endParaRPr/>
          </a:p>
        </p:txBody>
      </p:sp>
      <p:sp>
        <p:nvSpPr>
          <p:cNvPr id="838" name="Google Shape;838;p15"/>
          <p:cNvSpPr txBox="1"/>
          <p:nvPr/>
        </p:nvSpPr>
        <p:spPr>
          <a:xfrm>
            <a:off x="9183606" y="4157818"/>
            <a:ext cx="729685" cy="219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00" u="none" cap="none" strike="noStrike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5</a:t>
            </a:r>
            <a:endParaRPr/>
          </a:p>
        </p:txBody>
      </p:sp>
      <p:sp>
        <p:nvSpPr>
          <p:cNvPr id="839" name="Google Shape;839;p15"/>
          <p:cNvSpPr txBox="1"/>
          <p:nvPr/>
        </p:nvSpPr>
        <p:spPr>
          <a:xfrm>
            <a:off x="7328751" y="4997446"/>
            <a:ext cx="729685" cy="219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00" u="none" cap="none" strike="noStrike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3</a:t>
            </a:r>
            <a:endParaRPr/>
          </a:p>
        </p:txBody>
      </p:sp>
      <p:sp>
        <p:nvSpPr>
          <p:cNvPr id="840" name="Google Shape;840;p15"/>
          <p:cNvSpPr txBox="1"/>
          <p:nvPr/>
        </p:nvSpPr>
        <p:spPr>
          <a:xfrm>
            <a:off x="9183606" y="4995059"/>
            <a:ext cx="729685" cy="219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00" u="none" cap="none" strike="noStrike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5</a:t>
            </a:r>
            <a:endParaRPr/>
          </a:p>
        </p:txBody>
      </p:sp>
      <p:sp>
        <p:nvSpPr>
          <p:cNvPr id="841" name="Google Shape;841;p15"/>
          <p:cNvSpPr txBox="1"/>
          <p:nvPr/>
        </p:nvSpPr>
        <p:spPr>
          <a:xfrm>
            <a:off x="7328751" y="5846980"/>
            <a:ext cx="729685" cy="219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00" u="none" cap="none" strike="noStrike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3</a:t>
            </a:r>
            <a:endParaRPr/>
          </a:p>
        </p:txBody>
      </p:sp>
      <p:sp>
        <p:nvSpPr>
          <p:cNvPr id="842" name="Google Shape;842;p15"/>
          <p:cNvSpPr txBox="1"/>
          <p:nvPr/>
        </p:nvSpPr>
        <p:spPr>
          <a:xfrm>
            <a:off x="9183606" y="5844593"/>
            <a:ext cx="729685" cy="219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00" u="none" cap="none" strike="noStrike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5</a:t>
            </a:r>
            <a:endParaRPr/>
          </a:p>
        </p:txBody>
      </p:sp>
      <p:sp>
        <p:nvSpPr>
          <p:cNvPr id="843" name="Google Shape;843;p15"/>
          <p:cNvSpPr txBox="1"/>
          <p:nvPr/>
        </p:nvSpPr>
        <p:spPr>
          <a:xfrm>
            <a:off x="7328751" y="6678293"/>
            <a:ext cx="729685" cy="219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00" u="none" cap="none" strike="noStrike">
                <a:solidFill>
                  <a:srgbClr val="FEFEFE"/>
                </a:solidFill>
                <a:latin typeface="Barlow"/>
                <a:ea typeface="Barlow"/>
                <a:cs typeface="Barlow"/>
                <a:sym typeface="Barlow"/>
              </a:rPr>
              <a:t>3</a:t>
            </a:r>
            <a:endParaRPr/>
          </a:p>
        </p:txBody>
      </p:sp>
      <p:sp>
        <p:nvSpPr>
          <p:cNvPr id="844" name="Google Shape;844;p15"/>
          <p:cNvSpPr txBox="1"/>
          <p:nvPr/>
        </p:nvSpPr>
        <p:spPr>
          <a:xfrm>
            <a:off x="9183606" y="6675907"/>
            <a:ext cx="729685" cy="219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00" u="none" cap="none" strike="noStrike">
                <a:solidFill>
                  <a:srgbClr val="FEFEFE"/>
                </a:solidFill>
                <a:latin typeface="Barlow"/>
                <a:ea typeface="Barlow"/>
                <a:cs typeface="Barlow"/>
                <a:sym typeface="Barlow"/>
              </a:rPr>
              <a:t>5</a:t>
            </a:r>
            <a:endParaRPr/>
          </a:p>
        </p:txBody>
      </p:sp>
      <p:sp>
        <p:nvSpPr>
          <p:cNvPr id="845" name="Google Shape;845;p15"/>
          <p:cNvSpPr txBox="1"/>
          <p:nvPr/>
        </p:nvSpPr>
        <p:spPr>
          <a:xfrm>
            <a:off x="727290" y="2299348"/>
            <a:ext cx="532626" cy="3333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1996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097" u="none" cap="none" strike="noStrike">
                <a:solidFill>
                  <a:srgbClr val="3F785C"/>
                </a:solidFill>
                <a:latin typeface="Barlow"/>
                <a:ea typeface="Barlow"/>
                <a:cs typeface="Barlow"/>
                <a:sym typeface="Barlow"/>
              </a:rPr>
              <a:t>RATING SCALE</a:t>
            </a:r>
            <a:endParaRPr/>
          </a:p>
        </p:txBody>
      </p:sp>
      <p:sp>
        <p:nvSpPr>
          <p:cNvPr id="846" name="Google Shape;846;p15"/>
          <p:cNvSpPr txBox="1"/>
          <p:nvPr/>
        </p:nvSpPr>
        <p:spPr>
          <a:xfrm>
            <a:off x="1392916" y="2031789"/>
            <a:ext cx="1064342" cy="76963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800" u="none" cap="none" strike="noStrike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1 = POOR</a:t>
            </a:r>
            <a:endParaRPr/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800" u="none" cap="none" strike="noStrike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2 = BELOW AVERAGE</a:t>
            </a:r>
            <a:endParaRPr/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800" u="none" cap="none" strike="noStrike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3 = AVERAGE</a:t>
            </a:r>
            <a:endParaRPr/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800" u="none" cap="none" strike="noStrike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4 = ABOVE AVERAGE</a:t>
            </a:r>
            <a:endParaRPr/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800" u="none" cap="none" strike="noStrike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5 = EXCELLENT</a:t>
            </a:r>
            <a:endParaRPr/>
          </a:p>
        </p:txBody>
      </p:sp>
      <p:sp>
        <p:nvSpPr>
          <p:cNvPr id="847" name="Google Shape;847;p15"/>
          <p:cNvSpPr txBox="1"/>
          <p:nvPr/>
        </p:nvSpPr>
        <p:spPr>
          <a:xfrm>
            <a:off x="2697049" y="1100413"/>
            <a:ext cx="5190900" cy="5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Lorem ipsum odor amet, consectetuer adipiscing elit. Egestas senectus consequat morbi fames lorem sit finibus ex nam. Turpis sagittis quam, in sit lacinia iaculis. 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CFFFA"/>
        </a:solidFill>
      </p:bgPr>
    </p:bg>
    <p:spTree>
      <p:nvGrpSpPr>
        <p:cNvPr id="851" name="Shape 8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2" name="Google Shape;852;p16"/>
          <p:cNvSpPr/>
          <p:nvPr/>
        </p:nvSpPr>
        <p:spPr>
          <a:xfrm rot="877835">
            <a:off x="-1147823" y="-117040"/>
            <a:ext cx="3338066" cy="4079858"/>
          </a:xfrm>
          <a:custGeom>
            <a:rect b="b" l="l" r="r" t="t"/>
            <a:pathLst>
              <a:path extrusionOk="0" h="4079858" w="3338066">
                <a:moveTo>
                  <a:pt x="0" y="0"/>
                </a:moveTo>
                <a:lnTo>
                  <a:pt x="3338066" y="0"/>
                </a:lnTo>
                <a:lnTo>
                  <a:pt x="3338066" y="4079858"/>
                </a:lnTo>
                <a:lnTo>
                  <a:pt x="0" y="4079858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 amt="30000"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853" name="Google Shape;853;p16"/>
          <p:cNvSpPr/>
          <p:nvPr/>
        </p:nvSpPr>
        <p:spPr>
          <a:xfrm flipH="1" rot="-888143">
            <a:off x="8497113" y="-117040"/>
            <a:ext cx="3338066" cy="4079858"/>
          </a:xfrm>
          <a:custGeom>
            <a:rect b="b" l="l" r="r" t="t"/>
            <a:pathLst>
              <a:path extrusionOk="0" h="4079858" w="3338066">
                <a:moveTo>
                  <a:pt x="3338065" y="0"/>
                </a:moveTo>
                <a:lnTo>
                  <a:pt x="0" y="0"/>
                </a:lnTo>
                <a:lnTo>
                  <a:pt x="0" y="4079858"/>
                </a:lnTo>
                <a:lnTo>
                  <a:pt x="3338065" y="4079858"/>
                </a:lnTo>
                <a:lnTo>
                  <a:pt x="3338065" y="0"/>
                </a:lnTo>
                <a:close/>
              </a:path>
            </a:pathLst>
          </a:custGeom>
          <a:blipFill rotWithShape="1">
            <a:blip r:embed="rId3">
              <a:alphaModFix amt="30000"/>
            </a:blip>
            <a:stretch>
              <a:fillRect b="0" l="0" r="0" t="0"/>
            </a:stretch>
          </a:blipFill>
          <a:ln>
            <a:noFill/>
          </a:ln>
        </p:spPr>
      </p:sp>
      <p:grpSp>
        <p:nvGrpSpPr>
          <p:cNvPr id="854" name="Google Shape;854;p16"/>
          <p:cNvGrpSpPr/>
          <p:nvPr/>
        </p:nvGrpSpPr>
        <p:grpSpPr>
          <a:xfrm>
            <a:off x="2962540" y="729414"/>
            <a:ext cx="1611326" cy="583041"/>
            <a:chOff x="0" y="-103892"/>
            <a:chExt cx="2148435" cy="777389"/>
          </a:xfrm>
        </p:grpSpPr>
        <p:grpSp>
          <p:nvGrpSpPr>
            <p:cNvPr id="855" name="Google Shape;855;p16"/>
            <p:cNvGrpSpPr/>
            <p:nvPr/>
          </p:nvGrpSpPr>
          <p:grpSpPr>
            <a:xfrm>
              <a:off x="0" y="-103892"/>
              <a:ext cx="2148435" cy="777389"/>
              <a:chOff x="0" y="-28575"/>
              <a:chExt cx="590917" cy="213817"/>
            </a:xfrm>
          </p:grpSpPr>
          <p:sp>
            <p:nvSpPr>
              <p:cNvPr id="856" name="Google Shape;856;p16"/>
              <p:cNvSpPr/>
              <p:nvPr/>
            </p:nvSpPr>
            <p:spPr>
              <a:xfrm>
                <a:off x="0" y="0"/>
                <a:ext cx="590917" cy="185242"/>
              </a:xfrm>
              <a:custGeom>
                <a:rect b="b" l="l" r="r" t="t"/>
                <a:pathLst>
                  <a:path extrusionOk="0" h="185242" w="590917">
                    <a:moveTo>
                      <a:pt x="0" y="0"/>
                    </a:moveTo>
                    <a:lnTo>
                      <a:pt x="590917" y="0"/>
                    </a:lnTo>
                    <a:lnTo>
                      <a:pt x="590917" y="185242"/>
                    </a:lnTo>
                    <a:lnTo>
                      <a:pt x="0" y="185242"/>
                    </a:lnTo>
                    <a:close/>
                  </a:path>
                </a:pathLst>
              </a:custGeom>
              <a:solidFill>
                <a:srgbClr val="16CE76"/>
              </a:solidFill>
              <a:ln>
                <a:noFill/>
              </a:ln>
            </p:spPr>
          </p:sp>
          <p:sp>
            <p:nvSpPr>
              <p:cNvPr id="857" name="Google Shape;857;p16"/>
              <p:cNvSpPr txBox="1"/>
              <p:nvPr/>
            </p:nvSpPr>
            <p:spPr>
              <a:xfrm>
                <a:off x="0" y="-28575"/>
                <a:ext cx="590917" cy="21381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50800" lIns="50800" spcFirstLastPara="1" rIns="50800" wrap="square" tIns="50800">
                <a:noAutofit/>
              </a:bodyPr>
              <a:lstStyle/>
              <a:p>
                <a:pPr indent="0" lvl="0" marL="0" marR="0" rtl="0" algn="ctr">
                  <a:lnSpc>
                    <a:spcPct val="108833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858" name="Google Shape;858;p16"/>
            <p:cNvSpPr txBox="1"/>
            <p:nvPr/>
          </p:nvSpPr>
          <p:spPr>
            <a:xfrm>
              <a:off x="225254" y="157255"/>
              <a:ext cx="1697928" cy="32088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400" u="none" cap="none" strike="noStrike">
                  <a:solidFill>
                    <a:srgbClr val="000000"/>
                  </a:solidFill>
                  <a:latin typeface="Barlow"/>
                  <a:ea typeface="Barlow"/>
                  <a:cs typeface="Barlow"/>
                  <a:sym typeface="Barlow"/>
                </a:rPr>
                <a:t>PROJECT 01</a:t>
              </a:r>
              <a:endParaRPr/>
            </a:p>
          </p:txBody>
        </p:sp>
      </p:grpSp>
      <p:grpSp>
        <p:nvGrpSpPr>
          <p:cNvPr id="859" name="Google Shape;859;p16"/>
          <p:cNvGrpSpPr/>
          <p:nvPr/>
        </p:nvGrpSpPr>
        <p:grpSpPr>
          <a:xfrm>
            <a:off x="4807614" y="729414"/>
            <a:ext cx="1611326" cy="583041"/>
            <a:chOff x="0" y="-103892"/>
            <a:chExt cx="2148435" cy="777389"/>
          </a:xfrm>
        </p:grpSpPr>
        <p:grpSp>
          <p:nvGrpSpPr>
            <p:cNvPr id="860" name="Google Shape;860;p16"/>
            <p:cNvGrpSpPr/>
            <p:nvPr/>
          </p:nvGrpSpPr>
          <p:grpSpPr>
            <a:xfrm>
              <a:off x="0" y="-103892"/>
              <a:ext cx="2148435" cy="777389"/>
              <a:chOff x="0" y="-28575"/>
              <a:chExt cx="590917" cy="213817"/>
            </a:xfrm>
          </p:grpSpPr>
          <p:sp>
            <p:nvSpPr>
              <p:cNvPr id="861" name="Google Shape;861;p16"/>
              <p:cNvSpPr/>
              <p:nvPr/>
            </p:nvSpPr>
            <p:spPr>
              <a:xfrm>
                <a:off x="0" y="0"/>
                <a:ext cx="590917" cy="185242"/>
              </a:xfrm>
              <a:custGeom>
                <a:rect b="b" l="l" r="r" t="t"/>
                <a:pathLst>
                  <a:path extrusionOk="0" h="185242" w="590917">
                    <a:moveTo>
                      <a:pt x="0" y="0"/>
                    </a:moveTo>
                    <a:lnTo>
                      <a:pt x="590917" y="0"/>
                    </a:lnTo>
                    <a:lnTo>
                      <a:pt x="590917" y="185242"/>
                    </a:lnTo>
                    <a:lnTo>
                      <a:pt x="0" y="185242"/>
                    </a:lnTo>
                    <a:close/>
                  </a:path>
                </a:pathLst>
              </a:custGeom>
              <a:solidFill>
                <a:srgbClr val="16CE76"/>
              </a:solidFill>
              <a:ln>
                <a:noFill/>
              </a:ln>
            </p:spPr>
          </p:sp>
          <p:sp>
            <p:nvSpPr>
              <p:cNvPr id="862" name="Google Shape;862;p16"/>
              <p:cNvSpPr txBox="1"/>
              <p:nvPr/>
            </p:nvSpPr>
            <p:spPr>
              <a:xfrm>
                <a:off x="0" y="-28575"/>
                <a:ext cx="590917" cy="21381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50800" lIns="50800" spcFirstLastPara="1" rIns="50800" wrap="square" tIns="50800">
                <a:noAutofit/>
              </a:bodyPr>
              <a:lstStyle/>
              <a:p>
                <a:pPr indent="0" lvl="0" marL="0" marR="0" rtl="0" algn="ctr">
                  <a:lnSpc>
                    <a:spcPct val="108833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863" name="Google Shape;863;p16"/>
            <p:cNvSpPr txBox="1"/>
            <p:nvPr/>
          </p:nvSpPr>
          <p:spPr>
            <a:xfrm>
              <a:off x="225254" y="157255"/>
              <a:ext cx="1697928" cy="32088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400" u="none" cap="none" strike="noStrike">
                  <a:solidFill>
                    <a:srgbClr val="000000"/>
                  </a:solidFill>
                  <a:latin typeface="Barlow"/>
                  <a:ea typeface="Barlow"/>
                  <a:cs typeface="Barlow"/>
                  <a:sym typeface="Barlow"/>
                </a:rPr>
                <a:t>PROJECT 02</a:t>
              </a:r>
              <a:endParaRPr/>
            </a:p>
          </p:txBody>
        </p:sp>
      </p:grpSp>
      <p:grpSp>
        <p:nvGrpSpPr>
          <p:cNvPr id="864" name="Google Shape;864;p16"/>
          <p:cNvGrpSpPr/>
          <p:nvPr/>
        </p:nvGrpSpPr>
        <p:grpSpPr>
          <a:xfrm>
            <a:off x="6656860" y="729414"/>
            <a:ext cx="1611326" cy="583041"/>
            <a:chOff x="0" y="-103892"/>
            <a:chExt cx="2148435" cy="777389"/>
          </a:xfrm>
        </p:grpSpPr>
        <p:grpSp>
          <p:nvGrpSpPr>
            <p:cNvPr id="865" name="Google Shape;865;p16"/>
            <p:cNvGrpSpPr/>
            <p:nvPr/>
          </p:nvGrpSpPr>
          <p:grpSpPr>
            <a:xfrm>
              <a:off x="0" y="-103892"/>
              <a:ext cx="2148435" cy="777389"/>
              <a:chOff x="0" y="-28575"/>
              <a:chExt cx="590917" cy="213817"/>
            </a:xfrm>
          </p:grpSpPr>
          <p:sp>
            <p:nvSpPr>
              <p:cNvPr id="866" name="Google Shape;866;p16"/>
              <p:cNvSpPr/>
              <p:nvPr/>
            </p:nvSpPr>
            <p:spPr>
              <a:xfrm>
                <a:off x="0" y="0"/>
                <a:ext cx="590917" cy="185242"/>
              </a:xfrm>
              <a:custGeom>
                <a:rect b="b" l="l" r="r" t="t"/>
                <a:pathLst>
                  <a:path extrusionOk="0" h="185242" w="590917">
                    <a:moveTo>
                      <a:pt x="0" y="0"/>
                    </a:moveTo>
                    <a:lnTo>
                      <a:pt x="590917" y="0"/>
                    </a:lnTo>
                    <a:lnTo>
                      <a:pt x="590917" y="185242"/>
                    </a:lnTo>
                    <a:lnTo>
                      <a:pt x="0" y="185242"/>
                    </a:lnTo>
                    <a:close/>
                  </a:path>
                </a:pathLst>
              </a:custGeom>
              <a:solidFill>
                <a:srgbClr val="16CE76"/>
              </a:solidFill>
              <a:ln>
                <a:noFill/>
              </a:ln>
            </p:spPr>
          </p:sp>
          <p:sp>
            <p:nvSpPr>
              <p:cNvPr id="867" name="Google Shape;867;p16"/>
              <p:cNvSpPr txBox="1"/>
              <p:nvPr/>
            </p:nvSpPr>
            <p:spPr>
              <a:xfrm>
                <a:off x="0" y="-28575"/>
                <a:ext cx="590917" cy="21381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50800" lIns="50800" spcFirstLastPara="1" rIns="50800" wrap="square" tIns="50800">
                <a:noAutofit/>
              </a:bodyPr>
              <a:lstStyle/>
              <a:p>
                <a:pPr indent="0" lvl="0" marL="0" marR="0" rtl="0" algn="ctr">
                  <a:lnSpc>
                    <a:spcPct val="108833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868" name="Google Shape;868;p16"/>
            <p:cNvSpPr txBox="1"/>
            <p:nvPr/>
          </p:nvSpPr>
          <p:spPr>
            <a:xfrm>
              <a:off x="225254" y="157255"/>
              <a:ext cx="1697928" cy="32088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400" u="none" cap="none" strike="noStrike">
                  <a:solidFill>
                    <a:srgbClr val="000000"/>
                  </a:solidFill>
                  <a:latin typeface="Barlow"/>
                  <a:ea typeface="Barlow"/>
                  <a:cs typeface="Barlow"/>
                  <a:sym typeface="Barlow"/>
                </a:rPr>
                <a:t>PROJECT 03</a:t>
              </a:r>
              <a:endParaRPr/>
            </a:p>
          </p:txBody>
        </p:sp>
      </p:grpSp>
      <p:grpSp>
        <p:nvGrpSpPr>
          <p:cNvPr id="869" name="Google Shape;869;p16"/>
          <p:cNvGrpSpPr/>
          <p:nvPr/>
        </p:nvGrpSpPr>
        <p:grpSpPr>
          <a:xfrm>
            <a:off x="8506106" y="729414"/>
            <a:ext cx="1611326" cy="583041"/>
            <a:chOff x="0" y="-103892"/>
            <a:chExt cx="2148435" cy="777389"/>
          </a:xfrm>
        </p:grpSpPr>
        <p:grpSp>
          <p:nvGrpSpPr>
            <p:cNvPr id="870" name="Google Shape;870;p16"/>
            <p:cNvGrpSpPr/>
            <p:nvPr/>
          </p:nvGrpSpPr>
          <p:grpSpPr>
            <a:xfrm>
              <a:off x="0" y="-103892"/>
              <a:ext cx="2148435" cy="777389"/>
              <a:chOff x="0" y="-28575"/>
              <a:chExt cx="590917" cy="213817"/>
            </a:xfrm>
          </p:grpSpPr>
          <p:sp>
            <p:nvSpPr>
              <p:cNvPr id="871" name="Google Shape;871;p16"/>
              <p:cNvSpPr/>
              <p:nvPr/>
            </p:nvSpPr>
            <p:spPr>
              <a:xfrm>
                <a:off x="0" y="0"/>
                <a:ext cx="590917" cy="185242"/>
              </a:xfrm>
              <a:custGeom>
                <a:rect b="b" l="l" r="r" t="t"/>
                <a:pathLst>
                  <a:path extrusionOk="0" h="185242" w="590917">
                    <a:moveTo>
                      <a:pt x="0" y="0"/>
                    </a:moveTo>
                    <a:lnTo>
                      <a:pt x="590917" y="0"/>
                    </a:lnTo>
                    <a:lnTo>
                      <a:pt x="590917" y="185242"/>
                    </a:lnTo>
                    <a:lnTo>
                      <a:pt x="0" y="185242"/>
                    </a:lnTo>
                    <a:close/>
                  </a:path>
                </a:pathLst>
              </a:custGeom>
              <a:solidFill>
                <a:srgbClr val="16CE76"/>
              </a:solidFill>
              <a:ln>
                <a:noFill/>
              </a:ln>
            </p:spPr>
          </p:sp>
          <p:sp>
            <p:nvSpPr>
              <p:cNvPr id="872" name="Google Shape;872;p16"/>
              <p:cNvSpPr txBox="1"/>
              <p:nvPr/>
            </p:nvSpPr>
            <p:spPr>
              <a:xfrm>
                <a:off x="0" y="-28575"/>
                <a:ext cx="590917" cy="21381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50800" lIns="50800" spcFirstLastPara="1" rIns="50800" wrap="square" tIns="50800">
                <a:noAutofit/>
              </a:bodyPr>
              <a:lstStyle/>
              <a:p>
                <a:pPr indent="0" lvl="0" marL="0" marR="0" rtl="0" algn="ctr">
                  <a:lnSpc>
                    <a:spcPct val="108833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873" name="Google Shape;873;p16"/>
            <p:cNvSpPr txBox="1"/>
            <p:nvPr/>
          </p:nvSpPr>
          <p:spPr>
            <a:xfrm>
              <a:off x="225254" y="157255"/>
              <a:ext cx="1697928" cy="32088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US" sz="1400" u="none" cap="none" strike="noStrike">
                  <a:solidFill>
                    <a:srgbClr val="000000"/>
                  </a:solidFill>
                  <a:latin typeface="Barlow"/>
                  <a:ea typeface="Barlow"/>
                  <a:cs typeface="Barlow"/>
                  <a:sym typeface="Barlow"/>
                </a:rPr>
                <a:t>PROJECT 04</a:t>
              </a:r>
              <a:endParaRPr/>
            </a:p>
          </p:txBody>
        </p:sp>
      </p:grpSp>
      <p:grpSp>
        <p:nvGrpSpPr>
          <p:cNvPr id="874" name="Google Shape;874;p16"/>
          <p:cNvGrpSpPr/>
          <p:nvPr/>
        </p:nvGrpSpPr>
        <p:grpSpPr>
          <a:xfrm>
            <a:off x="2962540" y="1326830"/>
            <a:ext cx="775514" cy="478402"/>
            <a:chOff x="0" y="-28575"/>
            <a:chExt cx="284402" cy="175443"/>
          </a:xfrm>
        </p:grpSpPr>
        <p:sp>
          <p:nvSpPr>
            <p:cNvPr id="875" name="Google Shape;875;p16"/>
            <p:cNvSpPr/>
            <p:nvPr/>
          </p:nvSpPr>
          <p:spPr>
            <a:xfrm>
              <a:off x="0" y="0"/>
              <a:ext cx="284402" cy="146868"/>
            </a:xfrm>
            <a:custGeom>
              <a:rect b="b" l="l" r="r" t="t"/>
              <a:pathLst>
                <a:path extrusionOk="0" h="146868" w="284402">
                  <a:moveTo>
                    <a:pt x="0" y="0"/>
                  </a:moveTo>
                  <a:lnTo>
                    <a:pt x="284402" y="0"/>
                  </a:lnTo>
                  <a:lnTo>
                    <a:pt x="284402" y="146868"/>
                  </a:lnTo>
                  <a:lnTo>
                    <a:pt x="0" y="146868"/>
                  </a:lnTo>
                  <a:close/>
                </a:path>
              </a:pathLst>
            </a:custGeom>
            <a:solidFill>
              <a:srgbClr val="9AE0BE"/>
            </a:solidFill>
            <a:ln>
              <a:noFill/>
            </a:ln>
          </p:spPr>
        </p:sp>
        <p:sp>
          <p:nvSpPr>
            <p:cNvPr id="876" name="Google Shape;876;p16"/>
            <p:cNvSpPr txBox="1"/>
            <p:nvPr/>
          </p:nvSpPr>
          <p:spPr>
            <a:xfrm>
              <a:off x="0" y="-28575"/>
              <a:ext cx="284402" cy="17544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877" name="Google Shape;877;p16"/>
          <p:cNvGrpSpPr/>
          <p:nvPr/>
        </p:nvGrpSpPr>
        <p:grpSpPr>
          <a:xfrm>
            <a:off x="3798353" y="1326830"/>
            <a:ext cx="775514" cy="478402"/>
            <a:chOff x="0" y="-28575"/>
            <a:chExt cx="284402" cy="175443"/>
          </a:xfrm>
        </p:grpSpPr>
        <p:sp>
          <p:nvSpPr>
            <p:cNvPr id="878" name="Google Shape;878;p16"/>
            <p:cNvSpPr/>
            <p:nvPr/>
          </p:nvSpPr>
          <p:spPr>
            <a:xfrm>
              <a:off x="0" y="0"/>
              <a:ext cx="284402" cy="146868"/>
            </a:xfrm>
            <a:custGeom>
              <a:rect b="b" l="l" r="r" t="t"/>
              <a:pathLst>
                <a:path extrusionOk="0" h="146868" w="284402">
                  <a:moveTo>
                    <a:pt x="0" y="0"/>
                  </a:moveTo>
                  <a:lnTo>
                    <a:pt x="284402" y="0"/>
                  </a:lnTo>
                  <a:lnTo>
                    <a:pt x="284402" y="146868"/>
                  </a:lnTo>
                  <a:lnTo>
                    <a:pt x="0" y="146868"/>
                  </a:lnTo>
                  <a:close/>
                </a:path>
              </a:pathLst>
            </a:custGeom>
            <a:solidFill>
              <a:srgbClr val="9AE0BE"/>
            </a:solidFill>
            <a:ln>
              <a:noFill/>
            </a:ln>
          </p:spPr>
        </p:sp>
        <p:sp>
          <p:nvSpPr>
            <p:cNvPr id="879" name="Google Shape;879;p16"/>
            <p:cNvSpPr txBox="1"/>
            <p:nvPr/>
          </p:nvSpPr>
          <p:spPr>
            <a:xfrm>
              <a:off x="0" y="-28575"/>
              <a:ext cx="284402" cy="17544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880" name="Google Shape;880;p16"/>
          <p:cNvGrpSpPr/>
          <p:nvPr/>
        </p:nvGrpSpPr>
        <p:grpSpPr>
          <a:xfrm>
            <a:off x="2962540" y="1898763"/>
            <a:ext cx="775514" cy="751862"/>
            <a:chOff x="0" y="-28575"/>
            <a:chExt cx="284402" cy="275728"/>
          </a:xfrm>
        </p:grpSpPr>
        <p:sp>
          <p:nvSpPr>
            <p:cNvPr id="881" name="Google Shape;881;p16"/>
            <p:cNvSpPr/>
            <p:nvPr/>
          </p:nvSpPr>
          <p:spPr>
            <a:xfrm>
              <a:off x="0" y="0"/>
              <a:ext cx="284402" cy="247153"/>
            </a:xfrm>
            <a:custGeom>
              <a:rect b="b" l="l" r="r" t="t"/>
              <a:pathLst>
                <a:path extrusionOk="0" h="247153" w="284402">
                  <a:moveTo>
                    <a:pt x="0" y="0"/>
                  </a:moveTo>
                  <a:lnTo>
                    <a:pt x="284402" y="0"/>
                  </a:lnTo>
                  <a:lnTo>
                    <a:pt x="284402" y="247153"/>
                  </a:lnTo>
                  <a:lnTo>
                    <a:pt x="0" y="247153"/>
                  </a:lnTo>
                  <a:close/>
                </a:path>
              </a:pathLst>
            </a:custGeom>
            <a:solidFill>
              <a:srgbClr val="DEF0E7"/>
            </a:solidFill>
            <a:ln>
              <a:noFill/>
            </a:ln>
          </p:spPr>
        </p:sp>
        <p:sp>
          <p:nvSpPr>
            <p:cNvPr id="882" name="Google Shape;882;p16"/>
            <p:cNvSpPr txBox="1"/>
            <p:nvPr/>
          </p:nvSpPr>
          <p:spPr>
            <a:xfrm>
              <a:off x="0" y="-28575"/>
              <a:ext cx="284402" cy="27572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883" name="Google Shape;883;p16"/>
          <p:cNvGrpSpPr/>
          <p:nvPr/>
        </p:nvGrpSpPr>
        <p:grpSpPr>
          <a:xfrm>
            <a:off x="3798353" y="1898763"/>
            <a:ext cx="775514" cy="751862"/>
            <a:chOff x="0" y="-28575"/>
            <a:chExt cx="284402" cy="275728"/>
          </a:xfrm>
        </p:grpSpPr>
        <p:sp>
          <p:nvSpPr>
            <p:cNvPr id="884" name="Google Shape;884;p16"/>
            <p:cNvSpPr/>
            <p:nvPr/>
          </p:nvSpPr>
          <p:spPr>
            <a:xfrm>
              <a:off x="0" y="0"/>
              <a:ext cx="284402" cy="247153"/>
            </a:xfrm>
            <a:custGeom>
              <a:rect b="b" l="l" r="r" t="t"/>
              <a:pathLst>
                <a:path extrusionOk="0" h="247153" w="284402">
                  <a:moveTo>
                    <a:pt x="0" y="0"/>
                  </a:moveTo>
                  <a:lnTo>
                    <a:pt x="284402" y="0"/>
                  </a:lnTo>
                  <a:lnTo>
                    <a:pt x="284402" y="247153"/>
                  </a:lnTo>
                  <a:lnTo>
                    <a:pt x="0" y="247153"/>
                  </a:lnTo>
                  <a:close/>
                </a:path>
              </a:pathLst>
            </a:custGeom>
            <a:solidFill>
              <a:srgbClr val="DEF0E7"/>
            </a:solidFill>
            <a:ln>
              <a:noFill/>
            </a:ln>
          </p:spPr>
        </p:sp>
        <p:sp>
          <p:nvSpPr>
            <p:cNvPr id="885" name="Google Shape;885;p16"/>
            <p:cNvSpPr txBox="1"/>
            <p:nvPr/>
          </p:nvSpPr>
          <p:spPr>
            <a:xfrm>
              <a:off x="0" y="-28575"/>
              <a:ext cx="284402" cy="27572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886" name="Google Shape;886;p16"/>
          <p:cNvGrpSpPr/>
          <p:nvPr/>
        </p:nvGrpSpPr>
        <p:grpSpPr>
          <a:xfrm>
            <a:off x="788720" y="1898763"/>
            <a:ext cx="1934974" cy="751862"/>
            <a:chOff x="0" y="-28575"/>
            <a:chExt cx="709607" cy="275728"/>
          </a:xfrm>
        </p:grpSpPr>
        <p:sp>
          <p:nvSpPr>
            <p:cNvPr id="887" name="Google Shape;887;p16"/>
            <p:cNvSpPr/>
            <p:nvPr/>
          </p:nvSpPr>
          <p:spPr>
            <a:xfrm>
              <a:off x="0" y="0"/>
              <a:ext cx="709607" cy="247153"/>
            </a:xfrm>
            <a:custGeom>
              <a:rect b="b" l="l" r="r" t="t"/>
              <a:pathLst>
                <a:path extrusionOk="0" h="247153" w="709607">
                  <a:moveTo>
                    <a:pt x="0" y="0"/>
                  </a:moveTo>
                  <a:lnTo>
                    <a:pt x="709607" y="0"/>
                  </a:lnTo>
                  <a:lnTo>
                    <a:pt x="709607" y="247153"/>
                  </a:lnTo>
                  <a:lnTo>
                    <a:pt x="0" y="247153"/>
                  </a:lnTo>
                  <a:close/>
                </a:path>
              </a:pathLst>
            </a:custGeom>
            <a:solidFill>
              <a:srgbClr val="078A4B"/>
            </a:solidFill>
            <a:ln>
              <a:noFill/>
            </a:ln>
          </p:spPr>
        </p:sp>
        <p:sp>
          <p:nvSpPr>
            <p:cNvPr id="888" name="Google Shape;888;p16"/>
            <p:cNvSpPr txBox="1"/>
            <p:nvPr/>
          </p:nvSpPr>
          <p:spPr>
            <a:xfrm>
              <a:off x="0" y="-28575"/>
              <a:ext cx="709607" cy="27572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889" name="Google Shape;889;p16"/>
          <p:cNvGrpSpPr/>
          <p:nvPr/>
        </p:nvGrpSpPr>
        <p:grpSpPr>
          <a:xfrm>
            <a:off x="788720" y="2739187"/>
            <a:ext cx="1934974" cy="751862"/>
            <a:chOff x="0" y="-28575"/>
            <a:chExt cx="709607" cy="275728"/>
          </a:xfrm>
        </p:grpSpPr>
        <p:sp>
          <p:nvSpPr>
            <p:cNvPr id="890" name="Google Shape;890;p16"/>
            <p:cNvSpPr/>
            <p:nvPr/>
          </p:nvSpPr>
          <p:spPr>
            <a:xfrm>
              <a:off x="0" y="0"/>
              <a:ext cx="709607" cy="247153"/>
            </a:xfrm>
            <a:custGeom>
              <a:rect b="b" l="l" r="r" t="t"/>
              <a:pathLst>
                <a:path extrusionOk="0" h="247153" w="709607">
                  <a:moveTo>
                    <a:pt x="0" y="0"/>
                  </a:moveTo>
                  <a:lnTo>
                    <a:pt x="709607" y="0"/>
                  </a:lnTo>
                  <a:lnTo>
                    <a:pt x="709607" y="247153"/>
                  </a:lnTo>
                  <a:lnTo>
                    <a:pt x="0" y="247153"/>
                  </a:lnTo>
                  <a:close/>
                </a:path>
              </a:pathLst>
            </a:custGeom>
            <a:solidFill>
              <a:srgbClr val="078A4B"/>
            </a:solidFill>
            <a:ln>
              <a:noFill/>
            </a:ln>
          </p:spPr>
        </p:sp>
        <p:sp>
          <p:nvSpPr>
            <p:cNvPr id="891" name="Google Shape;891;p16"/>
            <p:cNvSpPr txBox="1"/>
            <p:nvPr/>
          </p:nvSpPr>
          <p:spPr>
            <a:xfrm>
              <a:off x="0" y="-28575"/>
              <a:ext cx="709607" cy="27572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892" name="Google Shape;892;p16"/>
          <p:cNvGrpSpPr/>
          <p:nvPr/>
        </p:nvGrpSpPr>
        <p:grpSpPr>
          <a:xfrm>
            <a:off x="788720" y="3579610"/>
            <a:ext cx="1934974" cy="756418"/>
            <a:chOff x="0" y="-28575"/>
            <a:chExt cx="709607" cy="277399"/>
          </a:xfrm>
        </p:grpSpPr>
        <p:sp>
          <p:nvSpPr>
            <p:cNvPr id="893" name="Google Shape;893;p16"/>
            <p:cNvSpPr/>
            <p:nvPr/>
          </p:nvSpPr>
          <p:spPr>
            <a:xfrm>
              <a:off x="0" y="0"/>
              <a:ext cx="709607" cy="248824"/>
            </a:xfrm>
            <a:custGeom>
              <a:rect b="b" l="l" r="r" t="t"/>
              <a:pathLst>
                <a:path extrusionOk="0" h="248824" w="709607">
                  <a:moveTo>
                    <a:pt x="0" y="0"/>
                  </a:moveTo>
                  <a:lnTo>
                    <a:pt x="709607" y="0"/>
                  </a:lnTo>
                  <a:lnTo>
                    <a:pt x="709607" y="248824"/>
                  </a:lnTo>
                  <a:lnTo>
                    <a:pt x="0" y="248824"/>
                  </a:lnTo>
                  <a:close/>
                </a:path>
              </a:pathLst>
            </a:custGeom>
            <a:solidFill>
              <a:srgbClr val="078A4B"/>
            </a:solidFill>
            <a:ln>
              <a:noFill/>
            </a:ln>
          </p:spPr>
        </p:sp>
        <p:sp>
          <p:nvSpPr>
            <p:cNvPr id="894" name="Google Shape;894;p16"/>
            <p:cNvSpPr txBox="1"/>
            <p:nvPr/>
          </p:nvSpPr>
          <p:spPr>
            <a:xfrm>
              <a:off x="0" y="-28575"/>
              <a:ext cx="709607" cy="27739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895" name="Google Shape;895;p16"/>
          <p:cNvGrpSpPr/>
          <p:nvPr/>
        </p:nvGrpSpPr>
        <p:grpSpPr>
          <a:xfrm>
            <a:off x="788720" y="4420034"/>
            <a:ext cx="1934974" cy="751862"/>
            <a:chOff x="0" y="-28575"/>
            <a:chExt cx="709607" cy="275728"/>
          </a:xfrm>
        </p:grpSpPr>
        <p:sp>
          <p:nvSpPr>
            <p:cNvPr id="896" name="Google Shape;896;p16"/>
            <p:cNvSpPr/>
            <p:nvPr/>
          </p:nvSpPr>
          <p:spPr>
            <a:xfrm>
              <a:off x="0" y="0"/>
              <a:ext cx="709607" cy="247153"/>
            </a:xfrm>
            <a:custGeom>
              <a:rect b="b" l="l" r="r" t="t"/>
              <a:pathLst>
                <a:path extrusionOk="0" h="247153" w="709607">
                  <a:moveTo>
                    <a:pt x="0" y="0"/>
                  </a:moveTo>
                  <a:lnTo>
                    <a:pt x="709607" y="0"/>
                  </a:lnTo>
                  <a:lnTo>
                    <a:pt x="709607" y="247153"/>
                  </a:lnTo>
                  <a:lnTo>
                    <a:pt x="0" y="247153"/>
                  </a:lnTo>
                  <a:close/>
                </a:path>
              </a:pathLst>
            </a:custGeom>
            <a:solidFill>
              <a:srgbClr val="078A4B"/>
            </a:solidFill>
            <a:ln>
              <a:noFill/>
            </a:ln>
          </p:spPr>
        </p:sp>
        <p:sp>
          <p:nvSpPr>
            <p:cNvPr id="897" name="Google Shape;897;p16"/>
            <p:cNvSpPr txBox="1"/>
            <p:nvPr/>
          </p:nvSpPr>
          <p:spPr>
            <a:xfrm>
              <a:off x="0" y="-28575"/>
              <a:ext cx="709607" cy="27572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898" name="Google Shape;898;p16"/>
          <p:cNvGrpSpPr/>
          <p:nvPr/>
        </p:nvGrpSpPr>
        <p:grpSpPr>
          <a:xfrm>
            <a:off x="788720" y="5260457"/>
            <a:ext cx="1934974" cy="751862"/>
            <a:chOff x="0" y="-28575"/>
            <a:chExt cx="709607" cy="275728"/>
          </a:xfrm>
        </p:grpSpPr>
        <p:sp>
          <p:nvSpPr>
            <p:cNvPr id="899" name="Google Shape;899;p16"/>
            <p:cNvSpPr/>
            <p:nvPr/>
          </p:nvSpPr>
          <p:spPr>
            <a:xfrm>
              <a:off x="0" y="0"/>
              <a:ext cx="709607" cy="247153"/>
            </a:xfrm>
            <a:custGeom>
              <a:rect b="b" l="l" r="r" t="t"/>
              <a:pathLst>
                <a:path extrusionOk="0" h="247153" w="709607">
                  <a:moveTo>
                    <a:pt x="0" y="0"/>
                  </a:moveTo>
                  <a:lnTo>
                    <a:pt x="709607" y="0"/>
                  </a:lnTo>
                  <a:lnTo>
                    <a:pt x="709607" y="247153"/>
                  </a:lnTo>
                  <a:lnTo>
                    <a:pt x="0" y="247153"/>
                  </a:lnTo>
                  <a:close/>
                </a:path>
              </a:pathLst>
            </a:custGeom>
            <a:solidFill>
              <a:srgbClr val="078A4B"/>
            </a:solidFill>
            <a:ln>
              <a:noFill/>
            </a:ln>
          </p:spPr>
        </p:sp>
        <p:sp>
          <p:nvSpPr>
            <p:cNvPr id="900" name="Google Shape;900;p16"/>
            <p:cNvSpPr txBox="1"/>
            <p:nvPr/>
          </p:nvSpPr>
          <p:spPr>
            <a:xfrm>
              <a:off x="0" y="-28575"/>
              <a:ext cx="709607" cy="27572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01" name="Google Shape;901;p16"/>
          <p:cNvGrpSpPr/>
          <p:nvPr/>
        </p:nvGrpSpPr>
        <p:grpSpPr>
          <a:xfrm>
            <a:off x="2962540" y="2739187"/>
            <a:ext cx="775514" cy="751862"/>
            <a:chOff x="0" y="-28575"/>
            <a:chExt cx="284402" cy="275728"/>
          </a:xfrm>
        </p:grpSpPr>
        <p:sp>
          <p:nvSpPr>
            <p:cNvPr id="902" name="Google Shape;902;p16"/>
            <p:cNvSpPr/>
            <p:nvPr/>
          </p:nvSpPr>
          <p:spPr>
            <a:xfrm>
              <a:off x="0" y="0"/>
              <a:ext cx="284402" cy="247153"/>
            </a:xfrm>
            <a:custGeom>
              <a:rect b="b" l="l" r="r" t="t"/>
              <a:pathLst>
                <a:path extrusionOk="0" h="247153" w="284402">
                  <a:moveTo>
                    <a:pt x="0" y="0"/>
                  </a:moveTo>
                  <a:lnTo>
                    <a:pt x="284402" y="0"/>
                  </a:lnTo>
                  <a:lnTo>
                    <a:pt x="284402" y="247153"/>
                  </a:lnTo>
                  <a:lnTo>
                    <a:pt x="0" y="247153"/>
                  </a:lnTo>
                  <a:close/>
                </a:path>
              </a:pathLst>
            </a:custGeom>
            <a:solidFill>
              <a:srgbClr val="DEF0E7"/>
            </a:solidFill>
            <a:ln>
              <a:noFill/>
            </a:ln>
          </p:spPr>
        </p:sp>
        <p:sp>
          <p:nvSpPr>
            <p:cNvPr id="903" name="Google Shape;903;p16"/>
            <p:cNvSpPr txBox="1"/>
            <p:nvPr/>
          </p:nvSpPr>
          <p:spPr>
            <a:xfrm>
              <a:off x="0" y="-28575"/>
              <a:ext cx="284402" cy="27572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04" name="Google Shape;904;p16"/>
          <p:cNvGrpSpPr/>
          <p:nvPr/>
        </p:nvGrpSpPr>
        <p:grpSpPr>
          <a:xfrm>
            <a:off x="3798353" y="2739187"/>
            <a:ext cx="775514" cy="751862"/>
            <a:chOff x="0" y="-28575"/>
            <a:chExt cx="284402" cy="275728"/>
          </a:xfrm>
        </p:grpSpPr>
        <p:sp>
          <p:nvSpPr>
            <p:cNvPr id="905" name="Google Shape;905;p16"/>
            <p:cNvSpPr/>
            <p:nvPr/>
          </p:nvSpPr>
          <p:spPr>
            <a:xfrm>
              <a:off x="0" y="0"/>
              <a:ext cx="284402" cy="247153"/>
            </a:xfrm>
            <a:custGeom>
              <a:rect b="b" l="l" r="r" t="t"/>
              <a:pathLst>
                <a:path extrusionOk="0" h="247153" w="284402">
                  <a:moveTo>
                    <a:pt x="0" y="0"/>
                  </a:moveTo>
                  <a:lnTo>
                    <a:pt x="284402" y="0"/>
                  </a:lnTo>
                  <a:lnTo>
                    <a:pt x="284402" y="247153"/>
                  </a:lnTo>
                  <a:lnTo>
                    <a:pt x="0" y="247153"/>
                  </a:lnTo>
                  <a:close/>
                </a:path>
              </a:pathLst>
            </a:custGeom>
            <a:solidFill>
              <a:srgbClr val="DEF0E7"/>
            </a:solidFill>
            <a:ln>
              <a:noFill/>
            </a:ln>
          </p:spPr>
        </p:sp>
        <p:sp>
          <p:nvSpPr>
            <p:cNvPr id="906" name="Google Shape;906;p16"/>
            <p:cNvSpPr txBox="1"/>
            <p:nvPr/>
          </p:nvSpPr>
          <p:spPr>
            <a:xfrm>
              <a:off x="0" y="-28575"/>
              <a:ext cx="284402" cy="27572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07" name="Google Shape;907;p16"/>
          <p:cNvGrpSpPr/>
          <p:nvPr/>
        </p:nvGrpSpPr>
        <p:grpSpPr>
          <a:xfrm>
            <a:off x="2962540" y="3579196"/>
            <a:ext cx="775514" cy="751862"/>
            <a:chOff x="0" y="-28575"/>
            <a:chExt cx="284402" cy="275728"/>
          </a:xfrm>
        </p:grpSpPr>
        <p:sp>
          <p:nvSpPr>
            <p:cNvPr id="908" name="Google Shape;908;p16"/>
            <p:cNvSpPr/>
            <p:nvPr/>
          </p:nvSpPr>
          <p:spPr>
            <a:xfrm>
              <a:off x="0" y="0"/>
              <a:ext cx="284402" cy="247153"/>
            </a:xfrm>
            <a:custGeom>
              <a:rect b="b" l="l" r="r" t="t"/>
              <a:pathLst>
                <a:path extrusionOk="0" h="247153" w="284402">
                  <a:moveTo>
                    <a:pt x="0" y="0"/>
                  </a:moveTo>
                  <a:lnTo>
                    <a:pt x="284402" y="0"/>
                  </a:lnTo>
                  <a:lnTo>
                    <a:pt x="284402" y="247153"/>
                  </a:lnTo>
                  <a:lnTo>
                    <a:pt x="0" y="247153"/>
                  </a:lnTo>
                  <a:close/>
                </a:path>
              </a:pathLst>
            </a:custGeom>
            <a:solidFill>
              <a:srgbClr val="DEF0E7"/>
            </a:solidFill>
            <a:ln>
              <a:noFill/>
            </a:ln>
          </p:spPr>
        </p:sp>
        <p:sp>
          <p:nvSpPr>
            <p:cNvPr id="909" name="Google Shape;909;p16"/>
            <p:cNvSpPr txBox="1"/>
            <p:nvPr/>
          </p:nvSpPr>
          <p:spPr>
            <a:xfrm>
              <a:off x="0" y="-28575"/>
              <a:ext cx="284402" cy="27572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10" name="Google Shape;910;p16"/>
          <p:cNvGrpSpPr/>
          <p:nvPr/>
        </p:nvGrpSpPr>
        <p:grpSpPr>
          <a:xfrm>
            <a:off x="3798353" y="3579196"/>
            <a:ext cx="775514" cy="751862"/>
            <a:chOff x="0" y="-28575"/>
            <a:chExt cx="284402" cy="275728"/>
          </a:xfrm>
        </p:grpSpPr>
        <p:sp>
          <p:nvSpPr>
            <p:cNvPr id="911" name="Google Shape;911;p16"/>
            <p:cNvSpPr/>
            <p:nvPr/>
          </p:nvSpPr>
          <p:spPr>
            <a:xfrm>
              <a:off x="0" y="0"/>
              <a:ext cx="284402" cy="247153"/>
            </a:xfrm>
            <a:custGeom>
              <a:rect b="b" l="l" r="r" t="t"/>
              <a:pathLst>
                <a:path extrusionOk="0" h="247153" w="284402">
                  <a:moveTo>
                    <a:pt x="0" y="0"/>
                  </a:moveTo>
                  <a:lnTo>
                    <a:pt x="284402" y="0"/>
                  </a:lnTo>
                  <a:lnTo>
                    <a:pt x="284402" y="247153"/>
                  </a:lnTo>
                  <a:lnTo>
                    <a:pt x="0" y="247153"/>
                  </a:lnTo>
                  <a:close/>
                </a:path>
              </a:pathLst>
            </a:custGeom>
            <a:solidFill>
              <a:srgbClr val="DEF0E7"/>
            </a:solidFill>
            <a:ln>
              <a:noFill/>
            </a:ln>
          </p:spPr>
        </p:sp>
        <p:sp>
          <p:nvSpPr>
            <p:cNvPr id="912" name="Google Shape;912;p16"/>
            <p:cNvSpPr txBox="1"/>
            <p:nvPr/>
          </p:nvSpPr>
          <p:spPr>
            <a:xfrm>
              <a:off x="0" y="-28575"/>
              <a:ext cx="284402" cy="27572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13" name="Google Shape;913;p16"/>
          <p:cNvGrpSpPr/>
          <p:nvPr/>
        </p:nvGrpSpPr>
        <p:grpSpPr>
          <a:xfrm>
            <a:off x="2962540" y="4420034"/>
            <a:ext cx="775514" cy="751862"/>
            <a:chOff x="0" y="-28575"/>
            <a:chExt cx="284402" cy="275728"/>
          </a:xfrm>
        </p:grpSpPr>
        <p:sp>
          <p:nvSpPr>
            <p:cNvPr id="914" name="Google Shape;914;p16"/>
            <p:cNvSpPr/>
            <p:nvPr/>
          </p:nvSpPr>
          <p:spPr>
            <a:xfrm>
              <a:off x="0" y="0"/>
              <a:ext cx="284402" cy="247153"/>
            </a:xfrm>
            <a:custGeom>
              <a:rect b="b" l="l" r="r" t="t"/>
              <a:pathLst>
                <a:path extrusionOk="0" h="247153" w="284402">
                  <a:moveTo>
                    <a:pt x="0" y="0"/>
                  </a:moveTo>
                  <a:lnTo>
                    <a:pt x="284402" y="0"/>
                  </a:lnTo>
                  <a:lnTo>
                    <a:pt x="284402" y="247153"/>
                  </a:lnTo>
                  <a:lnTo>
                    <a:pt x="0" y="247153"/>
                  </a:lnTo>
                  <a:close/>
                </a:path>
              </a:pathLst>
            </a:custGeom>
            <a:solidFill>
              <a:srgbClr val="DEF0E7"/>
            </a:solidFill>
            <a:ln>
              <a:noFill/>
            </a:ln>
          </p:spPr>
        </p:sp>
        <p:sp>
          <p:nvSpPr>
            <p:cNvPr id="915" name="Google Shape;915;p16"/>
            <p:cNvSpPr txBox="1"/>
            <p:nvPr/>
          </p:nvSpPr>
          <p:spPr>
            <a:xfrm>
              <a:off x="0" y="-28575"/>
              <a:ext cx="284402" cy="27572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16" name="Google Shape;916;p16"/>
          <p:cNvGrpSpPr/>
          <p:nvPr/>
        </p:nvGrpSpPr>
        <p:grpSpPr>
          <a:xfrm>
            <a:off x="3798353" y="4420034"/>
            <a:ext cx="775514" cy="751862"/>
            <a:chOff x="0" y="-28575"/>
            <a:chExt cx="284402" cy="275728"/>
          </a:xfrm>
        </p:grpSpPr>
        <p:sp>
          <p:nvSpPr>
            <p:cNvPr id="917" name="Google Shape;917;p16"/>
            <p:cNvSpPr/>
            <p:nvPr/>
          </p:nvSpPr>
          <p:spPr>
            <a:xfrm>
              <a:off x="0" y="0"/>
              <a:ext cx="284402" cy="247153"/>
            </a:xfrm>
            <a:custGeom>
              <a:rect b="b" l="l" r="r" t="t"/>
              <a:pathLst>
                <a:path extrusionOk="0" h="247153" w="284402">
                  <a:moveTo>
                    <a:pt x="0" y="0"/>
                  </a:moveTo>
                  <a:lnTo>
                    <a:pt x="284402" y="0"/>
                  </a:lnTo>
                  <a:lnTo>
                    <a:pt x="284402" y="247153"/>
                  </a:lnTo>
                  <a:lnTo>
                    <a:pt x="0" y="247153"/>
                  </a:lnTo>
                  <a:close/>
                </a:path>
              </a:pathLst>
            </a:custGeom>
            <a:solidFill>
              <a:srgbClr val="DEF0E7"/>
            </a:solidFill>
            <a:ln>
              <a:noFill/>
            </a:ln>
          </p:spPr>
        </p:sp>
        <p:sp>
          <p:nvSpPr>
            <p:cNvPr id="918" name="Google Shape;918;p16"/>
            <p:cNvSpPr txBox="1"/>
            <p:nvPr/>
          </p:nvSpPr>
          <p:spPr>
            <a:xfrm>
              <a:off x="0" y="-28575"/>
              <a:ext cx="284402" cy="27572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19" name="Google Shape;919;p16"/>
          <p:cNvGrpSpPr/>
          <p:nvPr/>
        </p:nvGrpSpPr>
        <p:grpSpPr>
          <a:xfrm>
            <a:off x="2962540" y="5265427"/>
            <a:ext cx="775514" cy="751862"/>
            <a:chOff x="0" y="-28575"/>
            <a:chExt cx="284402" cy="275728"/>
          </a:xfrm>
        </p:grpSpPr>
        <p:sp>
          <p:nvSpPr>
            <p:cNvPr id="920" name="Google Shape;920;p16"/>
            <p:cNvSpPr/>
            <p:nvPr/>
          </p:nvSpPr>
          <p:spPr>
            <a:xfrm>
              <a:off x="0" y="0"/>
              <a:ext cx="284402" cy="247153"/>
            </a:xfrm>
            <a:custGeom>
              <a:rect b="b" l="l" r="r" t="t"/>
              <a:pathLst>
                <a:path extrusionOk="0" h="247153" w="284402">
                  <a:moveTo>
                    <a:pt x="0" y="0"/>
                  </a:moveTo>
                  <a:lnTo>
                    <a:pt x="284402" y="0"/>
                  </a:lnTo>
                  <a:lnTo>
                    <a:pt x="284402" y="247153"/>
                  </a:lnTo>
                  <a:lnTo>
                    <a:pt x="0" y="247153"/>
                  </a:lnTo>
                  <a:close/>
                </a:path>
              </a:pathLst>
            </a:custGeom>
            <a:solidFill>
              <a:srgbClr val="078A4B"/>
            </a:solidFill>
            <a:ln>
              <a:noFill/>
            </a:ln>
          </p:spPr>
        </p:sp>
        <p:sp>
          <p:nvSpPr>
            <p:cNvPr id="921" name="Google Shape;921;p16"/>
            <p:cNvSpPr txBox="1"/>
            <p:nvPr/>
          </p:nvSpPr>
          <p:spPr>
            <a:xfrm>
              <a:off x="0" y="-28575"/>
              <a:ext cx="284402" cy="27572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22" name="Google Shape;922;p16"/>
          <p:cNvGrpSpPr/>
          <p:nvPr/>
        </p:nvGrpSpPr>
        <p:grpSpPr>
          <a:xfrm>
            <a:off x="3798353" y="5265427"/>
            <a:ext cx="775514" cy="751862"/>
            <a:chOff x="0" y="-28575"/>
            <a:chExt cx="284402" cy="275728"/>
          </a:xfrm>
        </p:grpSpPr>
        <p:sp>
          <p:nvSpPr>
            <p:cNvPr id="923" name="Google Shape;923;p16"/>
            <p:cNvSpPr/>
            <p:nvPr/>
          </p:nvSpPr>
          <p:spPr>
            <a:xfrm>
              <a:off x="0" y="0"/>
              <a:ext cx="284402" cy="247153"/>
            </a:xfrm>
            <a:custGeom>
              <a:rect b="b" l="l" r="r" t="t"/>
              <a:pathLst>
                <a:path extrusionOk="0" h="247153" w="284402">
                  <a:moveTo>
                    <a:pt x="0" y="0"/>
                  </a:moveTo>
                  <a:lnTo>
                    <a:pt x="284402" y="0"/>
                  </a:lnTo>
                  <a:lnTo>
                    <a:pt x="284402" y="247153"/>
                  </a:lnTo>
                  <a:lnTo>
                    <a:pt x="0" y="247153"/>
                  </a:lnTo>
                  <a:close/>
                </a:path>
              </a:pathLst>
            </a:custGeom>
            <a:solidFill>
              <a:srgbClr val="078A4B"/>
            </a:solidFill>
            <a:ln>
              <a:noFill/>
            </a:ln>
          </p:spPr>
        </p:sp>
        <p:sp>
          <p:nvSpPr>
            <p:cNvPr id="924" name="Google Shape;924;p16"/>
            <p:cNvSpPr txBox="1"/>
            <p:nvPr/>
          </p:nvSpPr>
          <p:spPr>
            <a:xfrm>
              <a:off x="0" y="-28575"/>
              <a:ext cx="284402" cy="27572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25" name="Google Shape;925;p16"/>
          <p:cNvGrpSpPr/>
          <p:nvPr/>
        </p:nvGrpSpPr>
        <p:grpSpPr>
          <a:xfrm>
            <a:off x="4792942" y="1326830"/>
            <a:ext cx="775514" cy="478402"/>
            <a:chOff x="0" y="-28575"/>
            <a:chExt cx="284402" cy="175443"/>
          </a:xfrm>
        </p:grpSpPr>
        <p:sp>
          <p:nvSpPr>
            <p:cNvPr id="926" name="Google Shape;926;p16"/>
            <p:cNvSpPr/>
            <p:nvPr/>
          </p:nvSpPr>
          <p:spPr>
            <a:xfrm>
              <a:off x="0" y="0"/>
              <a:ext cx="284402" cy="146868"/>
            </a:xfrm>
            <a:custGeom>
              <a:rect b="b" l="l" r="r" t="t"/>
              <a:pathLst>
                <a:path extrusionOk="0" h="146868" w="284402">
                  <a:moveTo>
                    <a:pt x="0" y="0"/>
                  </a:moveTo>
                  <a:lnTo>
                    <a:pt x="284402" y="0"/>
                  </a:lnTo>
                  <a:lnTo>
                    <a:pt x="284402" y="146868"/>
                  </a:lnTo>
                  <a:lnTo>
                    <a:pt x="0" y="146868"/>
                  </a:lnTo>
                  <a:close/>
                </a:path>
              </a:pathLst>
            </a:custGeom>
            <a:solidFill>
              <a:srgbClr val="9AE0BE"/>
            </a:solidFill>
            <a:ln>
              <a:noFill/>
            </a:ln>
          </p:spPr>
        </p:sp>
        <p:sp>
          <p:nvSpPr>
            <p:cNvPr id="927" name="Google Shape;927;p16"/>
            <p:cNvSpPr txBox="1"/>
            <p:nvPr/>
          </p:nvSpPr>
          <p:spPr>
            <a:xfrm>
              <a:off x="0" y="-28575"/>
              <a:ext cx="284402" cy="17544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28" name="Google Shape;928;p16"/>
          <p:cNvGrpSpPr/>
          <p:nvPr/>
        </p:nvGrpSpPr>
        <p:grpSpPr>
          <a:xfrm>
            <a:off x="5628754" y="1326830"/>
            <a:ext cx="775514" cy="478402"/>
            <a:chOff x="0" y="-28575"/>
            <a:chExt cx="284402" cy="175443"/>
          </a:xfrm>
        </p:grpSpPr>
        <p:sp>
          <p:nvSpPr>
            <p:cNvPr id="929" name="Google Shape;929;p16"/>
            <p:cNvSpPr/>
            <p:nvPr/>
          </p:nvSpPr>
          <p:spPr>
            <a:xfrm>
              <a:off x="0" y="0"/>
              <a:ext cx="284402" cy="146868"/>
            </a:xfrm>
            <a:custGeom>
              <a:rect b="b" l="l" r="r" t="t"/>
              <a:pathLst>
                <a:path extrusionOk="0" h="146868" w="284402">
                  <a:moveTo>
                    <a:pt x="0" y="0"/>
                  </a:moveTo>
                  <a:lnTo>
                    <a:pt x="284402" y="0"/>
                  </a:lnTo>
                  <a:lnTo>
                    <a:pt x="284402" y="146868"/>
                  </a:lnTo>
                  <a:lnTo>
                    <a:pt x="0" y="146868"/>
                  </a:lnTo>
                  <a:close/>
                </a:path>
              </a:pathLst>
            </a:custGeom>
            <a:solidFill>
              <a:srgbClr val="9AE0BE"/>
            </a:solidFill>
            <a:ln>
              <a:noFill/>
            </a:ln>
          </p:spPr>
        </p:sp>
        <p:sp>
          <p:nvSpPr>
            <p:cNvPr id="930" name="Google Shape;930;p16"/>
            <p:cNvSpPr txBox="1"/>
            <p:nvPr/>
          </p:nvSpPr>
          <p:spPr>
            <a:xfrm>
              <a:off x="0" y="-28575"/>
              <a:ext cx="284402" cy="17544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31" name="Google Shape;931;p16"/>
          <p:cNvGrpSpPr/>
          <p:nvPr/>
        </p:nvGrpSpPr>
        <p:grpSpPr>
          <a:xfrm>
            <a:off x="4792942" y="1898763"/>
            <a:ext cx="775514" cy="751862"/>
            <a:chOff x="0" y="-28575"/>
            <a:chExt cx="284402" cy="275728"/>
          </a:xfrm>
        </p:grpSpPr>
        <p:sp>
          <p:nvSpPr>
            <p:cNvPr id="932" name="Google Shape;932;p16"/>
            <p:cNvSpPr/>
            <p:nvPr/>
          </p:nvSpPr>
          <p:spPr>
            <a:xfrm>
              <a:off x="0" y="0"/>
              <a:ext cx="284402" cy="247153"/>
            </a:xfrm>
            <a:custGeom>
              <a:rect b="b" l="l" r="r" t="t"/>
              <a:pathLst>
                <a:path extrusionOk="0" h="247153" w="284402">
                  <a:moveTo>
                    <a:pt x="0" y="0"/>
                  </a:moveTo>
                  <a:lnTo>
                    <a:pt x="284402" y="0"/>
                  </a:lnTo>
                  <a:lnTo>
                    <a:pt x="284402" y="247153"/>
                  </a:lnTo>
                  <a:lnTo>
                    <a:pt x="0" y="247153"/>
                  </a:lnTo>
                  <a:close/>
                </a:path>
              </a:pathLst>
            </a:custGeom>
            <a:solidFill>
              <a:srgbClr val="DEF0E7"/>
            </a:solidFill>
            <a:ln>
              <a:noFill/>
            </a:ln>
          </p:spPr>
        </p:sp>
        <p:sp>
          <p:nvSpPr>
            <p:cNvPr id="933" name="Google Shape;933;p16"/>
            <p:cNvSpPr txBox="1"/>
            <p:nvPr/>
          </p:nvSpPr>
          <p:spPr>
            <a:xfrm>
              <a:off x="0" y="-28575"/>
              <a:ext cx="284402" cy="27572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34" name="Google Shape;934;p16"/>
          <p:cNvGrpSpPr/>
          <p:nvPr/>
        </p:nvGrpSpPr>
        <p:grpSpPr>
          <a:xfrm>
            <a:off x="5628754" y="1898763"/>
            <a:ext cx="775514" cy="751862"/>
            <a:chOff x="0" y="-28575"/>
            <a:chExt cx="284402" cy="275728"/>
          </a:xfrm>
        </p:grpSpPr>
        <p:sp>
          <p:nvSpPr>
            <p:cNvPr id="935" name="Google Shape;935;p16"/>
            <p:cNvSpPr/>
            <p:nvPr/>
          </p:nvSpPr>
          <p:spPr>
            <a:xfrm>
              <a:off x="0" y="0"/>
              <a:ext cx="284402" cy="247153"/>
            </a:xfrm>
            <a:custGeom>
              <a:rect b="b" l="l" r="r" t="t"/>
              <a:pathLst>
                <a:path extrusionOk="0" h="247153" w="284402">
                  <a:moveTo>
                    <a:pt x="0" y="0"/>
                  </a:moveTo>
                  <a:lnTo>
                    <a:pt x="284402" y="0"/>
                  </a:lnTo>
                  <a:lnTo>
                    <a:pt x="284402" y="247153"/>
                  </a:lnTo>
                  <a:lnTo>
                    <a:pt x="0" y="247153"/>
                  </a:lnTo>
                  <a:close/>
                </a:path>
              </a:pathLst>
            </a:custGeom>
            <a:solidFill>
              <a:srgbClr val="DEF0E7"/>
            </a:solidFill>
            <a:ln>
              <a:noFill/>
            </a:ln>
          </p:spPr>
        </p:sp>
        <p:sp>
          <p:nvSpPr>
            <p:cNvPr id="936" name="Google Shape;936;p16"/>
            <p:cNvSpPr txBox="1"/>
            <p:nvPr/>
          </p:nvSpPr>
          <p:spPr>
            <a:xfrm>
              <a:off x="0" y="-28575"/>
              <a:ext cx="284402" cy="27572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37" name="Google Shape;937;p16"/>
          <p:cNvGrpSpPr/>
          <p:nvPr/>
        </p:nvGrpSpPr>
        <p:grpSpPr>
          <a:xfrm>
            <a:off x="4792942" y="2739187"/>
            <a:ext cx="775514" cy="751862"/>
            <a:chOff x="0" y="-28575"/>
            <a:chExt cx="284402" cy="275728"/>
          </a:xfrm>
        </p:grpSpPr>
        <p:sp>
          <p:nvSpPr>
            <p:cNvPr id="938" name="Google Shape;938;p16"/>
            <p:cNvSpPr/>
            <p:nvPr/>
          </p:nvSpPr>
          <p:spPr>
            <a:xfrm>
              <a:off x="0" y="0"/>
              <a:ext cx="284402" cy="247153"/>
            </a:xfrm>
            <a:custGeom>
              <a:rect b="b" l="l" r="r" t="t"/>
              <a:pathLst>
                <a:path extrusionOk="0" h="247153" w="284402">
                  <a:moveTo>
                    <a:pt x="0" y="0"/>
                  </a:moveTo>
                  <a:lnTo>
                    <a:pt x="284402" y="0"/>
                  </a:lnTo>
                  <a:lnTo>
                    <a:pt x="284402" y="247153"/>
                  </a:lnTo>
                  <a:lnTo>
                    <a:pt x="0" y="247153"/>
                  </a:lnTo>
                  <a:close/>
                </a:path>
              </a:pathLst>
            </a:custGeom>
            <a:solidFill>
              <a:srgbClr val="DEF0E7"/>
            </a:solidFill>
            <a:ln>
              <a:noFill/>
            </a:ln>
          </p:spPr>
        </p:sp>
        <p:sp>
          <p:nvSpPr>
            <p:cNvPr id="939" name="Google Shape;939;p16"/>
            <p:cNvSpPr txBox="1"/>
            <p:nvPr/>
          </p:nvSpPr>
          <p:spPr>
            <a:xfrm>
              <a:off x="0" y="-28575"/>
              <a:ext cx="284402" cy="27572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40" name="Google Shape;940;p16"/>
          <p:cNvGrpSpPr/>
          <p:nvPr/>
        </p:nvGrpSpPr>
        <p:grpSpPr>
          <a:xfrm>
            <a:off x="5628754" y="2739187"/>
            <a:ext cx="775514" cy="751862"/>
            <a:chOff x="0" y="-28575"/>
            <a:chExt cx="284402" cy="275728"/>
          </a:xfrm>
        </p:grpSpPr>
        <p:sp>
          <p:nvSpPr>
            <p:cNvPr id="941" name="Google Shape;941;p16"/>
            <p:cNvSpPr/>
            <p:nvPr/>
          </p:nvSpPr>
          <p:spPr>
            <a:xfrm>
              <a:off x="0" y="0"/>
              <a:ext cx="284402" cy="247153"/>
            </a:xfrm>
            <a:custGeom>
              <a:rect b="b" l="l" r="r" t="t"/>
              <a:pathLst>
                <a:path extrusionOk="0" h="247153" w="284402">
                  <a:moveTo>
                    <a:pt x="0" y="0"/>
                  </a:moveTo>
                  <a:lnTo>
                    <a:pt x="284402" y="0"/>
                  </a:lnTo>
                  <a:lnTo>
                    <a:pt x="284402" y="247153"/>
                  </a:lnTo>
                  <a:lnTo>
                    <a:pt x="0" y="247153"/>
                  </a:lnTo>
                  <a:close/>
                </a:path>
              </a:pathLst>
            </a:custGeom>
            <a:solidFill>
              <a:srgbClr val="DEF0E7"/>
            </a:solidFill>
            <a:ln>
              <a:noFill/>
            </a:ln>
          </p:spPr>
        </p:sp>
        <p:sp>
          <p:nvSpPr>
            <p:cNvPr id="942" name="Google Shape;942;p16"/>
            <p:cNvSpPr txBox="1"/>
            <p:nvPr/>
          </p:nvSpPr>
          <p:spPr>
            <a:xfrm>
              <a:off x="0" y="-28575"/>
              <a:ext cx="284402" cy="27572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43" name="Google Shape;943;p16"/>
          <p:cNvGrpSpPr/>
          <p:nvPr/>
        </p:nvGrpSpPr>
        <p:grpSpPr>
          <a:xfrm>
            <a:off x="4792942" y="3579196"/>
            <a:ext cx="775514" cy="751862"/>
            <a:chOff x="0" y="-28575"/>
            <a:chExt cx="284402" cy="275728"/>
          </a:xfrm>
        </p:grpSpPr>
        <p:sp>
          <p:nvSpPr>
            <p:cNvPr id="944" name="Google Shape;944;p16"/>
            <p:cNvSpPr/>
            <p:nvPr/>
          </p:nvSpPr>
          <p:spPr>
            <a:xfrm>
              <a:off x="0" y="0"/>
              <a:ext cx="284402" cy="247153"/>
            </a:xfrm>
            <a:custGeom>
              <a:rect b="b" l="l" r="r" t="t"/>
              <a:pathLst>
                <a:path extrusionOk="0" h="247153" w="284402">
                  <a:moveTo>
                    <a:pt x="0" y="0"/>
                  </a:moveTo>
                  <a:lnTo>
                    <a:pt x="284402" y="0"/>
                  </a:lnTo>
                  <a:lnTo>
                    <a:pt x="284402" y="247153"/>
                  </a:lnTo>
                  <a:lnTo>
                    <a:pt x="0" y="247153"/>
                  </a:lnTo>
                  <a:close/>
                </a:path>
              </a:pathLst>
            </a:custGeom>
            <a:solidFill>
              <a:srgbClr val="DEF0E7"/>
            </a:solidFill>
            <a:ln>
              <a:noFill/>
            </a:ln>
          </p:spPr>
        </p:sp>
        <p:sp>
          <p:nvSpPr>
            <p:cNvPr id="945" name="Google Shape;945;p16"/>
            <p:cNvSpPr txBox="1"/>
            <p:nvPr/>
          </p:nvSpPr>
          <p:spPr>
            <a:xfrm>
              <a:off x="0" y="-28575"/>
              <a:ext cx="284402" cy="27572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46" name="Google Shape;946;p16"/>
          <p:cNvGrpSpPr/>
          <p:nvPr/>
        </p:nvGrpSpPr>
        <p:grpSpPr>
          <a:xfrm>
            <a:off x="5628754" y="3579196"/>
            <a:ext cx="775514" cy="751862"/>
            <a:chOff x="0" y="-28575"/>
            <a:chExt cx="284402" cy="275728"/>
          </a:xfrm>
        </p:grpSpPr>
        <p:sp>
          <p:nvSpPr>
            <p:cNvPr id="947" name="Google Shape;947;p16"/>
            <p:cNvSpPr/>
            <p:nvPr/>
          </p:nvSpPr>
          <p:spPr>
            <a:xfrm>
              <a:off x="0" y="0"/>
              <a:ext cx="284402" cy="247153"/>
            </a:xfrm>
            <a:custGeom>
              <a:rect b="b" l="l" r="r" t="t"/>
              <a:pathLst>
                <a:path extrusionOk="0" h="247153" w="284402">
                  <a:moveTo>
                    <a:pt x="0" y="0"/>
                  </a:moveTo>
                  <a:lnTo>
                    <a:pt x="284402" y="0"/>
                  </a:lnTo>
                  <a:lnTo>
                    <a:pt x="284402" y="247153"/>
                  </a:lnTo>
                  <a:lnTo>
                    <a:pt x="0" y="247153"/>
                  </a:lnTo>
                  <a:close/>
                </a:path>
              </a:pathLst>
            </a:custGeom>
            <a:solidFill>
              <a:srgbClr val="DEF0E7"/>
            </a:solidFill>
            <a:ln>
              <a:noFill/>
            </a:ln>
          </p:spPr>
        </p:sp>
        <p:sp>
          <p:nvSpPr>
            <p:cNvPr id="948" name="Google Shape;948;p16"/>
            <p:cNvSpPr txBox="1"/>
            <p:nvPr/>
          </p:nvSpPr>
          <p:spPr>
            <a:xfrm>
              <a:off x="0" y="-28575"/>
              <a:ext cx="284402" cy="27572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49" name="Google Shape;949;p16"/>
          <p:cNvGrpSpPr/>
          <p:nvPr/>
        </p:nvGrpSpPr>
        <p:grpSpPr>
          <a:xfrm>
            <a:off x="4792942" y="4420034"/>
            <a:ext cx="775514" cy="751862"/>
            <a:chOff x="0" y="-28575"/>
            <a:chExt cx="284402" cy="275728"/>
          </a:xfrm>
        </p:grpSpPr>
        <p:sp>
          <p:nvSpPr>
            <p:cNvPr id="950" name="Google Shape;950;p16"/>
            <p:cNvSpPr/>
            <p:nvPr/>
          </p:nvSpPr>
          <p:spPr>
            <a:xfrm>
              <a:off x="0" y="0"/>
              <a:ext cx="284402" cy="247153"/>
            </a:xfrm>
            <a:custGeom>
              <a:rect b="b" l="l" r="r" t="t"/>
              <a:pathLst>
                <a:path extrusionOk="0" h="247153" w="284402">
                  <a:moveTo>
                    <a:pt x="0" y="0"/>
                  </a:moveTo>
                  <a:lnTo>
                    <a:pt x="284402" y="0"/>
                  </a:lnTo>
                  <a:lnTo>
                    <a:pt x="284402" y="247153"/>
                  </a:lnTo>
                  <a:lnTo>
                    <a:pt x="0" y="247153"/>
                  </a:lnTo>
                  <a:close/>
                </a:path>
              </a:pathLst>
            </a:custGeom>
            <a:solidFill>
              <a:srgbClr val="DEF0E7"/>
            </a:solidFill>
            <a:ln>
              <a:noFill/>
            </a:ln>
          </p:spPr>
        </p:sp>
        <p:sp>
          <p:nvSpPr>
            <p:cNvPr id="951" name="Google Shape;951;p16"/>
            <p:cNvSpPr txBox="1"/>
            <p:nvPr/>
          </p:nvSpPr>
          <p:spPr>
            <a:xfrm>
              <a:off x="0" y="-28575"/>
              <a:ext cx="284402" cy="27572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52" name="Google Shape;952;p16"/>
          <p:cNvGrpSpPr/>
          <p:nvPr/>
        </p:nvGrpSpPr>
        <p:grpSpPr>
          <a:xfrm>
            <a:off x="5628754" y="4420034"/>
            <a:ext cx="775514" cy="751862"/>
            <a:chOff x="0" y="-28575"/>
            <a:chExt cx="284402" cy="275728"/>
          </a:xfrm>
        </p:grpSpPr>
        <p:sp>
          <p:nvSpPr>
            <p:cNvPr id="953" name="Google Shape;953;p16"/>
            <p:cNvSpPr/>
            <p:nvPr/>
          </p:nvSpPr>
          <p:spPr>
            <a:xfrm>
              <a:off x="0" y="0"/>
              <a:ext cx="284402" cy="247153"/>
            </a:xfrm>
            <a:custGeom>
              <a:rect b="b" l="l" r="r" t="t"/>
              <a:pathLst>
                <a:path extrusionOk="0" h="247153" w="284402">
                  <a:moveTo>
                    <a:pt x="0" y="0"/>
                  </a:moveTo>
                  <a:lnTo>
                    <a:pt x="284402" y="0"/>
                  </a:lnTo>
                  <a:lnTo>
                    <a:pt x="284402" y="247153"/>
                  </a:lnTo>
                  <a:lnTo>
                    <a:pt x="0" y="247153"/>
                  </a:lnTo>
                  <a:close/>
                </a:path>
              </a:pathLst>
            </a:custGeom>
            <a:solidFill>
              <a:srgbClr val="DEF0E7"/>
            </a:solidFill>
            <a:ln>
              <a:noFill/>
            </a:ln>
          </p:spPr>
        </p:sp>
        <p:sp>
          <p:nvSpPr>
            <p:cNvPr id="954" name="Google Shape;954;p16"/>
            <p:cNvSpPr txBox="1"/>
            <p:nvPr/>
          </p:nvSpPr>
          <p:spPr>
            <a:xfrm>
              <a:off x="0" y="-28575"/>
              <a:ext cx="284402" cy="27572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55" name="Google Shape;955;p16"/>
          <p:cNvGrpSpPr/>
          <p:nvPr/>
        </p:nvGrpSpPr>
        <p:grpSpPr>
          <a:xfrm>
            <a:off x="4792942" y="5265427"/>
            <a:ext cx="775514" cy="751862"/>
            <a:chOff x="0" y="-28575"/>
            <a:chExt cx="284402" cy="275728"/>
          </a:xfrm>
        </p:grpSpPr>
        <p:sp>
          <p:nvSpPr>
            <p:cNvPr id="956" name="Google Shape;956;p16"/>
            <p:cNvSpPr/>
            <p:nvPr/>
          </p:nvSpPr>
          <p:spPr>
            <a:xfrm>
              <a:off x="0" y="0"/>
              <a:ext cx="284402" cy="247153"/>
            </a:xfrm>
            <a:custGeom>
              <a:rect b="b" l="l" r="r" t="t"/>
              <a:pathLst>
                <a:path extrusionOk="0" h="247153" w="284402">
                  <a:moveTo>
                    <a:pt x="0" y="0"/>
                  </a:moveTo>
                  <a:lnTo>
                    <a:pt x="284402" y="0"/>
                  </a:lnTo>
                  <a:lnTo>
                    <a:pt x="284402" y="247153"/>
                  </a:lnTo>
                  <a:lnTo>
                    <a:pt x="0" y="247153"/>
                  </a:lnTo>
                  <a:close/>
                </a:path>
              </a:pathLst>
            </a:custGeom>
            <a:solidFill>
              <a:srgbClr val="078A4B"/>
            </a:solidFill>
            <a:ln>
              <a:noFill/>
            </a:ln>
          </p:spPr>
        </p:sp>
        <p:sp>
          <p:nvSpPr>
            <p:cNvPr id="957" name="Google Shape;957;p16"/>
            <p:cNvSpPr txBox="1"/>
            <p:nvPr/>
          </p:nvSpPr>
          <p:spPr>
            <a:xfrm>
              <a:off x="0" y="-28575"/>
              <a:ext cx="284402" cy="27572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58" name="Google Shape;958;p16"/>
          <p:cNvGrpSpPr/>
          <p:nvPr/>
        </p:nvGrpSpPr>
        <p:grpSpPr>
          <a:xfrm>
            <a:off x="5628754" y="5265427"/>
            <a:ext cx="775514" cy="751862"/>
            <a:chOff x="0" y="-28575"/>
            <a:chExt cx="284402" cy="275728"/>
          </a:xfrm>
        </p:grpSpPr>
        <p:sp>
          <p:nvSpPr>
            <p:cNvPr id="959" name="Google Shape;959;p16"/>
            <p:cNvSpPr/>
            <p:nvPr/>
          </p:nvSpPr>
          <p:spPr>
            <a:xfrm>
              <a:off x="0" y="0"/>
              <a:ext cx="284402" cy="247153"/>
            </a:xfrm>
            <a:custGeom>
              <a:rect b="b" l="l" r="r" t="t"/>
              <a:pathLst>
                <a:path extrusionOk="0" h="247153" w="284402">
                  <a:moveTo>
                    <a:pt x="0" y="0"/>
                  </a:moveTo>
                  <a:lnTo>
                    <a:pt x="284402" y="0"/>
                  </a:lnTo>
                  <a:lnTo>
                    <a:pt x="284402" y="247153"/>
                  </a:lnTo>
                  <a:lnTo>
                    <a:pt x="0" y="247153"/>
                  </a:lnTo>
                  <a:close/>
                </a:path>
              </a:pathLst>
            </a:custGeom>
            <a:solidFill>
              <a:srgbClr val="078A4B"/>
            </a:solidFill>
            <a:ln>
              <a:noFill/>
            </a:ln>
          </p:spPr>
        </p:sp>
        <p:sp>
          <p:nvSpPr>
            <p:cNvPr id="960" name="Google Shape;960;p16"/>
            <p:cNvSpPr txBox="1"/>
            <p:nvPr/>
          </p:nvSpPr>
          <p:spPr>
            <a:xfrm>
              <a:off x="0" y="-28575"/>
              <a:ext cx="284402" cy="27572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61" name="Google Shape;961;p16"/>
          <p:cNvGrpSpPr/>
          <p:nvPr/>
        </p:nvGrpSpPr>
        <p:grpSpPr>
          <a:xfrm>
            <a:off x="6656860" y="1326830"/>
            <a:ext cx="775514" cy="478402"/>
            <a:chOff x="0" y="-28575"/>
            <a:chExt cx="284402" cy="175443"/>
          </a:xfrm>
        </p:grpSpPr>
        <p:sp>
          <p:nvSpPr>
            <p:cNvPr id="962" name="Google Shape;962;p16"/>
            <p:cNvSpPr/>
            <p:nvPr/>
          </p:nvSpPr>
          <p:spPr>
            <a:xfrm>
              <a:off x="0" y="0"/>
              <a:ext cx="284402" cy="146868"/>
            </a:xfrm>
            <a:custGeom>
              <a:rect b="b" l="l" r="r" t="t"/>
              <a:pathLst>
                <a:path extrusionOk="0" h="146868" w="284402">
                  <a:moveTo>
                    <a:pt x="0" y="0"/>
                  </a:moveTo>
                  <a:lnTo>
                    <a:pt x="284402" y="0"/>
                  </a:lnTo>
                  <a:lnTo>
                    <a:pt x="284402" y="146868"/>
                  </a:lnTo>
                  <a:lnTo>
                    <a:pt x="0" y="146868"/>
                  </a:lnTo>
                  <a:close/>
                </a:path>
              </a:pathLst>
            </a:custGeom>
            <a:solidFill>
              <a:srgbClr val="9AE0BE"/>
            </a:solidFill>
            <a:ln>
              <a:noFill/>
            </a:ln>
          </p:spPr>
        </p:sp>
        <p:sp>
          <p:nvSpPr>
            <p:cNvPr id="963" name="Google Shape;963;p16"/>
            <p:cNvSpPr txBox="1"/>
            <p:nvPr/>
          </p:nvSpPr>
          <p:spPr>
            <a:xfrm>
              <a:off x="0" y="-28575"/>
              <a:ext cx="284402" cy="17544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64" name="Google Shape;964;p16"/>
          <p:cNvGrpSpPr/>
          <p:nvPr/>
        </p:nvGrpSpPr>
        <p:grpSpPr>
          <a:xfrm>
            <a:off x="7492673" y="1326830"/>
            <a:ext cx="775514" cy="478402"/>
            <a:chOff x="0" y="-28575"/>
            <a:chExt cx="284402" cy="175443"/>
          </a:xfrm>
        </p:grpSpPr>
        <p:sp>
          <p:nvSpPr>
            <p:cNvPr id="965" name="Google Shape;965;p16"/>
            <p:cNvSpPr/>
            <p:nvPr/>
          </p:nvSpPr>
          <p:spPr>
            <a:xfrm>
              <a:off x="0" y="0"/>
              <a:ext cx="284402" cy="146868"/>
            </a:xfrm>
            <a:custGeom>
              <a:rect b="b" l="l" r="r" t="t"/>
              <a:pathLst>
                <a:path extrusionOk="0" h="146868" w="284402">
                  <a:moveTo>
                    <a:pt x="0" y="0"/>
                  </a:moveTo>
                  <a:lnTo>
                    <a:pt x="284402" y="0"/>
                  </a:lnTo>
                  <a:lnTo>
                    <a:pt x="284402" y="146868"/>
                  </a:lnTo>
                  <a:lnTo>
                    <a:pt x="0" y="146868"/>
                  </a:lnTo>
                  <a:close/>
                </a:path>
              </a:pathLst>
            </a:custGeom>
            <a:solidFill>
              <a:srgbClr val="9AE0BE"/>
            </a:solidFill>
            <a:ln>
              <a:noFill/>
            </a:ln>
          </p:spPr>
        </p:sp>
        <p:sp>
          <p:nvSpPr>
            <p:cNvPr id="966" name="Google Shape;966;p16"/>
            <p:cNvSpPr txBox="1"/>
            <p:nvPr/>
          </p:nvSpPr>
          <p:spPr>
            <a:xfrm>
              <a:off x="0" y="-28575"/>
              <a:ext cx="284402" cy="17544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67" name="Google Shape;967;p16"/>
          <p:cNvGrpSpPr/>
          <p:nvPr/>
        </p:nvGrpSpPr>
        <p:grpSpPr>
          <a:xfrm>
            <a:off x="6656860" y="1898763"/>
            <a:ext cx="775514" cy="751862"/>
            <a:chOff x="0" y="-28575"/>
            <a:chExt cx="284402" cy="275728"/>
          </a:xfrm>
        </p:grpSpPr>
        <p:sp>
          <p:nvSpPr>
            <p:cNvPr id="968" name="Google Shape;968;p16"/>
            <p:cNvSpPr/>
            <p:nvPr/>
          </p:nvSpPr>
          <p:spPr>
            <a:xfrm>
              <a:off x="0" y="0"/>
              <a:ext cx="284402" cy="247153"/>
            </a:xfrm>
            <a:custGeom>
              <a:rect b="b" l="l" r="r" t="t"/>
              <a:pathLst>
                <a:path extrusionOk="0" h="247153" w="284402">
                  <a:moveTo>
                    <a:pt x="0" y="0"/>
                  </a:moveTo>
                  <a:lnTo>
                    <a:pt x="284402" y="0"/>
                  </a:lnTo>
                  <a:lnTo>
                    <a:pt x="284402" y="247153"/>
                  </a:lnTo>
                  <a:lnTo>
                    <a:pt x="0" y="247153"/>
                  </a:lnTo>
                  <a:close/>
                </a:path>
              </a:pathLst>
            </a:custGeom>
            <a:solidFill>
              <a:srgbClr val="DEF0E7"/>
            </a:solidFill>
            <a:ln>
              <a:noFill/>
            </a:ln>
          </p:spPr>
        </p:sp>
        <p:sp>
          <p:nvSpPr>
            <p:cNvPr id="969" name="Google Shape;969;p16"/>
            <p:cNvSpPr txBox="1"/>
            <p:nvPr/>
          </p:nvSpPr>
          <p:spPr>
            <a:xfrm>
              <a:off x="0" y="-28575"/>
              <a:ext cx="284402" cy="27572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70" name="Google Shape;970;p16"/>
          <p:cNvGrpSpPr/>
          <p:nvPr/>
        </p:nvGrpSpPr>
        <p:grpSpPr>
          <a:xfrm>
            <a:off x="7492673" y="1898763"/>
            <a:ext cx="775514" cy="751862"/>
            <a:chOff x="0" y="-28575"/>
            <a:chExt cx="284402" cy="275728"/>
          </a:xfrm>
        </p:grpSpPr>
        <p:sp>
          <p:nvSpPr>
            <p:cNvPr id="971" name="Google Shape;971;p16"/>
            <p:cNvSpPr/>
            <p:nvPr/>
          </p:nvSpPr>
          <p:spPr>
            <a:xfrm>
              <a:off x="0" y="0"/>
              <a:ext cx="284402" cy="247153"/>
            </a:xfrm>
            <a:custGeom>
              <a:rect b="b" l="l" r="r" t="t"/>
              <a:pathLst>
                <a:path extrusionOk="0" h="247153" w="284402">
                  <a:moveTo>
                    <a:pt x="0" y="0"/>
                  </a:moveTo>
                  <a:lnTo>
                    <a:pt x="284402" y="0"/>
                  </a:lnTo>
                  <a:lnTo>
                    <a:pt x="284402" y="247153"/>
                  </a:lnTo>
                  <a:lnTo>
                    <a:pt x="0" y="247153"/>
                  </a:lnTo>
                  <a:close/>
                </a:path>
              </a:pathLst>
            </a:custGeom>
            <a:solidFill>
              <a:srgbClr val="DEF0E7"/>
            </a:solidFill>
            <a:ln>
              <a:noFill/>
            </a:ln>
          </p:spPr>
        </p:sp>
        <p:sp>
          <p:nvSpPr>
            <p:cNvPr id="972" name="Google Shape;972;p16"/>
            <p:cNvSpPr txBox="1"/>
            <p:nvPr/>
          </p:nvSpPr>
          <p:spPr>
            <a:xfrm>
              <a:off x="0" y="-28575"/>
              <a:ext cx="284402" cy="27572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73" name="Google Shape;973;p16"/>
          <p:cNvGrpSpPr/>
          <p:nvPr/>
        </p:nvGrpSpPr>
        <p:grpSpPr>
          <a:xfrm>
            <a:off x="6656860" y="2739187"/>
            <a:ext cx="775514" cy="751862"/>
            <a:chOff x="0" y="-28575"/>
            <a:chExt cx="284402" cy="275728"/>
          </a:xfrm>
        </p:grpSpPr>
        <p:sp>
          <p:nvSpPr>
            <p:cNvPr id="974" name="Google Shape;974;p16"/>
            <p:cNvSpPr/>
            <p:nvPr/>
          </p:nvSpPr>
          <p:spPr>
            <a:xfrm>
              <a:off x="0" y="0"/>
              <a:ext cx="284402" cy="247153"/>
            </a:xfrm>
            <a:custGeom>
              <a:rect b="b" l="l" r="r" t="t"/>
              <a:pathLst>
                <a:path extrusionOk="0" h="247153" w="284402">
                  <a:moveTo>
                    <a:pt x="0" y="0"/>
                  </a:moveTo>
                  <a:lnTo>
                    <a:pt x="284402" y="0"/>
                  </a:lnTo>
                  <a:lnTo>
                    <a:pt x="284402" y="247153"/>
                  </a:lnTo>
                  <a:lnTo>
                    <a:pt x="0" y="247153"/>
                  </a:lnTo>
                  <a:close/>
                </a:path>
              </a:pathLst>
            </a:custGeom>
            <a:solidFill>
              <a:srgbClr val="DEF0E7"/>
            </a:solidFill>
            <a:ln>
              <a:noFill/>
            </a:ln>
          </p:spPr>
        </p:sp>
        <p:sp>
          <p:nvSpPr>
            <p:cNvPr id="975" name="Google Shape;975;p16"/>
            <p:cNvSpPr txBox="1"/>
            <p:nvPr/>
          </p:nvSpPr>
          <p:spPr>
            <a:xfrm>
              <a:off x="0" y="-28575"/>
              <a:ext cx="284402" cy="27572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76" name="Google Shape;976;p16"/>
          <p:cNvGrpSpPr/>
          <p:nvPr/>
        </p:nvGrpSpPr>
        <p:grpSpPr>
          <a:xfrm>
            <a:off x="7492673" y="2739187"/>
            <a:ext cx="775514" cy="751862"/>
            <a:chOff x="0" y="-28575"/>
            <a:chExt cx="284402" cy="275728"/>
          </a:xfrm>
        </p:grpSpPr>
        <p:sp>
          <p:nvSpPr>
            <p:cNvPr id="977" name="Google Shape;977;p16"/>
            <p:cNvSpPr/>
            <p:nvPr/>
          </p:nvSpPr>
          <p:spPr>
            <a:xfrm>
              <a:off x="0" y="0"/>
              <a:ext cx="284402" cy="247153"/>
            </a:xfrm>
            <a:custGeom>
              <a:rect b="b" l="l" r="r" t="t"/>
              <a:pathLst>
                <a:path extrusionOk="0" h="247153" w="284402">
                  <a:moveTo>
                    <a:pt x="0" y="0"/>
                  </a:moveTo>
                  <a:lnTo>
                    <a:pt x="284402" y="0"/>
                  </a:lnTo>
                  <a:lnTo>
                    <a:pt x="284402" y="247153"/>
                  </a:lnTo>
                  <a:lnTo>
                    <a:pt x="0" y="247153"/>
                  </a:lnTo>
                  <a:close/>
                </a:path>
              </a:pathLst>
            </a:custGeom>
            <a:solidFill>
              <a:srgbClr val="DEF0E7"/>
            </a:solidFill>
            <a:ln>
              <a:noFill/>
            </a:ln>
          </p:spPr>
        </p:sp>
        <p:sp>
          <p:nvSpPr>
            <p:cNvPr id="978" name="Google Shape;978;p16"/>
            <p:cNvSpPr txBox="1"/>
            <p:nvPr/>
          </p:nvSpPr>
          <p:spPr>
            <a:xfrm>
              <a:off x="0" y="-28575"/>
              <a:ext cx="284402" cy="27572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79" name="Google Shape;979;p16"/>
          <p:cNvGrpSpPr/>
          <p:nvPr/>
        </p:nvGrpSpPr>
        <p:grpSpPr>
          <a:xfrm>
            <a:off x="6656860" y="3579196"/>
            <a:ext cx="775514" cy="751862"/>
            <a:chOff x="0" y="-28575"/>
            <a:chExt cx="284402" cy="275728"/>
          </a:xfrm>
        </p:grpSpPr>
        <p:sp>
          <p:nvSpPr>
            <p:cNvPr id="980" name="Google Shape;980;p16"/>
            <p:cNvSpPr/>
            <p:nvPr/>
          </p:nvSpPr>
          <p:spPr>
            <a:xfrm>
              <a:off x="0" y="0"/>
              <a:ext cx="284402" cy="247153"/>
            </a:xfrm>
            <a:custGeom>
              <a:rect b="b" l="l" r="r" t="t"/>
              <a:pathLst>
                <a:path extrusionOk="0" h="247153" w="284402">
                  <a:moveTo>
                    <a:pt x="0" y="0"/>
                  </a:moveTo>
                  <a:lnTo>
                    <a:pt x="284402" y="0"/>
                  </a:lnTo>
                  <a:lnTo>
                    <a:pt x="284402" y="247153"/>
                  </a:lnTo>
                  <a:lnTo>
                    <a:pt x="0" y="247153"/>
                  </a:lnTo>
                  <a:close/>
                </a:path>
              </a:pathLst>
            </a:custGeom>
            <a:solidFill>
              <a:srgbClr val="DEF0E7"/>
            </a:solidFill>
            <a:ln>
              <a:noFill/>
            </a:ln>
          </p:spPr>
        </p:sp>
        <p:sp>
          <p:nvSpPr>
            <p:cNvPr id="981" name="Google Shape;981;p16"/>
            <p:cNvSpPr txBox="1"/>
            <p:nvPr/>
          </p:nvSpPr>
          <p:spPr>
            <a:xfrm>
              <a:off x="0" y="-28575"/>
              <a:ext cx="284402" cy="27572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82" name="Google Shape;982;p16"/>
          <p:cNvGrpSpPr/>
          <p:nvPr/>
        </p:nvGrpSpPr>
        <p:grpSpPr>
          <a:xfrm>
            <a:off x="7492673" y="3579196"/>
            <a:ext cx="775514" cy="751862"/>
            <a:chOff x="0" y="-28575"/>
            <a:chExt cx="284402" cy="275728"/>
          </a:xfrm>
        </p:grpSpPr>
        <p:sp>
          <p:nvSpPr>
            <p:cNvPr id="983" name="Google Shape;983;p16"/>
            <p:cNvSpPr/>
            <p:nvPr/>
          </p:nvSpPr>
          <p:spPr>
            <a:xfrm>
              <a:off x="0" y="0"/>
              <a:ext cx="284402" cy="247153"/>
            </a:xfrm>
            <a:custGeom>
              <a:rect b="b" l="l" r="r" t="t"/>
              <a:pathLst>
                <a:path extrusionOk="0" h="247153" w="284402">
                  <a:moveTo>
                    <a:pt x="0" y="0"/>
                  </a:moveTo>
                  <a:lnTo>
                    <a:pt x="284402" y="0"/>
                  </a:lnTo>
                  <a:lnTo>
                    <a:pt x="284402" y="247153"/>
                  </a:lnTo>
                  <a:lnTo>
                    <a:pt x="0" y="247153"/>
                  </a:lnTo>
                  <a:close/>
                </a:path>
              </a:pathLst>
            </a:custGeom>
            <a:solidFill>
              <a:srgbClr val="DEF0E7"/>
            </a:solidFill>
            <a:ln>
              <a:noFill/>
            </a:ln>
          </p:spPr>
        </p:sp>
        <p:sp>
          <p:nvSpPr>
            <p:cNvPr id="984" name="Google Shape;984;p16"/>
            <p:cNvSpPr txBox="1"/>
            <p:nvPr/>
          </p:nvSpPr>
          <p:spPr>
            <a:xfrm>
              <a:off x="0" y="-28575"/>
              <a:ext cx="284402" cy="27572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85" name="Google Shape;985;p16"/>
          <p:cNvGrpSpPr/>
          <p:nvPr/>
        </p:nvGrpSpPr>
        <p:grpSpPr>
          <a:xfrm>
            <a:off x="6656860" y="4420034"/>
            <a:ext cx="775514" cy="751862"/>
            <a:chOff x="0" y="-28575"/>
            <a:chExt cx="284402" cy="275728"/>
          </a:xfrm>
        </p:grpSpPr>
        <p:sp>
          <p:nvSpPr>
            <p:cNvPr id="986" name="Google Shape;986;p16"/>
            <p:cNvSpPr/>
            <p:nvPr/>
          </p:nvSpPr>
          <p:spPr>
            <a:xfrm>
              <a:off x="0" y="0"/>
              <a:ext cx="284402" cy="247153"/>
            </a:xfrm>
            <a:custGeom>
              <a:rect b="b" l="l" r="r" t="t"/>
              <a:pathLst>
                <a:path extrusionOk="0" h="247153" w="284402">
                  <a:moveTo>
                    <a:pt x="0" y="0"/>
                  </a:moveTo>
                  <a:lnTo>
                    <a:pt x="284402" y="0"/>
                  </a:lnTo>
                  <a:lnTo>
                    <a:pt x="284402" y="247153"/>
                  </a:lnTo>
                  <a:lnTo>
                    <a:pt x="0" y="247153"/>
                  </a:lnTo>
                  <a:close/>
                </a:path>
              </a:pathLst>
            </a:custGeom>
            <a:solidFill>
              <a:srgbClr val="DEF0E7"/>
            </a:solidFill>
            <a:ln>
              <a:noFill/>
            </a:ln>
          </p:spPr>
        </p:sp>
        <p:sp>
          <p:nvSpPr>
            <p:cNvPr id="987" name="Google Shape;987;p16"/>
            <p:cNvSpPr txBox="1"/>
            <p:nvPr/>
          </p:nvSpPr>
          <p:spPr>
            <a:xfrm>
              <a:off x="0" y="-28575"/>
              <a:ext cx="284402" cy="27572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88" name="Google Shape;988;p16"/>
          <p:cNvGrpSpPr/>
          <p:nvPr/>
        </p:nvGrpSpPr>
        <p:grpSpPr>
          <a:xfrm>
            <a:off x="7492673" y="4420034"/>
            <a:ext cx="775514" cy="751862"/>
            <a:chOff x="0" y="-28575"/>
            <a:chExt cx="284402" cy="275728"/>
          </a:xfrm>
        </p:grpSpPr>
        <p:sp>
          <p:nvSpPr>
            <p:cNvPr id="989" name="Google Shape;989;p16"/>
            <p:cNvSpPr/>
            <p:nvPr/>
          </p:nvSpPr>
          <p:spPr>
            <a:xfrm>
              <a:off x="0" y="0"/>
              <a:ext cx="284402" cy="247153"/>
            </a:xfrm>
            <a:custGeom>
              <a:rect b="b" l="l" r="r" t="t"/>
              <a:pathLst>
                <a:path extrusionOk="0" h="247153" w="284402">
                  <a:moveTo>
                    <a:pt x="0" y="0"/>
                  </a:moveTo>
                  <a:lnTo>
                    <a:pt x="284402" y="0"/>
                  </a:lnTo>
                  <a:lnTo>
                    <a:pt x="284402" y="247153"/>
                  </a:lnTo>
                  <a:lnTo>
                    <a:pt x="0" y="247153"/>
                  </a:lnTo>
                  <a:close/>
                </a:path>
              </a:pathLst>
            </a:custGeom>
            <a:solidFill>
              <a:srgbClr val="DEF0E7"/>
            </a:solidFill>
            <a:ln>
              <a:noFill/>
            </a:ln>
          </p:spPr>
        </p:sp>
        <p:sp>
          <p:nvSpPr>
            <p:cNvPr id="990" name="Google Shape;990;p16"/>
            <p:cNvSpPr txBox="1"/>
            <p:nvPr/>
          </p:nvSpPr>
          <p:spPr>
            <a:xfrm>
              <a:off x="0" y="-28575"/>
              <a:ext cx="284402" cy="27572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91" name="Google Shape;991;p16"/>
          <p:cNvGrpSpPr/>
          <p:nvPr/>
        </p:nvGrpSpPr>
        <p:grpSpPr>
          <a:xfrm>
            <a:off x="6656860" y="5265427"/>
            <a:ext cx="775514" cy="751862"/>
            <a:chOff x="0" y="-28575"/>
            <a:chExt cx="284402" cy="275728"/>
          </a:xfrm>
        </p:grpSpPr>
        <p:sp>
          <p:nvSpPr>
            <p:cNvPr id="992" name="Google Shape;992;p16"/>
            <p:cNvSpPr/>
            <p:nvPr/>
          </p:nvSpPr>
          <p:spPr>
            <a:xfrm>
              <a:off x="0" y="0"/>
              <a:ext cx="284402" cy="247153"/>
            </a:xfrm>
            <a:custGeom>
              <a:rect b="b" l="l" r="r" t="t"/>
              <a:pathLst>
                <a:path extrusionOk="0" h="247153" w="284402">
                  <a:moveTo>
                    <a:pt x="0" y="0"/>
                  </a:moveTo>
                  <a:lnTo>
                    <a:pt x="284402" y="0"/>
                  </a:lnTo>
                  <a:lnTo>
                    <a:pt x="284402" y="247153"/>
                  </a:lnTo>
                  <a:lnTo>
                    <a:pt x="0" y="247153"/>
                  </a:lnTo>
                  <a:close/>
                </a:path>
              </a:pathLst>
            </a:custGeom>
            <a:solidFill>
              <a:srgbClr val="078A4B"/>
            </a:solidFill>
            <a:ln>
              <a:noFill/>
            </a:ln>
          </p:spPr>
        </p:sp>
        <p:sp>
          <p:nvSpPr>
            <p:cNvPr id="993" name="Google Shape;993;p16"/>
            <p:cNvSpPr txBox="1"/>
            <p:nvPr/>
          </p:nvSpPr>
          <p:spPr>
            <a:xfrm>
              <a:off x="0" y="-28575"/>
              <a:ext cx="284402" cy="27572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94" name="Google Shape;994;p16"/>
          <p:cNvGrpSpPr/>
          <p:nvPr/>
        </p:nvGrpSpPr>
        <p:grpSpPr>
          <a:xfrm>
            <a:off x="7492673" y="5265427"/>
            <a:ext cx="775514" cy="751862"/>
            <a:chOff x="0" y="-28575"/>
            <a:chExt cx="284402" cy="275728"/>
          </a:xfrm>
        </p:grpSpPr>
        <p:sp>
          <p:nvSpPr>
            <p:cNvPr id="995" name="Google Shape;995;p16"/>
            <p:cNvSpPr/>
            <p:nvPr/>
          </p:nvSpPr>
          <p:spPr>
            <a:xfrm>
              <a:off x="0" y="0"/>
              <a:ext cx="284402" cy="247153"/>
            </a:xfrm>
            <a:custGeom>
              <a:rect b="b" l="l" r="r" t="t"/>
              <a:pathLst>
                <a:path extrusionOk="0" h="247153" w="284402">
                  <a:moveTo>
                    <a:pt x="0" y="0"/>
                  </a:moveTo>
                  <a:lnTo>
                    <a:pt x="284402" y="0"/>
                  </a:lnTo>
                  <a:lnTo>
                    <a:pt x="284402" y="247153"/>
                  </a:lnTo>
                  <a:lnTo>
                    <a:pt x="0" y="247153"/>
                  </a:lnTo>
                  <a:close/>
                </a:path>
              </a:pathLst>
            </a:custGeom>
            <a:solidFill>
              <a:srgbClr val="078A4B"/>
            </a:solidFill>
            <a:ln>
              <a:noFill/>
            </a:ln>
          </p:spPr>
        </p:sp>
        <p:sp>
          <p:nvSpPr>
            <p:cNvPr id="996" name="Google Shape;996;p16"/>
            <p:cNvSpPr txBox="1"/>
            <p:nvPr/>
          </p:nvSpPr>
          <p:spPr>
            <a:xfrm>
              <a:off x="0" y="-28575"/>
              <a:ext cx="284402" cy="27572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97" name="Google Shape;997;p16"/>
          <p:cNvGrpSpPr/>
          <p:nvPr/>
        </p:nvGrpSpPr>
        <p:grpSpPr>
          <a:xfrm>
            <a:off x="8506106" y="1321861"/>
            <a:ext cx="775514" cy="478402"/>
            <a:chOff x="0" y="-28575"/>
            <a:chExt cx="284402" cy="175443"/>
          </a:xfrm>
        </p:grpSpPr>
        <p:sp>
          <p:nvSpPr>
            <p:cNvPr id="998" name="Google Shape;998;p16"/>
            <p:cNvSpPr/>
            <p:nvPr/>
          </p:nvSpPr>
          <p:spPr>
            <a:xfrm>
              <a:off x="0" y="0"/>
              <a:ext cx="284402" cy="146868"/>
            </a:xfrm>
            <a:custGeom>
              <a:rect b="b" l="l" r="r" t="t"/>
              <a:pathLst>
                <a:path extrusionOk="0" h="146868" w="284402">
                  <a:moveTo>
                    <a:pt x="0" y="0"/>
                  </a:moveTo>
                  <a:lnTo>
                    <a:pt x="284402" y="0"/>
                  </a:lnTo>
                  <a:lnTo>
                    <a:pt x="284402" y="146868"/>
                  </a:lnTo>
                  <a:lnTo>
                    <a:pt x="0" y="146868"/>
                  </a:lnTo>
                  <a:close/>
                </a:path>
              </a:pathLst>
            </a:custGeom>
            <a:solidFill>
              <a:srgbClr val="9AE0BE"/>
            </a:solidFill>
            <a:ln>
              <a:noFill/>
            </a:ln>
          </p:spPr>
        </p:sp>
        <p:sp>
          <p:nvSpPr>
            <p:cNvPr id="999" name="Google Shape;999;p16"/>
            <p:cNvSpPr txBox="1"/>
            <p:nvPr/>
          </p:nvSpPr>
          <p:spPr>
            <a:xfrm>
              <a:off x="0" y="-28575"/>
              <a:ext cx="284402" cy="17544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000" name="Google Shape;1000;p16"/>
          <p:cNvGrpSpPr/>
          <p:nvPr/>
        </p:nvGrpSpPr>
        <p:grpSpPr>
          <a:xfrm>
            <a:off x="9341918" y="1321861"/>
            <a:ext cx="775514" cy="478402"/>
            <a:chOff x="0" y="-28575"/>
            <a:chExt cx="284402" cy="175443"/>
          </a:xfrm>
        </p:grpSpPr>
        <p:sp>
          <p:nvSpPr>
            <p:cNvPr id="1001" name="Google Shape;1001;p16"/>
            <p:cNvSpPr/>
            <p:nvPr/>
          </p:nvSpPr>
          <p:spPr>
            <a:xfrm>
              <a:off x="0" y="0"/>
              <a:ext cx="284402" cy="146868"/>
            </a:xfrm>
            <a:custGeom>
              <a:rect b="b" l="l" r="r" t="t"/>
              <a:pathLst>
                <a:path extrusionOk="0" h="146868" w="284402">
                  <a:moveTo>
                    <a:pt x="0" y="0"/>
                  </a:moveTo>
                  <a:lnTo>
                    <a:pt x="284402" y="0"/>
                  </a:lnTo>
                  <a:lnTo>
                    <a:pt x="284402" y="146868"/>
                  </a:lnTo>
                  <a:lnTo>
                    <a:pt x="0" y="146868"/>
                  </a:lnTo>
                  <a:close/>
                </a:path>
              </a:pathLst>
            </a:custGeom>
            <a:solidFill>
              <a:srgbClr val="9AE0BE"/>
            </a:solidFill>
            <a:ln>
              <a:noFill/>
            </a:ln>
          </p:spPr>
        </p:sp>
        <p:sp>
          <p:nvSpPr>
            <p:cNvPr id="1002" name="Google Shape;1002;p16"/>
            <p:cNvSpPr txBox="1"/>
            <p:nvPr/>
          </p:nvSpPr>
          <p:spPr>
            <a:xfrm>
              <a:off x="0" y="-28575"/>
              <a:ext cx="284402" cy="17544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003" name="Google Shape;1003;p16"/>
          <p:cNvGrpSpPr/>
          <p:nvPr/>
        </p:nvGrpSpPr>
        <p:grpSpPr>
          <a:xfrm>
            <a:off x="8506106" y="1893793"/>
            <a:ext cx="775514" cy="751862"/>
            <a:chOff x="0" y="-28575"/>
            <a:chExt cx="284402" cy="275728"/>
          </a:xfrm>
        </p:grpSpPr>
        <p:sp>
          <p:nvSpPr>
            <p:cNvPr id="1004" name="Google Shape;1004;p16"/>
            <p:cNvSpPr/>
            <p:nvPr/>
          </p:nvSpPr>
          <p:spPr>
            <a:xfrm>
              <a:off x="0" y="0"/>
              <a:ext cx="284402" cy="247153"/>
            </a:xfrm>
            <a:custGeom>
              <a:rect b="b" l="l" r="r" t="t"/>
              <a:pathLst>
                <a:path extrusionOk="0" h="247153" w="284402">
                  <a:moveTo>
                    <a:pt x="0" y="0"/>
                  </a:moveTo>
                  <a:lnTo>
                    <a:pt x="284402" y="0"/>
                  </a:lnTo>
                  <a:lnTo>
                    <a:pt x="284402" y="247153"/>
                  </a:lnTo>
                  <a:lnTo>
                    <a:pt x="0" y="247153"/>
                  </a:lnTo>
                  <a:close/>
                </a:path>
              </a:pathLst>
            </a:custGeom>
            <a:solidFill>
              <a:srgbClr val="DEF0E7"/>
            </a:solidFill>
            <a:ln>
              <a:noFill/>
            </a:ln>
          </p:spPr>
        </p:sp>
        <p:sp>
          <p:nvSpPr>
            <p:cNvPr id="1005" name="Google Shape;1005;p16"/>
            <p:cNvSpPr txBox="1"/>
            <p:nvPr/>
          </p:nvSpPr>
          <p:spPr>
            <a:xfrm>
              <a:off x="0" y="-28575"/>
              <a:ext cx="284402" cy="27572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006" name="Google Shape;1006;p16"/>
          <p:cNvGrpSpPr/>
          <p:nvPr/>
        </p:nvGrpSpPr>
        <p:grpSpPr>
          <a:xfrm>
            <a:off x="9341918" y="1893793"/>
            <a:ext cx="775514" cy="751862"/>
            <a:chOff x="0" y="-28575"/>
            <a:chExt cx="284402" cy="275728"/>
          </a:xfrm>
        </p:grpSpPr>
        <p:sp>
          <p:nvSpPr>
            <p:cNvPr id="1007" name="Google Shape;1007;p16"/>
            <p:cNvSpPr/>
            <p:nvPr/>
          </p:nvSpPr>
          <p:spPr>
            <a:xfrm>
              <a:off x="0" y="0"/>
              <a:ext cx="284402" cy="247153"/>
            </a:xfrm>
            <a:custGeom>
              <a:rect b="b" l="l" r="r" t="t"/>
              <a:pathLst>
                <a:path extrusionOk="0" h="247153" w="284402">
                  <a:moveTo>
                    <a:pt x="0" y="0"/>
                  </a:moveTo>
                  <a:lnTo>
                    <a:pt x="284402" y="0"/>
                  </a:lnTo>
                  <a:lnTo>
                    <a:pt x="284402" y="247153"/>
                  </a:lnTo>
                  <a:lnTo>
                    <a:pt x="0" y="247153"/>
                  </a:lnTo>
                  <a:close/>
                </a:path>
              </a:pathLst>
            </a:custGeom>
            <a:solidFill>
              <a:srgbClr val="DEF0E7"/>
            </a:solidFill>
            <a:ln>
              <a:noFill/>
            </a:ln>
          </p:spPr>
        </p:sp>
        <p:sp>
          <p:nvSpPr>
            <p:cNvPr id="1008" name="Google Shape;1008;p16"/>
            <p:cNvSpPr txBox="1"/>
            <p:nvPr/>
          </p:nvSpPr>
          <p:spPr>
            <a:xfrm>
              <a:off x="0" y="-28575"/>
              <a:ext cx="284402" cy="27572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009" name="Google Shape;1009;p16"/>
          <p:cNvGrpSpPr/>
          <p:nvPr/>
        </p:nvGrpSpPr>
        <p:grpSpPr>
          <a:xfrm>
            <a:off x="8506106" y="2734217"/>
            <a:ext cx="775514" cy="751862"/>
            <a:chOff x="0" y="-28575"/>
            <a:chExt cx="284402" cy="275728"/>
          </a:xfrm>
        </p:grpSpPr>
        <p:sp>
          <p:nvSpPr>
            <p:cNvPr id="1010" name="Google Shape;1010;p16"/>
            <p:cNvSpPr/>
            <p:nvPr/>
          </p:nvSpPr>
          <p:spPr>
            <a:xfrm>
              <a:off x="0" y="0"/>
              <a:ext cx="284402" cy="247153"/>
            </a:xfrm>
            <a:custGeom>
              <a:rect b="b" l="l" r="r" t="t"/>
              <a:pathLst>
                <a:path extrusionOk="0" h="247153" w="284402">
                  <a:moveTo>
                    <a:pt x="0" y="0"/>
                  </a:moveTo>
                  <a:lnTo>
                    <a:pt x="284402" y="0"/>
                  </a:lnTo>
                  <a:lnTo>
                    <a:pt x="284402" y="247153"/>
                  </a:lnTo>
                  <a:lnTo>
                    <a:pt x="0" y="247153"/>
                  </a:lnTo>
                  <a:close/>
                </a:path>
              </a:pathLst>
            </a:custGeom>
            <a:solidFill>
              <a:srgbClr val="DEF0E7"/>
            </a:solidFill>
            <a:ln>
              <a:noFill/>
            </a:ln>
          </p:spPr>
        </p:sp>
        <p:sp>
          <p:nvSpPr>
            <p:cNvPr id="1011" name="Google Shape;1011;p16"/>
            <p:cNvSpPr txBox="1"/>
            <p:nvPr/>
          </p:nvSpPr>
          <p:spPr>
            <a:xfrm>
              <a:off x="0" y="-28575"/>
              <a:ext cx="284402" cy="27572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012" name="Google Shape;1012;p16"/>
          <p:cNvGrpSpPr/>
          <p:nvPr/>
        </p:nvGrpSpPr>
        <p:grpSpPr>
          <a:xfrm>
            <a:off x="9341918" y="2734217"/>
            <a:ext cx="775514" cy="751862"/>
            <a:chOff x="0" y="-28575"/>
            <a:chExt cx="284402" cy="275728"/>
          </a:xfrm>
        </p:grpSpPr>
        <p:sp>
          <p:nvSpPr>
            <p:cNvPr id="1013" name="Google Shape;1013;p16"/>
            <p:cNvSpPr/>
            <p:nvPr/>
          </p:nvSpPr>
          <p:spPr>
            <a:xfrm>
              <a:off x="0" y="0"/>
              <a:ext cx="284402" cy="247153"/>
            </a:xfrm>
            <a:custGeom>
              <a:rect b="b" l="l" r="r" t="t"/>
              <a:pathLst>
                <a:path extrusionOk="0" h="247153" w="284402">
                  <a:moveTo>
                    <a:pt x="0" y="0"/>
                  </a:moveTo>
                  <a:lnTo>
                    <a:pt x="284402" y="0"/>
                  </a:lnTo>
                  <a:lnTo>
                    <a:pt x="284402" y="247153"/>
                  </a:lnTo>
                  <a:lnTo>
                    <a:pt x="0" y="247153"/>
                  </a:lnTo>
                  <a:close/>
                </a:path>
              </a:pathLst>
            </a:custGeom>
            <a:solidFill>
              <a:srgbClr val="DEF0E7"/>
            </a:solidFill>
            <a:ln>
              <a:noFill/>
            </a:ln>
          </p:spPr>
        </p:sp>
        <p:sp>
          <p:nvSpPr>
            <p:cNvPr id="1014" name="Google Shape;1014;p16"/>
            <p:cNvSpPr txBox="1"/>
            <p:nvPr/>
          </p:nvSpPr>
          <p:spPr>
            <a:xfrm>
              <a:off x="0" y="-28575"/>
              <a:ext cx="284402" cy="27572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015" name="Google Shape;1015;p16"/>
          <p:cNvGrpSpPr/>
          <p:nvPr/>
        </p:nvGrpSpPr>
        <p:grpSpPr>
          <a:xfrm>
            <a:off x="8506106" y="3574226"/>
            <a:ext cx="775514" cy="751862"/>
            <a:chOff x="0" y="-28575"/>
            <a:chExt cx="284402" cy="275728"/>
          </a:xfrm>
        </p:grpSpPr>
        <p:sp>
          <p:nvSpPr>
            <p:cNvPr id="1016" name="Google Shape;1016;p16"/>
            <p:cNvSpPr/>
            <p:nvPr/>
          </p:nvSpPr>
          <p:spPr>
            <a:xfrm>
              <a:off x="0" y="0"/>
              <a:ext cx="284402" cy="247153"/>
            </a:xfrm>
            <a:custGeom>
              <a:rect b="b" l="l" r="r" t="t"/>
              <a:pathLst>
                <a:path extrusionOk="0" h="247153" w="284402">
                  <a:moveTo>
                    <a:pt x="0" y="0"/>
                  </a:moveTo>
                  <a:lnTo>
                    <a:pt x="284402" y="0"/>
                  </a:lnTo>
                  <a:lnTo>
                    <a:pt x="284402" y="247153"/>
                  </a:lnTo>
                  <a:lnTo>
                    <a:pt x="0" y="247153"/>
                  </a:lnTo>
                  <a:close/>
                </a:path>
              </a:pathLst>
            </a:custGeom>
            <a:solidFill>
              <a:srgbClr val="DEF0E7"/>
            </a:solidFill>
            <a:ln>
              <a:noFill/>
            </a:ln>
          </p:spPr>
        </p:sp>
        <p:sp>
          <p:nvSpPr>
            <p:cNvPr id="1017" name="Google Shape;1017;p16"/>
            <p:cNvSpPr txBox="1"/>
            <p:nvPr/>
          </p:nvSpPr>
          <p:spPr>
            <a:xfrm>
              <a:off x="0" y="-28575"/>
              <a:ext cx="284402" cy="27572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018" name="Google Shape;1018;p16"/>
          <p:cNvGrpSpPr/>
          <p:nvPr/>
        </p:nvGrpSpPr>
        <p:grpSpPr>
          <a:xfrm>
            <a:off x="9341918" y="3574226"/>
            <a:ext cx="775514" cy="751862"/>
            <a:chOff x="0" y="-28575"/>
            <a:chExt cx="284402" cy="275728"/>
          </a:xfrm>
        </p:grpSpPr>
        <p:sp>
          <p:nvSpPr>
            <p:cNvPr id="1019" name="Google Shape;1019;p16"/>
            <p:cNvSpPr/>
            <p:nvPr/>
          </p:nvSpPr>
          <p:spPr>
            <a:xfrm>
              <a:off x="0" y="0"/>
              <a:ext cx="284402" cy="247153"/>
            </a:xfrm>
            <a:custGeom>
              <a:rect b="b" l="l" r="r" t="t"/>
              <a:pathLst>
                <a:path extrusionOk="0" h="247153" w="284402">
                  <a:moveTo>
                    <a:pt x="0" y="0"/>
                  </a:moveTo>
                  <a:lnTo>
                    <a:pt x="284402" y="0"/>
                  </a:lnTo>
                  <a:lnTo>
                    <a:pt x="284402" y="247153"/>
                  </a:lnTo>
                  <a:lnTo>
                    <a:pt x="0" y="247153"/>
                  </a:lnTo>
                  <a:close/>
                </a:path>
              </a:pathLst>
            </a:custGeom>
            <a:solidFill>
              <a:srgbClr val="DEF0E7"/>
            </a:solidFill>
            <a:ln>
              <a:noFill/>
            </a:ln>
          </p:spPr>
        </p:sp>
        <p:sp>
          <p:nvSpPr>
            <p:cNvPr id="1020" name="Google Shape;1020;p16"/>
            <p:cNvSpPr txBox="1"/>
            <p:nvPr/>
          </p:nvSpPr>
          <p:spPr>
            <a:xfrm>
              <a:off x="0" y="-28575"/>
              <a:ext cx="284402" cy="27572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021" name="Google Shape;1021;p16"/>
          <p:cNvGrpSpPr/>
          <p:nvPr/>
        </p:nvGrpSpPr>
        <p:grpSpPr>
          <a:xfrm>
            <a:off x="8506106" y="4415064"/>
            <a:ext cx="775514" cy="751862"/>
            <a:chOff x="0" y="-28575"/>
            <a:chExt cx="284402" cy="275728"/>
          </a:xfrm>
        </p:grpSpPr>
        <p:sp>
          <p:nvSpPr>
            <p:cNvPr id="1022" name="Google Shape;1022;p16"/>
            <p:cNvSpPr/>
            <p:nvPr/>
          </p:nvSpPr>
          <p:spPr>
            <a:xfrm>
              <a:off x="0" y="0"/>
              <a:ext cx="284402" cy="247153"/>
            </a:xfrm>
            <a:custGeom>
              <a:rect b="b" l="l" r="r" t="t"/>
              <a:pathLst>
                <a:path extrusionOk="0" h="247153" w="284402">
                  <a:moveTo>
                    <a:pt x="0" y="0"/>
                  </a:moveTo>
                  <a:lnTo>
                    <a:pt x="284402" y="0"/>
                  </a:lnTo>
                  <a:lnTo>
                    <a:pt x="284402" y="247153"/>
                  </a:lnTo>
                  <a:lnTo>
                    <a:pt x="0" y="247153"/>
                  </a:lnTo>
                  <a:close/>
                </a:path>
              </a:pathLst>
            </a:custGeom>
            <a:solidFill>
              <a:srgbClr val="DEF0E7"/>
            </a:solidFill>
            <a:ln>
              <a:noFill/>
            </a:ln>
          </p:spPr>
        </p:sp>
        <p:sp>
          <p:nvSpPr>
            <p:cNvPr id="1023" name="Google Shape;1023;p16"/>
            <p:cNvSpPr txBox="1"/>
            <p:nvPr/>
          </p:nvSpPr>
          <p:spPr>
            <a:xfrm>
              <a:off x="0" y="-28575"/>
              <a:ext cx="284402" cy="27572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024" name="Google Shape;1024;p16"/>
          <p:cNvGrpSpPr/>
          <p:nvPr/>
        </p:nvGrpSpPr>
        <p:grpSpPr>
          <a:xfrm>
            <a:off x="9341918" y="4415064"/>
            <a:ext cx="775514" cy="751862"/>
            <a:chOff x="0" y="-28575"/>
            <a:chExt cx="284402" cy="275728"/>
          </a:xfrm>
        </p:grpSpPr>
        <p:sp>
          <p:nvSpPr>
            <p:cNvPr id="1025" name="Google Shape;1025;p16"/>
            <p:cNvSpPr/>
            <p:nvPr/>
          </p:nvSpPr>
          <p:spPr>
            <a:xfrm>
              <a:off x="0" y="0"/>
              <a:ext cx="284402" cy="247153"/>
            </a:xfrm>
            <a:custGeom>
              <a:rect b="b" l="l" r="r" t="t"/>
              <a:pathLst>
                <a:path extrusionOk="0" h="247153" w="284402">
                  <a:moveTo>
                    <a:pt x="0" y="0"/>
                  </a:moveTo>
                  <a:lnTo>
                    <a:pt x="284402" y="0"/>
                  </a:lnTo>
                  <a:lnTo>
                    <a:pt x="284402" y="247153"/>
                  </a:lnTo>
                  <a:lnTo>
                    <a:pt x="0" y="247153"/>
                  </a:lnTo>
                  <a:close/>
                </a:path>
              </a:pathLst>
            </a:custGeom>
            <a:solidFill>
              <a:srgbClr val="DEF0E7"/>
            </a:solidFill>
            <a:ln>
              <a:noFill/>
            </a:ln>
          </p:spPr>
        </p:sp>
        <p:sp>
          <p:nvSpPr>
            <p:cNvPr id="1026" name="Google Shape;1026;p16"/>
            <p:cNvSpPr txBox="1"/>
            <p:nvPr/>
          </p:nvSpPr>
          <p:spPr>
            <a:xfrm>
              <a:off x="0" y="-28575"/>
              <a:ext cx="284402" cy="27572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027" name="Google Shape;1027;p16"/>
          <p:cNvGrpSpPr/>
          <p:nvPr/>
        </p:nvGrpSpPr>
        <p:grpSpPr>
          <a:xfrm>
            <a:off x="8506106" y="5260457"/>
            <a:ext cx="775514" cy="751862"/>
            <a:chOff x="0" y="-28575"/>
            <a:chExt cx="284402" cy="275728"/>
          </a:xfrm>
        </p:grpSpPr>
        <p:sp>
          <p:nvSpPr>
            <p:cNvPr id="1028" name="Google Shape;1028;p16"/>
            <p:cNvSpPr/>
            <p:nvPr/>
          </p:nvSpPr>
          <p:spPr>
            <a:xfrm>
              <a:off x="0" y="0"/>
              <a:ext cx="284402" cy="247153"/>
            </a:xfrm>
            <a:custGeom>
              <a:rect b="b" l="l" r="r" t="t"/>
              <a:pathLst>
                <a:path extrusionOk="0" h="247153" w="284402">
                  <a:moveTo>
                    <a:pt x="0" y="0"/>
                  </a:moveTo>
                  <a:lnTo>
                    <a:pt x="284402" y="0"/>
                  </a:lnTo>
                  <a:lnTo>
                    <a:pt x="284402" y="247153"/>
                  </a:lnTo>
                  <a:lnTo>
                    <a:pt x="0" y="247153"/>
                  </a:lnTo>
                  <a:close/>
                </a:path>
              </a:pathLst>
            </a:custGeom>
            <a:solidFill>
              <a:srgbClr val="078A4B"/>
            </a:solidFill>
            <a:ln>
              <a:noFill/>
            </a:ln>
          </p:spPr>
        </p:sp>
        <p:sp>
          <p:nvSpPr>
            <p:cNvPr id="1029" name="Google Shape;1029;p16"/>
            <p:cNvSpPr txBox="1"/>
            <p:nvPr/>
          </p:nvSpPr>
          <p:spPr>
            <a:xfrm>
              <a:off x="0" y="-28575"/>
              <a:ext cx="284402" cy="27572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030" name="Google Shape;1030;p16"/>
          <p:cNvGrpSpPr/>
          <p:nvPr/>
        </p:nvGrpSpPr>
        <p:grpSpPr>
          <a:xfrm>
            <a:off x="9341918" y="5260457"/>
            <a:ext cx="775514" cy="751862"/>
            <a:chOff x="0" y="-28575"/>
            <a:chExt cx="284402" cy="275728"/>
          </a:xfrm>
        </p:grpSpPr>
        <p:sp>
          <p:nvSpPr>
            <p:cNvPr id="1031" name="Google Shape;1031;p16"/>
            <p:cNvSpPr/>
            <p:nvPr/>
          </p:nvSpPr>
          <p:spPr>
            <a:xfrm>
              <a:off x="0" y="0"/>
              <a:ext cx="284402" cy="247153"/>
            </a:xfrm>
            <a:custGeom>
              <a:rect b="b" l="l" r="r" t="t"/>
              <a:pathLst>
                <a:path extrusionOk="0" h="247153" w="284402">
                  <a:moveTo>
                    <a:pt x="0" y="0"/>
                  </a:moveTo>
                  <a:lnTo>
                    <a:pt x="284402" y="0"/>
                  </a:lnTo>
                  <a:lnTo>
                    <a:pt x="284402" y="247153"/>
                  </a:lnTo>
                  <a:lnTo>
                    <a:pt x="0" y="247153"/>
                  </a:lnTo>
                  <a:close/>
                </a:path>
              </a:pathLst>
            </a:custGeom>
            <a:solidFill>
              <a:srgbClr val="078A4B"/>
            </a:solidFill>
            <a:ln>
              <a:noFill/>
            </a:ln>
          </p:spPr>
        </p:sp>
        <p:sp>
          <p:nvSpPr>
            <p:cNvPr id="1032" name="Google Shape;1032;p16"/>
            <p:cNvSpPr txBox="1"/>
            <p:nvPr/>
          </p:nvSpPr>
          <p:spPr>
            <a:xfrm>
              <a:off x="0" y="-28575"/>
              <a:ext cx="284402" cy="27572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033" name="Google Shape;1033;p16"/>
          <p:cNvGrpSpPr/>
          <p:nvPr/>
        </p:nvGrpSpPr>
        <p:grpSpPr>
          <a:xfrm>
            <a:off x="754198" y="6096326"/>
            <a:ext cx="9363234" cy="1075818"/>
            <a:chOff x="0" y="-28575"/>
            <a:chExt cx="3433750" cy="394531"/>
          </a:xfrm>
        </p:grpSpPr>
        <p:sp>
          <p:nvSpPr>
            <p:cNvPr id="1034" name="Google Shape;1034;p16"/>
            <p:cNvSpPr/>
            <p:nvPr/>
          </p:nvSpPr>
          <p:spPr>
            <a:xfrm>
              <a:off x="0" y="0"/>
              <a:ext cx="3433750" cy="365956"/>
            </a:xfrm>
            <a:custGeom>
              <a:rect b="b" l="l" r="r" t="t"/>
              <a:pathLst>
                <a:path extrusionOk="0" h="365956" w="3433750">
                  <a:moveTo>
                    <a:pt x="0" y="0"/>
                  </a:moveTo>
                  <a:lnTo>
                    <a:pt x="3433750" y="0"/>
                  </a:lnTo>
                  <a:lnTo>
                    <a:pt x="3433750" y="365956"/>
                  </a:lnTo>
                  <a:lnTo>
                    <a:pt x="0" y="365956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19050">
              <a:solidFill>
                <a:srgbClr val="16CE76"/>
              </a:solidFill>
              <a:prstDash val="dash"/>
              <a:miter lim="8000"/>
              <a:headEnd len="sm" w="sm" type="none"/>
              <a:tailEnd len="sm" w="sm" type="none"/>
            </a:ln>
          </p:spPr>
        </p:sp>
        <p:sp>
          <p:nvSpPr>
            <p:cNvPr id="1035" name="Google Shape;1035;p16"/>
            <p:cNvSpPr txBox="1"/>
            <p:nvPr/>
          </p:nvSpPr>
          <p:spPr>
            <a:xfrm>
              <a:off x="0" y="-28575"/>
              <a:ext cx="3433750" cy="39453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cxnSp>
        <p:nvCxnSpPr>
          <p:cNvPr id="1036" name="Google Shape;1036;p16"/>
          <p:cNvCxnSpPr/>
          <p:nvPr/>
        </p:nvCxnSpPr>
        <p:spPr>
          <a:xfrm>
            <a:off x="3798353" y="6567857"/>
            <a:ext cx="5564641" cy="0"/>
          </a:xfrm>
          <a:prstGeom prst="straightConnector1">
            <a:avLst/>
          </a:prstGeom>
          <a:noFill/>
          <a:ln cap="flat" cmpd="sng" w="38100">
            <a:solidFill>
              <a:srgbClr val="16CE76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037" name="Google Shape;1037;p16"/>
          <p:cNvSpPr txBox="1"/>
          <p:nvPr/>
        </p:nvSpPr>
        <p:spPr>
          <a:xfrm>
            <a:off x="1119484" y="2131726"/>
            <a:ext cx="1273446" cy="31623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800" u="none" cap="none" strike="noStrike">
                <a:solidFill>
                  <a:srgbClr val="FFFFFF"/>
                </a:solidFill>
                <a:latin typeface="Barlow"/>
                <a:ea typeface="Barlow"/>
                <a:cs typeface="Barlow"/>
                <a:sym typeface="Barlow"/>
              </a:rPr>
              <a:t>QUALITY</a:t>
            </a:r>
            <a:endParaRPr/>
          </a:p>
        </p:txBody>
      </p:sp>
      <p:sp>
        <p:nvSpPr>
          <p:cNvPr id="1038" name="Google Shape;1038;p16"/>
          <p:cNvSpPr txBox="1"/>
          <p:nvPr/>
        </p:nvSpPr>
        <p:spPr>
          <a:xfrm>
            <a:off x="1119484" y="2972150"/>
            <a:ext cx="1273446" cy="31623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800" u="none" cap="none" strike="noStrike">
                <a:solidFill>
                  <a:srgbClr val="FFFFFF"/>
                </a:solidFill>
                <a:latin typeface="Barlow"/>
                <a:ea typeface="Barlow"/>
                <a:cs typeface="Barlow"/>
                <a:sym typeface="Barlow"/>
              </a:rPr>
              <a:t>COST</a:t>
            </a:r>
            <a:endParaRPr/>
          </a:p>
        </p:txBody>
      </p:sp>
      <p:sp>
        <p:nvSpPr>
          <p:cNvPr id="1039" name="Google Shape;1039;p16"/>
          <p:cNvSpPr txBox="1"/>
          <p:nvPr/>
        </p:nvSpPr>
        <p:spPr>
          <a:xfrm>
            <a:off x="3072268" y="1503391"/>
            <a:ext cx="556058" cy="1746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4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999" u="none" cap="none" strike="noStrike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WEIGHT</a:t>
            </a:r>
            <a:endParaRPr/>
          </a:p>
        </p:txBody>
      </p:sp>
      <p:sp>
        <p:nvSpPr>
          <p:cNvPr id="1040" name="Google Shape;1040;p16"/>
          <p:cNvSpPr txBox="1"/>
          <p:nvPr/>
        </p:nvSpPr>
        <p:spPr>
          <a:xfrm>
            <a:off x="3953069" y="1503391"/>
            <a:ext cx="556058" cy="1746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4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999" u="none" cap="none" strike="noStrike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RATING</a:t>
            </a:r>
            <a:endParaRPr/>
          </a:p>
        </p:txBody>
      </p:sp>
      <p:sp>
        <p:nvSpPr>
          <p:cNvPr id="1041" name="Google Shape;1041;p16"/>
          <p:cNvSpPr txBox="1"/>
          <p:nvPr/>
        </p:nvSpPr>
        <p:spPr>
          <a:xfrm>
            <a:off x="917869" y="3812573"/>
            <a:ext cx="1676677" cy="31623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800" u="none" cap="none" strike="noStrike">
                <a:solidFill>
                  <a:srgbClr val="FFFFFF"/>
                </a:solidFill>
                <a:latin typeface="Barlow"/>
                <a:ea typeface="Barlow"/>
                <a:cs typeface="Barlow"/>
                <a:sym typeface="Barlow"/>
              </a:rPr>
              <a:t>EASE OF USE</a:t>
            </a:r>
            <a:endParaRPr/>
          </a:p>
        </p:txBody>
      </p:sp>
      <p:sp>
        <p:nvSpPr>
          <p:cNvPr id="1042" name="Google Shape;1042;p16"/>
          <p:cNvSpPr txBox="1"/>
          <p:nvPr/>
        </p:nvSpPr>
        <p:spPr>
          <a:xfrm>
            <a:off x="1119484" y="4652997"/>
            <a:ext cx="1273446" cy="31623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800" u="none" cap="none" strike="noStrike">
                <a:solidFill>
                  <a:srgbClr val="FFFFFF"/>
                </a:solidFill>
                <a:latin typeface="Barlow"/>
                <a:ea typeface="Barlow"/>
                <a:cs typeface="Barlow"/>
                <a:sym typeface="Barlow"/>
              </a:rPr>
              <a:t>SUPPORT</a:t>
            </a:r>
            <a:endParaRPr/>
          </a:p>
        </p:txBody>
      </p:sp>
      <p:sp>
        <p:nvSpPr>
          <p:cNvPr id="1043" name="Google Shape;1043;p16"/>
          <p:cNvSpPr txBox="1"/>
          <p:nvPr/>
        </p:nvSpPr>
        <p:spPr>
          <a:xfrm>
            <a:off x="1119484" y="5493421"/>
            <a:ext cx="1273446" cy="31623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800" u="none" cap="none" strike="noStrike">
                <a:solidFill>
                  <a:srgbClr val="FFFFFF"/>
                </a:solidFill>
                <a:latin typeface="Barlow"/>
                <a:ea typeface="Barlow"/>
                <a:cs typeface="Barlow"/>
                <a:sym typeface="Barlow"/>
              </a:rPr>
              <a:t>TOTAL</a:t>
            </a:r>
            <a:endParaRPr/>
          </a:p>
        </p:txBody>
      </p:sp>
      <p:sp>
        <p:nvSpPr>
          <p:cNvPr id="1044" name="Google Shape;1044;p16"/>
          <p:cNvSpPr txBox="1"/>
          <p:nvPr/>
        </p:nvSpPr>
        <p:spPr>
          <a:xfrm>
            <a:off x="4902669" y="1503391"/>
            <a:ext cx="556058" cy="1746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4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999" u="none" cap="none" strike="noStrike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WEIGHT</a:t>
            </a:r>
            <a:endParaRPr/>
          </a:p>
        </p:txBody>
      </p:sp>
      <p:sp>
        <p:nvSpPr>
          <p:cNvPr id="1045" name="Google Shape;1045;p16"/>
          <p:cNvSpPr txBox="1"/>
          <p:nvPr/>
        </p:nvSpPr>
        <p:spPr>
          <a:xfrm>
            <a:off x="5783470" y="1503391"/>
            <a:ext cx="556058" cy="1746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4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999" u="none" cap="none" strike="noStrike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RATING</a:t>
            </a:r>
            <a:endParaRPr/>
          </a:p>
        </p:txBody>
      </p:sp>
      <p:sp>
        <p:nvSpPr>
          <p:cNvPr id="1046" name="Google Shape;1046;p16"/>
          <p:cNvSpPr txBox="1"/>
          <p:nvPr/>
        </p:nvSpPr>
        <p:spPr>
          <a:xfrm>
            <a:off x="6766587" y="1503391"/>
            <a:ext cx="556058" cy="1746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4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999" u="none" cap="none" strike="noStrike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WEIGHT</a:t>
            </a:r>
            <a:endParaRPr/>
          </a:p>
        </p:txBody>
      </p:sp>
      <p:sp>
        <p:nvSpPr>
          <p:cNvPr id="1047" name="Google Shape;1047;p16"/>
          <p:cNvSpPr txBox="1"/>
          <p:nvPr/>
        </p:nvSpPr>
        <p:spPr>
          <a:xfrm>
            <a:off x="7647388" y="1503391"/>
            <a:ext cx="556058" cy="1746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4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999" u="none" cap="none" strike="noStrike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RATING</a:t>
            </a:r>
            <a:endParaRPr/>
          </a:p>
        </p:txBody>
      </p:sp>
      <p:sp>
        <p:nvSpPr>
          <p:cNvPr id="1048" name="Google Shape;1048;p16"/>
          <p:cNvSpPr txBox="1"/>
          <p:nvPr/>
        </p:nvSpPr>
        <p:spPr>
          <a:xfrm>
            <a:off x="8615833" y="1498421"/>
            <a:ext cx="556058" cy="1746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4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999" u="none" cap="none" strike="noStrike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WEIGHT</a:t>
            </a:r>
            <a:endParaRPr/>
          </a:p>
        </p:txBody>
      </p:sp>
      <p:sp>
        <p:nvSpPr>
          <p:cNvPr id="1049" name="Google Shape;1049;p16"/>
          <p:cNvSpPr txBox="1"/>
          <p:nvPr/>
        </p:nvSpPr>
        <p:spPr>
          <a:xfrm>
            <a:off x="9496634" y="1498421"/>
            <a:ext cx="556058" cy="1746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4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999" u="none" cap="none" strike="noStrike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RATING</a:t>
            </a:r>
            <a:endParaRPr/>
          </a:p>
        </p:txBody>
      </p:sp>
      <p:sp>
        <p:nvSpPr>
          <p:cNvPr id="1050" name="Google Shape;1050;p16"/>
          <p:cNvSpPr txBox="1"/>
          <p:nvPr/>
        </p:nvSpPr>
        <p:spPr>
          <a:xfrm>
            <a:off x="2985455" y="2194384"/>
            <a:ext cx="729685" cy="219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00" u="none" cap="none" strike="noStrike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1</a:t>
            </a:r>
            <a:endParaRPr/>
          </a:p>
        </p:txBody>
      </p:sp>
      <p:sp>
        <p:nvSpPr>
          <p:cNvPr id="1051" name="Google Shape;1051;p16"/>
          <p:cNvSpPr txBox="1"/>
          <p:nvPr/>
        </p:nvSpPr>
        <p:spPr>
          <a:xfrm>
            <a:off x="2985455" y="3034808"/>
            <a:ext cx="729685" cy="219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00" u="none" cap="none" strike="noStrike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1</a:t>
            </a:r>
            <a:endParaRPr/>
          </a:p>
        </p:txBody>
      </p:sp>
      <p:sp>
        <p:nvSpPr>
          <p:cNvPr id="1052" name="Google Shape;1052;p16"/>
          <p:cNvSpPr txBox="1"/>
          <p:nvPr/>
        </p:nvSpPr>
        <p:spPr>
          <a:xfrm>
            <a:off x="2985455" y="3872049"/>
            <a:ext cx="729685" cy="219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00" u="none" cap="none" strike="noStrike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1</a:t>
            </a:r>
            <a:endParaRPr/>
          </a:p>
        </p:txBody>
      </p:sp>
      <p:sp>
        <p:nvSpPr>
          <p:cNvPr id="1053" name="Google Shape;1053;p16"/>
          <p:cNvSpPr txBox="1"/>
          <p:nvPr/>
        </p:nvSpPr>
        <p:spPr>
          <a:xfrm>
            <a:off x="2985455" y="4721583"/>
            <a:ext cx="729685" cy="219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00" u="none" cap="none" strike="noStrike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1</a:t>
            </a:r>
            <a:endParaRPr/>
          </a:p>
        </p:txBody>
      </p:sp>
      <p:sp>
        <p:nvSpPr>
          <p:cNvPr id="1054" name="Google Shape;1054;p16"/>
          <p:cNvSpPr txBox="1"/>
          <p:nvPr/>
        </p:nvSpPr>
        <p:spPr>
          <a:xfrm>
            <a:off x="2985455" y="5552896"/>
            <a:ext cx="729685" cy="219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00" u="none" cap="none" strike="noStrike">
                <a:solidFill>
                  <a:srgbClr val="FFFFFF"/>
                </a:solidFill>
                <a:latin typeface="Barlow"/>
                <a:ea typeface="Barlow"/>
                <a:cs typeface="Barlow"/>
                <a:sym typeface="Barlow"/>
              </a:rPr>
              <a:t>1</a:t>
            </a:r>
            <a:endParaRPr/>
          </a:p>
        </p:txBody>
      </p:sp>
      <p:sp>
        <p:nvSpPr>
          <p:cNvPr id="1055" name="Google Shape;1055;p16"/>
          <p:cNvSpPr txBox="1"/>
          <p:nvPr/>
        </p:nvSpPr>
        <p:spPr>
          <a:xfrm>
            <a:off x="3825132" y="2192793"/>
            <a:ext cx="729685" cy="219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00" u="none" cap="none" strike="noStrike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1</a:t>
            </a:r>
            <a:endParaRPr/>
          </a:p>
        </p:txBody>
      </p:sp>
      <p:sp>
        <p:nvSpPr>
          <p:cNvPr id="1056" name="Google Shape;1056;p16"/>
          <p:cNvSpPr txBox="1"/>
          <p:nvPr/>
        </p:nvSpPr>
        <p:spPr>
          <a:xfrm>
            <a:off x="3825132" y="3033217"/>
            <a:ext cx="729685" cy="219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00" u="none" cap="none" strike="noStrike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1</a:t>
            </a:r>
            <a:endParaRPr/>
          </a:p>
        </p:txBody>
      </p:sp>
      <p:sp>
        <p:nvSpPr>
          <p:cNvPr id="1057" name="Google Shape;1057;p16"/>
          <p:cNvSpPr txBox="1"/>
          <p:nvPr/>
        </p:nvSpPr>
        <p:spPr>
          <a:xfrm>
            <a:off x="3825132" y="3870458"/>
            <a:ext cx="729685" cy="219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00" u="none" cap="none" strike="noStrike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1</a:t>
            </a:r>
            <a:endParaRPr/>
          </a:p>
        </p:txBody>
      </p:sp>
      <p:sp>
        <p:nvSpPr>
          <p:cNvPr id="1058" name="Google Shape;1058;p16"/>
          <p:cNvSpPr txBox="1"/>
          <p:nvPr/>
        </p:nvSpPr>
        <p:spPr>
          <a:xfrm>
            <a:off x="3825132" y="4719992"/>
            <a:ext cx="729685" cy="219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00" u="none" cap="none" strike="noStrike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1</a:t>
            </a:r>
            <a:endParaRPr/>
          </a:p>
        </p:txBody>
      </p:sp>
      <p:sp>
        <p:nvSpPr>
          <p:cNvPr id="1059" name="Google Shape;1059;p16"/>
          <p:cNvSpPr txBox="1"/>
          <p:nvPr/>
        </p:nvSpPr>
        <p:spPr>
          <a:xfrm>
            <a:off x="3825132" y="5551305"/>
            <a:ext cx="729685" cy="219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00" u="none" cap="none" strike="noStrike">
                <a:solidFill>
                  <a:srgbClr val="FFFFFF"/>
                </a:solidFill>
                <a:latin typeface="Barlow"/>
                <a:ea typeface="Barlow"/>
                <a:cs typeface="Barlow"/>
                <a:sym typeface="Barlow"/>
              </a:rPr>
              <a:t>1</a:t>
            </a:r>
            <a:endParaRPr/>
          </a:p>
        </p:txBody>
      </p:sp>
      <p:sp>
        <p:nvSpPr>
          <p:cNvPr id="1060" name="Google Shape;1060;p16"/>
          <p:cNvSpPr txBox="1"/>
          <p:nvPr/>
        </p:nvSpPr>
        <p:spPr>
          <a:xfrm>
            <a:off x="4811992" y="2204018"/>
            <a:ext cx="729685" cy="219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00" u="none" cap="none" strike="noStrike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2</a:t>
            </a:r>
            <a:endParaRPr/>
          </a:p>
        </p:txBody>
      </p:sp>
      <p:sp>
        <p:nvSpPr>
          <p:cNvPr id="1061" name="Google Shape;1061;p16"/>
          <p:cNvSpPr txBox="1"/>
          <p:nvPr/>
        </p:nvSpPr>
        <p:spPr>
          <a:xfrm>
            <a:off x="4811992" y="3044442"/>
            <a:ext cx="729685" cy="219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00" u="none" cap="none" strike="noStrike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2</a:t>
            </a:r>
            <a:endParaRPr/>
          </a:p>
        </p:txBody>
      </p:sp>
      <p:sp>
        <p:nvSpPr>
          <p:cNvPr id="1062" name="Google Shape;1062;p16"/>
          <p:cNvSpPr txBox="1"/>
          <p:nvPr/>
        </p:nvSpPr>
        <p:spPr>
          <a:xfrm>
            <a:off x="4811992" y="3881683"/>
            <a:ext cx="729685" cy="219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00" u="none" cap="none" strike="noStrike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2</a:t>
            </a:r>
            <a:endParaRPr/>
          </a:p>
        </p:txBody>
      </p:sp>
      <p:sp>
        <p:nvSpPr>
          <p:cNvPr id="1063" name="Google Shape;1063;p16"/>
          <p:cNvSpPr txBox="1"/>
          <p:nvPr/>
        </p:nvSpPr>
        <p:spPr>
          <a:xfrm>
            <a:off x="4811992" y="4731217"/>
            <a:ext cx="729685" cy="219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00" u="none" cap="none" strike="noStrike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2</a:t>
            </a:r>
            <a:endParaRPr/>
          </a:p>
        </p:txBody>
      </p:sp>
      <p:sp>
        <p:nvSpPr>
          <p:cNvPr id="1064" name="Google Shape;1064;p16"/>
          <p:cNvSpPr txBox="1"/>
          <p:nvPr/>
        </p:nvSpPr>
        <p:spPr>
          <a:xfrm>
            <a:off x="4811992" y="5562530"/>
            <a:ext cx="729685" cy="219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00" u="none" cap="none" strike="noStrike">
                <a:solidFill>
                  <a:srgbClr val="FFFFFF"/>
                </a:solidFill>
                <a:latin typeface="Barlow"/>
                <a:ea typeface="Barlow"/>
                <a:cs typeface="Barlow"/>
                <a:sym typeface="Barlow"/>
              </a:rPr>
              <a:t>2</a:t>
            </a:r>
            <a:endParaRPr/>
          </a:p>
        </p:txBody>
      </p:sp>
      <p:sp>
        <p:nvSpPr>
          <p:cNvPr id="1065" name="Google Shape;1065;p16"/>
          <p:cNvSpPr txBox="1"/>
          <p:nvPr/>
        </p:nvSpPr>
        <p:spPr>
          <a:xfrm>
            <a:off x="5651669" y="2202427"/>
            <a:ext cx="729685" cy="219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00" u="none" cap="none" strike="noStrike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2</a:t>
            </a:r>
            <a:endParaRPr/>
          </a:p>
        </p:txBody>
      </p:sp>
      <p:sp>
        <p:nvSpPr>
          <p:cNvPr id="1066" name="Google Shape;1066;p16"/>
          <p:cNvSpPr txBox="1"/>
          <p:nvPr/>
        </p:nvSpPr>
        <p:spPr>
          <a:xfrm>
            <a:off x="5651669" y="3042851"/>
            <a:ext cx="729685" cy="219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00" u="none" cap="none" strike="noStrike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2</a:t>
            </a:r>
            <a:endParaRPr/>
          </a:p>
        </p:txBody>
      </p:sp>
      <p:sp>
        <p:nvSpPr>
          <p:cNvPr id="1067" name="Google Shape;1067;p16"/>
          <p:cNvSpPr txBox="1"/>
          <p:nvPr/>
        </p:nvSpPr>
        <p:spPr>
          <a:xfrm>
            <a:off x="5651669" y="3880092"/>
            <a:ext cx="729685" cy="219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00" u="none" cap="none" strike="noStrike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2</a:t>
            </a:r>
            <a:endParaRPr/>
          </a:p>
        </p:txBody>
      </p:sp>
      <p:sp>
        <p:nvSpPr>
          <p:cNvPr id="1068" name="Google Shape;1068;p16"/>
          <p:cNvSpPr txBox="1"/>
          <p:nvPr/>
        </p:nvSpPr>
        <p:spPr>
          <a:xfrm>
            <a:off x="5651669" y="4729626"/>
            <a:ext cx="729685" cy="219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00" u="none" cap="none" strike="noStrike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2</a:t>
            </a:r>
            <a:endParaRPr/>
          </a:p>
        </p:txBody>
      </p:sp>
      <p:sp>
        <p:nvSpPr>
          <p:cNvPr id="1069" name="Google Shape;1069;p16"/>
          <p:cNvSpPr txBox="1"/>
          <p:nvPr/>
        </p:nvSpPr>
        <p:spPr>
          <a:xfrm>
            <a:off x="5651669" y="5560939"/>
            <a:ext cx="729685" cy="219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00" u="none" cap="none" strike="noStrike">
                <a:solidFill>
                  <a:srgbClr val="FFFFFF"/>
                </a:solidFill>
                <a:latin typeface="Barlow"/>
                <a:ea typeface="Barlow"/>
                <a:cs typeface="Barlow"/>
                <a:sym typeface="Barlow"/>
              </a:rPr>
              <a:t>2</a:t>
            </a:r>
            <a:endParaRPr/>
          </a:p>
        </p:txBody>
      </p:sp>
      <p:sp>
        <p:nvSpPr>
          <p:cNvPr id="1070" name="Google Shape;1070;p16"/>
          <p:cNvSpPr txBox="1"/>
          <p:nvPr/>
        </p:nvSpPr>
        <p:spPr>
          <a:xfrm>
            <a:off x="6670506" y="2191997"/>
            <a:ext cx="729685" cy="219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00" u="none" cap="none" strike="noStrike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3</a:t>
            </a:r>
            <a:endParaRPr/>
          </a:p>
        </p:txBody>
      </p:sp>
      <p:sp>
        <p:nvSpPr>
          <p:cNvPr id="1071" name="Google Shape;1071;p16"/>
          <p:cNvSpPr txBox="1"/>
          <p:nvPr/>
        </p:nvSpPr>
        <p:spPr>
          <a:xfrm>
            <a:off x="8525361" y="2189611"/>
            <a:ext cx="729685" cy="219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00" u="none" cap="none" strike="noStrike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4</a:t>
            </a:r>
            <a:endParaRPr/>
          </a:p>
        </p:txBody>
      </p:sp>
      <p:sp>
        <p:nvSpPr>
          <p:cNvPr id="1072" name="Google Shape;1072;p16"/>
          <p:cNvSpPr txBox="1"/>
          <p:nvPr/>
        </p:nvSpPr>
        <p:spPr>
          <a:xfrm>
            <a:off x="6670506" y="3032421"/>
            <a:ext cx="729685" cy="219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00" u="none" cap="none" strike="noStrike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3</a:t>
            </a:r>
            <a:endParaRPr/>
          </a:p>
        </p:txBody>
      </p:sp>
      <p:sp>
        <p:nvSpPr>
          <p:cNvPr id="1073" name="Google Shape;1073;p16"/>
          <p:cNvSpPr txBox="1"/>
          <p:nvPr/>
        </p:nvSpPr>
        <p:spPr>
          <a:xfrm>
            <a:off x="8525361" y="3030034"/>
            <a:ext cx="729685" cy="219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00" u="none" cap="none" strike="noStrike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4</a:t>
            </a:r>
            <a:endParaRPr/>
          </a:p>
        </p:txBody>
      </p:sp>
      <p:sp>
        <p:nvSpPr>
          <p:cNvPr id="1074" name="Google Shape;1074;p16"/>
          <p:cNvSpPr txBox="1"/>
          <p:nvPr/>
        </p:nvSpPr>
        <p:spPr>
          <a:xfrm>
            <a:off x="6670506" y="3869663"/>
            <a:ext cx="729685" cy="219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00" u="none" cap="none" strike="noStrike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3</a:t>
            </a:r>
            <a:endParaRPr/>
          </a:p>
        </p:txBody>
      </p:sp>
      <p:sp>
        <p:nvSpPr>
          <p:cNvPr id="1075" name="Google Shape;1075;p16"/>
          <p:cNvSpPr txBox="1"/>
          <p:nvPr/>
        </p:nvSpPr>
        <p:spPr>
          <a:xfrm>
            <a:off x="8525361" y="3867276"/>
            <a:ext cx="729685" cy="219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00" u="none" cap="none" strike="noStrike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4</a:t>
            </a:r>
            <a:endParaRPr/>
          </a:p>
        </p:txBody>
      </p:sp>
      <p:sp>
        <p:nvSpPr>
          <p:cNvPr id="1076" name="Google Shape;1076;p16"/>
          <p:cNvSpPr txBox="1"/>
          <p:nvPr/>
        </p:nvSpPr>
        <p:spPr>
          <a:xfrm>
            <a:off x="6670506" y="4719197"/>
            <a:ext cx="729685" cy="219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00" u="none" cap="none" strike="noStrike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3</a:t>
            </a:r>
            <a:endParaRPr/>
          </a:p>
        </p:txBody>
      </p:sp>
      <p:sp>
        <p:nvSpPr>
          <p:cNvPr id="1077" name="Google Shape;1077;p16"/>
          <p:cNvSpPr txBox="1"/>
          <p:nvPr/>
        </p:nvSpPr>
        <p:spPr>
          <a:xfrm>
            <a:off x="8525361" y="4716810"/>
            <a:ext cx="729685" cy="219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00" u="none" cap="none" strike="noStrike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4</a:t>
            </a:r>
            <a:endParaRPr/>
          </a:p>
        </p:txBody>
      </p:sp>
      <p:sp>
        <p:nvSpPr>
          <p:cNvPr id="1078" name="Google Shape;1078;p16"/>
          <p:cNvSpPr txBox="1"/>
          <p:nvPr/>
        </p:nvSpPr>
        <p:spPr>
          <a:xfrm>
            <a:off x="6670506" y="5550510"/>
            <a:ext cx="729685" cy="219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00" u="none" cap="none" strike="noStrike">
                <a:solidFill>
                  <a:srgbClr val="FFFFFF"/>
                </a:solidFill>
                <a:latin typeface="Barlow"/>
                <a:ea typeface="Barlow"/>
                <a:cs typeface="Barlow"/>
                <a:sym typeface="Barlow"/>
              </a:rPr>
              <a:t>3</a:t>
            </a:r>
            <a:endParaRPr/>
          </a:p>
        </p:txBody>
      </p:sp>
      <p:sp>
        <p:nvSpPr>
          <p:cNvPr id="1079" name="Google Shape;1079;p16"/>
          <p:cNvSpPr txBox="1"/>
          <p:nvPr/>
        </p:nvSpPr>
        <p:spPr>
          <a:xfrm>
            <a:off x="8525361" y="5548123"/>
            <a:ext cx="729685" cy="219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00" u="none" cap="none" strike="noStrike">
                <a:solidFill>
                  <a:srgbClr val="FFFFFF"/>
                </a:solidFill>
                <a:latin typeface="Barlow"/>
                <a:ea typeface="Barlow"/>
                <a:cs typeface="Barlow"/>
                <a:sym typeface="Barlow"/>
              </a:rPr>
              <a:t>4</a:t>
            </a:r>
            <a:endParaRPr/>
          </a:p>
        </p:txBody>
      </p:sp>
      <p:sp>
        <p:nvSpPr>
          <p:cNvPr id="1080" name="Google Shape;1080;p16"/>
          <p:cNvSpPr txBox="1"/>
          <p:nvPr/>
        </p:nvSpPr>
        <p:spPr>
          <a:xfrm>
            <a:off x="7510183" y="2190406"/>
            <a:ext cx="729685" cy="219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00" u="none" cap="none" strike="noStrike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3</a:t>
            </a:r>
            <a:endParaRPr/>
          </a:p>
        </p:txBody>
      </p:sp>
      <p:sp>
        <p:nvSpPr>
          <p:cNvPr id="1081" name="Google Shape;1081;p16"/>
          <p:cNvSpPr txBox="1"/>
          <p:nvPr/>
        </p:nvSpPr>
        <p:spPr>
          <a:xfrm>
            <a:off x="9365038" y="2188020"/>
            <a:ext cx="729685" cy="219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00" u="none" cap="none" strike="noStrike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5</a:t>
            </a:r>
            <a:endParaRPr/>
          </a:p>
        </p:txBody>
      </p:sp>
      <p:sp>
        <p:nvSpPr>
          <p:cNvPr id="1082" name="Google Shape;1082;p16"/>
          <p:cNvSpPr txBox="1"/>
          <p:nvPr/>
        </p:nvSpPr>
        <p:spPr>
          <a:xfrm>
            <a:off x="7510183" y="3030830"/>
            <a:ext cx="729685" cy="219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00" u="none" cap="none" strike="noStrike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3</a:t>
            </a:r>
            <a:endParaRPr/>
          </a:p>
        </p:txBody>
      </p:sp>
      <p:sp>
        <p:nvSpPr>
          <p:cNvPr id="1083" name="Google Shape;1083;p16"/>
          <p:cNvSpPr txBox="1"/>
          <p:nvPr/>
        </p:nvSpPr>
        <p:spPr>
          <a:xfrm>
            <a:off x="9365038" y="3028443"/>
            <a:ext cx="729685" cy="219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00" u="none" cap="none" strike="noStrike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5</a:t>
            </a:r>
            <a:endParaRPr/>
          </a:p>
        </p:txBody>
      </p:sp>
      <p:sp>
        <p:nvSpPr>
          <p:cNvPr id="1084" name="Google Shape;1084;p16"/>
          <p:cNvSpPr txBox="1"/>
          <p:nvPr/>
        </p:nvSpPr>
        <p:spPr>
          <a:xfrm>
            <a:off x="7510183" y="3868071"/>
            <a:ext cx="729685" cy="219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00" u="none" cap="none" strike="noStrike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3</a:t>
            </a:r>
            <a:endParaRPr/>
          </a:p>
        </p:txBody>
      </p:sp>
      <p:sp>
        <p:nvSpPr>
          <p:cNvPr id="1085" name="Google Shape;1085;p16"/>
          <p:cNvSpPr txBox="1"/>
          <p:nvPr/>
        </p:nvSpPr>
        <p:spPr>
          <a:xfrm>
            <a:off x="9365038" y="3865685"/>
            <a:ext cx="729685" cy="219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00" u="none" cap="none" strike="noStrike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5</a:t>
            </a:r>
            <a:endParaRPr/>
          </a:p>
        </p:txBody>
      </p:sp>
      <p:sp>
        <p:nvSpPr>
          <p:cNvPr id="1086" name="Google Shape;1086;p16"/>
          <p:cNvSpPr txBox="1"/>
          <p:nvPr/>
        </p:nvSpPr>
        <p:spPr>
          <a:xfrm>
            <a:off x="7510183" y="4717605"/>
            <a:ext cx="729685" cy="219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00" u="none" cap="none" strike="noStrike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3</a:t>
            </a:r>
            <a:endParaRPr/>
          </a:p>
        </p:txBody>
      </p:sp>
      <p:sp>
        <p:nvSpPr>
          <p:cNvPr id="1087" name="Google Shape;1087;p16"/>
          <p:cNvSpPr txBox="1"/>
          <p:nvPr/>
        </p:nvSpPr>
        <p:spPr>
          <a:xfrm>
            <a:off x="9365038" y="4715219"/>
            <a:ext cx="729685" cy="219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00" u="none" cap="none" strike="noStrike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5</a:t>
            </a:r>
            <a:endParaRPr/>
          </a:p>
        </p:txBody>
      </p:sp>
      <p:sp>
        <p:nvSpPr>
          <p:cNvPr id="1088" name="Google Shape;1088;p16"/>
          <p:cNvSpPr txBox="1"/>
          <p:nvPr/>
        </p:nvSpPr>
        <p:spPr>
          <a:xfrm>
            <a:off x="7510183" y="5548919"/>
            <a:ext cx="729685" cy="219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00" u="none" cap="none" strike="noStrike">
                <a:solidFill>
                  <a:srgbClr val="FFFFFF"/>
                </a:solidFill>
                <a:latin typeface="Barlow"/>
                <a:ea typeface="Barlow"/>
                <a:cs typeface="Barlow"/>
                <a:sym typeface="Barlow"/>
              </a:rPr>
              <a:t>3</a:t>
            </a:r>
            <a:endParaRPr/>
          </a:p>
        </p:txBody>
      </p:sp>
      <p:sp>
        <p:nvSpPr>
          <p:cNvPr id="1089" name="Google Shape;1089;p16"/>
          <p:cNvSpPr txBox="1"/>
          <p:nvPr/>
        </p:nvSpPr>
        <p:spPr>
          <a:xfrm>
            <a:off x="9365038" y="5546532"/>
            <a:ext cx="729685" cy="2190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400" u="none" cap="none" strike="noStrike">
                <a:solidFill>
                  <a:srgbClr val="FFFFFF"/>
                </a:solidFill>
                <a:latin typeface="Barlow"/>
                <a:ea typeface="Barlow"/>
                <a:cs typeface="Barlow"/>
                <a:sym typeface="Barlow"/>
              </a:rPr>
              <a:t>5</a:t>
            </a:r>
            <a:endParaRPr/>
          </a:p>
        </p:txBody>
      </p:sp>
      <p:sp>
        <p:nvSpPr>
          <p:cNvPr id="1090" name="Google Shape;1090;p16"/>
          <p:cNvSpPr txBox="1"/>
          <p:nvPr/>
        </p:nvSpPr>
        <p:spPr>
          <a:xfrm>
            <a:off x="574568" y="643182"/>
            <a:ext cx="2330700" cy="1187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572" u="none" cap="none" strike="noStrike">
                <a:solidFill>
                  <a:srgbClr val="3F785C"/>
                </a:solidFill>
                <a:latin typeface="Barlow"/>
                <a:ea typeface="Barlow"/>
                <a:cs typeface="Barlow"/>
                <a:sym typeface="Barlow"/>
              </a:rPr>
              <a:t>DECISION MATRIX INFOGRAPHIC</a:t>
            </a:r>
            <a:endParaRPr/>
          </a:p>
        </p:txBody>
      </p:sp>
      <p:sp>
        <p:nvSpPr>
          <p:cNvPr id="1091" name="Google Shape;1091;p16"/>
          <p:cNvSpPr txBox="1"/>
          <p:nvPr/>
        </p:nvSpPr>
        <p:spPr>
          <a:xfrm>
            <a:off x="1047038" y="6492219"/>
            <a:ext cx="2130853" cy="3333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200" u="none" cap="none" strike="noStrike">
                <a:solidFill>
                  <a:srgbClr val="3F785C"/>
                </a:solidFill>
                <a:latin typeface="Barlow"/>
                <a:ea typeface="Barlow"/>
                <a:cs typeface="Barlow"/>
                <a:sym typeface="Barlow"/>
              </a:rPr>
              <a:t>RATING SCALE</a:t>
            </a:r>
            <a:endParaRPr/>
          </a:p>
        </p:txBody>
      </p:sp>
      <p:grpSp>
        <p:nvGrpSpPr>
          <p:cNvPr id="1092" name="Google Shape;1092;p16"/>
          <p:cNvGrpSpPr/>
          <p:nvPr/>
        </p:nvGrpSpPr>
        <p:grpSpPr>
          <a:xfrm>
            <a:off x="3634073" y="6343970"/>
            <a:ext cx="427305" cy="427305"/>
            <a:chOff x="0" y="0"/>
            <a:chExt cx="812800" cy="812800"/>
          </a:xfrm>
        </p:grpSpPr>
        <p:sp>
          <p:nvSpPr>
            <p:cNvPr id="1093" name="Google Shape;1093;p16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16CE7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94" name="Google Shape;1094;p16"/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095" name="Google Shape;1095;p16"/>
          <p:cNvSpPr txBox="1"/>
          <p:nvPr/>
        </p:nvSpPr>
        <p:spPr>
          <a:xfrm>
            <a:off x="3590424" y="6427156"/>
            <a:ext cx="514601" cy="26093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996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743" u="none" cap="none" strike="noStrike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1</a:t>
            </a:r>
            <a:endParaRPr/>
          </a:p>
        </p:txBody>
      </p:sp>
      <p:sp>
        <p:nvSpPr>
          <p:cNvPr id="1096" name="Google Shape;1096;p16"/>
          <p:cNvSpPr txBox="1"/>
          <p:nvPr/>
        </p:nvSpPr>
        <p:spPr>
          <a:xfrm>
            <a:off x="3177890" y="6804000"/>
            <a:ext cx="1339669" cy="1809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9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200" u="none" cap="none" strike="noStrike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POOR</a:t>
            </a:r>
            <a:endParaRPr/>
          </a:p>
        </p:txBody>
      </p:sp>
      <p:grpSp>
        <p:nvGrpSpPr>
          <p:cNvPr id="1097" name="Google Shape;1097;p16"/>
          <p:cNvGrpSpPr/>
          <p:nvPr/>
        </p:nvGrpSpPr>
        <p:grpSpPr>
          <a:xfrm>
            <a:off x="5005512" y="6343970"/>
            <a:ext cx="427305" cy="427305"/>
            <a:chOff x="0" y="0"/>
            <a:chExt cx="812800" cy="812800"/>
          </a:xfrm>
        </p:grpSpPr>
        <p:sp>
          <p:nvSpPr>
            <p:cNvPr id="1098" name="Google Shape;1098;p16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16CE7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99" name="Google Shape;1099;p16"/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100" name="Google Shape;1100;p16"/>
          <p:cNvSpPr txBox="1"/>
          <p:nvPr/>
        </p:nvSpPr>
        <p:spPr>
          <a:xfrm>
            <a:off x="4961864" y="6427156"/>
            <a:ext cx="514601" cy="26093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996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743" u="none" cap="none" strike="noStrike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2</a:t>
            </a:r>
            <a:endParaRPr/>
          </a:p>
        </p:txBody>
      </p:sp>
      <p:sp>
        <p:nvSpPr>
          <p:cNvPr id="1101" name="Google Shape;1101;p16"/>
          <p:cNvSpPr txBox="1"/>
          <p:nvPr/>
        </p:nvSpPr>
        <p:spPr>
          <a:xfrm>
            <a:off x="4549330" y="6804000"/>
            <a:ext cx="1339669" cy="1809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9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200" u="none" cap="none" strike="noStrike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BELOW AVERAGE</a:t>
            </a:r>
            <a:endParaRPr/>
          </a:p>
        </p:txBody>
      </p:sp>
      <p:grpSp>
        <p:nvGrpSpPr>
          <p:cNvPr id="1102" name="Google Shape;1102;p16"/>
          <p:cNvGrpSpPr/>
          <p:nvPr/>
        </p:nvGrpSpPr>
        <p:grpSpPr>
          <a:xfrm>
            <a:off x="6376952" y="6343970"/>
            <a:ext cx="427305" cy="427305"/>
            <a:chOff x="0" y="0"/>
            <a:chExt cx="812800" cy="812800"/>
          </a:xfrm>
        </p:grpSpPr>
        <p:sp>
          <p:nvSpPr>
            <p:cNvPr id="1103" name="Google Shape;1103;p16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16CE7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04" name="Google Shape;1104;p16"/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105" name="Google Shape;1105;p16"/>
          <p:cNvSpPr txBox="1"/>
          <p:nvPr/>
        </p:nvSpPr>
        <p:spPr>
          <a:xfrm>
            <a:off x="6333303" y="6427156"/>
            <a:ext cx="514601" cy="26093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996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743" u="none" cap="none" strike="noStrike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3</a:t>
            </a:r>
            <a:endParaRPr/>
          </a:p>
        </p:txBody>
      </p:sp>
      <p:sp>
        <p:nvSpPr>
          <p:cNvPr id="1106" name="Google Shape;1106;p16"/>
          <p:cNvSpPr txBox="1"/>
          <p:nvPr/>
        </p:nvSpPr>
        <p:spPr>
          <a:xfrm>
            <a:off x="5920770" y="6804000"/>
            <a:ext cx="1339669" cy="1809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9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200" u="none" cap="none" strike="noStrike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AVERAGE</a:t>
            </a:r>
            <a:endParaRPr/>
          </a:p>
        </p:txBody>
      </p:sp>
      <p:grpSp>
        <p:nvGrpSpPr>
          <p:cNvPr id="1107" name="Google Shape;1107;p16"/>
          <p:cNvGrpSpPr/>
          <p:nvPr/>
        </p:nvGrpSpPr>
        <p:grpSpPr>
          <a:xfrm>
            <a:off x="7748391" y="6343970"/>
            <a:ext cx="427305" cy="427305"/>
            <a:chOff x="0" y="0"/>
            <a:chExt cx="812800" cy="812800"/>
          </a:xfrm>
        </p:grpSpPr>
        <p:sp>
          <p:nvSpPr>
            <p:cNvPr id="1108" name="Google Shape;1108;p16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16CE7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09" name="Google Shape;1109;p16"/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110" name="Google Shape;1110;p16"/>
          <p:cNvSpPr txBox="1"/>
          <p:nvPr/>
        </p:nvSpPr>
        <p:spPr>
          <a:xfrm>
            <a:off x="7704743" y="6427156"/>
            <a:ext cx="514601" cy="26093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996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743" u="none" cap="none" strike="noStrike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4</a:t>
            </a:r>
            <a:endParaRPr/>
          </a:p>
        </p:txBody>
      </p:sp>
      <p:sp>
        <p:nvSpPr>
          <p:cNvPr id="1111" name="Google Shape;1111;p16"/>
          <p:cNvSpPr txBox="1"/>
          <p:nvPr/>
        </p:nvSpPr>
        <p:spPr>
          <a:xfrm>
            <a:off x="7292209" y="6804000"/>
            <a:ext cx="1339669" cy="1809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9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200" u="none" cap="none" strike="noStrike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ABOVE AVERAGE</a:t>
            </a:r>
            <a:endParaRPr/>
          </a:p>
        </p:txBody>
      </p:sp>
      <p:grpSp>
        <p:nvGrpSpPr>
          <p:cNvPr id="1112" name="Google Shape;1112;p16"/>
          <p:cNvGrpSpPr/>
          <p:nvPr/>
        </p:nvGrpSpPr>
        <p:grpSpPr>
          <a:xfrm>
            <a:off x="9119831" y="6343970"/>
            <a:ext cx="427305" cy="427305"/>
            <a:chOff x="0" y="0"/>
            <a:chExt cx="812800" cy="812800"/>
          </a:xfrm>
        </p:grpSpPr>
        <p:sp>
          <p:nvSpPr>
            <p:cNvPr id="1113" name="Google Shape;1113;p16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16CE7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14" name="Google Shape;1114;p16"/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115" name="Google Shape;1115;p16"/>
          <p:cNvSpPr txBox="1"/>
          <p:nvPr/>
        </p:nvSpPr>
        <p:spPr>
          <a:xfrm>
            <a:off x="9076183" y="6427156"/>
            <a:ext cx="514601" cy="26093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996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743" u="none" cap="none" strike="noStrike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5</a:t>
            </a:r>
            <a:endParaRPr/>
          </a:p>
        </p:txBody>
      </p:sp>
      <p:sp>
        <p:nvSpPr>
          <p:cNvPr id="1116" name="Google Shape;1116;p16"/>
          <p:cNvSpPr txBox="1"/>
          <p:nvPr/>
        </p:nvSpPr>
        <p:spPr>
          <a:xfrm>
            <a:off x="8663649" y="6804000"/>
            <a:ext cx="1339669" cy="1809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9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200" u="none" cap="none" strike="noStrike">
                <a:solidFill>
                  <a:srgbClr val="000000"/>
                </a:solidFill>
                <a:latin typeface="Barlow"/>
                <a:ea typeface="Barlow"/>
                <a:cs typeface="Barlow"/>
                <a:sym typeface="Barlow"/>
              </a:rPr>
              <a:t>EXCELLENT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3F785C"/>
        </a:solidFill>
      </p:bgPr>
    </p:bg>
    <p:spTree>
      <p:nvGrpSpPr>
        <p:cNvPr id="1120" name="Shape 1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1" name="Google Shape;1121;p17"/>
          <p:cNvSpPr/>
          <p:nvPr/>
        </p:nvSpPr>
        <p:spPr>
          <a:xfrm rot="598035">
            <a:off x="-414343" y="-83991"/>
            <a:ext cx="2007615" cy="3527758"/>
          </a:xfrm>
          <a:custGeom>
            <a:rect b="b" l="l" r="r" t="t"/>
            <a:pathLst>
              <a:path extrusionOk="0" h="3527758" w="2007615">
                <a:moveTo>
                  <a:pt x="0" y="0"/>
                </a:moveTo>
                <a:lnTo>
                  <a:pt x="2007615" y="0"/>
                </a:lnTo>
                <a:lnTo>
                  <a:pt x="2007615" y="3527758"/>
                </a:lnTo>
                <a:lnTo>
                  <a:pt x="0" y="3527758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122" name="Google Shape;1122;p17"/>
          <p:cNvSpPr/>
          <p:nvPr/>
        </p:nvSpPr>
        <p:spPr>
          <a:xfrm flipH="1" rot="-585677">
            <a:off x="8948171" y="-83991"/>
            <a:ext cx="2007615" cy="3527758"/>
          </a:xfrm>
          <a:custGeom>
            <a:rect b="b" l="l" r="r" t="t"/>
            <a:pathLst>
              <a:path extrusionOk="0" h="3527758" w="2007615">
                <a:moveTo>
                  <a:pt x="2007615" y="0"/>
                </a:moveTo>
                <a:lnTo>
                  <a:pt x="0" y="0"/>
                </a:lnTo>
                <a:lnTo>
                  <a:pt x="0" y="3527758"/>
                </a:lnTo>
                <a:lnTo>
                  <a:pt x="2007615" y="3527758"/>
                </a:lnTo>
                <a:lnTo>
                  <a:pt x="2007615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123" name="Google Shape;1123;p17"/>
          <p:cNvSpPr/>
          <p:nvPr/>
        </p:nvSpPr>
        <p:spPr>
          <a:xfrm>
            <a:off x="8502213" y="4536000"/>
            <a:ext cx="2738095" cy="3024000"/>
          </a:xfrm>
          <a:custGeom>
            <a:rect b="b" l="l" r="r" t="t"/>
            <a:pathLst>
              <a:path extrusionOk="0" h="3024000" w="2738095">
                <a:moveTo>
                  <a:pt x="0" y="0"/>
                </a:moveTo>
                <a:lnTo>
                  <a:pt x="2738095" y="0"/>
                </a:lnTo>
                <a:lnTo>
                  <a:pt x="2738095" y="3024000"/>
                </a:lnTo>
                <a:lnTo>
                  <a:pt x="0" y="302400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124" name="Google Shape;1124;p17"/>
          <p:cNvSpPr/>
          <p:nvPr/>
        </p:nvSpPr>
        <p:spPr>
          <a:xfrm flipH="1">
            <a:off x="-430995" y="4620424"/>
            <a:ext cx="2738095" cy="3024000"/>
          </a:xfrm>
          <a:custGeom>
            <a:rect b="b" l="l" r="r" t="t"/>
            <a:pathLst>
              <a:path extrusionOk="0" h="3024000" w="2738095">
                <a:moveTo>
                  <a:pt x="2738095" y="0"/>
                </a:moveTo>
                <a:lnTo>
                  <a:pt x="0" y="0"/>
                </a:lnTo>
                <a:lnTo>
                  <a:pt x="0" y="3024000"/>
                </a:lnTo>
                <a:lnTo>
                  <a:pt x="2738095" y="3024000"/>
                </a:lnTo>
                <a:lnTo>
                  <a:pt x="2738095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grpSp>
        <p:nvGrpSpPr>
          <p:cNvPr id="1125" name="Google Shape;1125;p17"/>
          <p:cNvGrpSpPr/>
          <p:nvPr/>
        </p:nvGrpSpPr>
        <p:grpSpPr>
          <a:xfrm>
            <a:off x="282607" y="1743507"/>
            <a:ext cx="3063891" cy="4885236"/>
            <a:chOff x="0" y="-38100"/>
            <a:chExt cx="1342589" cy="2140697"/>
          </a:xfrm>
        </p:grpSpPr>
        <p:sp>
          <p:nvSpPr>
            <p:cNvPr id="1126" name="Google Shape;1126;p17"/>
            <p:cNvSpPr/>
            <p:nvPr/>
          </p:nvSpPr>
          <p:spPr>
            <a:xfrm>
              <a:off x="0" y="0"/>
              <a:ext cx="1342589" cy="2102597"/>
            </a:xfrm>
            <a:custGeom>
              <a:rect b="b" l="l" r="r" t="t"/>
              <a:pathLst>
                <a:path extrusionOk="0" h="2102597" w="1342589">
                  <a:moveTo>
                    <a:pt x="37902" y="0"/>
                  </a:moveTo>
                  <a:lnTo>
                    <a:pt x="1304686" y="0"/>
                  </a:lnTo>
                  <a:cubicBezTo>
                    <a:pt x="1325619" y="0"/>
                    <a:pt x="1342589" y="16969"/>
                    <a:pt x="1342589" y="37902"/>
                  </a:cubicBezTo>
                  <a:lnTo>
                    <a:pt x="1342589" y="2064695"/>
                  </a:lnTo>
                  <a:cubicBezTo>
                    <a:pt x="1342589" y="2085628"/>
                    <a:pt x="1325619" y="2102597"/>
                    <a:pt x="1304686" y="2102597"/>
                  </a:cubicBezTo>
                  <a:lnTo>
                    <a:pt x="37902" y="2102597"/>
                  </a:lnTo>
                  <a:cubicBezTo>
                    <a:pt x="16969" y="2102597"/>
                    <a:pt x="0" y="2085628"/>
                    <a:pt x="0" y="2064695"/>
                  </a:cubicBezTo>
                  <a:lnTo>
                    <a:pt x="0" y="37902"/>
                  </a:lnTo>
                  <a:cubicBezTo>
                    <a:pt x="0" y="16969"/>
                    <a:pt x="16969" y="0"/>
                    <a:pt x="3790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27" name="Google Shape;1127;p17"/>
            <p:cNvSpPr txBox="1"/>
            <p:nvPr/>
          </p:nvSpPr>
          <p:spPr>
            <a:xfrm>
              <a:off x="0" y="-38100"/>
              <a:ext cx="1342589" cy="214069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2225" lIns="32225" spcFirstLastPara="1" rIns="32225" wrap="square" tIns="32225">
              <a:noAutofit/>
            </a:bodyPr>
            <a:lstStyle/>
            <a:p>
              <a:pPr indent="0" lvl="0" marL="0" marR="0" rtl="0" algn="ctr">
                <a:lnSpc>
                  <a:spcPct val="86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128" name="Google Shape;1128;p17"/>
          <p:cNvGrpSpPr/>
          <p:nvPr/>
        </p:nvGrpSpPr>
        <p:grpSpPr>
          <a:xfrm>
            <a:off x="3489621" y="1743507"/>
            <a:ext cx="6919772" cy="4885236"/>
            <a:chOff x="0" y="-38100"/>
            <a:chExt cx="3032225" cy="2140697"/>
          </a:xfrm>
        </p:grpSpPr>
        <p:sp>
          <p:nvSpPr>
            <p:cNvPr id="1129" name="Google Shape;1129;p17"/>
            <p:cNvSpPr/>
            <p:nvPr/>
          </p:nvSpPr>
          <p:spPr>
            <a:xfrm>
              <a:off x="0" y="0"/>
              <a:ext cx="3032225" cy="2102597"/>
            </a:xfrm>
            <a:custGeom>
              <a:rect b="b" l="l" r="r" t="t"/>
              <a:pathLst>
                <a:path extrusionOk="0" h="2102597" w="3032225">
                  <a:moveTo>
                    <a:pt x="16782" y="0"/>
                  </a:moveTo>
                  <a:lnTo>
                    <a:pt x="3015443" y="0"/>
                  </a:lnTo>
                  <a:cubicBezTo>
                    <a:pt x="3019894" y="0"/>
                    <a:pt x="3024162" y="1768"/>
                    <a:pt x="3027310" y="4915"/>
                  </a:cubicBezTo>
                  <a:cubicBezTo>
                    <a:pt x="3030457" y="8063"/>
                    <a:pt x="3032225" y="12331"/>
                    <a:pt x="3032225" y="16782"/>
                  </a:cubicBezTo>
                  <a:lnTo>
                    <a:pt x="3032225" y="2085815"/>
                  </a:lnTo>
                  <a:cubicBezTo>
                    <a:pt x="3032225" y="2090266"/>
                    <a:pt x="3030457" y="2094535"/>
                    <a:pt x="3027310" y="2097682"/>
                  </a:cubicBezTo>
                  <a:cubicBezTo>
                    <a:pt x="3024162" y="2100829"/>
                    <a:pt x="3019894" y="2102597"/>
                    <a:pt x="3015443" y="2102597"/>
                  </a:cubicBezTo>
                  <a:lnTo>
                    <a:pt x="16782" y="2102597"/>
                  </a:lnTo>
                  <a:cubicBezTo>
                    <a:pt x="12331" y="2102597"/>
                    <a:pt x="8063" y="2100829"/>
                    <a:pt x="4915" y="2097682"/>
                  </a:cubicBezTo>
                  <a:cubicBezTo>
                    <a:pt x="1768" y="2094535"/>
                    <a:pt x="0" y="2090266"/>
                    <a:pt x="0" y="2085815"/>
                  </a:cubicBezTo>
                  <a:lnTo>
                    <a:pt x="0" y="16782"/>
                  </a:lnTo>
                  <a:cubicBezTo>
                    <a:pt x="0" y="12331"/>
                    <a:pt x="1768" y="8063"/>
                    <a:pt x="4915" y="4915"/>
                  </a:cubicBezTo>
                  <a:cubicBezTo>
                    <a:pt x="8063" y="1768"/>
                    <a:pt x="12331" y="0"/>
                    <a:pt x="1678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30" name="Google Shape;1130;p17"/>
            <p:cNvSpPr txBox="1"/>
            <p:nvPr/>
          </p:nvSpPr>
          <p:spPr>
            <a:xfrm>
              <a:off x="0" y="-38100"/>
              <a:ext cx="3032225" cy="214069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2225" lIns="32225" spcFirstLastPara="1" rIns="32225" wrap="square" tIns="32225">
              <a:noAutofit/>
            </a:bodyPr>
            <a:lstStyle/>
            <a:p>
              <a:pPr indent="0" lvl="0" marL="0" marR="0" rtl="0" algn="ctr">
                <a:lnSpc>
                  <a:spcPct val="86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131" name="Google Shape;1131;p17"/>
          <p:cNvGrpSpPr/>
          <p:nvPr/>
        </p:nvGrpSpPr>
        <p:grpSpPr>
          <a:xfrm>
            <a:off x="501859" y="1912229"/>
            <a:ext cx="2625387" cy="475963"/>
            <a:chOff x="0" y="-38100"/>
            <a:chExt cx="1150437" cy="208566"/>
          </a:xfrm>
        </p:grpSpPr>
        <p:sp>
          <p:nvSpPr>
            <p:cNvPr id="1132" name="Google Shape;1132;p17"/>
            <p:cNvSpPr/>
            <p:nvPr/>
          </p:nvSpPr>
          <p:spPr>
            <a:xfrm>
              <a:off x="0" y="0"/>
              <a:ext cx="1150437" cy="170466"/>
            </a:xfrm>
            <a:custGeom>
              <a:rect b="b" l="l" r="r" t="t"/>
              <a:pathLst>
                <a:path extrusionOk="0" h="170466" w="1150437">
                  <a:moveTo>
                    <a:pt x="32438" y="0"/>
                  </a:moveTo>
                  <a:lnTo>
                    <a:pt x="1118000" y="0"/>
                  </a:lnTo>
                  <a:cubicBezTo>
                    <a:pt x="1126603" y="0"/>
                    <a:pt x="1134853" y="3418"/>
                    <a:pt x="1140936" y="9501"/>
                  </a:cubicBezTo>
                  <a:cubicBezTo>
                    <a:pt x="1147020" y="15584"/>
                    <a:pt x="1150437" y="23835"/>
                    <a:pt x="1150437" y="32438"/>
                  </a:cubicBezTo>
                  <a:lnTo>
                    <a:pt x="1150437" y="138028"/>
                  </a:lnTo>
                  <a:cubicBezTo>
                    <a:pt x="1150437" y="146631"/>
                    <a:pt x="1147020" y="154882"/>
                    <a:pt x="1140936" y="160965"/>
                  </a:cubicBezTo>
                  <a:cubicBezTo>
                    <a:pt x="1134853" y="167048"/>
                    <a:pt x="1126603" y="170466"/>
                    <a:pt x="1118000" y="170466"/>
                  </a:cubicBezTo>
                  <a:lnTo>
                    <a:pt x="32438" y="170466"/>
                  </a:lnTo>
                  <a:cubicBezTo>
                    <a:pt x="23835" y="170466"/>
                    <a:pt x="15584" y="167048"/>
                    <a:pt x="9501" y="160965"/>
                  </a:cubicBezTo>
                  <a:cubicBezTo>
                    <a:pt x="3418" y="154882"/>
                    <a:pt x="0" y="146631"/>
                    <a:pt x="0" y="138028"/>
                  </a:cubicBezTo>
                  <a:lnTo>
                    <a:pt x="0" y="32438"/>
                  </a:lnTo>
                  <a:cubicBezTo>
                    <a:pt x="0" y="23835"/>
                    <a:pt x="3418" y="15584"/>
                    <a:pt x="9501" y="9501"/>
                  </a:cubicBezTo>
                  <a:cubicBezTo>
                    <a:pt x="15584" y="3418"/>
                    <a:pt x="23835" y="0"/>
                    <a:pt x="32438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9525">
              <a:solidFill>
                <a:srgbClr val="0F1A38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33" name="Google Shape;1133;p17"/>
            <p:cNvSpPr txBox="1"/>
            <p:nvPr/>
          </p:nvSpPr>
          <p:spPr>
            <a:xfrm>
              <a:off x="0" y="-38100"/>
              <a:ext cx="1150437" cy="20856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2225" lIns="32225" spcFirstLastPara="1" rIns="32225" wrap="square" tIns="32225">
              <a:noAutofit/>
            </a:bodyPr>
            <a:lstStyle/>
            <a:p>
              <a:pPr indent="0" lvl="0" marL="0" marR="0" rtl="0" algn="ctr">
                <a:lnSpc>
                  <a:spcPct val="86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134" name="Google Shape;1134;p17"/>
          <p:cNvGrpSpPr/>
          <p:nvPr/>
        </p:nvGrpSpPr>
        <p:grpSpPr>
          <a:xfrm>
            <a:off x="5636813" y="1912229"/>
            <a:ext cx="2625387" cy="475963"/>
            <a:chOff x="0" y="-38100"/>
            <a:chExt cx="1150437" cy="208566"/>
          </a:xfrm>
        </p:grpSpPr>
        <p:sp>
          <p:nvSpPr>
            <p:cNvPr id="1135" name="Google Shape;1135;p17"/>
            <p:cNvSpPr/>
            <p:nvPr/>
          </p:nvSpPr>
          <p:spPr>
            <a:xfrm>
              <a:off x="0" y="0"/>
              <a:ext cx="1150437" cy="170466"/>
            </a:xfrm>
            <a:custGeom>
              <a:rect b="b" l="l" r="r" t="t"/>
              <a:pathLst>
                <a:path extrusionOk="0" h="170466" w="1150437">
                  <a:moveTo>
                    <a:pt x="32438" y="0"/>
                  </a:moveTo>
                  <a:lnTo>
                    <a:pt x="1118000" y="0"/>
                  </a:lnTo>
                  <a:cubicBezTo>
                    <a:pt x="1126603" y="0"/>
                    <a:pt x="1134853" y="3418"/>
                    <a:pt x="1140936" y="9501"/>
                  </a:cubicBezTo>
                  <a:cubicBezTo>
                    <a:pt x="1147020" y="15584"/>
                    <a:pt x="1150437" y="23835"/>
                    <a:pt x="1150437" y="32438"/>
                  </a:cubicBezTo>
                  <a:lnTo>
                    <a:pt x="1150437" y="138028"/>
                  </a:lnTo>
                  <a:cubicBezTo>
                    <a:pt x="1150437" y="146631"/>
                    <a:pt x="1147020" y="154882"/>
                    <a:pt x="1140936" y="160965"/>
                  </a:cubicBezTo>
                  <a:cubicBezTo>
                    <a:pt x="1134853" y="167048"/>
                    <a:pt x="1126603" y="170466"/>
                    <a:pt x="1118000" y="170466"/>
                  </a:cubicBezTo>
                  <a:lnTo>
                    <a:pt x="32438" y="170466"/>
                  </a:lnTo>
                  <a:cubicBezTo>
                    <a:pt x="23835" y="170466"/>
                    <a:pt x="15584" y="167048"/>
                    <a:pt x="9501" y="160965"/>
                  </a:cubicBezTo>
                  <a:cubicBezTo>
                    <a:pt x="3418" y="154882"/>
                    <a:pt x="0" y="146631"/>
                    <a:pt x="0" y="138028"/>
                  </a:cubicBezTo>
                  <a:lnTo>
                    <a:pt x="0" y="32438"/>
                  </a:lnTo>
                  <a:cubicBezTo>
                    <a:pt x="0" y="23835"/>
                    <a:pt x="3418" y="15584"/>
                    <a:pt x="9501" y="9501"/>
                  </a:cubicBezTo>
                  <a:cubicBezTo>
                    <a:pt x="15584" y="3418"/>
                    <a:pt x="23835" y="0"/>
                    <a:pt x="32438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9525">
              <a:solidFill>
                <a:srgbClr val="0F1A38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36" name="Google Shape;1136;p17"/>
            <p:cNvSpPr txBox="1"/>
            <p:nvPr/>
          </p:nvSpPr>
          <p:spPr>
            <a:xfrm>
              <a:off x="0" y="-38100"/>
              <a:ext cx="1150437" cy="20856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2225" lIns="32225" spcFirstLastPara="1" rIns="32225" wrap="square" tIns="32225">
              <a:noAutofit/>
            </a:bodyPr>
            <a:lstStyle/>
            <a:p>
              <a:pPr indent="0" lvl="0" marL="0" marR="0" rtl="0" algn="ctr">
                <a:lnSpc>
                  <a:spcPct val="86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137" name="Google Shape;1137;p17"/>
          <p:cNvGrpSpPr/>
          <p:nvPr/>
        </p:nvGrpSpPr>
        <p:grpSpPr>
          <a:xfrm>
            <a:off x="501859" y="4697693"/>
            <a:ext cx="2625387" cy="475963"/>
            <a:chOff x="0" y="-38100"/>
            <a:chExt cx="1150437" cy="208566"/>
          </a:xfrm>
        </p:grpSpPr>
        <p:sp>
          <p:nvSpPr>
            <p:cNvPr id="1138" name="Google Shape;1138;p17"/>
            <p:cNvSpPr/>
            <p:nvPr/>
          </p:nvSpPr>
          <p:spPr>
            <a:xfrm>
              <a:off x="0" y="0"/>
              <a:ext cx="1150437" cy="170466"/>
            </a:xfrm>
            <a:custGeom>
              <a:rect b="b" l="l" r="r" t="t"/>
              <a:pathLst>
                <a:path extrusionOk="0" h="170466" w="1150437">
                  <a:moveTo>
                    <a:pt x="32438" y="0"/>
                  </a:moveTo>
                  <a:lnTo>
                    <a:pt x="1118000" y="0"/>
                  </a:lnTo>
                  <a:cubicBezTo>
                    <a:pt x="1126603" y="0"/>
                    <a:pt x="1134853" y="3418"/>
                    <a:pt x="1140936" y="9501"/>
                  </a:cubicBezTo>
                  <a:cubicBezTo>
                    <a:pt x="1147020" y="15584"/>
                    <a:pt x="1150437" y="23835"/>
                    <a:pt x="1150437" y="32438"/>
                  </a:cubicBezTo>
                  <a:lnTo>
                    <a:pt x="1150437" y="138028"/>
                  </a:lnTo>
                  <a:cubicBezTo>
                    <a:pt x="1150437" y="146631"/>
                    <a:pt x="1147020" y="154882"/>
                    <a:pt x="1140936" y="160965"/>
                  </a:cubicBezTo>
                  <a:cubicBezTo>
                    <a:pt x="1134853" y="167048"/>
                    <a:pt x="1126603" y="170466"/>
                    <a:pt x="1118000" y="170466"/>
                  </a:cubicBezTo>
                  <a:lnTo>
                    <a:pt x="32438" y="170466"/>
                  </a:lnTo>
                  <a:cubicBezTo>
                    <a:pt x="23835" y="170466"/>
                    <a:pt x="15584" y="167048"/>
                    <a:pt x="9501" y="160965"/>
                  </a:cubicBezTo>
                  <a:cubicBezTo>
                    <a:pt x="3418" y="154882"/>
                    <a:pt x="0" y="146631"/>
                    <a:pt x="0" y="138028"/>
                  </a:cubicBezTo>
                  <a:lnTo>
                    <a:pt x="0" y="32438"/>
                  </a:lnTo>
                  <a:cubicBezTo>
                    <a:pt x="0" y="23835"/>
                    <a:pt x="3418" y="15584"/>
                    <a:pt x="9501" y="9501"/>
                  </a:cubicBezTo>
                  <a:cubicBezTo>
                    <a:pt x="15584" y="3418"/>
                    <a:pt x="23835" y="0"/>
                    <a:pt x="32438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9525">
              <a:solidFill>
                <a:srgbClr val="0F1A38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39" name="Google Shape;1139;p17"/>
            <p:cNvSpPr txBox="1"/>
            <p:nvPr/>
          </p:nvSpPr>
          <p:spPr>
            <a:xfrm>
              <a:off x="0" y="-38100"/>
              <a:ext cx="1150437" cy="20856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2225" lIns="32225" spcFirstLastPara="1" rIns="32225" wrap="square" tIns="32225">
              <a:noAutofit/>
            </a:bodyPr>
            <a:lstStyle/>
            <a:p>
              <a:pPr indent="0" lvl="0" marL="0" marR="0" rtl="0" algn="ctr">
                <a:lnSpc>
                  <a:spcPct val="86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140" name="Google Shape;1140;p17"/>
          <p:cNvGrpSpPr/>
          <p:nvPr/>
        </p:nvGrpSpPr>
        <p:grpSpPr>
          <a:xfrm>
            <a:off x="1054808" y="5318902"/>
            <a:ext cx="355827" cy="372506"/>
            <a:chOff x="0" y="-38100"/>
            <a:chExt cx="812800" cy="850900"/>
          </a:xfrm>
        </p:grpSpPr>
        <p:sp>
          <p:nvSpPr>
            <p:cNvPr id="1141" name="Google Shape;1141;p17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lnTo>
                    <a:pt x="406400" y="0"/>
                  </a:lnTo>
                  <a:cubicBezTo>
                    <a:pt x="630849" y="0"/>
                    <a:pt x="812800" y="181951"/>
                    <a:pt x="812800" y="406400"/>
                  </a:cubicBezTo>
                  <a:lnTo>
                    <a:pt x="812800" y="406400"/>
                  </a:lnTo>
                  <a:cubicBezTo>
                    <a:pt x="812800" y="630849"/>
                    <a:pt x="630849" y="812800"/>
                    <a:pt x="406400" y="812800"/>
                  </a:cubicBezTo>
                  <a:lnTo>
                    <a:pt x="406400" y="812800"/>
                  </a:lnTo>
                  <a:cubicBezTo>
                    <a:pt x="181951" y="812800"/>
                    <a:pt x="0" y="630849"/>
                    <a:pt x="0" y="406400"/>
                  </a:cubicBezTo>
                  <a:lnTo>
                    <a:pt x="0" y="406400"/>
                  </a:lnTo>
                  <a:cubicBezTo>
                    <a:pt x="0" y="181951"/>
                    <a:pt x="181951" y="0"/>
                    <a:pt x="406400" y="0"/>
                  </a:cubicBezTo>
                  <a:close/>
                </a:path>
              </a:pathLst>
            </a:custGeom>
            <a:solidFill>
              <a:srgbClr val="3F785C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42" name="Google Shape;1142;p17"/>
            <p:cNvSpPr txBox="1"/>
            <p:nvPr/>
          </p:nvSpPr>
          <p:spPr>
            <a:xfrm>
              <a:off x="0" y="-38100"/>
              <a:ext cx="812800" cy="850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2225" lIns="32225" spcFirstLastPara="1" rIns="32225" wrap="square" tIns="32225">
              <a:noAutofit/>
            </a:bodyPr>
            <a:lstStyle/>
            <a:p>
              <a:pPr indent="0" lvl="0" marL="0" marR="0" rtl="0" algn="ctr">
                <a:lnSpc>
                  <a:spcPct val="86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143" name="Google Shape;1143;p17"/>
          <p:cNvSpPr txBox="1"/>
          <p:nvPr/>
        </p:nvSpPr>
        <p:spPr>
          <a:xfrm>
            <a:off x="557991" y="2528131"/>
            <a:ext cx="2513123" cy="31173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203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021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This presentation template</a:t>
            </a:r>
            <a:endParaRPr/>
          </a:p>
          <a:p>
            <a:pPr indent="0" lvl="0" marL="0" marR="0" rtl="0" algn="ctr">
              <a:lnSpc>
                <a:spcPct val="12203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021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uses the following free fonts:</a:t>
            </a:r>
            <a:endParaRPr/>
          </a:p>
        </p:txBody>
      </p:sp>
      <p:sp>
        <p:nvSpPr>
          <p:cNvPr id="1144" name="Google Shape;1144;p17"/>
          <p:cNvSpPr txBox="1"/>
          <p:nvPr/>
        </p:nvSpPr>
        <p:spPr>
          <a:xfrm>
            <a:off x="523767" y="4384864"/>
            <a:ext cx="2625387" cy="15933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203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021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You can find these fonts online too.</a:t>
            </a:r>
            <a:endParaRPr/>
          </a:p>
        </p:txBody>
      </p:sp>
      <p:sp>
        <p:nvSpPr>
          <p:cNvPr id="1145" name="Google Shape;1145;p17"/>
          <p:cNvSpPr txBox="1"/>
          <p:nvPr/>
        </p:nvSpPr>
        <p:spPr>
          <a:xfrm>
            <a:off x="867752" y="2916671"/>
            <a:ext cx="2055300" cy="1427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TITLES:</a:t>
            </a:r>
            <a:endParaRPr/>
          </a:p>
          <a:p>
            <a:pPr indent="0" lvl="0" marL="0" marR="0" rtl="0" algn="ctr">
              <a:lnSpc>
                <a:spcPct val="10299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68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BARLOW</a:t>
            </a:r>
            <a:endParaRPr/>
          </a:p>
          <a:p>
            <a:pPr indent="0" lvl="0" marL="0" marR="0" rtl="0" algn="ctr">
              <a:lnSpc>
                <a:spcPct val="10299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68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HEADERS:</a:t>
            </a:r>
            <a:endParaRPr/>
          </a:p>
          <a:p>
            <a:pPr indent="0" lvl="0" marL="0" marR="0" rtl="0" algn="ctr">
              <a:lnSpc>
                <a:spcPct val="10299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68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BARLOW</a:t>
            </a:r>
            <a:endParaRPr/>
          </a:p>
          <a:p>
            <a:pPr indent="0" lvl="0" marL="0" marR="0" rtl="0" algn="ctr">
              <a:lnSpc>
                <a:spcPct val="10299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68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9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BODY COPY:</a:t>
            </a:r>
            <a:endParaRPr/>
          </a:p>
          <a:p>
            <a:pPr indent="0" lvl="0" marL="0" marR="0" rtl="0" algn="ctr">
              <a:lnSpc>
                <a:spcPct val="10299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68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BARLOW</a:t>
            </a:r>
            <a:endParaRPr/>
          </a:p>
        </p:txBody>
      </p:sp>
      <p:sp>
        <p:nvSpPr>
          <p:cNvPr id="1146" name="Google Shape;1146;p17"/>
          <p:cNvSpPr txBox="1"/>
          <p:nvPr/>
        </p:nvSpPr>
        <p:spPr>
          <a:xfrm>
            <a:off x="944605" y="5745968"/>
            <a:ext cx="576233" cy="9895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287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73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#3F785C</a:t>
            </a:r>
            <a:endParaRPr/>
          </a:p>
        </p:txBody>
      </p:sp>
      <p:sp>
        <p:nvSpPr>
          <p:cNvPr id="1147" name="Google Shape;1147;p17"/>
          <p:cNvSpPr txBox="1"/>
          <p:nvPr/>
        </p:nvSpPr>
        <p:spPr>
          <a:xfrm>
            <a:off x="2380467" y="1399412"/>
            <a:ext cx="5931066" cy="20619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201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322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Use these design resources in your Canva Presentation.</a:t>
            </a:r>
            <a:endParaRPr/>
          </a:p>
        </p:txBody>
      </p:sp>
      <p:sp>
        <p:nvSpPr>
          <p:cNvPr id="1148" name="Google Shape;1148;p17"/>
          <p:cNvSpPr txBox="1"/>
          <p:nvPr/>
        </p:nvSpPr>
        <p:spPr>
          <a:xfrm>
            <a:off x="3375493" y="6804000"/>
            <a:ext cx="7062895" cy="24358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r">
              <a:lnSpc>
                <a:spcPct val="122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6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DON'T FORGET TO DELETE THIS PAGE BEFORE PRESENTING. </a:t>
            </a:r>
            <a:endParaRPr/>
          </a:p>
        </p:txBody>
      </p:sp>
      <p:sp>
        <p:nvSpPr>
          <p:cNvPr id="1149" name="Google Shape;1149;p17"/>
          <p:cNvSpPr txBox="1"/>
          <p:nvPr/>
        </p:nvSpPr>
        <p:spPr>
          <a:xfrm>
            <a:off x="3137759" y="876139"/>
            <a:ext cx="4416481" cy="44906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429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RESOURCE PAGE</a:t>
            </a:r>
            <a:endParaRPr/>
          </a:p>
        </p:txBody>
      </p:sp>
      <p:sp>
        <p:nvSpPr>
          <p:cNvPr id="1150" name="Google Shape;1150;p17"/>
          <p:cNvSpPr txBox="1"/>
          <p:nvPr/>
        </p:nvSpPr>
        <p:spPr>
          <a:xfrm>
            <a:off x="867752" y="2081491"/>
            <a:ext cx="1893601" cy="22478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203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502" u="none" cap="none" strike="noStrike">
                <a:solidFill>
                  <a:srgbClr val="0F1A38"/>
                </a:solidFill>
                <a:latin typeface="Arial"/>
                <a:ea typeface="Arial"/>
                <a:cs typeface="Arial"/>
                <a:sym typeface="Arial"/>
              </a:rPr>
              <a:t>Fonts</a:t>
            </a:r>
            <a:endParaRPr/>
          </a:p>
        </p:txBody>
      </p:sp>
      <p:sp>
        <p:nvSpPr>
          <p:cNvPr id="1151" name="Google Shape;1151;p17"/>
          <p:cNvSpPr txBox="1"/>
          <p:nvPr/>
        </p:nvSpPr>
        <p:spPr>
          <a:xfrm>
            <a:off x="6002706" y="2081491"/>
            <a:ext cx="1893601" cy="22478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203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502" u="none" cap="none" strike="noStrike">
                <a:solidFill>
                  <a:srgbClr val="0F1A38"/>
                </a:solidFill>
                <a:latin typeface="Arial"/>
                <a:ea typeface="Arial"/>
                <a:cs typeface="Arial"/>
                <a:sym typeface="Arial"/>
              </a:rPr>
              <a:t>Design Elements</a:t>
            </a:r>
            <a:endParaRPr/>
          </a:p>
        </p:txBody>
      </p:sp>
      <p:sp>
        <p:nvSpPr>
          <p:cNvPr id="1152" name="Google Shape;1152;p17"/>
          <p:cNvSpPr txBox="1"/>
          <p:nvPr/>
        </p:nvSpPr>
        <p:spPr>
          <a:xfrm>
            <a:off x="867752" y="4848166"/>
            <a:ext cx="1893601" cy="22478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203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502" u="none" cap="none" strike="noStrike">
                <a:solidFill>
                  <a:srgbClr val="0F1A38"/>
                </a:solidFill>
                <a:latin typeface="Arial"/>
                <a:ea typeface="Arial"/>
                <a:cs typeface="Arial"/>
                <a:sym typeface="Arial"/>
              </a:rPr>
              <a:t>Colors</a:t>
            </a:r>
            <a:endParaRPr/>
          </a:p>
        </p:txBody>
      </p:sp>
      <p:grpSp>
        <p:nvGrpSpPr>
          <p:cNvPr id="1153" name="Google Shape;1153;p17"/>
          <p:cNvGrpSpPr/>
          <p:nvPr/>
        </p:nvGrpSpPr>
        <p:grpSpPr>
          <a:xfrm>
            <a:off x="1631041" y="5318902"/>
            <a:ext cx="355827" cy="372506"/>
            <a:chOff x="0" y="-38100"/>
            <a:chExt cx="812800" cy="850900"/>
          </a:xfrm>
        </p:grpSpPr>
        <p:sp>
          <p:nvSpPr>
            <p:cNvPr id="1154" name="Google Shape;1154;p17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lnTo>
                    <a:pt x="406400" y="0"/>
                  </a:lnTo>
                  <a:cubicBezTo>
                    <a:pt x="630849" y="0"/>
                    <a:pt x="812800" y="181951"/>
                    <a:pt x="812800" y="406400"/>
                  </a:cubicBezTo>
                  <a:lnTo>
                    <a:pt x="812800" y="406400"/>
                  </a:lnTo>
                  <a:cubicBezTo>
                    <a:pt x="812800" y="630849"/>
                    <a:pt x="630849" y="812800"/>
                    <a:pt x="406400" y="812800"/>
                  </a:cubicBezTo>
                  <a:lnTo>
                    <a:pt x="406400" y="812800"/>
                  </a:lnTo>
                  <a:cubicBezTo>
                    <a:pt x="181951" y="812800"/>
                    <a:pt x="0" y="630849"/>
                    <a:pt x="0" y="406400"/>
                  </a:cubicBezTo>
                  <a:lnTo>
                    <a:pt x="0" y="406400"/>
                  </a:lnTo>
                  <a:cubicBezTo>
                    <a:pt x="0" y="181951"/>
                    <a:pt x="181951" y="0"/>
                    <a:pt x="406400" y="0"/>
                  </a:cubicBezTo>
                  <a:close/>
                </a:path>
              </a:pathLst>
            </a:custGeom>
            <a:solidFill>
              <a:srgbClr val="EBC6E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55" name="Google Shape;1155;p17"/>
            <p:cNvSpPr txBox="1"/>
            <p:nvPr/>
          </p:nvSpPr>
          <p:spPr>
            <a:xfrm>
              <a:off x="0" y="-38100"/>
              <a:ext cx="812800" cy="850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2225" lIns="32225" spcFirstLastPara="1" rIns="32225" wrap="square" tIns="32225">
              <a:noAutofit/>
            </a:bodyPr>
            <a:lstStyle/>
            <a:p>
              <a:pPr indent="0" lvl="0" marL="0" marR="0" rtl="0" algn="ctr">
                <a:lnSpc>
                  <a:spcPct val="86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156" name="Google Shape;1156;p17"/>
          <p:cNvGrpSpPr/>
          <p:nvPr/>
        </p:nvGrpSpPr>
        <p:grpSpPr>
          <a:xfrm>
            <a:off x="2262286" y="5318902"/>
            <a:ext cx="355827" cy="372506"/>
            <a:chOff x="0" y="-38100"/>
            <a:chExt cx="812800" cy="850900"/>
          </a:xfrm>
        </p:grpSpPr>
        <p:sp>
          <p:nvSpPr>
            <p:cNvPr id="1157" name="Google Shape;1157;p17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lnTo>
                    <a:pt x="406400" y="0"/>
                  </a:lnTo>
                  <a:cubicBezTo>
                    <a:pt x="630849" y="0"/>
                    <a:pt x="812800" y="181951"/>
                    <a:pt x="812800" y="406400"/>
                  </a:cubicBezTo>
                  <a:lnTo>
                    <a:pt x="812800" y="406400"/>
                  </a:lnTo>
                  <a:cubicBezTo>
                    <a:pt x="812800" y="630849"/>
                    <a:pt x="630849" y="812800"/>
                    <a:pt x="406400" y="812800"/>
                  </a:cubicBezTo>
                  <a:lnTo>
                    <a:pt x="406400" y="812800"/>
                  </a:lnTo>
                  <a:cubicBezTo>
                    <a:pt x="181951" y="812800"/>
                    <a:pt x="0" y="630849"/>
                    <a:pt x="0" y="406400"/>
                  </a:cubicBezTo>
                  <a:lnTo>
                    <a:pt x="0" y="406400"/>
                  </a:lnTo>
                  <a:cubicBezTo>
                    <a:pt x="0" y="181951"/>
                    <a:pt x="181951" y="0"/>
                    <a:pt x="406400" y="0"/>
                  </a:cubicBezTo>
                  <a:close/>
                </a:path>
              </a:pathLst>
            </a:custGeom>
            <a:solidFill>
              <a:srgbClr val="18CE7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58" name="Google Shape;1158;p17"/>
            <p:cNvSpPr txBox="1"/>
            <p:nvPr/>
          </p:nvSpPr>
          <p:spPr>
            <a:xfrm>
              <a:off x="0" y="-38100"/>
              <a:ext cx="812800" cy="850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2225" lIns="32225" spcFirstLastPara="1" rIns="32225" wrap="square" tIns="32225">
              <a:noAutofit/>
            </a:bodyPr>
            <a:lstStyle/>
            <a:p>
              <a:pPr indent="0" lvl="0" marL="0" marR="0" rtl="0" algn="ctr">
                <a:lnSpc>
                  <a:spcPct val="86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159" name="Google Shape;1159;p17"/>
          <p:cNvSpPr txBox="1"/>
          <p:nvPr/>
        </p:nvSpPr>
        <p:spPr>
          <a:xfrm>
            <a:off x="1520838" y="5745968"/>
            <a:ext cx="576233" cy="9895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287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73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#EBC6E7</a:t>
            </a:r>
            <a:endParaRPr/>
          </a:p>
        </p:txBody>
      </p:sp>
      <p:sp>
        <p:nvSpPr>
          <p:cNvPr id="1160" name="Google Shape;1160;p17"/>
          <p:cNvSpPr txBox="1"/>
          <p:nvPr/>
        </p:nvSpPr>
        <p:spPr>
          <a:xfrm>
            <a:off x="2152083" y="5745968"/>
            <a:ext cx="576233" cy="9895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287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73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#18CE76</a:t>
            </a:r>
            <a:endParaRPr/>
          </a:p>
        </p:txBody>
      </p:sp>
      <p:grpSp>
        <p:nvGrpSpPr>
          <p:cNvPr id="1161" name="Google Shape;1161;p17"/>
          <p:cNvGrpSpPr/>
          <p:nvPr/>
        </p:nvGrpSpPr>
        <p:grpSpPr>
          <a:xfrm>
            <a:off x="1054808" y="5891730"/>
            <a:ext cx="355827" cy="372506"/>
            <a:chOff x="0" y="-38100"/>
            <a:chExt cx="812800" cy="850900"/>
          </a:xfrm>
        </p:grpSpPr>
        <p:sp>
          <p:nvSpPr>
            <p:cNvPr id="1162" name="Google Shape;1162;p17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lnTo>
                    <a:pt x="406400" y="0"/>
                  </a:lnTo>
                  <a:cubicBezTo>
                    <a:pt x="630849" y="0"/>
                    <a:pt x="812800" y="181951"/>
                    <a:pt x="812800" y="406400"/>
                  </a:cubicBezTo>
                  <a:lnTo>
                    <a:pt x="812800" y="406400"/>
                  </a:lnTo>
                  <a:cubicBezTo>
                    <a:pt x="812800" y="630849"/>
                    <a:pt x="630849" y="812800"/>
                    <a:pt x="406400" y="812800"/>
                  </a:cubicBezTo>
                  <a:lnTo>
                    <a:pt x="406400" y="812800"/>
                  </a:lnTo>
                  <a:cubicBezTo>
                    <a:pt x="181951" y="812800"/>
                    <a:pt x="0" y="630849"/>
                    <a:pt x="0" y="406400"/>
                  </a:cubicBezTo>
                  <a:lnTo>
                    <a:pt x="0" y="406400"/>
                  </a:lnTo>
                  <a:cubicBezTo>
                    <a:pt x="0" y="181951"/>
                    <a:pt x="181951" y="0"/>
                    <a:pt x="406400" y="0"/>
                  </a:cubicBezTo>
                  <a:close/>
                </a:path>
              </a:pathLst>
            </a:custGeom>
            <a:solidFill>
              <a:srgbClr val="9AE0B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63" name="Google Shape;1163;p17"/>
            <p:cNvSpPr txBox="1"/>
            <p:nvPr/>
          </p:nvSpPr>
          <p:spPr>
            <a:xfrm>
              <a:off x="0" y="-38100"/>
              <a:ext cx="812800" cy="850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2225" lIns="32225" spcFirstLastPara="1" rIns="32225" wrap="square" tIns="32225">
              <a:noAutofit/>
            </a:bodyPr>
            <a:lstStyle/>
            <a:p>
              <a:pPr indent="0" lvl="0" marL="0" marR="0" rtl="0" algn="ctr">
                <a:lnSpc>
                  <a:spcPct val="86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164" name="Google Shape;1164;p17"/>
          <p:cNvSpPr txBox="1"/>
          <p:nvPr/>
        </p:nvSpPr>
        <p:spPr>
          <a:xfrm>
            <a:off x="944605" y="6318795"/>
            <a:ext cx="576233" cy="9895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287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73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#9AE0BE</a:t>
            </a:r>
            <a:endParaRPr/>
          </a:p>
        </p:txBody>
      </p:sp>
      <p:grpSp>
        <p:nvGrpSpPr>
          <p:cNvPr id="1165" name="Google Shape;1165;p17"/>
          <p:cNvGrpSpPr/>
          <p:nvPr/>
        </p:nvGrpSpPr>
        <p:grpSpPr>
          <a:xfrm>
            <a:off x="1631041" y="5891730"/>
            <a:ext cx="355827" cy="372506"/>
            <a:chOff x="0" y="-38100"/>
            <a:chExt cx="812800" cy="850900"/>
          </a:xfrm>
        </p:grpSpPr>
        <p:sp>
          <p:nvSpPr>
            <p:cNvPr id="1166" name="Google Shape;1166;p17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lnTo>
                    <a:pt x="406400" y="0"/>
                  </a:lnTo>
                  <a:cubicBezTo>
                    <a:pt x="630849" y="0"/>
                    <a:pt x="812800" y="181951"/>
                    <a:pt x="812800" y="406400"/>
                  </a:cubicBezTo>
                  <a:lnTo>
                    <a:pt x="812800" y="406400"/>
                  </a:lnTo>
                  <a:cubicBezTo>
                    <a:pt x="812800" y="630849"/>
                    <a:pt x="630849" y="812800"/>
                    <a:pt x="406400" y="812800"/>
                  </a:cubicBezTo>
                  <a:lnTo>
                    <a:pt x="406400" y="812800"/>
                  </a:lnTo>
                  <a:cubicBezTo>
                    <a:pt x="181951" y="812800"/>
                    <a:pt x="0" y="630849"/>
                    <a:pt x="0" y="406400"/>
                  </a:cubicBezTo>
                  <a:lnTo>
                    <a:pt x="0" y="406400"/>
                  </a:lnTo>
                  <a:cubicBezTo>
                    <a:pt x="0" y="181951"/>
                    <a:pt x="181951" y="0"/>
                    <a:pt x="406400" y="0"/>
                  </a:cubicBezTo>
                  <a:close/>
                </a:path>
              </a:pathLst>
            </a:custGeom>
            <a:solidFill>
              <a:srgbClr val="DEF0E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67" name="Google Shape;1167;p17"/>
            <p:cNvSpPr txBox="1"/>
            <p:nvPr/>
          </p:nvSpPr>
          <p:spPr>
            <a:xfrm>
              <a:off x="0" y="-38100"/>
              <a:ext cx="812800" cy="850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2225" lIns="32225" spcFirstLastPara="1" rIns="32225" wrap="square" tIns="32225">
              <a:noAutofit/>
            </a:bodyPr>
            <a:lstStyle/>
            <a:p>
              <a:pPr indent="0" lvl="0" marL="0" marR="0" rtl="0" algn="ctr">
                <a:lnSpc>
                  <a:spcPct val="86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168" name="Google Shape;1168;p17"/>
          <p:cNvSpPr txBox="1"/>
          <p:nvPr/>
        </p:nvSpPr>
        <p:spPr>
          <a:xfrm>
            <a:off x="1520838" y="6318795"/>
            <a:ext cx="576233" cy="9895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287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73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#DEF0E6</a:t>
            </a:r>
            <a:endParaRPr/>
          </a:p>
        </p:txBody>
      </p:sp>
      <p:grpSp>
        <p:nvGrpSpPr>
          <p:cNvPr id="1169" name="Google Shape;1169;p17"/>
          <p:cNvGrpSpPr/>
          <p:nvPr/>
        </p:nvGrpSpPr>
        <p:grpSpPr>
          <a:xfrm>
            <a:off x="2262286" y="5891730"/>
            <a:ext cx="355827" cy="372506"/>
            <a:chOff x="0" y="-38100"/>
            <a:chExt cx="812800" cy="850900"/>
          </a:xfrm>
        </p:grpSpPr>
        <p:sp>
          <p:nvSpPr>
            <p:cNvPr id="1170" name="Google Shape;1170;p17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lnTo>
                    <a:pt x="406400" y="0"/>
                  </a:lnTo>
                  <a:cubicBezTo>
                    <a:pt x="630849" y="0"/>
                    <a:pt x="812800" y="181951"/>
                    <a:pt x="812800" y="406400"/>
                  </a:cubicBezTo>
                  <a:lnTo>
                    <a:pt x="812800" y="406400"/>
                  </a:lnTo>
                  <a:cubicBezTo>
                    <a:pt x="812800" y="630849"/>
                    <a:pt x="630849" y="812800"/>
                    <a:pt x="406400" y="812800"/>
                  </a:cubicBezTo>
                  <a:lnTo>
                    <a:pt x="406400" y="812800"/>
                  </a:lnTo>
                  <a:cubicBezTo>
                    <a:pt x="181951" y="812800"/>
                    <a:pt x="0" y="630849"/>
                    <a:pt x="0" y="406400"/>
                  </a:cubicBezTo>
                  <a:lnTo>
                    <a:pt x="0" y="406400"/>
                  </a:lnTo>
                  <a:cubicBezTo>
                    <a:pt x="0" y="181951"/>
                    <a:pt x="181951" y="0"/>
                    <a:pt x="406400" y="0"/>
                  </a:cubicBezTo>
                  <a:close/>
                </a:path>
              </a:pathLst>
            </a:custGeom>
            <a:solidFill>
              <a:srgbClr val="078A4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71" name="Google Shape;1171;p17"/>
            <p:cNvSpPr txBox="1"/>
            <p:nvPr/>
          </p:nvSpPr>
          <p:spPr>
            <a:xfrm>
              <a:off x="0" y="-38100"/>
              <a:ext cx="812800" cy="850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2225" lIns="32225" spcFirstLastPara="1" rIns="32225" wrap="square" tIns="32225">
              <a:noAutofit/>
            </a:bodyPr>
            <a:lstStyle/>
            <a:p>
              <a:pPr indent="0" lvl="0" marL="0" marR="0" rtl="0" algn="ctr">
                <a:lnSpc>
                  <a:spcPct val="86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172" name="Google Shape;1172;p17"/>
          <p:cNvSpPr txBox="1"/>
          <p:nvPr/>
        </p:nvSpPr>
        <p:spPr>
          <a:xfrm>
            <a:off x="2152083" y="6318795"/>
            <a:ext cx="576233" cy="9895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287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73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#078A4B</a:t>
            </a:r>
            <a:endParaRPr/>
          </a:p>
        </p:txBody>
      </p:sp>
      <p:sp>
        <p:nvSpPr>
          <p:cNvPr id="1173" name="Google Shape;1173;p17"/>
          <p:cNvSpPr/>
          <p:nvPr/>
        </p:nvSpPr>
        <p:spPr>
          <a:xfrm>
            <a:off x="4060964" y="3156082"/>
            <a:ext cx="1228553" cy="2158799"/>
          </a:xfrm>
          <a:custGeom>
            <a:rect b="b" l="l" r="r" t="t"/>
            <a:pathLst>
              <a:path extrusionOk="0" h="2158799" w="1228553">
                <a:moveTo>
                  <a:pt x="0" y="0"/>
                </a:moveTo>
                <a:lnTo>
                  <a:pt x="1228552" y="0"/>
                </a:lnTo>
                <a:lnTo>
                  <a:pt x="1228552" y="2158799"/>
                </a:lnTo>
                <a:lnTo>
                  <a:pt x="0" y="215879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174" name="Google Shape;1174;p17"/>
          <p:cNvSpPr/>
          <p:nvPr/>
        </p:nvSpPr>
        <p:spPr>
          <a:xfrm flipH="1">
            <a:off x="5324158" y="3464355"/>
            <a:ext cx="1675567" cy="1850526"/>
          </a:xfrm>
          <a:custGeom>
            <a:rect b="b" l="l" r="r" t="t"/>
            <a:pathLst>
              <a:path extrusionOk="0" h="1850526" w="1675567">
                <a:moveTo>
                  <a:pt x="1675567" y="0"/>
                </a:moveTo>
                <a:lnTo>
                  <a:pt x="0" y="0"/>
                </a:lnTo>
                <a:lnTo>
                  <a:pt x="0" y="1850526"/>
                </a:lnTo>
                <a:lnTo>
                  <a:pt x="1675567" y="1850526"/>
                </a:lnTo>
                <a:lnTo>
                  <a:pt x="1675567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175" name="Google Shape;1175;p17"/>
          <p:cNvSpPr/>
          <p:nvPr/>
        </p:nvSpPr>
        <p:spPr>
          <a:xfrm>
            <a:off x="8522120" y="3665931"/>
            <a:ext cx="1349140" cy="1648949"/>
          </a:xfrm>
          <a:custGeom>
            <a:rect b="b" l="l" r="r" t="t"/>
            <a:pathLst>
              <a:path extrusionOk="0" h="1648949" w="1349140">
                <a:moveTo>
                  <a:pt x="0" y="0"/>
                </a:moveTo>
                <a:lnTo>
                  <a:pt x="1349141" y="0"/>
                </a:lnTo>
                <a:lnTo>
                  <a:pt x="1349141" y="1648950"/>
                </a:lnTo>
                <a:lnTo>
                  <a:pt x="0" y="164895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176" name="Google Shape;1176;p17"/>
          <p:cNvSpPr/>
          <p:nvPr/>
        </p:nvSpPr>
        <p:spPr>
          <a:xfrm>
            <a:off x="7034367" y="3826591"/>
            <a:ext cx="1453112" cy="1488290"/>
          </a:xfrm>
          <a:custGeom>
            <a:rect b="b" l="l" r="r" t="t"/>
            <a:pathLst>
              <a:path extrusionOk="0" h="1488290" w="1453112">
                <a:moveTo>
                  <a:pt x="0" y="0"/>
                </a:moveTo>
                <a:lnTo>
                  <a:pt x="1453112" y="0"/>
                </a:lnTo>
                <a:lnTo>
                  <a:pt x="1453112" y="1488290"/>
                </a:lnTo>
                <a:lnTo>
                  <a:pt x="0" y="148829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6">
              <a:alphaModFix/>
            </a:blip>
            <a:stretch>
              <a:fillRect b="0" l="0" r="0" t="0"/>
            </a:stretch>
          </a:blipFill>
          <a:ln>
            <a:noFill/>
          </a:ln>
        </p:spPr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3F785C"/>
        </a:solidFill>
      </p:bgPr>
    </p:bg>
    <p:spTree>
      <p:nvGrpSpPr>
        <p:cNvPr id="1180" name="Shape 1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1" name="Google Shape;1181;p18"/>
          <p:cNvSpPr/>
          <p:nvPr/>
        </p:nvSpPr>
        <p:spPr>
          <a:xfrm rot="877835">
            <a:off x="-1147823" y="176881"/>
            <a:ext cx="3338066" cy="4079858"/>
          </a:xfrm>
          <a:custGeom>
            <a:rect b="b" l="l" r="r" t="t"/>
            <a:pathLst>
              <a:path extrusionOk="0" h="4079858" w="3338066">
                <a:moveTo>
                  <a:pt x="0" y="0"/>
                </a:moveTo>
                <a:lnTo>
                  <a:pt x="3338066" y="0"/>
                </a:lnTo>
                <a:lnTo>
                  <a:pt x="3338066" y="4079858"/>
                </a:lnTo>
                <a:lnTo>
                  <a:pt x="0" y="4079858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182" name="Google Shape;1182;p18"/>
          <p:cNvSpPr/>
          <p:nvPr/>
        </p:nvSpPr>
        <p:spPr>
          <a:xfrm flipH="1" rot="-888143">
            <a:off x="8497113" y="176881"/>
            <a:ext cx="3338066" cy="4079858"/>
          </a:xfrm>
          <a:custGeom>
            <a:rect b="b" l="l" r="r" t="t"/>
            <a:pathLst>
              <a:path extrusionOk="0" h="4079858" w="3338066">
                <a:moveTo>
                  <a:pt x="3338065" y="0"/>
                </a:moveTo>
                <a:lnTo>
                  <a:pt x="0" y="0"/>
                </a:lnTo>
                <a:lnTo>
                  <a:pt x="0" y="4079858"/>
                </a:lnTo>
                <a:lnTo>
                  <a:pt x="3338065" y="4079858"/>
                </a:lnTo>
                <a:lnTo>
                  <a:pt x="3338065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183" name="Google Shape;1183;p18"/>
          <p:cNvSpPr/>
          <p:nvPr/>
        </p:nvSpPr>
        <p:spPr>
          <a:xfrm flipH="1">
            <a:off x="8227422" y="5139329"/>
            <a:ext cx="2451692" cy="2511044"/>
          </a:xfrm>
          <a:custGeom>
            <a:rect b="b" l="l" r="r" t="t"/>
            <a:pathLst>
              <a:path extrusionOk="0" h="2511044" w="2451692">
                <a:moveTo>
                  <a:pt x="2451692" y="0"/>
                </a:moveTo>
                <a:lnTo>
                  <a:pt x="0" y="0"/>
                </a:lnTo>
                <a:lnTo>
                  <a:pt x="0" y="2511044"/>
                </a:lnTo>
                <a:lnTo>
                  <a:pt x="2451692" y="2511044"/>
                </a:lnTo>
                <a:lnTo>
                  <a:pt x="2451692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184" name="Google Shape;1184;p18"/>
          <p:cNvSpPr/>
          <p:nvPr/>
        </p:nvSpPr>
        <p:spPr>
          <a:xfrm>
            <a:off x="-38579" y="5258178"/>
            <a:ext cx="2451692" cy="2511044"/>
          </a:xfrm>
          <a:custGeom>
            <a:rect b="b" l="l" r="r" t="t"/>
            <a:pathLst>
              <a:path extrusionOk="0" h="2511044" w="2451692">
                <a:moveTo>
                  <a:pt x="0" y="0"/>
                </a:moveTo>
                <a:lnTo>
                  <a:pt x="2451693" y="0"/>
                </a:lnTo>
                <a:lnTo>
                  <a:pt x="2451693" y="2511044"/>
                </a:lnTo>
                <a:lnTo>
                  <a:pt x="0" y="2511044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185" name="Google Shape;1185;p18"/>
          <p:cNvSpPr txBox="1"/>
          <p:nvPr/>
        </p:nvSpPr>
        <p:spPr>
          <a:xfrm>
            <a:off x="2856530" y="1438464"/>
            <a:ext cx="4978940" cy="50778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866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CREDITS</a:t>
            </a:r>
            <a:endParaRPr/>
          </a:p>
        </p:txBody>
      </p:sp>
      <p:sp>
        <p:nvSpPr>
          <p:cNvPr id="1186" name="Google Shape;1186;p18"/>
          <p:cNvSpPr txBox="1"/>
          <p:nvPr/>
        </p:nvSpPr>
        <p:spPr>
          <a:xfrm>
            <a:off x="2575099" y="2012925"/>
            <a:ext cx="5541801" cy="46293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201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9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This presentation template is free for everyone to use thanks to the following:</a:t>
            </a:r>
            <a:endParaRPr/>
          </a:p>
        </p:txBody>
      </p:sp>
      <p:sp>
        <p:nvSpPr>
          <p:cNvPr id="1187" name="Google Shape;1187;p18"/>
          <p:cNvSpPr txBox="1"/>
          <p:nvPr/>
        </p:nvSpPr>
        <p:spPr>
          <a:xfrm>
            <a:off x="3966931" y="5832854"/>
            <a:ext cx="2758138" cy="29045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204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1896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Happy designing!</a:t>
            </a:r>
            <a:endParaRPr/>
          </a:p>
        </p:txBody>
      </p:sp>
      <p:sp>
        <p:nvSpPr>
          <p:cNvPr id="1188" name="Google Shape;1188;p18"/>
          <p:cNvSpPr txBox="1"/>
          <p:nvPr/>
        </p:nvSpPr>
        <p:spPr>
          <a:xfrm>
            <a:off x="2002794" y="3815062"/>
            <a:ext cx="6686413" cy="21563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199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355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for the presentation template</a:t>
            </a:r>
            <a:endParaRPr/>
          </a:p>
        </p:txBody>
      </p:sp>
      <p:sp>
        <p:nvSpPr>
          <p:cNvPr id="1189" name="Google Shape;1189;p18"/>
          <p:cNvSpPr txBox="1"/>
          <p:nvPr/>
        </p:nvSpPr>
        <p:spPr>
          <a:xfrm>
            <a:off x="2002794" y="4990821"/>
            <a:ext cx="6686413" cy="21563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199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355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for the photos</a:t>
            </a:r>
            <a:endParaRPr/>
          </a:p>
        </p:txBody>
      </p:sp>
      <p:sp>
        <p:nvSpPr>
          <p:cNvPr id="1190" name="Google Shape;1190;p18"/>
          <p:cNvSpPr txBox="1"/>
          <p:nvPr/>
        </p:nvSpPr>
        <p:spPr>
          <a:xfrm>
            <a:off x="3290222" y="4506171"/>
            <a:ext cx="4111555" cy="41447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192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Pexels, Pixabay</a:t>
            </a:r>
            <a:endParaRPr/>
          </a:p>
        </p:txBody>
      </p:sp>
      <p:sp>
        <p:nvSpPr>
          <p:cNvPr id="1191" name="Google Shape;1191;p18"/>
          <p:cNvSpPr/>
          <p:nvPr/>
        </p:nvSpPr>
        <p:spPr>
          <a:xfrm>
            <a:off x="3711512" y="2864991"/>
            <a:ext cx="3268976" cy="817244"/>
          </a:xfrm>
          <a:custGeom>
            <a:rect b="b" l="l" r="r" t="t"/>
            <a:pathLst>
              <a:path extrusionOk="0" h="817244" w="3268976">
                <a:moveTo>
                  <a:pt x="0" y="0"/>
                </a:moveTo>
                <a:lnTo>
                  <a:pt x="3268976" y="0"/>
                </a:lnTo>
                <a:lnTo>
                  <a:pt x="3268976" y="817244"/>
                </a:lnTo>
                <a:lnTo>
                  <a:pt x="0" y="817244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