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56500" cx="106934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Montserrat Black"/>
      <p:bold r:id="rId15"/>
      <p:boldItalic r:id="rId16"/>
    </p:embeddedFont>
    <p:embeddedFont>
      <p:font typeface="Pacifico"/>
      <p:regular r:id="rId17"/>
    </p:embeddedFont>
    <p:embeddedFont>
      <p:font typeface="Montserrat ExtraBold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Black-bold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Pacifico-regular.fntdata"/><Relationship Id="rId16" Type="http://schemas.openxmlformats.org/officeDocument/2006/relationships/font" Target="fonts/MontserratBlack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ExtraBold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0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1" name="Google Shape;101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107" name="Google Shape;107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0" y="0"/>
            <a:ext cx="10688120" cy="7556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3"/>
          <p:cNvGrpSpPr/>
          <p:nvPr/>
        </p:nvGrpSpPr>
        <p:grpSpPr>
          <a:xfrm>
            <a:off x="422191" y="226107"/>
            <a:ext cx="2561052" cy="2561052"/>
            <a:chOff x="0" y="0"/>
            <a:chExt cx="812800" cy="8128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/>
          <p:nvPr/>
        </p:nvSpPr>
        <p:spPr>
          <a:xfrm>
            <a:off x="7350369" y="3560508"/>
            <a:ext cx="1067802" cy="1913000"/>
          </a:xfrm>
          <a:custGeom>
            <a:rect b="b" l="l" r="r" t="t"/>
            <a:pathLst>
              <a:path extrusionOk="0" h="1913000" w="1067802">
                <a:moveTo>
                  <a:pt x="0" y="0"/>
                </a:moveTo>
                <a:lnTo>
                  <a:pt x="1067802" y="0"/>
                </a:lnTo>
                <a:lnTo>
                  <a:pt x="1067802" y="1913001"/>
                </a:lnTo>
                <a:lnTo>
                  <a:pt x="0" y="1913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" name="Google Shape;18;p3"/>
          <p:cNvGrpSpPr/>
          <p:nvPr/>
        </p:nvGrpSpPr>
        <p:grpSpPr>
          <a:xfrm>
            <a:off x="1862770" y="4848807"/>
            <a:ext cx="2561052" cy="2561052"/>
            <a:chOff x="0" y="0"/>
            <a:chExt cx="812800" cy="812800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4812066" y="226107"/>
            <a:ext cx="2561052" cy="2561052"/>
            <a:chOff x="0" y="0"/>
            <a:chExt cx="812800" cy="812800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3"/>
          <p:cNvSpPr/>
          <p:nvPr/>
        </p:nvSpPr>
        <p:spPr>
          <a:xfrm flipH="1">
            <a:off x="-2049477" y="3179869"/>
            <a:ext cx="3337872" cy="8460043"/>
          </a:xfrm>
          <a:custGeom>
            <a:rect b="b" l="l" r="r" t="t"/>
            <a:pathLst>
              <a:path extrusionOk="0" h="8460043" w="3337872">
                <a:moveTo>
                  <a:pt x="3337872" y="0"/>
                </a:moveTo>
                <a:lnTo>
                  <a:pt x="0" y="0"/>
                </a:lnTo>
                <a:lnTo>
                  <a:pt x="0" y="8460044"/>
                </a:lnTo>
                <a:lnTo>
                  <a:pt x="3337872" y="8460044"/>
                </a:lnTo>
                <a:lnTo>
                  <a:pt x="333787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" name="Google Shape;25;p3"/>
          <p:cNvGrpSpPr/>
          <p:nvPr/>
        </p:nvGrpSpPr>
        <p:grpSpPr>
          <a:xfrm>
            <a:off x="7921954" y="4848807"/>
            <a:ext cx="2561052" cy="2561052"/>
            <a:chOff x="0" y="0"/>
            <a:chExt cx="812800" cy="8128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3"/>
          <p:cNvSpPr/>
          <p:nvPr/>
        </p:nvSpPr>
        <p:spPr>
          <a:xfrm>
            <a:off x="2713353" y="2764535"/>
            <a:ext cx="941175" cy="1395273"/>
          </a:xfrm>
          <a:custGeom>
            <a:rect b="b" l="l" r="r" t="t"/>
            <a:pathLst>
              <a:path extrusionOk="0" h="1395273" w="941175">
                <a:moveTo>
                  <a:pt x="0" y="0"/>
                </a:moveTo>
                <a:lnTo>
                  <a:pt x="941175" y="0"/>
                </a:lnTo>
                <a:lnTo>
                  <a:pt x="941175" y="1395273"/>
                </a:lnTo>
                <a:lnTo>
                  <a:pt x="0" y="1395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3"/>
          <p:cNvSpPr/>
          <p:nvPr/>
        </p:nvSpPr>
        <p:spPr>
          <a:xfrm rot="-4777092">
            <a:off x="3495408" y="-1183724"/>
            <a:ext cx="1594542" cy="2370265"/>
          </a:xfrm>
          <a:custGeom>
            <a:rect b="b" l="l" r="r" t="t"/>
            <a:pathLst>
              <a:path extrusionOk="0" h="2372988" w="1596374">
                <a:moveTo>
                  <a:pt x="0" y="0"/>
                </a:moveTo>
                <a:lnTo>
                  <a:pt x="1596373" y="0"/>
                </a:lnTo>
                <a:lnTo>
                  <a:pt x="1596373" y="2372988"/>
                </a:lnTo>
                <a:lnTo>
                  <a:pt x="0" y="2372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" name="Google Shape;30;p3"/>
          <p:cNvSpPr/>
          <p:nvPr/>
        </p:nvSpPr>
        <p:spPr>
          <a:xfrm>
            <a:off x="1328949" y="2390751"/>
            <a:ext cx="747532" cy="74753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9C0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2769528" y="4467623"/>
            <a:ext cx="747532" cy="74753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9C0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739494" y="2413407"/>
            <a:ext cx="747532" cy="74753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9C0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838004" y="4467623"/>
            <a:ext cx="747532" cy="74753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9C0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507236" y="6509273"/>
            <a:ext cx="781159" cy="898120"/>
          </a:xfrm>
          <a:custGeom>
            <a:rect b="b" l="l" r="r" t="t"/>
            <a:pathLst>
              <a:path extrusionOk="0" h="898120" w="781159">
                <a:moveTo>
                  <a:pt x="0" y="0"/>
                </a:moveTo>
                <a:lnTo>
                  <a:pt x="781159" y="0"/>
                </a:lnTo>
                <a:lnTo>
                  <a:pt x="781159" y="898120"/>
                </a:lnTo>
                <a:lnTo>
                  <a:pt x="0" y="898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3"/>
          <p:cNvSpPr/>
          <p:nvPr/>
        </p:nvSpPr>
        <p:spPr>
          <a:xfrm>
            <a:off x="670141" y="5821395"/>
            <a:ext cx="455350" cy="523529"/>
          </a:xfrm>
          <a:custGeom>
            <a:rect b="b" l="l" r="r" t="t"/>
            <a:pathLst>
              <a:path extrusionOk="0" h="523529" w="455350">
                <a:moveTo>
                  <a:pt x="0" y="0"/>
                </a:moveTo>
                <a:lnTo>
                  <a:pt x="455350" y="0"/>
                </a:lnTo>
                <a:lnTo>
                  <a:pt x="455350" y="523529"/>
                </a:lnTo>
                <a:lnTo>
                  <a:pt x="0" y="523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3"/>
          <p:cNvSpPr/>
          <p:nvPr/>
        </p:nvSpPr>
        <p:spPr>
          <a:xfrm>
            <a:off x="4876187" y="3780000"/>
            <a:ext cx="2474182" cy="3024000"/>
          </a:xfrm>
          <a:custGeom>
            <a:rect b="b" l="l" r="r" t="t"/>
            <a:pathLst>
              <a:path extrusionOk="0" h="3024000" w="2474182">
                <a:moveTo>
                  <a:pt x="0" y="0"/>
                </a:moveTo>
                <a:lnTo>
                  <a:pt x="2474182" y="0"/>
                </a:lnTo>
                <a:lnTo>
                  <a:pt x="2474182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3"/>
          <p:cNvSpPr/>
          <p:nvPr/>
        </p:nvSpPr>
        <p:spPr>
          <a:xfrm flipH="1">
            <a:off x="8272940" y="842868"/>
            <a:ext cx="1949469" cy="2673835"/>
          </a:xfrm>
          <a:custGeom>
            <a:rect b="b" l="l" r="r" t="t"/>
            <a:pathLst>
              <a:path extrusionOk="0" h="2673835" w="1949469">
                <a:moveTo>
                  <a:pt x="1949468" y="0"/>
                </a:moveTo>
                <a:lnTo>
                  <a:pt x="0" y="0"/>
                </a:lnTo>
                <a:lnTo>
                  <a:pt x="0" y="2673835"/>
                </a:lnTo>
                <a:lnTo>
                  <a:pt x="1949468" y="2673835"/>
                </a:lnTo>
                <a:lnTo>
                  <a:pt x="1949468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3"/>
          <p:cNvSpPr txBox="1"/>
          <p:nvPr>
            <p:ph idx="1" type="subTitle"/>
          </p:nvPr>
        </p:nvSpPr>
        <p:spPr>
          <a:xfrm>
            <a:off x="1009400" y="608450"/>
            <a:ext cx="1416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2" type="body"/>
          </p:nvPr>
        </p:nvSpPr>
        <p:spPr>
          <a:xfrm>
            <a:off x="729025" y="1127175"/>
            <a:ext cx="1949400" cy="10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/>
            </a:lvl1pPr>
            <a:lvl2pPr indent="-304800" lvl="1" marL="91440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3" type="subTitle"/>
          </p:nvPr>
        </p:nvSpPr>
        <p:spPr>
          <a:xfrm>
            <a:off x="1376000" y="2528263"/>
            <a:ext cx="682800" cy="4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4" type="subTitle"/>
          </p:nvPr>
        </p:nvSpPr>
        <p:spPr>
          <a:xfrm>
            <a:off x="5418938" y="608450"/>
            <a:ext cx="1416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5" type="body"/>
          </p:nvPr>
        </p:nvSpPr>
        <p:spPr>
          <a:xfrm>
            <a:off x="5138563" y="1127175"/>
            <a:ext cx="1949400" cy="10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6" type="subTitle"/>
          </p:nvPr>
        </p:nvSpPr>
        <p:spPr>
          <a:xfrm>
            <a:off x="5785538" y="2528263"/>
            <a:ext cx="682800" cy="4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7" type="subTitle"/>
          </p:nvPr>
        </p:nvSpPr>
        <p:spPr>
          <a:xfrm>
            <a:off x="2801900" y="4605125"/>
            <a:ext cx="682800" cy="4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9pPr>
          </a:lstStyle>
          <a:p/>
        </p:txBody>
      </p:sp>
      <p:sp>
        <p:nvSpPr>
          <p:cNvPr id="45" name="Google Shape;45;p3"/>
          <p:cNvSpPr txBox="1"/>
          <p:nvPr>
            <p:ph idx="8" type="subTitle"/>
          </p:nvPr>
        </p:nvSpPr>
        <p:spPr>
          <a:xfrm>
            <a:off x="8861075" y="4605138"/>
            <a:ext cx="682800" cy="4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DD2233"/>
              </a:buClr>
              <a:buSzPts val="2500"/>
              <a:buNone/>
              <a:defRPr sz="2500">
                <a:solidFill>
                  <a:srgbClr val="DD2233"/>
                </a:solidFill>
              </a:defRPr>
            </a:lvl9pPr>
          </a:lstStyle>
          <a:p/>
        </p:txBody>
      </p:sp>
      <p:sp>
        <p:nvSpPr>
          <p:cNvPr id="46" name="Google Shape;46;p3"/>
          <p:cNvSpPr txBox="1"/>
          <p:nvPr>
            <p:ph idx="9" type="subTitle"/>
          </p:nvPr>
        </p:nvSpPr>
        <p:spPr>
          <a:xfrm>
            <a:off x="2435288" y="6895625"/>
            <a:ext cx="1416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3" type="body"/>
          </p:nvPr>
        </p:nvSpPr>
        <p:spPr>
          <a:xfrm>
            <a:off x="2168600" y="5610625"/>
            <a:ext cx="1949400" cy="10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4" type="subTitle"/>
          </p:nvPr>
        </p:nvSpPr>
        <p:spPr>
          <a:xfrm>
            <a:off x="8494463" y="6895625"/>
            <a:ext cx="1416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15" type="body"/>
          </p:nvPr>
        </p:nvSpPr>
        <p:spPr>
          <a:xfrm>
            <a:off x="8227775" y="5610625"/>
            <a:ext cx="1949400" cy="10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0" y="2474328"/>
            <a:ext cx="12529000" cy="6490130"/>
          </a:xfrm>
          <a:custGeom>
            <a:rect b="b" l="l" r="r" t="t"/>
            <a:pathLst>
              <a:path extrusionOk="0" h="6490130" w="12529000">
                <a:moveTo>
                  <a:pt x="0" y="0"/>
                </a:moveTo>
                <a:lnTo>
                  <a:pt x="12529000" y="0"/>
                </a:lnTo>
                <a:lnTo>
                  <a:pt x="12529000" y="6490130"/>
                </a:lnTo>
                <a:lnTo>
                  <a:pt x="0" y="6490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8619" l="0" r="0" t="0"/>
            </a:stretch>
          </a:blipFill>
          <a:ln>
            <a:noFill/>
          </a:ln>
        </p:spPr>
      </p:sp>
      <p:pic>
        <p:nvPicPr>
          <p:cNvPr id="52" name="Google Shape;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5" y="-107950"/>
            <a:ext cx="10688120" cy="755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/>
          <p:nvPr/>
        </p:nvSpPr>
        <p:spPr>
          <a:xfrm>
            <a:off x="2118737" y="2474328"/>
            <a:ext cx="5245440" cy="6490130"/>
          </a:xfrm>
          <a:custGeom>
            <a:rect b="b" l="l" r="r" t="t"/>
            <a:pathLst>
              <a:path extrusionOk="0" h="6490130" w="5245440">
                <a:moveTo>
                  <a:pt x="0" y="0"/>
                </a:moveTo>
                <a:lnTo>
                  <a:pt x="5245441" y="0"/>
                </a:lnTo>
                <a:lnTo>
                  <a:pt x="5245441" y="6490130"/>
                </a:lnTo>
                <a:lnTo>
                  <a:pt x="0" y="6490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8619" l="-40388" r="-98457" t="0"/>
            </a:stretch>
          </a:blipFill>
          <a:ln>
            <a:noFill/>
          </a:ln>
        </p:spPr>
      </p:sp>
      <p:sp>
        <p:nvSpPr>
          <p:cNvPr id="54" name="Google Shape;54;p4"/>
          <p:cNvSpPr/>
          <p:nvPr/>
        </p:nvSpPr>
        <p:spPr>
          <a:xfrm>
            <a:off x="9304828" y="603083"/>
            <a:ext cx="458152" cy="467502"/>
          </a:xfrm>
          <a:custGeom>
            <a:rect b="b" l="l" r="r" t="t"/>
            <a:pathLst>
              <a:path extrusionOk="0" h="467502" w="458152">
                <a:moveTo>
                  <a:pt x="0" y="0"/>
                </a:moveTo>
                <a:lnTo>
                  <a:pt x="458152" y="0"/>
                </a:lnTo>
                <a:lnTo>
                  <a:pt x="458152" y="467503"/>
                </a:lnTo>
                <a:lnTo>
                  <a:pt x="0" y="467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4"/>
          <p:cNvSpPr txBox="1"/>
          <p:nvPr>
            <p:ph type="title"/>
          </p:nvPr>
        </p:nvSpPr>
        <p:spPr>
          <a:xfrm>
            <a:off x="350475" y="319650"/>
            <a:ext cx="5607900" cy="13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D2233"/>
              </a:buClr>
              <a:buSzPts val="9700"/>
              <a:buNone/>
              <a:defRPr sz="9700">
                <a:solidFill>
                  <a:srgbClr val="DD223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2" type="title"/>
          </p:nvPr>
        </p:nvSpPr>
        <p:spPr>
          <a:xfrm>
            <a:off x="350475" y="1735600"/>
            <a:ext cx="5635800" cy="11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" type="subTitle"/>
          </p:nvPr>
        </p:nvSpPr>
        <p:spPr>
          <a:xfrm>
            <a:off x="350475" y="2966525"/>
            <a:ext cx="5691900" cy="4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DD2233"/>
              </a:buClr>
              <a:buSzPts val="3300"/>
              <a:buFont typeface="Pacifico"/>
              <a:buNone/>
              <a:defRPr sz="3300">
                <a:solidFill>
                  <a:srgbClr val="DD2233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3" type="subTitle"/>
          </p:nvPr>
        </p:nvSpPr>
        <p:spPr>
          <a:xfrm>
            <a:off x="8706800" y="1214075"/>
            <a:ext cx="16542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8" name="Google Shape;88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Montserrat ExtraBold"/>
              <a:buNone/>
              <a:defRPr i="0" sz="9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Montserrat ExtraBold"/>
              <a:buNone/>
              <a:defRPr sz="9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Montserrat ExtraBold"/>
              <a:buNone/>
              <a:defRPr sz="9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Montserrat ExtraBold"/>
              <a:buNone/>
              <a:defRPr sz="9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Montserrat ExtraBold"/>
              <a:buNone/>
              <a:defRPr sz="9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Montserrat ExtraBold"/>
              <a:buNone/>
              <a:defRPr sz="9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Montserrat ExtraBold"/>
              <a:buNone/>
              <a:defRPr sz="9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Montserrat ExtraBold"/>
              <a:buNone/>
              <a:defRPr sz="9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Montserrat ExtraBold"/>
              <a:buNone/>
              <a:defRPr sz="9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DFE4"/>
              </a:buClr>
              <a:buSzPts val="1200"/>
              <a:buFont typeface="Montserrat"/>
              <a:buChar char="•"/>
              <a:defRPr b="1" i="0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DFE4"/>
              </a:buClr>
              <a:buSzPts val="1200"/>
              <a:buFont typeface="Montserrat"/>
              <a:buChar char="–"/>
              <a:defRPr i="0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DFE4"/>
              </a:buClr>
              <a:buSzPts val="1200"/>
              <a:buFont typeface="Montserrat"/>
              <a:buChar char="•"/>
              <a:defRPr i="0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DFE4"/>
              </a:buClr>
              <a:buSzPts val="1200"/>
              <a:buFont typeface="Montserrat"/>
              <a:buChar char="–"/>
              <a:defRPr i="0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DFE4"/>
              </a:buClr>
              <a:buSzPts val="1200"/>
              <a:buFont typeface="Montserrat"/>
              <a:buChar char="»"/>
              <a:defRPr i="0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DFE4"/>
              </a:buClr>
              <a:buSzPts val="1200"/>
              <a:buFont typeface="Montserrat"/>
              <a:buChar char="•"/>
              <a:defRPr i="0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DFE4"/>
              </a:buClr>
              <a:buSzPts val="1200"/>
              <a:buFont typeface="Montserrat"/>
              <a:buChar char="•"/>
              <a:defRPr i="0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DFE4"/>
              </a:buClr>
              <a:buSzPts val="1200"/>
              <a:buFont typeface="Montserrat"/>
              <a:buChar char="•"/>
              <a:defRPr i="0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DFE4"/>
              </a:buClr>
              <a:buSzPts val="1200"/>
              <a:buFont typeface="Montserrat"/>
              <a:buChar char="•"/>
              <a:defRPr i="0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30.png"/><Relationship Id="rId8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/>
          <p:nvPr/>
        </p:nvSpPr>
        <p:spPr>
          <a:xfrm>
            <a:off x="0" y="2474328"/>
            <a:ext cx="12529000" cy="6490130"/>
          </a:xfrm>
          <a:custGeom>
            <a:rect b="b" l="l" r="r" t="t"/>
            <a:pathLst>
              <a:path extrusionOk="0" h="6490130" w="12529000">
                <a:moveTo>
                  <a:pt x="0" y="0"/>
                </a:moveTo>
                <a:lnTo>
                  <a:pt x="12529000" y="0"/>
                </a:lnTo>
                <a:lnTo>
                  <a:pt x="12529000" y="6490130"/>
                </a:lnTo>
                <a:lnTo>
                  <a:pt x="0" y="6490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15" l="0" r="0" t="0"/>
            </a:stretch>
          </a:blipFill>
          <a:ln>
            <a:noFill/>
          </a:ln>
        </p:spPr>
      </p:sp>
      <p:pic>
        <p:nvPicPr>
          <p:cNvPr id="129" name="Google Shape;12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5" y="-107950"/>
            <a:ext cx="10688120" cy="755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399439" y="1489640"/>
            <a:ext cx="5985725" cy="1245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JOURNEY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399439" y="2773602"/>
            <a:ext cx="3372604" cy="458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6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77" u="none" cap="none" strike="noStrike">
                <a:solidFill>
                  <a:srgbClr val="DD2233"/>
                </a:solidFill>
                <a:latin typeface="Pacifico"/>
                <a:ea typeface="Pacifico"/>
                <a:cs typeface="Pacifico"/>
                <a:sym typeface="Pacifico"/>
              </a:rPr>
              <a:t>Map Infographics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2118737" y="2474328"/>
            <a:ext cx="5245440" cy="6490130"/>
          </a:xfrm>
          <a:custGeom>
            <a:rect b="b" l="l" r="r" t="t"/>
            <a:pathLst>
              <a:path extrusionOk="0" h="6490130" w="5245440">
                <a:moveTo>
                  <a:pt x="0" y="0"/>
                </a:moveTo>
                <a:lnTo>
                  <a:pt x="5245441" y="0"/>
                </a:lnTo>
                <a:lnTo>
                  <a:pt x="5245441" y="6490130"/>
                </a:lnTo>
                <a:lnTo>
                  <a:pt x="0" y="6490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15" l="-40389" r="-98461" t="0"/>
            </a:stretch>
          </a:blipFill>
          <a:ln>
            <a:noFill/>
          </a:ln>
        </p:spPr>
      </p:sp>
      <p:sp>
        <p:nvSpPr>
          <p:cNvPr id="133" name="Google Shape;133;p15"/>
          <p:cNvSpPr txBox="1"/>
          <p:nvPr/>
        </p:nvSpPr>
        <p:spPr>
          <a:xfrm>
            <a:off x="399439" y="465246"/>
            <a:ext cx="5135020" cy="134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99" u="none" cap="none" strike="noStrike">
                <a:solidFill>
                  <a:srgbClr val="DD22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DONOR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9304828" y="603083"/>
            <a:ext cx="458152" cy="467502"/>
          </a:xfrm>
          <a:custGeom>
            <a:rect b="b" l="l" r="r" t="t"/>
            <a:pathLst>
              <a:path extrusionOk="0" h="467502" w="458152">
                <a:moveTo>
                  <a:pt x="0" y="0"/>
                </a:moveTo>
                <a:lnTo>
                  <a:pt x="458152" y="0"/>
                </a:lnTo>
                <a:lnTo>
                  <a:pt x="458152" y="467503"/>
                </a:lnTo>
                <a:lnTo>
                  <a:pt x="0" y="467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5"/>
          <p:cNvSpPr txBox="1"/>
          <p:nvPr/>
        </p:nvSpPr>
        <p:spPr>
          <a:xfrm>
            <a:off x="8734105" y="1182197"/>
            <a:ext cx="1599598" cy="183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COMPANY NAME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" y="0"/>
            <a:ext cx="10688119" cy="755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6"/>
          <p:cNvGrpSpPr/>
          <p:nvPr/>
        </p:nvGrpSpPr>
        <p:grpSpPr>
          <a:xfrm>
            <a:off x="422191" y="226107"/>
            <a:ext cx="2561084" cy="2561084"/>
            <a:chOff x="0" y="0"/>
            <a:chExt cx="812800" cy="812800"/>
          </a:xfrm>
        </p:grpSpPr>
        <p:sp>
          <p:nvSpPr>
            <p:cNvPr id="142" name="Google Shape;14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7350369" y="3560508"/>
            <a:ext cx="1067802" cy="1913000"/>
          </a:xfrm>
          <a:custGeom>
            <a:rect b="b" l="l" r="r" t="t"/>
            <a:pathLst>
              <a:path extrusionOk="0" h="1913000" w="1067802">
                <a:moveTo>
                  <a:pt x="0" y="0"/>
                </a:moveTo>
                <a:lnTo>
                  <a:pt x="1067802" y="0"/>
                </a:lnTo>
                <a:lnTo>
                  <a:pt x="1067802" y="1913001"/>
                </a:lnTo>
                <a:lnTo>
                  <a:pt x="0" y="1913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5" name="Google Shape;145;p16"/>
          <p:cNvGrpSpPr/>
          <p:nvPr/>
        </p:nvGrpSpPr>
        <p:grpSpPr>
          <a:xfrm>
            <a:off x="1862770" y="4848807"/>
            <a:ext cx="2561084" cy="2561084"/>
            <a:chOff x="0" y="0"/>
            <a:chExt cx="812800" cy="812800"/>
          </a:xfrm>
        </p:grpSpPr>
        <p:sp>
          <p:nvSpPr>
            <p:cNvPr id="146" name="Google Shape;14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6"/>
          <p:cNvGrpSpPr/>
          <p:nvPr/>
        </p:nvGrpSpPr>
        <p:grpSpPr>
          <a:xfrm>
            <a:off x="4812066" y="226107"/>
            <a:ext cx="2561084" cy="2561084"/>
            <a:chOff x="0" y="0"/>
            <a:chExt cx="812800" cy="812800"/>
          </a:xfrm>
        </p:grpSpPr>
        <p:sp>
          <p:nvSpPr>
            <p:cNvPr id="149" name="Google Shape;14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6"/>
          <p:cNvSpPr/>
          <p:nvPr/>
        </p:nvSpPr>
        <p:spPr>
          <a:xfrm flipH="1">
            <a:off x="-2049477" y="3179869"/>
            <a:ext cx="3337872" cy="8460043"/>
          </a:xfrm>
          <a:custGeom>
            <a:rect b="b" l="l" r="r" t="t"/>
            <a:pathLst>
              <a:path extrusionOk="0" h="8460043" w="3337872">
                <a:moveTo>
                  <a:pt x="3337872" y="0"/>
                </a:moveTo>
                <a:lnTo>
                  <a:pt x="0" y="0"/>
                </a:lnTo>
                <a:lnTo>
                  <a:pt x="0" y="8460044"/>
                </a:lnTo>
                <a:lnTo>
                  <a:pt x="3337872" y="8460044"/>
                </a:lnTo>
                <a:lnTo>
                  <a:pt x="333787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2" name="Google Shape;152;p16"/>
          <p:cNvGrpSpPr/>
          <p:nvPr/>
        </p:nvGrpSpPr>
        <p:grpSpPr>
          <a:xfrm>
            <a:off x="7921954" y="4848807"/>
            <a:ext cx="2561084" cy="2561084"/>
            <a:chOff x="0" y="0"/>
            <a:chExt cx="812800" cy="812800"/>
          </a:xfrm>
        </p:grpSpPr>
        <p:sp>
          <p:nvSpPr>
            <p:cNvPr id="153" name="Google Shape;15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6"/>
          <p:cNvSpPr/>
          <p:nvPr/>
        </p:nvSpPr>
        <p:spPr>
          <a:xfrm>
            <a:off x="2713353" y="2764535"/>
            <a:ext cx="941175" cy="1395273"/>
          </a:xfrm>
          <a:custGeom>
            <a:rect b="b" l="l" r="r" t="t"/>
            <a:pathLst>
              <a:path extrusionOk="0" h="1395273" w="941175">
                <a:moveTo>
                  <a:pt x="0" y="0"/>
                </a:moveTo>
                <a:lnTo>
                  <a:pt x="941175" y="0"/>
                </a:lnTo>
                <a:lnTo>
                  <a:pt x="941175" y="1395273"/>
                </a:lnTo>
                <a:lnTo>
                  <a:pt x="0" y="1395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6"/>
          <p:cNvSpPr/>
          <p:nvPr/>
        </p:nvSpPr>
        <p:spPr>
          <a:xfrm rot="-4779066">
            <a:off x="3495668" y="-1186494"/>
            <a:ext cx="1596374" cy="2372988"/>
          </a:xfrm>
          <a:custGeom>
            <a:rect b="b" l="l" r="r" t="t"/>
            <a:pathLst>
              <a:path extrusionOk="0" h="2372988" w="1596374">
                <a:moveTo>
                  <a:pt x="0" y="0"/>
                </a:moveTo>
                <a:lnTo>
                  <a:pt x="1596373" y="0"/>
                </a:lnTo>
                <a:lnTo>
                  <a:pt x="1596373" y="2372988"/>
                </a:lnTo>
                <a:lnTo>
                  <a:pt x="0" y="2372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7" name="Google Shape;157;p16"/>
          <p:cNvGrpSpPr/>
          <p:nvPr/>
        </p:nvGrpSpPr>
        <p:grpSpPr>
          <a:xfrm>
            <a:off x="1328949" y="2390751"/>
            <a:ext cx="747568" cy="747568"/>
            <a:chOff x="0" y="0"/>
            <a:chExt cx="812800" cy="812800"/>
          </a:xfrm>
        </p:grpSpPr>
        <p:sp>
          <p:nvSpPr>
            <p:cNvPr id="158" name="Google Shape;15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DD22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01.</a:t>
              </a:r>
              <a:endParaRPr/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2769528" y="4467623"/>
            <a:ext cx="747568" cy="747568"/>
            <a:chOff x="0" y="0"/>
            <a:chExt cx="812800" cy="812800"/>
          </a:xfrm>
        </p:grpSpPr>
        <p:sp>
          <p:nvSpPr>
            <p:cNvPr id="161" name="Google Shape;16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DD22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02.</a:t>
              </a:r>
              <a:endParaRPr/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5739494" y="2413407"/>
            <a:ext cx="747568" cy="747568"/>
            <a:chOff x="0" y="0"/>
            <a:chExt cx="812800" cy="812800"/>
          </a:xfrm>
        </p:grpSpPr>
        <p:sp>
          <p:nvSpPr>
            <p:cNvPr id="164" name="Google Shape;16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6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DD22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03.</a:t>
              </a:r>
              <a:endParaRPr/>
            </a:p>
          </p:txBody>
        </p:sp>
      </p:grpSp>
      <p:grpSp>
        <p:nvGrpSpPr>
          <p:cNvPr id="166" name="Google Shape;166;p16"/>
          <p:cNvGrpSpPr/>
          <p:nvPr/>
        </p:nvGrpSpPr>
        <p:grpSpPr>
          <a:xfrm>
            <a:off x="8838004" y="4467623"/>
            <a:ext cx="747568" cy="747568"/>
            <a:chOff x="0" y="0"/>
            <a:chExt cx="812800" cy="812800"/>
          </a:xfrm>
        </p:grpSpPr>
        <p:sp>
          <p:nvSpPr>
            <p:cNvPr id="167" name="Google Shape;16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6"/>
            <p:cNvSpPr txBox="1"/>
            <p:nvPr/>
          </p:nvSpPr>
          <p:spPr>
            <a:xfrm>
              <a:off x="50393" y="123825"/>
              <a:ext cx="736599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DD22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04.</a:t>
              </a:r>
              <a:endParaRPr/>
            </a:p>
          </p:txBody>
        </p:sp>
      </p:grpSp>
      <p:sp>
        <p:nvSpPr>
          <p:cNvPr id="169" name="Google Shape;169;p16"/>
          <p:cNvSpPr txBox="1"/>
          <p:nvPr/>
        </p:nvSpPr>
        <p:spPr>
          <a:xfrm>
            <a:off x="692112" y="982958"/>
            <a:ext cx="2021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fugiat eiusmod reprehenderit dolor eu cillum aute eu do cupidatat dolor sint non commodo do commodo anim sit laborum magn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507236" y="6509273"/>
            <a:ext cx="781159" cy="898120"/>
          </a:xfrm>
          <a:custGeom>
            <a:rect b="b" l="l" r="r" t="t"/>
            <a:pathLst>
              <a:path extrusionOk="0" h="898120" w="781159">
                <a:moveTo>
                  <a:pt x="0" y="0"/>
                </a:moveTo>
                <a:lnTo>
                  <a:pt x="781159" y="0"/>
                </a:lnTo>
                <a:lnTo>
                  <a:pt x="781159" y="898120"/>
                </a:lnTo>
                <a:lnTo>
                  <a:pt x="0" y="898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6"/>
          <p:cNvSpPr/>
          <p:nvPr/>
        </p:nvSpPr>
        <p:spPr>
          <a:xfrm>
            <a:off x="670141" y="5821395"/>
            <a:ext cx="455350" cy="523529"/>
          </a:xfrm>
          <a:custGeom>
            <a:rect b="b" l="l" r="r" t="t"/>
            <a:pathLst>
              <a:path extrusionOk="0" h="523529" w="455350">
                <a:moveTo>
                  <a:pt x="0" y="0"/>
                </a:moveTo>
                <a:lnTo>
                  <a:pt x="455350" y="0"/>
                </a:lnTo>
                <a:lnTo>
                  <a:pt x="455350" y="523529"/>
                </a:lnTo>
                <a:lnTo>
                  <a:pt x="0" y="523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6"/>
          <p:cNvSpPr/>
          <p:nvPr/>
        </p:nvSpPr>
        <p:spPr>
          <a:xfrm>
            <a:off x="4876187" y="3780000"/>
            <a:ext cx="2474182" cy="3024000"/>
          </a:xfrm>
          <a:custGeom>
            <a:rect b="b" l="l" r="r" t="t"/>
            <a:pathLst>
              <a:path extrusionOk="0" h="3024000" w="2474182">
                <a:moveTo>
                  <a:pt x="0" y="0"/>
                </a:moveTo>
                <a:lnTo>
                  <a:pt x="2474182" y="0"/>
                </a:lnTo>
                <a:lnTo>
                  <a:pt x="2474182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6"/>
          <p:cNvSpPr/>
          <p:nvPr/>
        </p:nvSpPr>
        <p:spPr>
          <a:xfrm flipH="1">
            <a:off x="8272940" y="842868"/>
            <a:ext cx="1949469" cy="2673835"/>
          </a:xfrm>
          <a:custGeom>
            <a:rect b="b" l="l" r="r" t="t"/>
            <a:pathLst>
              <a:path extrusionOk="0" h="2673835" w="1949469">
                <a:moveTo>
                  <a:pt x="1949468" y="0"/>
                </a:moveTo>
                <a:lnTo>
                  <a:pt x="0" y="0"/>
                </a:lnTo>
                <a:lnTo>
                  <a:pt x="0" y="2673835"/>
                </a:lnTo>
                <a:lnTo>
                  <a:pt x="1949468" y="2673835"/>
                </a:lnTo>
                <a:lnTo>
                  <a:pt x="1949468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6"/>
          <p:cNvSpPr txBox="1"/>
          <p:nvPr/>
        </p:nvSpPr>
        <p:spPr>
          <a:xfrm>
            <a:off x="1018609" y="701475"/>
            <a:ext cx="1281215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AWARENESS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2461501" y="5405691"/>
            <a:ext cx="1363623" cy="154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CONSIDERATION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8691420" y="5405691"/>
            <a:ext cx="1022152" cy="154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EVANGELIZE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5698153" y="688182"/>
            <a:ext cx="788908" cy="154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DECISION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5081987" y="982958"/>
            <a:ext cx="2021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fugiat eiusmod reprehenderit dolor eu cillum aute eu do cupidatat dolor sint non commodo do commodo anim sit laborum magn</a:t>
            </a:r>
            <a:endParaRPr/>
          </a:p>
        </p:txBody>
      </p:sp>
      <p:sp>
        <p:nvSpPr>
          <p:cNvPr id="179" name="Google Shape;179;p16"/>
          <p:cNvSpPr txBox="1"/>
          <p:nvPr/>
        </p:nvSpPr>
        <p:spPr>
          <a:xfrm>
            <a:off x="8201168" y="5712465"/>
            <a:ext cx="2021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fugiat eiusmod reprehenderit dolor eu cillum aute eu do cupidatat dolor sint non commodo do commodo anim sit laborum magn</a:t>
            </a:r>
            <a:endParaRPr/>
          </a:p>
        </p:txBody>
      </p:sp>
      <p:sp>
        <p:nvSpPr>
          <p:cNvPr id="180" name="Google Shape;180;p16"/>
          <p:cNvSpPr txBox="1"/>
          <p:nvPr/>
        </p:nvSpPr>
        <p:spPr>
          <a:xfrm>
            <a:off x="2132692" y="5712465"/>
            <a:ext cx="2021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fugiat eiusmod reprehenderit dolor eu cillum aute eu do cupidatat dolor sint non commodo do commodo anim sit laborum magn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" y="0"/>
            <a:ext cx="10688119" cy="755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17"/>
          <p:cNvGrpSpPr/>
          <p:nvPr/>
        </p:nvGrpSpPr>
        <p:grpSpPr>
          <a:xfrm>
            <a:off x="422191" y="226107"/>
            <a:ext cx="2561084" cy="2561084"/>
            <a:chOff x="0" y="0"/>
            <a:chExt cx="812800" cy="812800"/>
          </a:xfrm>
        </p:grpSpPr>
        <p:sp>
          <p:nvSpPr>
            <p:cNvPr id="187" name="Google Shape;18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7"/>
          <p:cNvSpPr/>
          <p:nvPr/>
        </p:nvSpPr>
        <p:spPr>
          <a:xfrm>
            <a:off x="7003044" y="2984322"/>
            <a:ext cx="1437907" cy="2576055"/>
          </a:xfrm>
          <a:custGeom>
            <a:rect b="b" l="l" r="r" t="t"/>
            <a:pathLst>
              <a:path extrusionOk="0" h="2576055" w="1437907">
                <a:moveTo>
                  <a:pt x="0" y="0"/>
                </a:moveTo>
                <a:lnTo>
                  <a:pt x="1437907" y="0"/>
                </a:lnTo>
                <a:lnTo>
                  <a:pt x="1437907" y="2576055"/>
                </a:lnTo>
                <a:lnTo>
                  <a:pt x="0" y="2576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0" name="Google Shape;190;p17"/>
          <p:cNvGrpSpPr/>
          <p:nvPr/>
        </p:nvGrpSpPr>
        <p:grpSpPr>
          <a:xfrm>
            <a:off x="1862770" y="4848807"/>
            <a:ext cx="2561084" cy="2561084"/>
            <a:chOff x="0" y="0"/>
            <a:chExt cx="812800" cy="812800"/>
          </a:xfrm>
        </p:grpSpPr>
        <p:sp>
          <p:nvSpPr>
            <p:cNvPr id="191" name="Google Shape;19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7"/>
          <p:cNvGrpSpPr/>
          <p:nvPr/>
        </p:nvGrpSpPr>
        <p:grpSpPr>
          <a:xfrm>
            <a:off x="4812066" y="226107"/>
            <a:ext cx="2561084" cy="2561084"/>
            <a:chOff x="0" y="0"/>
            <a:chExt cx="812800" cy="812800"/>
          </a:xfrm>
        </p:grpSpPr>
        <p:sp>
          <p:nvSpPr>
            <p:cNvPr id="194" name="Google Shape;19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7"/>
          <p:cNvSpPr/>
          <p:nvPr/>
        </p:nvSpPr>
        <p:spPr>
          <a:xfrm flipH="1">
            <a:off x="-2049477" y="3179869"/>
            <a:ext cx="3337872" cy="8460043"/>
          </a:xfrm>
          <a:custGeom>
            <a:rect b="b" l="l" r="r" t="t"/>
            <a:pathLst>
              <a:path extrusionOk="0" h="8460043" w="3337872">
                <a:moveTo>
                  <a:pt x="3337872" y="0"/>
                </a:moveTo>
                <a:lnTo>
                  <a:pt x="0" y="0"/>
                </a:lnTo>
                <a:lnTo>
                  <a:pt x="0" y="8460044"/>
                </a:lnTo>
                <a:lnTo>
                  <a:pt x="3337872" y="8460044"/>
                </a:lnTo>
                <a:lnTo>
                  <a:pt x="333787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7" name="Google Shape;197;p17"/>
          <p:cNvGrpSpPr/>
          <p:nvPr/>
        </p:nvGrpSpPr>
        <p:grpSpPr>
          <a:xfrm>
            <a:off x="7921954" y="4848807"/>
            <a:ext cx="2561084" cy="2561084"/>
            <a:chOff x="0" y="0"/>
            <a:chExt cx="812800" cy="812800"/>
          </a:xfrm>
        </p:grpSpPr>
        <p:sp>
          <p:nvSpPr>
            <p:cNvPr id="198" name="Google Shape;19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7"/>
          <p:cNvSpPr/>
          <p:nvPr/>
        </p:nvSpPr>
        <p:spPr>
          <a:xfrm>
            <a:off x="5346000" y="4398296"/>
            <a:ext cx="1438503" cy="2132552"/>
          </a:xfrm>
          <a:custGeom>
            <a:rect b="b" l="l" r="r" t="t"/>
            <a:pathLst>
              <a:path extrusionOk="0" h="2132552" w="1438503">
                <a:moveTo>
                  <a:pt x="0" y="0"/>
                </a:moveTo>
                <a:lnTo>
                  <a:pt x="1438503" y="0"/>
                </a:lnTo>
                <a:lnTo>
                  <a:pt x="1438503" y="2132552"/>
                </a:lnTo>
                <a:lnTo>
                  <a:pt x="0" y="2132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7"/>
          <p:cNvSpPr/>
          <p:nvPr/>
        </p:nvSpPr>
        <p:spPr>
          <a:xfrm rot="5773899">
            <a:off x="2881253" y="640233"/>
            <a:ext cx="1596374" cy="2372988"/>
          </a:xfrm>
          <a:custGeom>
            <a:rect b="b" l="l" r="r" t="t"/>
            <a:pathLst>
              <a:path extrusionOk="0" h="2372988" w="1596374">
                <a:moveTo>
                  <a:pt x="0" y="0"/>
                </a:moveTo>
                <a:lnTo>
                  <a:pt x="1596373" y="0"/>
                </a:lnTo>
                <a:lnTo>
                  <a:pt x="1596373" y="2372988"/>
                </a:lnTo>
                <a:lnTo>
                  <a:pt x="0" y="2372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2" name="Google Shape;202;p17"/>
          <p:cNvGrpSpPr/>
          <p:nvPr/>
        </p:nvGrpSpPr>
        <p:grpSpPr>
          <a:xfrm>
            <a:off x="1328949" y="2390751"/>
            <a:ext cx="747568" cy="747568"/>
            <a:chOff x="0" y="0"/>
            <a:chExt cx="812800" cy="812800"/>
          </a:xfrm>
        </p:grpSpPr>
        <p:sp>
          <p:nvSpPr>
            <p:cNvPr id="203" name="Google Shape;20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DD22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01.</a:t>
              </a:r>
              <a:endParaRPr/>
            </a:p>
          </p:txBody>
        </p:sp>
      </p:grpSp>
      <p:grpSp>
        <p:nvGrpSpPr>
          <p:cNvPr id="205" name="Google Shape;205;p17"/>
          <p:cNvGrpSpPr/>
          <p:nvPr/>
        </p:nvGrpSpPr>
        <p:grpSpPr>
          <a:xfrm>
            <a:off x="2769528" y="4467623"/>
            <a:ext cx="747568" cy="747568"/>
            <a:chOff x="0" y="0"/>
            <a:chExt cx="812800" cy="812800"/>
          </a:xfrm>
        </p:grpSpPr>
        <p:sp>
          <p:nvSpPr>
            <p:cNvPr id="206" name="Google Shape;20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DD22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02.</a:t>
              </a:r>
              <a:endParaRPr/>
            </a:p>
          </p:txBody>
        </p:sp>
      </p:grpSp>
      <p:grpSp>
        <p:nvGrpSpPr>
          <p:cNvPr id="208" name="Google Shape;208;p17"/>
          <p:cNvGrpSpPr/>
          <p:nvPr/>
        </p:nvGrpSpPr>
        <p:grpSpPr>
          <a:xfrm>
            <a:off x="5739494" y="2413407"/>
            <a:ext cx="747568" cy="747568"/>
            <a:chOff x="0" y="0"/>
            <a:chExt cx="812800" cy="812800"/>
          </a:xfrm>
        </p:grpSpPr>
        <p:sp>
          <p:nvSpPr>
            <p:cNvPr id="209" name="Google Shape;20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DD22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03.</a:t>
              </a:r>
              <a:endParaRPr/>
            </a:p>
          </p:txBody>
        </p:sp>
      </p:grpSp>
      <p:grpSp>
        <p:nvGrpSpPr>
          <p:cNvPr id="211" name="Google Shape;211;p17"/>
          <p:cNvGrpSpPr/>
          <p:nvPr/>
        </p:nvGrpSpPr>
        <p:grpSpPr>
          <a:xfrm>
            <a:off x="8838004" y="4467623"/>
            <a:ext cx="747568" cy="747568"/>
            <a:chOff x="0" y="0"/>
            <a:chExt cx="812800" cy="812800"/>
          </a:xfrm>
        </p:grpSpPr>
        <p:sp>
          <p:nvSpPr>
            <p:cNvPr id="212" name="Google Shape;21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 txBox="1"/>
            <p:nvPr/>
          </p:nvSpPr>
          <p:spPr>
            <a:xfrm>
              <a:off x="44881" y="123825"/>
              <a:ext cx="736599" cy="612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3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DD22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04.</a:t>
              </a:r>
              <a:endParaRPr/>
            </a:p>
          </p:txBody>
        </p:sp>
      </p:grpSp>
      <p:sp>
        <p:nvSpPr>
          <p:cNvPr id="214" name="Google Shape;214;p17"/>
          <p:cNvSpPr txBox="1"/>
          <p:nvPr/>
        </p:nvSpPr>
        <p:spPr>
          <a:xfrm>
            <a:off x="692112" y="982958"/>
            <a:ext cx="2021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fugiat eiusmod reprehenderit dolor eu cillum aute eu do cupidatat dolor sint non commodo do commodo anim sit laborum magn</a:t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266549" y="302851"/>
            <a:ext cx="723238" cy="732561"/>
          </a:xfrm>
          <a:custGeom>
            <a:rect b="b" l="l" r="r" t="t"/>
            <a:pathLst>
              <a:path extrusionOk="0" h="732561" w="723238">
                <a:moveTo>
                  <a:pt x="0" y="0"/>
                </a:moveTo>
                <a:lnTo>
                  <a:pt x="723237" y="0"/>
                </a:lnTo>
                <a:lnTo>
                  <a:pt x="723237" y="732562"/>
                </a:lnTo>
                <a:lnTo>
                  <a:pt x="0" y="732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7"/>
          <p:cNvSpPr/>
          <p:nvPr/>
        </p:nvSpPr>
        <p:spPr>
          <a:xfrm>
            <a:off x="507236" y="6509273"/>
            <a:ext cx="781159" cy="898120"/>
          </a:xfrm>
          <a:custGeom>
            <a:rect b="b" l="l" r="r" t="t"/>
            <a:pathLst>
              <a:path extrusionOk="0" h="898120" w="781159">
                <a:moveTo>
                  <a:pt x="0" y="0"/>
                </a:moveTo>
                <a:lnTo>
                  <a:pt x="781159" y="0"/>
                </a:lnTo>
                <a:lnTo>
                  <a:pt x="781159" y="898120"/>
                </a:lnTo>
                <a:lnTo>
                  <a:pt x="0" y="898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7"/>
          <p:cNvSpPr/>
          <p:nvPr/>
        </p:nvSpPr>
        <p:spPr>
          <a:xfrm>
            <a:off x="670141" y="5821395"/>
            <a:ext cx="455350" cy="523529"/>
          </a:xfrm>
          <a:custGeom>
            <a:rect b="b" l="l" r="r" t="t"/>
            <a:pathLst>
              <a:path extrusionOk="0" h="523529" w="455350">
                <a:moveTo>
                  <a:pt x="0" y="0"/>
                </a:moveTo>
                <a:lnTo>
                  <a:pt x="455350" y="0"/>
                </a:lnTo>
                <a:lnTo>
                  <a:pt x="455350" y="523529"/>
                </a:lnTo>
                <a:lnTo>
                  <a:pt x="0" y="523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7"/>
          <p:cNvSpPr/>
          <p:nvPr/>
        </p:nvSpPr>
        <p:spPr>
          <a:xfrm rot="1623808">
            <a:off x="8697668" y="996273"/>
            <a:ext cx="1507807" cy="1491358"/>
          </a:xfrm>
          <a:custGeom>
            <a:rect b="b" l="l" r="r" t="t"/>
            <a:pathLst>
              <a:path extrusionOk="0" h="1491358" w="1507807">
                <a:moveTo>
                  <a:pt x="0" y="0"/>
                </a:moveTo>
                <a:lnTo>
                  <a:pt x="1507807" y="0"/>
                </a:lnTo>
                <a:lnTo>
                  <a:pt x="1507807" y="1491358"/>
                </a:lnTo>
                <a:lnTo>
                  <a:pt x="0" y="149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7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7"/>
          <p:cNvSpPr txBox="1"/>
          <p:nvPr/>
        </p:nvSpPr>
        <p:spPr>
          <a:xfrm>
            <a:off x="1088077" y="688182"/>
            <a:ext cx="1233028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AWARENESS</a:t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2461501" y="5405691"/>
            <a:ext cx="1363623" cy="154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CONSIDERATION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8691420" y="5405691"/>
            <a:ext cx="1022152" cy="154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EVANGELIZE</a:t>
            </a:r>
            <a:endParaRPr/>
          </a:p>
        </p:txBody>
      </p:sp>
      <p:sp>
        <p:nvSpPr>
          <p:cNvPr id="222" name="Google Shape;222;p17"/>
          <p:cNvSpPr txBox="1"/>
          <p:nvPr/>
        </p:nvSpPr>
        <p:spPr>
          <a:xfrm>
            <a:off x="5698153" y="688182"/>
            <a:ext cx="788908" cy="154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DECISION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5081987" y="982958"/>
            <a:ext cx="2021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fugiat eiusmod reprehenderit dolor eu cillum aute eu do cupidatat dolor sint non commodo do commodo anim sit laborum magn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8201168" y="5712465"/>
            <a:ext cx="2021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fugiat eiusmod reprehenderit dolor eu cillum aute eu do cupidatat dolor sint non commodo do commodo anim sit laborum magn</a:t>
            </a:r>
            <a:endParaRPr/>
          </a:p>
        </p:txBody>
      </p:sp>
      <p:sp>
        <p:nvSpPr>
          <p:cNvPr id="225" name="Google Shape;225;p17"/>
          <p:cNvSpPr txBox="1"/>
          <p:nvPr/>
        </p:nvSpPr>
        <p:spPr>
          <a:xfrm>
            <a:off x="2132692" y="5712465"/>
            <a:ext cx="2021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DFE4"/>
                </a:solidFill>
                <a:latin typeface="Montserrat"/>
                <a:ea typeface="Montserrat"/>
                <a:cs typeface="Montserrat"/>
                <a:sym typeface="Montserrat"/>
              </a:rPr>
              <a:t>fugiat eiusmod reprehenderit dolor eu cillum aute eu do cupidatat dolor sint non commodo do commodo anim sit laborum magn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8"/>
          <p:cNvGrpSpPr/>
          <p:nvPr/>
        </p:nvGrpSpPr>
        <p:grpSpPr>
          <a:xfrm>
            <a:off x="452643" y="2045882"/>
            <a:ext cx="2980314" cy="4389998"/>
            <a:chOff x="0" y="-28575"/>
            <a:chExt cx="1342589" cy="1977631"/>
          </a:xfrm>
        </p:grpSpPr>
        <p:sp>
          <p:nvSpPr>
            <p:cNvPr id="231" name="Google Shape;231;p18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41085" y="0"/>
                  </a:moveTo>
                  <a:lnTo>
                    <a:pt x="1301504" y="0"/>
                  </a:lnTo>
                  <a:cubicBezTo>
                    <a:pt x="1312400" y="0"/>
                    <a:pt x="1322850" y="4329"/>
                    <a:pt x="1330555" y="12033"/>
                  </a:cubicBezTo>
                  <a:cubicBezTo>
                    <a:pt x="1338260" y="19738"/>
                    <a:pt x="1342589" y="30189"/>
                    <a:pt x="1342589" y="41085"/>
                  </a:cubicBezTo>
                  <a:lnTo>
                    <a:pt x="1342589" y="1907971"/>
                  </a:lnTo>
                  <a:cubicBezTo>
                    <a:pt x="1342589" y="1930662"/>
                    <a:pt x="1324194" y="1949056"/>
                    <a:pt x="1301504" y="1949056"/>
                  </a:cubicBezTo>
                  <a:lnTo>
                    <a:pt x="41085" y="1949056"/>
                  </a:lnTo>
                  <a:cubicBezTo>
                    <a:pt x="18394" y="1949056"/>
                    <a:pt x="0" y="1930662"/>
                    <a:pt x="0" y="1907971"/>
                  </a:cubicBezTo>
                  <a:lnTo>
                    <a:pt x="0" y="41085"/>
                  </a:lnTo>
                  <a:cubicBezTo>
                    <a:pt x="0" y="18394"/>
                    <a:pt x="18394" y="0"/>
                    <a:pt x="41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90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8"/>
          <p:cNvGrpSpPr/>
          <p:nvPr/>
        </p:nvGrpSpPr>
        <p:grpSpPr>
          <a:xfrm>
            <a:off x="3572176" y="2045882"/>
            <a:ext cx="6731014" cy="4389998"/>
            <a:chOff x="0" y="-28575"/>
            <a:chExt cx="3032225" cy="1977631"/>
          </a:xfrm>
        </p:grpSpPr>
        <p:sp>
          <p:nvSpPr>
            <p:cNvPr id="234" name="Google Shape;234;p18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8191" y="0"/>
                  </a:moveTo>
                  <a:lnTo>
                    <a:pt x="3014034" y="0"/>
                  </a:lnTo>
                  <a:cubicBezTo>
                    <a:pt x="3018858" y="0"/>
                    <a:pt x="3023485" y="1917"/>
                    <a:pt x="3026897" y="5328"/>
                  </a:cubicBezTo>
                  <a:cubicBezTo>
                    <a:pt x="3030308" y="8740"/>
                    <a:pt x="3032225" y="13367"/>
                    <a:pt x="3032225" y="18191"/>
                  </a:cubicBezTo>
                  <a:lnTo>
                    <a:pt x="3032225" y="1930865"/>
                  </a:lnTo>
                  <a:cubicBezTo>
                    <a:pt x="3032225" y="1935689"/>
                    <a:pt x="3030308" y="1940316"/>
                    <a:pt x="3026897" y="1943728"/>
                  </a:cubicBezTo>
                  <a:cubicBezTo>
                    <a:pt x="3023485" y="1947139"/>
                    <a:pt x="3018858" y="1949056"/>
                    <a:pt x="3014034" y="1949056"/>
                  </a:cubicBezTo>
                  <a:lnTo>
                    <a:pt x="18191" y="1949056"/>
                  </a:lnTo>
                  <a:cubicBezTo>
                    <a:pt x="13367" y="1949056"/>
                    <a:pt x="8740" y="1947139"/>
                    <a:pt x="5328" y="1943728"/>
                  </a:cubicBezTo>
                  <a:cubicBezTo>
                    <a:pt x="1917" y="1940316"/>
                    <a:pt x="0" y="1935689"/>
                    <a:pt x="0" y="1930865"/>
                  </a:cubicBezTo>
                  <a:lnTo>
                    <a:pt x="0" y="18191"/>
                  </a:lnTo>
                  <a:cubicBezTo>
                    <a:pt x="0" y="13367"/>
                    <a:pt x="1917" y="8740"/>
                    <a:pt x="5328" y="5328"/>
                  </a:cubicBezTo>
                  <a:cubicBezTo>
                    <a:pt x="8740" y="1917"/>
                    <a:pt x="13367" y="0"/>
                    <a:pt x="18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90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8"/>
          <p:cNvGrpSpPr/>
          <p:nvPr/>
        </p:nvGrpSpPr>
        <p:grpSpPr>
          <a:xfrm>
            <a:off x="665914" y="2231147"/>
            <a:ext cx="2553771" cy="420692"/>
            <a:chOff x="0" y="-19050"/>
            <a:chExt cx="1150437" cy="189516"/>
          </a:xfrm>
        </p:grpSpPr>
        <p:sp>
          <p:nvSpPr>
            <p:cNvPr id="237" name="Google Shape;237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8"/>
          <p:cNvGrpSpPr/>
          <p:nvPr/>
        </p:nvGrpSpPr>
        <p:grpSpPr>
          <a:xfrm>
            <a:off x="5660797" y="2231147"/>
            <a:ext cx="2553771" cy="420692"/>
            <a:chOff x="0" y="-19050"/>
            <a:chExt cx="1150437" cy="189516"/>
          </a:xfrm>
        </p:grpSpPr>
        <p:sp>
          <p:nvSpPr>
            <p:cNvPr id="240" name="Google Shape;240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8"/>
          <p:cNvGrpSpPr/>
          <p:nvPr/>
        </p:nvGrpSpPr>
        <p:grpSpPr>
          <a:xfrm>
            <a:off x="665914" y="4940628"/>
            <a:ext cx="2553771" cy="420692"/>
            <a:chOff x="0" y="-19050"/>
            <a:chExt cx="1150437" cy="189516"/>
          </a:xfrm>
        </p:grpSpPr>
        <p:sp>
          <p:nvSpPr>
            <p:cNvPr id="243" name="Google Shape;243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8"/>
          <p:cNvGrpSpPr/>
          <p:nvPr/>
        </p:nvGrpSpPr>
        <p:grpSpPr>
          <a:xfrm>
            <a:off x="648857" y="5503386"/>
            <a:ext cx="440942" cy="451277"/>
            <a:chOff x="0" y="-19050"/>
            <a:chExt cx="812800" cy="831850"/>
          </a:xfrm>
        </p:grpSpPr>
        <p:sp>
          <p:nvSpPr>
            <p:cNvPr id="246" name="Google Shape;24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8"/>
          <p:cNvGrpSpPr/>
          <p:nvPr/>
        </p:nvGrpSpPr>
        <p:grpSpPr>
          <a:xfrm>
            <a:off x="1194660" y="5503386"/>
            <a:ext cx="440942" cy="451277"/>
            <a:chOff x="0" y="-19050"/>
            <a:chExt cx="812800" cy="831850"/>
          </a:xfrm>
        </p:grpSpPr>
        <p:sp>
          <p:nvSpPr>
            <p:cNvPr id="249" name="Google Shape;249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D2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8"/>
          <p:cNvGrpSpPr/>
          <p:nvPr/>
        </p:nvGrpSpPr>
        <p:grpSpPr>
          <a:xfrm>
            <a:off x="1740464" y="5503386"/>
            <a:ext cx="440942" cy="451277"/>
            <a:chOff x="0" y="-19050"/>
            <a:chExt cx="812800" cy="831850"/>
          </a:xfrm>
        </p:grpSpPr>
        <p:sp>
          <p:nvSpPr>
            <p:cNvPr id="252" name="Google Shape;25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8"/>
          <p:cNvGrpSpPr/>
          <p:nvPr/>
        </p:nvGrpSpPr>
        <p:grpSpPr>
          <a:xfrm>
            <a:off x="2286267" y="5503386"/>
            <a:ext cx="440942" cy="451277"/>
            <a:chOff x="0" y="-19050"/>
            <a:chExt cx="812800" cy="831850"/>
          </a:xfrm>
        </p:grpSpPr>
        <p:sp>
          <p:nvSpPr>
            <p:cNvPr id="255" name="Google Shape;255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8"/>
          <p:cNvSpPr txBox="1"/>
          <p:nvPr/>
        </p:nvSpPr>
        <p:spPr>
          <a:xfrm>
            <a:off x="720515" y="2783474"/>
            <a:ext cx="2444570" cy="307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3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3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uses the following free fonts:</a:t>
            </a:r>
            <a:endParaRPr/>
          </a:p>
        </p:txBody>
      </p:sp>
      <p:sp>
        <p:nvSpPr>
          <p:cNvPr id="258" name="Google Shape;258;p18"/>
          <p:cNvSpPr txBox="1"/>
          <p:nvPr/>
        </p:nvSpPr>
        <p:spPr>
          <a:xfrm>
            <a:off x="687224" y="4591672"/>
            <a:ext cx="2553771" cy="157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3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these fonts online too.</a:t>
            </a:r>
            <a:endParaRPr/>
          </a:p>
        </p:txBody>
      </p:sp>
      <p:sp>
        <p:nvSpPr>
          <p:cNvPr id="259" name="Google Shape;259;p18"/>
          <p:cNvSpPr txBox="1"/>
          <p:nvPr/>
        </p:nvSpPr>
        <p:spPr>
          <a:xfrm>
            <a:off x="1021826" y="3214749"/>
            <a:ext cx="1842000" cy="1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5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3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MONTSERRAT &amp; PASIFICO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33" u="none" cap="none" strike="noStrike">
              <a:solidFill>
                <a:srgbClr val="1818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5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3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33" u="none" cap="none" strike="noStrike">
              <a:solidFill>
                <a:srgbClr val="1818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5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3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512293" y="603079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#181818</a:t>
            </a:r>
            <a:endParaRPr/>
          </a:p>
        </p:txBody>
      </p:sp>
      <p:sp>
        <p:nvSpPr>
          <p:cNvPr id="261" name="Google Shape;261;p18"/>
          <p:cNvSpPr txBox="1"/>
          <p:nvPr/>
        </p:nvSpPr>
        <p:spPr>
          <a:xfrm>
            <a:off x="1058096" y="603079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#DD2233</a:t>
            </a:r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1603899" y="603079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#F9C0C8</a:t>
            </a:r>
            <a:endParaRPr/>
          </a:p>
        </p:txBody>
      </p:sp>
      <p:sp>
        <p:nvSpPr>
          <p:cNvPr id="263" name="Google Shape;263;p18"/>
          <p:cNvSpPr txBox="1"/>
          <p:nvPr/>
        </p:nvSpPr>
        <p:spPr>
          <a:xfrm>
            <a:off x="2149703" y="603079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#FF7BAC</a:t>
            </a:r>
            <a:endParaRPr/>
          </a:p>
        </p:txBody>
      </p:sp>
      <p:sp>
        <p:nvSpPr>
          <p:cNvPr id="264" name="Google Shape;264;p18"/>
          <p:cNvSpPr txBox="1"/>
          <p:nvPr/>
        </p:nvSpPr>
        <p:spPr>
          <a:xfrm>
            <a:off x="2461361" y="1618296"/>
            <a:ext cx="5769277" cy="191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 in your Canva Presentation.</a:t>
            </a:r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6843983" y="6560601"/>
            <a:ext cx="3459207" cy="112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1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1" u="none" cap="none" strike="noStrike">
                <a:solidFill>
                  <a:srgbClr val="ED7843"/>
                </a:solidFill>
                <a:latin typeface="Montserrat"/>
                <a:ea typeface="Montserrat"/>
                <a:cs typeface="Montserrat"/>
                <a:sym typeface="Montserrat"/>
              </a:rPr>
              <a:t>DON'T FORGET TO DELETE THIS PAGE BEFORE PRESENTING. 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3197996" y="812470"/>
            <a:ext cx="4296008" cy="5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3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RESOURCE PAGE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1021826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Fonts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6016709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Design Elements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1021826" y="5044324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Colors</a:t>
            </a:r>
            <a:endParaRPr/>
          </a:p>
        </p:txBody>
      </p:sp>
      <p:grpSp>
        <p:nvGrpSpPr>
          <p:cNvPr id="270" name="Google Shape;270;p18"/>
          <p:cNvGrpSpPr/>
          <p:nvPr/>
        </p:nvGrpSpPr>
        <p:grpSpPr>
          <a:xfrm>
            <a:off x="2835534" y="5503386"/>
            <a:ext cx="440942" cy="451277"/>
            <a:chOff x="0" y="-19050"/>
            <a:chExt cx="812800" cy="831850"/>
          </a:xfrm>
        </p:grpSpPr>
        <p:sp>
          <p:nvSpPr>
            <p:cNvPr id="271" name="Google Shape;27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18"/>
          <p:cNvSpPr txBox="1"/>
          <p:nvPr/>
        </p:nvSpPr>
        <p:spPr>
          <a:xfrm>
            <a:off x="2698970" y="6030792"/>
            <a:ext cx="714071" cy="101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#FFFFFF</a:t>
            </a:r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9022639" y="2963880"/>
            <a:ext cx="996438" cy="1785149"/>
          </a:xfrm>
          <a:custGeom>
            <a:rect b="b" l="l" r="r" t="t"/>
            <a:pathLst>
              <a:path extrusionOk="0" h="1785149" w="996438">
                <a:moveTo>
                  <a:pt x="0" y="0"/>
                </a:moveTo>
                <a:lnTo>
                  <a:pt x="996437" y="0"/>
                </a:lnTo>
                <a:lnTo>
                  <a:pt x="996437" y="1785149"/>
                </a:lnTo>
                <a:lnTo>
                  <a:pt x="0" y="1785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8"/>
          <p:cNvSpPr/>
          <p:nvPr/>
        </p:nvSpPr>
        <p:spPr>
          <a:xfrm flipH="1">
            <a:off x="3763520" y="2924908"/>
            <a:ext cx="1341116" cy="3399142"/>
          </a:xfrm>
          <a:custGeom>
            <a:rect b="b" l="l" r="r" t="t"/>
            <a:pathLst>
              <a:path extrusionOk="0" h="3399142" w="1341116">
                <a:moveTo>
                  <a:pt x="1341116" y="0"/>
                </a:moveTo>
                <a:lnTo>
                  <a:pt x="0" y="0"/>
                </a:lnTo>
                <a:lnTo>
                  <a:pt x="0" y="3399142"/>
                </a:lnTo>
                <a:lnTo>
                  <a:pt x="1341116" y="3399142"/>
                </a:lnTo>
                <a:lnTo>
                  <a:pt x="134111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8"/>
          <p:cNvSpPr/>
          <p:nvPr/>
        </p:nvSpPr>
        <p:spPr>
          <a:xfrm>
            <a:off x="6595085" y="2939968"/>
            <a:ext cx="898919" cy="1332630"/>
          </a:xfrm>
          <a:custGeom>
            <a:rect b="b" l="l" r="r" t="t"/>
            <a:pathLst>
              <a:path extrusionOk="0" h="1332630" w="898919">
                <a:moveTo>
                  <a:pt x="0" y="0"/>
                </a:moveTo>
                <a:lnTo>
                  <a:pt x="898919" y="0"/>
                </a:lnTo>
                <a:lnTo>
                  <a:pt x="898919" y="1332630"/>
                </a:lnTo>
                <a:lnTo>
                  <a:pt x="0" y="1332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8"/>
          <p:cNvSpPr/>
          <p:nvPr/>
        </p:nvSpPr>
        <p:spPr>
          <a:xfrm rot="-4779066">
            <a:off x="7869688" y="2763954"/>
            <a:ext cx="1170454" cy="1739865"/>
          </a:xfrm>
          <a:custGeom>
            <a:rect b="b" l="l" r="r" t="t"/>
            <a:pathLst>
              <a:path extrusionOk="0" h="1739865" w="1170454">
                <a:moveTo>
                  <a:pt x="0" y="0"/>
                </a:moveTo>
                <a:lnTo>
                  <a:pt x="1170455" y="0"/>
                </a:lnTo>
                <a:lnTo>
                  <a:pt x="1170455" y="1739865"/>
                </a:lnTo>
                <a:lnTo>
                  <a:pt x="0" y="1739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8"/>
          <p:cNvSpPr/>
          <p:nvPr/>
        </p:nvSpPr>
        <p:spPr>
          <a:xfrm>
            <a:off x="4495823" y="4186377"/>
            <a:ext cx="850177" cy="977473"/>
          </a:xfrm>
          <a:custGeom>
            <a:rect b="b" l="l" r="r" t="t"/>
            <a:pathLst>
              <a:path extrusionOk="0" h="977473" w="850177">
                <a:moveTo>
                  <a:pt x="0" y="0"/>
                </a:moveTo>
                <a:lnTo>
                  <a:pt x="850177" y="0"/>
                </a:lnTo>
                <a:lnTo>
                  <a:pt x="850177" y="977472"/>
                </a:lnTo>
                <a:lnTo>
                  <a:pt x="0" y="977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18"/>
          <p:cNvSpPr/>
          <p:nvPr/>
        </p:nvSpPr>
        <p:spPr>
          <a:xfrm>
            <a:off x="5450775" y="4749029"/>
            <a:ext cx="1288653" cy="1575021"/>
          </a:xfrm>
          <a:custGeom>
            <a:rect b="b" l="l" r="r" t="t"/>
            <a:pathLst>
              <a:path extrusionOk="0" h="1575021" w="1288653">
                <a:moveTo>
                  <a:pt x="0" y="0"/>
                </a:moveTo>
                <a:lnTo>
                  <a:pt x="1288653" y="0"/>
                </a:lnTo>
                <a:lnTo>
                  <a:pt x="1288653" y="1575021"/>
                </a:lnTo>
                <a:lnTo>
                  <a:pt x="0" y="1575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8"/>
          <p:cNvSpPr/>
          <p:nvPr/>
        </p:nvSpPr>
        <p:spPr>
          <a:xfrm flipH="1">
            <a:off x="6986758" y="4699244"/>
            <a:ext cx="1173077" cy="1608959"/>
          </a:xfrm>
          <a:custGeom>
            <a:rect b="b" l="l" r="r" t="t"/>
            <a:pathLst>
              <a:path extrusionOk="0" h="1608959" w="1173077">
                <a:moveTo>
                  <a:pt x="1173077" y="0"/>
                </a:moveTo>
                <a:lnTo>
                  <a:pt x="0" y="0"/>
                </a:lnTo>
                <a:lnTo>
                  <a:pt x="0" y="1608959"/>
                </a:lnTo>
                <a:lnTo>
                  <a:pt x="1173077" y="1608959"/>
                </a:lnTo>
                <a:lnTo>
                  <a:pt x="1173077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8"/>
          <p:cNvSpPr/>
          <p:nvPr/>
        </p:nvSpPr>
        <p:spPr>
          <a:xfrm>
            <a:off x="5333697" y="3083465"/>
            <a:ext cx="1032328" cy="1045636"/>
          </a:xfrm>
          <a:custGeom>
            <a:rect b="b" l="l" r="r" t="t"/>
            <a:pathLst>
              <a:path extrusionOk="0" h="1045636" w="1032328">
                <a:moveTo>
                  <a:pt x="0" y="0"/>
                </a:moveTo>
                <a:lnTo>
                  <a:pt x="1032327" y="0"/>
                </a:lnTo>
                <a:lnTo>
                  <a:pt x="1032327" y="1045636"/>
                </a:lnTo>
                <a:lnTo>
                  <a:pt x="0" y="1045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8"/>
          <p:cNvSpPr/>
          <p:nvPr/>
        </p:nvSpPr>
        <p:spPr>
          <a:xfrm>
            <a:off x="8573586" y="4862764"/>
            <a:ext cx="1362414" cy="1347551"/>
          </a:xfrm>
          <a:custGeom>
            <a:rect b="b" l="l" r="r" t="t"/>
            <a:pathLst>
              <a:path extrusionOk="0" h="1347551" w="1362414">
                <a:moveTo>
                  <a:pt x="0" y="0"/>
                </a:moveTo>
                <a:lnTo>
                  <a:pt x="1362414" y="0"/>
                </a:lnTo>
                <a:lnTo>
                  <a:pt x="1362414" y="1347551"/>
                </a:lnTo>
                <a:lnTo>
                  <a:pt x="0" y="1347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9"/>
          <p:cNvGrpSpPr/>
          <p:nvPr/>
        </p:nvGrpSpPr>
        <p:grpSpPr>
          <a:xfrm>
            <a:off x="831775" y="953583"/>
            <a:ext cx="9028450" cy="5581336"/>
            <a:chOff x="0" y="-28575"/>
            <a:chExt cx="3608300" cy="2230631"/>
          </a:xfrm>
        </p:grpSpPr>
        <p:sp>
          <p:nvSpPr>
            <p:cNvPr id="288" name="Google Shape;288;p19"/>
            <p:cNvSpPr/>
            <p:nvPr/>
          </p:nvSpPr>
          <p:spPr>
            <a:xfrm>
              <a:off x="0" y="0"/>
              <a:ext cx="3608300" cy="2202056"/>
            </a:xfrm>
            <a:custGeom>
              <a:rect b="b" l="l" r="r" t="t"/>
              <a:pathLst>
                <a:path extrusionOk="0" h="2202056" w="3608300">
                  <a:moveTo>
                    <a:pt x="13562" y="0"/>
                  </a:moveTo>
                  <a:lnTo>
                    <a:pt x="3594737" y="0"/>
                  </a:lnTo>
                  <a:cubicBezTo>
                    <a:pt x="3602227" y="0"/>
                    <a:pt x="3608300" y="6072"/>
                    <a:pt x="3608300" y="13562"/>
                  </a:cubicBezTo>
                  <a:lnTo>
                    <a:pt x="3608300" y="2188494"/>
                  </a:lnTo>
                  <a:cubicBezTo>
                    <a:pt x="3608300" y="2195984"/>
                    <a:pt x="3602227" y="2202056"/>
                    <a:pt x="3594737" y="2202056"/>
                  </a:cubicBezTo>
                  <a:lnTo>
                    <a:pt x="13562" y="2202056"/>
                  </a:lnTo>
                  <a:cubicBezTo>
                    <a:pt x="9965" y="2202056"/>
                    <a:pt x="6516" y="2200627"/>
                    <a:pt x="3972" y="2198083"/>
                  </a:cubicBezTo>
                  <a:cubicBezTo>
                    <a:pt x="1429" y="2195540"/>
                    <a:pt x="0" y="2192090"/>
                    <a:pt x="0" y="2188494"/>
                  </a:cubicBezTo>
                  <a:lnTo>
                    <a:pt x="0" y="13562"/>
                  </a:lnTo>
                  <a:cubicBezTo>
                    <a:pt x="0" y="6072"/>
                    <a:pt x="6072" y="0"/>
                    <a:pt x="13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 txBox="1"/>
            <p:nvPr/>
          </p:nvSpPr>
          <p:spPr>
            <a:xfrm>
              <a:off x="0" y="-28575"/>
              <a:ext cx="3608300" cy="2230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475" lIns="33475" spcFirstLastPara="1" rIns="33475" wrap="square" tIns="33475">
              <a:noAutofit/>
            </a:bodyPr>
            <a:lstStyle/>
            <a:p>
              <a:pPr indent="0" lvl="0" marL="0" marR="0" rtl="0" algn="ctr">
                <a:lnSpc>
                  <a:spcPct val="90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9"/>
          <p:cNvSpPr txBox="1"/>
          <p:nvPr/>
        </p:nvSpPr>
        <p:spPr>
          <a:xfrm>
            <a:off x="2924822" y="2293807"/>
            <a:ext cx="4494951" cy="435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91" name="Google Shape;291;p19"/>
          <p:cNvSpPr txBox="1"/>
          <p:nvPr/>
        </p:nvSpPr>
        <p:spPr>
          <a:xfrm>
            <a:off x="3991233" y="5817516"/>
            <a:ext cx="2682476" cy="287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45" u="none" cap="none" strike="noStrike">
                <a:solidFill>
                  <a:srgbClr val="ED7843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</a:t>
            </a:r>
            <a:endParaRPr/>
          </a:p>
        </p:txBody>
      </p:sp>
      <p:sp>
        <p:nvSpPr>
          <p:cNvPr id="292" name="Google Shape;292;p19"/>
          <p:cNvSpPr txBox="1"/>
          <p:nvPr/>
        </p:nvSpPr>
        <p:spPr>
          <a:xfrm>
            <a:off x="2094506" y="3861484"/>
            <a:ext cx="6502988" cy="207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7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for the presentation template</a:t>
            </a:r>
            <a:endParaRPr/>
          </a:p>
        </p:txBody>
      </p:sp>
      <p:sp>
        <p:nvSpPr>
          <p:cNvPr id="293" name="Google Shape;293;p19"/>
          <p:cNvSpPr txBox="1"/>
          <p:nvPr/>
        </p:nvSpPr>
        <p:spPr>
          <a:xfrm>
            <a:off x="2080976" y="5218276"/>
            <a:ext cx="6502988" cy="207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7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for the photos</a:t>
            </a:r>
            <a:endParaRPr/>
          </a:p>
        </p:txBody>
      </p:sp>
      <p:sp>
        <p:nvSpPr>
          <p:cNvPr id="294" name="Google Shape;294;p19"/>
          <p:cNvSpPr txBox="1"/>
          <p:nvPr/>
        </p:nvSpPr>
        <p:spPr>
          <a:xfrm>
            <a:off x="2924822" y="1518843"/>
            <a:ext cx="4842355" cy="566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3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endParaRPr/>
          </a:p>
        </p:txBody>
      </p:sp>
      <p:sp>
        <p:nvSpPr>
          <p:cNvPr id="295" name="Google Shape;295;p19"/>
          <p:cNvSpPr txBox="1"/>
          <p:nvPr/>
        </p:nvSpPr>
        <p:spPr>
          <a:xfrm>
            <a:off x="3333088" y="4739487"/>
            <a:ext cx="3998765" cy="41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5" u="none" cap="none" strike="noStrike">
                <a:solidFill>
                  <a:srgbClr val="0F1A38"/>
                </a:solidFill>
                <a:latin typeface="Montserrat"/>
                <a:ea typeface="Montserrat"/>
                <a:cs typeface="Montserrat"/>
                <a:sym typeface="Montserrat"/>
              </a:rPr>
              <a:t>Pexels, Pixabay</a:t>
            </a:r>
            <a:endParaRPr/>
          </a:p>
        </p:txBody>
      </p:sp>
      <p:sp>
        <p:nvSpPr>
          <p:cNvPr id="296" name="Google Shape;296;p19"/>
          <p:cNvSpPr/>
          <p:nvPr/>
        </p:nvSpPr>
        <p:spPr>
          <a:xfrm>
            <a:off x="3756350" y="2937737"/>
            <a:ext cx="3179300" cy="794825"/>
          </a:xfrm>
          <a:custGeom>
            <a:rect b="b" l="l" r="r" t="t"/>
            <a:pathLst>
              <a:path extrusionOk="0" h="794825" w="3179300">
                <a:moveTo>
                  <a:pt x="0" y="0"/>
                </a:moveTo>
                <a:lnTo>
                  <a:pt x="3179300" y="0"/>
                </a:lnTo>
                <a:lnTo>
                  <a:pt x="3179300" y="794824"/>
                </a:lnTo>
                <a:lnTo>
                  <a:pt x="0" y="79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onor Journey Map Infographic">
  <a:themeElements>
    <a:clrScheme name="Office">
      <a:dk1>
        <a:srgbClr val="000000"/>
      </a:dk1>
      <a:lt1>
        <a:srgbClr val="FFFFFF"/>
      </a:lt1>
      <a:dk2>
        <a:srgbClr val="181818"/>
      </a:dk2>
      <a:lt2>
        <a:srgbClr val="EEECE1"/>
      </a:lt2>
      <a:accent1>
        <a:srgbClr val="DD2233"/>
      </a:accent1>
      <a:accent2>
        <a:srgbClr val="F9C0C8"/>
      </a:accent2>
      <a:accent3>
        <a:srgbClr val="FFDFE4"/>
      </a:accent3>
      <a:accent4>
        <a:srgbClr val="FF7BAC"/>
      </a:accent4>
      <a:accent5>
        <a:srgbClr val="181818"/>
      </a:accent5>
      <a:accent6>
        <a:srgbClr val="DD2233"/>
      </a:accent6>
      <a:hlink>
        <a:srgbClr val="FF7BA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