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</p:sldIdLst>
  <p:sldSz cy="7556500" cx="10693400"/>
  <p:notesSz cx="6858000" cy="9144000"/>
  <p:embeddedFontLst>
    <p:embeddedFont>
      <p:font typeface="Jua"/>
      <p:regular r:id="rId9"/>
    </p:embeddedFont>
    <p:embeddedFont>
      <p:font typeface="Livvic"/>
      <p:regular r:id="rId10"/>
      <p:bold r:id="rId11"/>
      <p:italic r:id="rId12"/>
      <p:boldItalic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Livvic-bold.fntdata"/><Relationship Id="rId10" Type="http://schemas.openxmlformats.org/officeDocument/2006/relationships/font" Target="fonts/Livvic-regular.fntdata"/><Relationship Id="rId13" Type="http://schemas.openxmlformats.org/officeDocument/2006/relationships/font" Target="fonts/Livvic-boldItalic.fntdata"/><Relationship Id="rId12" Type="http://schemas.openxmlformats.org/officeDocument/2006/relationships/font" Target="fonts/Livvic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Jua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1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9pPr>
          </a:lstStyle>
          <a:p/>
        </p:txBody>
      </p:sp>
      <p:sp>
        <p:nvSpPr>
          <p:cNvPr id="94" name="Google Shape;94;p1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95" name="Google Shape;95;p11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96" name="Google Shape;96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9pPr>
          </a:lstStyle>
          <a:p/>
        </p:txBody>
      </p:sp>
      <p:sp>
        <p:nvSpPr>
          <p:cNvPr id="101" name="Google Shape;101;p12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2" name="Google Shape;102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3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9pPr>
          </a:lstStyle>
          <a:p/>
        </p:txBody>
      </p:sp>
      <p:sp>
        <p:nvSpPr>
          <p:cNvPr id="107" name="Google Shape;107;p13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" name="Google Shape;108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565211" y="752227"/>
            <a:ext cx="3988759" cy="5610786"/>
          </a:xfrm>
          <a:custGeom>
            <a:rect b="b" l="l" r="r" t="t"/>
            <a:pathLst>
              <a:path extrusionOk="0" h="5610786" w="3988759">
                <a:moveTo>
                  <a:pt x="0" y="0"/>
                </a:moveTo>
                <a:lnTo>
                  <a:pt x="3988759" y="0"/>
                </a:lnTo>
                <a:lnTo>
                  <a:pt x="3988759" y="5610786"/>
                </a:lnTo>
                <a:lnTo>
                  <a:pt x="0" y="56107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" name="Google Shape;17;p3"/>
          <p:cNvSpPr/>
          <p:nvPr/>
        </p:nvSpPr>
        <p:spPr>
          <a:xfrm rot="10800000">
            <a:off x="5601535" y="752227"/>
            <a:ext cx="3988759" cy="5610786"/>
          </a:xfrm>
          <a:custGeom>
            <a:rect b="b" l="l" r="r" t="t"/>
            <a:pathLst>
              <a:path extrusionOk="0" h="5610786" w="3988759">
                <a:moveTo>
                  <a:pt x="3988758" y="5610786"/>
                </a:moveTo>
                <a:lnTo>
                  <a:pt x="0" y="5610786"/>
                </a:lnTo>
                <a:lnTo>
                  <a:pt x="0" y="0"/>
                </a:lnTo>
                <a:lnTo>
                  <a:pt x="3988758" y="0"/>
                </a:lnTo>
                <a:lnTo>
                  <a:pt x="3988758" y="5610786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8" name="Google Shape;18;p3"/>
          <p:cNvGrpSpPr/>
          <p:nvPr/>
        </p:nvGrpSpPr>
        <p:grpSpPr>
          <a:xfrm>
            <a:off x="217000" y="2604803"/>
            <a:ext cx="2268037" cy="1641009"/>
            <a:chOff x="0" y="0"/>
            <a:chExt cx="812800" cy="588091"/>
          </a:xfrm>
        </p:grpSpPr>
        <p:sp>
          <p:nvSpPr>
            <p:cNvPr id="19" name="Google Shape;19;p3"/>
            <p:cNvSpPr/>
            <p:nvPr/>
          </p:nvSpPr>
          <p:spPr>
            <a:xfrm>
              <a:off x="0" y="0"/>
              <a:ext cx="812800" cy="588091"/>
            </a:xfrm>
            <a:custGeom>
              <a:rect b="b" l="l" r="r" t="t"/>
              <a:pathLst>
                <a:path extrusionOk="0" h="588091" w="812800">
                  <a:moveTo>
                    <a:pt x="126301" y="0"/>
                  </a:moveTo>
                  <a:lnTo>
                    <a:pt x="686499" y="0"/>
                  </a:lnTo>
                  <a:cubicBezTo>
                    <a:pt x="719996" y="0"/>
                    <a:pt x="752121" y="13307"/>
                    <a:pt x="775807" y="36993"/>
                  </a:cubicBezTo>
                  <a:cubicBezTo>
                    <a:pt x="799493" y="60679"/>
                    <a:pt x="812800" y="92804"/>
                    <a:pt x="812800" y="126301"/>
                  </a:cubicBezTo>
                  <a:lnTo>
                    <a:pt x="812800" y="461790"/>
                  </a:lnTo>
                  <a:cubicBezTo>
                    <a:pt x="812800" y="495287"/>
                    <a:pt x="799493" y="527412"/>
                    <a:pt x="775807" y="551098"/>
                  </a:cubicBezTo>
                  <a:cubicBezTo>
                    <a:pt x="752121" y="574784"/>
                    <a:pt x="719996" y="588091"/>
                    <a:pt x="686499" y="588091"/>
                  </a:cubicBezTo>
                  <a:lnTo>
                    <a:pt x="126301" y="588091"/>
                  </a:lnTo>
                  <a:cubicBezTo>
                    <a:pt x="92804" y="588091"/>
                    <a:pt x="60679" y="574784"/>
                    <a:pt x="36993" y="551098"/>
                  </a:cubicBezTo>
                  <a:cubicBezTo>
                    <a:pt x="13307" y="527412"/>
                    <a:pt x="0" y="495287"/>
                    <a:pt x="0" y="461790"/>
                  </a:cubicBezTo>
                  <a:lnTo>
                    <a:pt x="0" y="126301"/>
                  </a:lnTo>
                  <a:cubicBezTo>
                    <a:pt x="0" y="92804"/>
                    <a:pt x="13307" y="60679"/>
                    <a:pt x="36993" y="36993"/>
                  </a:cubicBezTo>
                  <a:cubicBezTo>
                    <a:pt x="60679" y="13307"/>
                    <a:pt x="92804" y="0"/>
                    <a:pt x="126301" y="0"/>
                  </a:cubicBezTo>
                  <a:close/>
                </a:path>
              </a:pathLst>
            </a:custGeom>
            <a:solidFill>
              <a:srgbClr val="FFCA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 txBox="1"/>
            <p:nvPr/>
          </p:nvSpPr>
          <p:spPr>
            <a:xfrm>
              <a:off x="0" y="28575"/>
              <a:ext cx="812700" cy="55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0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" name="Google Shape;21;p3"/>
          <p:cNvGrpSpPr/>
          <p:nvPr/>
        </p:nvGrpSpPr>
        <p:grpSpPr>
          <a:xfrm>
            <a:off x="756000" y="5696739"/>
            <a:ext cx="2268037" cy="1641009"/>
            <a:chOff x="0" y="0"/>
            <a:chExt cx="812800" cy="588091"/>
          </a:xfrm>
        </p:grpSpPr>
        <p:sp>
          <p:nvSpPr>
            <p:cNvPr id="22" name="Google Shape;22;p3"/>
            <p:cNvSpPr/>
            <p:nvPr/>
          </p:nvSpPr>
          <p:spPr>
            <a:xfrm>
              <a:off x="0" y="0"/>
              <a:ext cx="812800" cy="588091"/>
            </a:xfrm>
            <a:custGeom>
              <a:rect b="b" l="l" r="r" t="t"/>
              <a:pathLst>
                <a:path extrusionOk="0" h="588091" w="812800">
                  <a:moveTo>
                    <a:pt x="126301" y="0"/>
                  </a:moveTo>
                  <a:lnTo>
                    <a:pt x="686499" y="0"/>
                  </a:lnTo>
                  <a:cubicBezTo>
                    <a:pt x="719996" y="0"/>
                    <a:pt x="752121" y="13307"/>
                    <a:pt x="775807" y="36993"/>
                  </a:cubicBezTo>
                  <a:cubicBezTo>
                    <a:pt x="799493" y="60679"/>
                    <a:pt x="812800" y="92804"/>
                    <a:pt x="812800" y="126301"/>
                  </a:cubicBezTo>
                  <a:lnTo>
                    <a:pt x="812800" y="461790"/>
                  </a:lnTo>
                  <a:cubicBezTo>
                    <a:pt x="812800" y="495287"/>
                    <a:pt x="799493" y="527412"/>
                    <a:pt x="775807" y="551098"/>
                  </a:cubicBezTo>
                  <a:cubicBezTo>
                    <a:pt x="752121" y="574784"/>
                    <a:pt x="719996" y="588091"/>
                    <a:pt x="686499" y="588091"/>
                  </a:cubicBezTo>
                  <a:lnTo>
                    <a:pt x="126301" y="588091"/>
                  </a:lnTo>
                  <a:cubicBezTo>
                    <a:pt x="92804" y="588091"/>
                    <a:pt x="60679" y="574784"/>
                    <a:pt x="36993" y="551098"/>
                  </a:cubicBezTo>
                  <a:cubicBezTo>
                    <a:pt x="13307" y="527412"/>
                    <a:pt x="0" y="495287"/>
                    <a:pt x="0" y="461790"/>
                  </a:cubicBezTo>
                  <a:lnTo>
                    <a:pt x="0" y="126301"/>
                  </a:lnTo>
                  <a:cubicBezTo>
                    <a:pt x="0" y="92804"/>
                    <a:pt x="13307" y="60679"/>
                    <a:pt x="36993" y="36993"/>
                  </a:cubicBezTo>
                  <a:cubicBezTo>
                    <a:pt x="60679" y="13307"/>
                    <a:pt x="92804" y="0"/>
                    <a:pt x="126301" y="0"/>
                  </a:cubicBezTo>
                  <a:close/>
                </a:path>
              </a:pathLst>
            </a:custGeom>
            <a:solidFill>
              <a:srgbClr val="CB6C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 txBox="1"/>
            <p:nvPr/>
          </p:nvSpPr>
          <p:spPr>
            <a:xfrm>
              <a:off x="0" y="28575"/>
              <a:ext cx="812700" cy="55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0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24;p3"/>
          <p:cNvGrpSpPr/>
          <p:nvPr/>
        </p:nvGrpSpPr>
        <p:grpSpPr>
          <a:xfrm>
            <a:off x="7554790" y="5696739"/>
            <a:ext cx="2268037" cy="1641009"/>
            <a:chOff x="0" y="0"/>
            <a:chExt cx="812800" cy="588091"/>
          </a:xfrm>
        </p:grpSpPr>
        <p:sp>
          <p:nvSpPr>
            <p:cNvPr id="25" name="Google Shape;25;p3"/>
            <p:cNvSpPr/>
            <p:nvPr/>
          </p:nvSpPr>
          <p:spPr>
            <a:xfrm>
              <a:off x="0" y="0"/>
              <a:ext cx="812800" cy="588091"/>
            </a:xfrm>
            <a:custGeom>
              <a:rect b="b" l="l" r="r" t="t"/>
              <a:pathLst>
                <a:path extrusionOk="0" h="588091" w="812800">
                  <a:moveTo>
                    <a:pt x="126301" y="0"/>
                  </a:moveTo>
                  <a:lnTo>
                    <a:pt x="686499" y="0"/>
                  </a:lnTo>
                  <a:cubicBezTo>
                    <a:pt x="719996" y="0"/>
                    <a:pt x="752121" y="13307"/>
                    <a:pt x="775807" y="36993"/>
                  </a:cubicBezTo>
                  <a:cubicBezTo>
                    <a:pt x="799493" y="60679"/>
                    <a:pt x="812800" y="92804"/>
                    <a:pt x="812800" y="126301"/>
                  </a:cubicBezTo>
                  <a:lnTo>
                    <a:pt x="812800" y="461790"/>
                  </a:lnTo>
                  <a:cubicBezTo>
                    <a:pt x="812800" y="495287"/>
                    <a:pt x="799493" y="527412"/>
                    <a:pt x="775807" y="551098"/>
                  </a:cubicBezTo>
                  <a:cubicBezTo>
                    <a:pt x="752121" y="574784"/>
                    <a:pt x="719996" y="588091"/>
                    <a:pt x="686499" y="588091"/>
                  </a:cubicBezTo>
                  <a:lnTo>
                    <a:pt x="126301" y="588091"/>
                  </a:lnTo>
                  <a:cubicBezTo>
                    <a:pt x="92804" y="588091"/>
                    <a:pt x="60679" y="574784"/>
                    <a:pt x="36993" y="551098"/>
                  </a:cubicBezTo>
                  <a:cubicBezTo>
                    <a:pt x="13307" y="527412"/>
                    <a:pt x="0" y="495287"/>
                    <a:pt x="0" y="461790"/>
                  </a:cubicBezTo>
                  <a:lnTo>
                    <a:pt x="0" y="126301"/>
                  </a:lnTo>
                  <a:cubicBezTo>
                    <a:pt x="0" y="92804"/>
                    <a:pt x="13307" y="60679"/>
                    <a:pt x="36993" y="36993"/>
                  </a:cubicBezTo>
                  <a:cubicBezTo>
                    <a:pt x="60679" y="13307"/>
                    <a:pt x="92804" y="0"/>
                    <a:pt x="126301" y="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 txBox="1"/>
            <p:nvPr/>
          </p:nvSpPr>
          <p:spPr>
            <a:xfrm>
              <a:off x="0" y="28575"/>
              <a:ext cx="812700" cy="55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0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" name="Google Shape;27;p3"/>
          <p:cNvGrpSpPr/>
          <p:nvPr/>
        </p:nvGrpSpPr>
        <p:grpSpPr>
          <a:xfrm>
            <a:off x="4212000" y="222279"/>
            <a:ext cx="2268037" cy="1641009"/>
            <a:chOff x="0" y="0"/>
            <a:chExt cx="812800" cy="588091"/>
          </a:xfrm>
        </p:grpSpPr>
        <p:sp>
          <p:nvSpPr>
            <p:cNvPr id="28" name="Google Shape;28;p3"/>
            <p:cNvSpPr/>
            <p:nvPr/>
          </p:nvSpPr>
          <p:spPr>
            <a:xfrm>
              <a:off x="0" y="0"/>
              <a:ext cx="812800" cy="588091"/>
            </a:xfrm>
            <a:custGeom>
              <a:rect b="b" l="l" r="r" t="t"/>
              <a:pathLst>
                <a:path extrusionOk="0" h="588091" w="812800">
                  <a:moveTo>
                    <a:pt x="126301" y="0"/>
                  </a:moveTo>
                  <a:lnTo>
                    <a:pt x="686499" y="0"/>
                  </a:lnTo>
                  <a:cubicBezTo>
                    <a:pt x="719996" y="0"/>
                    <a:pt x="752121" y="13307"/>
                    <a:pt x="775807" y="36993"/>
                  </a:cubicBezTo>
                  <a:cubicBezTo>
                    <a:pt x="799493" y="60679"/>
                    <a:pt x="812800" y="92804"/>
                    <a:pt x="812800" y="126301"/>
                  </a:cubicBezTo>
                  <a:lnTo>
                    <a:pt x="812800" y="461790"/>
                  </a:lnTo>
                  <a:cubicBezTo>
                    <a:pt x="812800" y="495287"/>
                    <a:pt x="799493" y="527412"/>
                    <a:pt x="775807" y="551098"/>
                  </a:cubicBezTo>
                  <a:cubicBezTo>
                    <a:pt x="752121" y="574784"/>
                    <a:pt x="719996" y="588091"/>
                    <a:pt x="686499" y="588091"/>
                  </a:cubicBezTo>
                  <a:lnTo>
                    <a:pt x="126301" y="588091"/>
                  </a:lnTo>
                  <a:cubicBezTo>
                    <a:pt x="92804" y="588091"/>
                    <a:pt x="60679" y="574784"/>
                    <a:pt x="36993" y="551098"/>
                  </a:cubicBezTo>
                  <a:cubicBezTo>
                    <a:pt x="13307" y="527412"/>
                    <a:pt x="0" y="495287"/>
                    <a:pt x="0" y="461790"/>
                  </a:cubicBezTo>
                  <a:lnTo>
                    <a:pt x="0" y="126301"/>
                  </a:lnTo>
                  <a:cubicBezTo>
                    <a:pt x="0" y="92804"/>
                    <a:pt x="13307" y="60679"/>
                    <a:pt x="36993" y="36993"/>
                  </a:cubicBezTo>
                  <a:cubicBezTo>
                    <a:pt x="60679" y="13307"/>
                    <a:pt x="92804" y="0"/>
                    <a:pt x="126301" y="0"/>
                  </a:cubicBezTo>
                  <a:close/>
                </a:path>
              </a:pathLst>
            </a:custGeom>
            <a:solidFill>
              <a:srgbClr val="5CE1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 txBox="1"/>
            <p:nvPr/>
          </p:nvSpPr>
          <p:spPr>
            <a:xfrm>
              <a:off x="0" y="28575"/>
              <a:ext cx="812700" cy="55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0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" name="Google Shape;30;p3"/>
          <p:cNvSpPr/>
          <p:nvPr/>
        </p:nvSpPr>
        <p:spPr>
          <a:xfrm>
            <a:off x="2753010" y="1619489"/>
            <a:ext cx="5185980" cy="5940511"/>
          </a:xfrm>
          <a:custGeom>
            <a:rect b="b" l="l" r="r" t="t"/>
            <a:pathLst>
              <a:path extrusionOk="0" h="5940511" w="5185980">
                <a:moveTo>
                  <a:pt x="0" y="0"/>
                </a:moveTo>
                <a:lnTo>
                  <a:pt x="5185980" y="0"/>
                </a:lnTo>
                <a:lnTo>
                  <a:pt x="5185980" y="5940511"/>
                </a:lnTo>
                <a:lnTo>
                  <a:pt x="0" y="59405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20638" l="0" r="0" t="0"/>
            </a:stretch>
          </a:blipFill>
          <a:ln>
            <a:noFill/>
          </a:ln>
        </p:spPr>
      </p:sp>
      <p:grpSp>
        <p:nvGrpSpPr>
          <p:cNvPr id="31" name="Google Shape;31;p3"/>
          <p:cNvGrpSpPr/>
          <p:nvPr/>
        </p:nvGrpSpPr>
        <p:grpSpPr>
          <a:xfrm>
            <a:off x="8205690" y="2604803"/>
            <a:ext cx="2268037" cy="1641009"/>
            <a:chOff x="0" y="0"/>
            <a:chExt cx="812800" cy="588091"/>
          </a:xfrm>
        </p:grpSpPr>
        <p:sp>
          <p:nvSpPr>
            <p:cNvPr id="32" name="Google Shape;32;p3"/>
            <p:cNvSpPr/>
            <p:nvPr/>
          </p:nvSpPr>
          <p:spPr>
            <a:xfrm>
              <a:off x="0" y="0"/>
              <a:ext cx="812800" cy="588091"/>
            </a:xfrm>
            <a:custGeom>
              <a:rect b="b" l="l" r="r" t="t"/>
              <a:pathLst>
                <a:path extrusionOk="0" h="588091" w="812800">
                  <a:moveTo>
                    <a:pt x="126301" y="0"/>
                  </a:moveTo>
                  <a:lnTo>
                    <a:pt x="686499" y="0"/>
                  </a:lnTo>
                  <a:cubicBezTo>
                    <a:pt x="719996" y="0"/>
                    <a:pt x="752121" y="13307"/>
                    <a:pt x="775807" y="36993"/>
                  </a:cubicBezTo>
                  <a:cubicBezTo>
                    <a:pt x="799493" y="60679"/>
                    <a:pt x="812800" y="92804"/>
                    <a:pt x="812800" y="126301"/>
                  </a:cubicBezTo>
                  <a:lnTo>
                    <a:pt x="812800" y="461790"/>
                  </a:lnTo>
                  <a:cubicBezTo>
                    <a:pt x="812800" y="495287"/>
                    <a:pt x="799493" y="527412"/>
                    <a:pt x="775807" y="551098"/>
                  </a:cubicBezTo>
                  <a:cubicBezTo>
                    <a:pt x="752121" y="574784"/>
                    <a:pt x="719996" y="588091"/>
                    <a:pt x="686499" y="588091"/>
                  </a:cubicBezTo>
                  <a:lnTo>
                    <a:pt x="126301" y="588091"/>
                  </a:lnTo>
                  <a:cubicBezTo>
                    <a:pt x="92804" y="588091"/>
                    <a:pt x="60679" y="574784"/>
                    <a:pt x="36993" y="551098"/>
                  </a:cubicBezTo>
                  <a:cubicBezTo>
                    <a:pt x="13307" y="527412"/>
                    <a:pt x="0" y="495287"/>
                    <a:pt x="0" y="461790"/>
                  </a:cubicBezTo>
                  <a:lnTo>
                    <a:pt x="0" y="126301"/>
                  </a:lnTo>
                  <a:cubicBezTo>
                    <a:pt x="0" y="92804"/>
                    <a:pt x="13307" y="60679"/>
                    <a:pt x="36993" y="36993"/>
                  </a:cubicBezTo>
                  <a:cubicBezTo>
                    <a:pt x="60679" y="13307"/>
                    <a:pt x="92804" y="0"/>
                    <a:pt x="126301" y="0"/>
                  </a:cubicBezTo>
                  <a:close/>
                </a:path>
              </a:pathLst>
            </a:custGeom>
            <a:solidFill>
              <a:srgbClr val="C1FF7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 txBox="1"/>
            <p:nvPr/>
          </p:nvSpPr>
          <p:spPr>
            <a:xfrm>
              <a:off x="0" y="28575"/>
              <a:ext cx="812700" cy="55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0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" name="Google Shape;34;p3"/>
          <p:cNvSpPr txBox="1"/>
          <p:nvPr>
            <p:ph type="title"/>
          </p:nvPr>
        </p:nvSpPr>
        <p:spPr>
          <a:xfrm>
            <a:off x="3392725" y="3903025"/>
            <a:ext cx="3783600" cy="105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914D"/>
              </a:buClr>
              <a:buSzPts val="9000"/>
              <a:buNone/>
              <a:defRPr>
                <a:solidFill>
                  <a:srgbClr val="FF914D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914D"/>
              </a:buClr>
              <a:buSzPts val="9000"/>
              <a:buNone/>
              <a:defRPr>
                <a:solidFill>
                  <a:srgbClr val="FF914D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914D"/>
              </a:buClr>
              <a:buSzPts val="9000"/>
              <a:buNone/>
              <a:defRPr>
                <a:solidFill>
                  <a:srgbClr val="FF914D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914D"/>
              </a:buClr>
              <a:buSzPts val="9000"/>
              <a:buNone/>
              <a:defRPr>
                <a:solidFill>
                  <a:srgbClr val="FF914D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914D"/>
              </a:buClr>
              <a:buSzPts val="9000"/>
              <a:buNone/>
              <a:defRPr>
                <a:solidFill>
                  <a:srgbClr val="FF914D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914D"/>
              </a:buClr>
              <a:buSzPts val="9000"/>
              <a:buNone/>
              <a:defRPr>
                <a:solidFill>
                  <a:srgbClr val="FF914D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914D"/>
              </a:buClr>
              <a:buSzPts val="9000"/>
              <a:buNone/>
              <a:defRPr>
                <a:solidFill>
                  <a:srgbClr val="FF914D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914D"/>
              </a:buClr>
              <a:buSzPts val="9000"/>
              <a:buNone/>
              <a:defRPr>
                <a:solidFill>
                  <a:srgbClr val="FF914D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914D"/>
              </a:buClr>
              <a:buSzPts val="9000"/>
              <a:buNone/>
              <a:defRPr>
                <a:solidFill>
                  <a:srgbClr val="FF914D"/>
                </a:solidFill>
              </a:defRPr>
            </a:lvl9pPr>
          </a:lstStyle>
          <a:p/>
        </p:txBody>
      </p:sp>
      <p:sp>
        <p:nvSpPr>
          <p:cNvPr id="35" name="Google Shape;35;p3"/>
          <p:cNvSpPr txBox="1"/>
          <p:nvPr>
            <p:ph idx="2" type="title"/>
          </p:nvPr>
        </p:nvSpPr>
        <p:spPr>
          <a:xfrm>
            <a:off x="3517100" y="5162975"/>
            <a:ext cx="3783600" cy="105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9pPr>
          </a:lstStyle>
          <a:p/>
        </p:txBody>
      </p:sp>
      <p:sp>
        <p:nvSpPr>
          <p:cNvPr id="36" name="Google Shape;36;p3"/>
          <p:cNvSpPr txBox="1"/>
          <p:nvPr>
            <p:ph idx="1" type="subTitle"/>
          </p:nvPr>
        </p:nvSpPr>
        <p:spPr>
          <a:xfrm>
            <a:off x="420575" y="2865575"/>
            <a:ext cx="1850700" cy="35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7" name="Google Shape;37;p3"/>
          <p:cNvSpPr txBox="1"/>
          <p:nvPr>
            <p:ph idx="3" type="body"/>
          </p:nvPr>
        </p:nvSpPr>
        <p:spPr>
          <a:xfrm>
            <a:off x="406575" y="3524500"/>
            <a:ext cx="1850700" cy="49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algn="ctr">
              <a:spcBef>
                <a:spcPts val="640"/>
              </a:spcBef>
              <a:spcAft>
                <a:spcPts val="0"/>
              </a:spcAft>
              <a:buSzPts val="1400"/>
              <a:buChar char="•"/>
              <a:defRPr b="0" sz="1400"/>
            </a:lvl1pPr>
            <a:lvl2pPr indent="-317500" lvl="1" marL="914400" algn="ctr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indent="-317500" lvl="2" marL="1371600" algn="ctr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ctr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algn="ctr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indent="-317500" lvl="5" marL="2743200" algn="ctr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algn="ctr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algn="ctr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algn="ctr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38" name="Google Shape;38;p3"/>
          <p:cNvSpPr txBox="1"/>
          <p:nvPr>
            <p:ph idx="4" type="subTitle"/>
          </p:nvPr>
        </p:nvSpPr>
        <p:spPr>
          <a:xfrm>
            <a:off x="4428350" y="467925"/>
            <a:ext cx="1850700" cy="35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1pPr>
            <a:lvl2pPr lvl="1" rtl="0" algn="ctr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 algn="ctr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9" name="Google Shape;39;p3"/>
          <p:cNvSpPr txBox="1"/>
          <p:nvPr>
            <p:ph idx="5" type="body"/>
          </p:nvPr>
        </p:nvSpPr>
        <p:spPr>
          <a:xfrm>
            <a:off x="4414350" y="1126850"/>
            <a:ext cx="1850700" cy="49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 algn="ctr">
              <a:spcBef>
                <a:spcPts val="640"/>
              </a:spcBef>
              <a:spcAft>
                <a:spcPts val="0"/>
              </a:spcAft>
              <a:buSzPts val="1400"/>
              <a:buChar char="•"/>
              <a:defRPr b="0" sz="1400"/>
            </a:lvl1pPr>
            <a:lvl2pPr indent="-317500" lvl="1" marL="914400" rtl="0" algn="ctr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indent="-317500" lvl="2" marL="1371600" rtl="0" algn="ctr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rtl="0" algn="ctr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ctr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indent="-317500" lvl="5" marL="2743200" rtl="0" algn="ctr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rtl="0" algn="ctr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rtl="0" algn="ctr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rtl="0" algn="ctr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40" name="Google Shape;40;p3"/>
          <p:cNvSpPr txBox="1"/>
          <p:nvPr>
            <p:ph idx="6" type="subTitle"/>
          </p:nvPr>
        </p:nvSpPr>
        <p:spPr>
          <a:xfrm>
            <a:off x="8434725" y="2850438"/>
            <a:ext cx="1850700" cy="35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1pPr>
            <a:lvl2pPr lvl="1" rtl="0" algn="ctr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 algn="ctr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1" name="Google Shape;41;p3"/>
          <p:cNvSpPr txBox="1"/>
          <p:nvPr>
            <p:ph idx="7" type="body"/>
          </p:nvPr>
        </p:nvSpPr>
        <p:spPr>
          <a:xfrm>
            <a:off x="8420725" y="3509363"/>
            <a:ext cx="1850700" cy="49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 algn="ctr">
              <a:spcBef>
                <a:spcPts val="640"/>
              </a:spcBef>
              <a:spcAft>
                <a:spcPts val="0"/>
              </a:spcAft>
              <a:buSzPts val="1400"/>
              <a:buChar char="•"/>
              <a:defRPr b="0" sz="1400"/>
            </a:lvl1pPr>
            <a:lvl2pPr indent="-317500" lvl="1" marL="914400" rtl="0" algn="ctr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indent="-317500" lvl="2" marL="1371600" rtl="0" algn="ctr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rtl="0" algn="ctr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ctr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indent="-317500" lvl="5" marL="2743200" rtl="0" algn="ctr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rtl="0" algn="ctr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rtl="0" algn="ctr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rtl="0" algn="ctr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42" name="Google Shape;42;p3"/>
          <p:cNvSpPr txBox="1"/>
          <p:nvPr>
            <p:ph idx="8" type="subTitle"/>
          </p:nvPr>
        </p:nvSpPr>
        <p:spPr>
          <a:xfrm>
            <a:off x="7770463" y="5942375"/>
            <a:ext cx="1850700" cy="35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1pPr>
            <a:lvl2pPr lvl="1" rtl="0" algn="ctr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 algn="ctr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3" name="Google Shape;43;p3"/>
          <p:cNvSpPr txBox="1"/>
          <p:nvPr>
            <p:ph idx="9" type="body"/>
          </p:nvPr>
        </p:nvSpPr>
        <p:spPr>
          <a:xfrm>
            <a:off x="7756463" y="6601300"/>
            <a:ext cx="1850700" cy="49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 algn="ctr">
              <a:spcBef>
                <a:spcPts val="640"/>
              </a:spcBef>
              <a:spcAft>
                <a:spcPts val="0"/>
              </a:spcAft>
              <a:buSzPts val="1400"/>
              <a:buChar char="•"/>
              <a:defRPr b="0" sz="1400"/>
            </a:lvl1pPr>
            <a:lvl2pPr indent="-317500" lvl="1" marL="914400" rtl="0" algn="ctr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indent="-317500" lvl="2" marL="1371600" rtl="0" algn="ctr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rtl="0" algn="ctr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ctr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indent="-317500" lvl="5" marL="2743200" rtl="0" algn="ctr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rtl="0" algn="ctr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rtl="0" algn="ctr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rtl="0" algn="ctr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44" name="Google Shape;44;p3"/>
          <p:cNvSpPr txBox="1"/>
          <p:nvPr>
            <p:ph idx="13" type="subTitle"/>
          </p:nvPr>
        </p:nvSpPr>
        <p:spPr>
          <a:xfrm>
            <a:off x="971650" y="5942388"/>
            <a:ext cx="1850700" cy="35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1pPr>
            <a:lvl2pPr lvl="1" rtl="0" algn="ctr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 algn="ctr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5" name="Google Shape;45;p3"/>
          <p:cNvSpPr txBox="1"/>
          <p:nvPr>
            <p:ph idx="14" type="body"/>
          </p:nvPr>
        </p:nvSpPr>
        <p:spPr>
          <a:xfrm>
            <a:off x="957650" y="6601313"/>
            <a:ext cx="1850700" cy="49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 algn="ctr">
              <a:spcBef>
                <a:spcPts val="640"/>
              </a:spcBef>
              <a:spcAft>
                <a:spcPts val="0"/>
              </a:spcAft>
              <a:buSzPts val="1400"/>
              <a:buChar char="•"/>
              <a:defRPr b="0" sz="1400"/>
            </a:lvl1pPr>
            <a:lvl2pPr indent="-317500" lvl="1" marL="914400" rtl="0" algn="ctr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indent="-317500" lvl="2" marL="1371600" rtl="0" algn="ctr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rtl="0" algn="ctr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ctr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indent="-317500" lvl="5" marL="2743200" rtl="0" algn="ctr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rtl="0" algn="ctr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rtl="0" algn="ctr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rtl="0" algn="ctr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9pPr>
          </a:lstStyle>
          <a:p/>
        </p:txBody>
      </p:sp>
      <p:sp>
        <p:nvSpPr>
          <p:cNvPr id="48" name="Google Shape;48;p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9" name="Google Shape;49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9pPr>
          </a:lstStyle>
          <a:p/>
        </p:txBody>
      </p:sp>
      <p:sp>
        <p:nvSpPr>
          <p:cNvPr id="60" name="Google Shape;60;p6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1" name="Google Shape;61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9pPr>
          </a:lstStyle>
          <a:p/>
        </p:txBody>
      </p:sp>
      <p:sp>
        <p:nvSpPr>
          <p:cNvPr id="66" name="Google Shape;66;p7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67" name="Google Shape;67;p7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68" name="Google Shape;68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9pPr>
          </a:lstStyle>
          <a:p/>
        </p:txBody>
      </p:sp>
      <p:sp>
        <p:nvSpPr>
          <p:cNvPr id="73" name="Google Shape;73;p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4" name="Google Shape;74;p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75" name="Google Shape;75;p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6" name="Google Shape;76;p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77" name="Google Shape;77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9pPr>
          </a:lstStyle>
          <a:p/>
        </p:txBody>
      </p:sp>
      <p:sp>
        <p:nvSpPr>
          <p:cNvPr id="82" name="Google Shape;82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0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9pPr>
          </a:lstStyle>
          <a:p/>
        </p:txBody>
      </p:sp>
      <p:sp>
        <p:nvSpPr>
          <p:cNvPr id="87" name="Google Shape;87;p10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88" name="Google Shape;88;p1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89" name="Google Shape;89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EDF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0"/>
              <a:buFont typeface="Jua"/>
              <a:buNone/>
              <a:defRPr i="0" sz="9000" u="none" cap="none" strike="noStrike">
                <a:solidFill>
                  <a:schemeClr val="dk2"/>
                </a:solidFill>
                <a:latin typeface="Jua"/>
                <a:ea typeface="Jua"/>
                <a:cs typeface="Jua"/>
                <a:sym typeface="Ju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0"/>
              <a:buFont typeface="Jua"/>
              <a:buNone/>
              <a:defRPr sz="9000">
                <a:solidFill>
                  <a:schemeClr val="dk2"/>
                </a:solidFill>
                <a:latin typeface="Jua"/>
                <a:ea typeface="Jua"/>
                <a:cs typeface="Jua"/>
                <a:sym typeface="Ju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0"/>
              <a:buFont typeface="Jua"/>
              <a:buNone/>
              <a:defRPr sz="9000">
                <a:solidFill>
                  <a:schemeClr val="dk2"/>
                </a:solidFill>
                <a:latin typeface="Jua"/>
                <a:ea typeface="Jua"/>
                <a:cs typeface="Jua"/>
                <a:sym typeface="Ju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0"/>
              <a:buFont typeface="Jua"/>
              <a:buNone/>
              <a:defRPr sz="9000">
                <a:solidFill>
                  <a:schemeClr val="dk2"/>
                </a:solidFill>
                <a:latin typeface="Jua"/>
                <a:ea typeface="Jua"/>
                <a:cs typeface="Jua"/>
                <a:sym typeface="Ju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0"/>
              <a:buFont typeface="Jua"/>
              <a:buNone/>
              <a:defRPr sz="9000">
                <a:solidFill>
                  <a:schemeClr val="dk2"/>
                </a:solidFill>
                <a:latin typeface="Jua"/>
                <a:ea typeface="Jua"/>
                <a:cs typeface="Jua"/>
                <a:sym typeface="Ju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0"/>
              <a:buFont typeface="Jua"/>
              <a:buNone/>
              <a:defRPr sz="9000">
                <a:solidFill>
                  <a:schemeClr val="dk2"/>
                </a:solidFill>
                <a:latin typeface="Jua"/>
                <a:ea typeface="Jua"/>
                <a:cs typeface="Jua"/>
                <a:sym typeface="Ju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0"/>
              <a:buFont typeface="Jua"/>
              <a:buNone/>
              <a:defRPr sz="9000">
                <a:solidFill>
                  <a:schemeClr val="dk2"/>
                </a:solidFill>
                <a:latin typeface="Jua"/>
                <a:ea typeface="Jua"/>
                <a:cs typeface="Jua"/>
                <a:sym typeface="Ju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0"/>
              <a:buFont typeface="Jua"/>
              <a:buNone/>
              <a:defRPr sz="9000">
                <a:solidFill>
                  <a:schemeClr val="dk2"/>
                </a:solidFill>
                <a:latin typeface="Jua"/>
                <a:ea typeface="Jua"/>
                <a:cs typeface="Jua"/>
                <a:sym typeface="Ju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0"/>
              <a:buFont typeface="Jua"/>
              <a:buNone/>
              <a:defRPr sz="9000">
                <a:solidFill>
                  <a:schemeClr val="dk2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vvic"/>
              <a:buChar char="•"/>
              <a:defRPr b="1" i="0" sz="1600" u="none" cap="none" strike="noStrike">
                <a:solidFill>
                  <a:schemeClr val="dk2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indent="-3175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vvic"/>
              <a:buChar char="–"/>
              <a:defRPr i="0" u="none" cap="none" strike="noStrike">
                <a:solidFill>
                  <a:schemeClr val="dk2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indent="-3175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vvic"/>
              <a:buChar char="•"/>
              <a:defRPr i="0" u="none" cap="none" strike="noStrike">
                <a:solidFill>
                  <a:schemeClr val="dk2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indent="-3175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vvic"/>
              <a:buChar char="–"/>
              <a:defRPr i="0" u="none" cap="none" strike="noStrike">
                <a:solidFill>
                  <a:schemeClr val="dk2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indent="-3175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vvic"/>
              <a:buChar char="»"/>
              <a:defRPr i="0" u="none" cap="none" strike="noStrike">
                <a:solidFill>
                  <a:schemeClr val="dk2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indent="-3175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vvic"/>
              <a:buChar char="•"/>
              <a:defRPr i="0" u="none" cap="none" strike="noStrike">
                <a:solidFill>
                  <a:schemeClr val="dk2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indent="-3175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vvic"/>
              <a:buChar char="•"/>
              <a:defRPr i="0" u="none" cap="none" strike="noStrike">
                <a:solidFill>
                  <a:schemeClr val="dk2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indent="-3175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vvic"/>
              <a:buChar char="•"/>
              <a:defRPr i="0" u="none" cap="none" strike="noStrike">
                <a:solidFill>
                  <a:schemeClr val="dk2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indent="-3175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vvic"/>
              <a:buChar char="•"/>
              <a:defRPr i="0" u="none" cap="none" strike="noStrike">
                <a:solidFill>
                  <a:schemeClr val="dk2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5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EDF1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4"/>
          <p:cNvSpPr/>
          <p:nvPr/>
        </p:nvSpPr>
        <p:spPr>
          <a:xfrm>
            <a:off x="565211" y="752227"/>
            <a:ext cx="3988759" cy="5610786"/>
          </a:xfrm>
          <a:custGeom>
            <a:rect b="b" l="l" r="r" t="t"/>
            <a:pathLst>
              <a:path extrusionOk="0" h="5610786" w="3988759">
                <a:moveTo>
                  <a:pt x="0" y="0"/>
                </a:moveTo>
                <a:lnTo>
                  <a:pt x="3988759" y="0"/>
                </a:lnTo>
                <a:lnTo>
                  <a:pt x="3988759" y="5610786"/>
                </a:lnTo>
                <a:lnTo>
                  <a:pt x="0" y="56107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6" name="Google Shape;116;p14"/>
          <p:cNvSpPr/>
          <p:nvPr/>
        </p:nvSpPr>
        <p:spPr>
          <a:xfrm rot="10800000">
            <a:off x="5601535" y="752227"/>
            <a:ext cx="3988759" cy="5610786"/>
          </a:xfrm>
          <a:custGeom>
            <a:rect b="b" l="l" r="r" t="t"/>
            <a:pathLst>
              <a:path extrusionOk="0" h="5610786" w="3988759">
                <a:moveTo>
                  <a:pt x="3988758" y="5610786"/>
                </a:moveTo>
                <a:lnTo>
                  <a:pt x="0" y="5610786"/>
                </a:lnTo>
                <a:lnTo>
                  <a:pt x="0" y="0"/>
                </a:lnTo>
                <a:lnTo>
                  <a:pt x="3988758" y="0"/>
                </a:lnTo>
                <a:lnTo>
                  <a:pt x="3988758" y="5610786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17" name="Google Shape;117;p14"/>
          <p:cNvGrpSpPr/>
          <p:nvPr/>
        </p:nvGrpSpPr>
        <p:grpSpPr>
          <a:xfrm>
            <a:off x="217000" y="2604803"/>
            <a:ext cx="2268000" cy="1640982"/>
            <a:chOff x="0" y="0"/>
            <a:chExt cx="812800" cy="588091"/>
          </a:xfrm>
        </p:grpSpPr>
        <p:sp>
          <p:nvSpPr>
            <p:cNvPr id="118" name="Google Shape;118;p14"/>
            <p:cNvSpPr/>
            <p:nvPr/>
          </p:nvSpPr>
          <p:spPr>
            <a:xfrm>
              <a:off x="0" y="0"/>
              <a:ext cx="812800" cy="588091"/>
            </a:xfrm>
            <a:custGeom>
              <a:rect b="b" l="l" r="r" t="t"/>
              <a:pathLst>
                <a:path extrusionOk="0" h="588091" w="812800">
                  <a:moveTo>
                    <a:pt x="126301" y="0"/>
                  </a:moveTo>
                  <a:lnTo>
                    <a:pt x="686499" y="0"/>
                  </a:lnTo>
                  <a:cubicBezTo>
                    <a:pt x="719996" y="0"/>
                    <a:pt x="752121" y="13307"/>
                    <a:pt x="775807" y="36993"/>
                  </a:cubicBezTo>
                  <a:cubicBezTo>
                    <a:pt x="799493" y="60679"/>
                    <a:pt x="812800" y="92804"/>
                    <a:pt x="812800" y="126301"/>
                  </a:cubicBezTo>
                  <a:lnTo>
                    <a:pt x="812800" y="461790"/>
                  </a:lnTo>
                  <a:cubicBezTo>
                    <a:pt x="812800" y="495287"/>
                    <a:pt x="799493" y="527412"/>
                    <a:pt x="775807" y="551098"/>
                  </a:cubicBezTo>
                  <a:cubicBezTo>
                    <a:pt x="752121" y="574784"/>
                    <a:pt x="719996" y="588091"/>
                    <a:pt x="686499" y="588091"/>
                  </a:cubicBezTo>
                  <a:lnTo>
                    <a:pt x="126301" y="588091"/>
                  </a:lnTo>
                  <a:cubicBezTo>
                    <a:pt x="92804" y="588091"/>
                    <a:pt x="60679" y="574784"/>
                    <a:pt x="36993" y="551098"/>
                  </a:cubicBezTo>
                  <a:cubicBezTo>
                    <a:pt x="13307" y="527412"/>
                    <a:pt x="0" y="495287"/>
                    <a:pt x="0" y="461790"/>
                  </a:cubicBezTo>
                  <a:lnTo>
                    <a:pt x="0" y="126301"/>
                  </a:lnTo>
                  <a:cubicBezTo>
                    <a:pt x="0" y="92804"/>
                    <a:pt x="13307" y="60679"/>
                    <a:pt x="36993" y="36993"/>
                  </a:cubicBezTo>
                  <a:cubicBezTo>
                    <a:pt x="60679" y="13307"/>
                    <a:pt x="92804" y="0"/>
                    <a:pt x="126301" y="0"/>
                  </a:cubicBezTo>
                  <a:close/>
                </a:path>
              </a:pathLst>
            </a:custGeom>
            <a:solidFill>
              <a:srgbClr val="FFCA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4"/>
            <p:cNvSpPr txBox="1"/>
            <p:nvPr/>
          </p:nvSpPr>
          <p:spPr>
            <a:xfrm>
              <a:off x="0" y="28575"/>
              <a:ext cx="812800" cy="55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0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" name="Google Shape;120;p14"/>
          <p:cNvGrpSpPr/>
          <p:nvPr/>
        </p:nvGrpSpPr>
        <p:grpSpPr>
          <a:xfrm>
            <a:off x="756000" y="5696739"/>
            <a:ext cx="2268000" cy="1640982"/>
            <a:chOff x="0" y="0"/>
            <a:chExt cx="812800" cy="588091"/>
          </a:xfrm>
        </p:grpSpPr>
        <p:sp>
          <p:nvSpPr>
            <p:cNvPr id="121" name="Google Shape;121;p14"/>
            <p:cNvSpPr/>
            <p:nvPr/>
          </p:nvSpPr>
          <p:spPr>
            <a:xfrm>
              <a:off x="0" y="0"/>
              <a:ext cx="812800" cy="588091"/>
            </a:xfrm>
            <a:custGeom>
              <a:rect b="b" l="l" r="r" t="t"/>
              <a:pathLst>
                <a:path extrusionOk="0" h="588091" w="812800">
                  <a:moveTo>
                    <a:pt x="126301" y="0"/>
                  </a:moveTo>
                  <a:lnTo>
                    <a:pt x="686499" y="0"/>
                  </a:lnTo>
                  <a:cubicBezTo>
                    <a:pt x="719996" y="0"/>
                    <a:pt x="752121" y="13307"/>
                    <a:pt x="775807" y="36993"/>
                  </a:cubicBezTo>
                  <a:cubicBezTo>
                    <a:pt x="799493" y="60679"/>
                    <a:pt x="812800" y="92804"/>
                    <a:pt x="812800" y="126301"/>
                  </a:cubicBezTo>
                  <a:lnTo>
                    <a:pt x="812800" y="461790"/>
                  </a:lnTo>
                  <a:cubicBezTo>
                    <a:pt x="812800" y="495287"/>
                    <a:pt x="799493" y="527412"/>
                    <a:pt x="775807" y="551098"/>
                  </a:cubicBezTo>
                  <a:cubicBezTo>
                    <a:pt x="752121" y="574784"/>
                    <a:pt x="719996" y="588091"/>
                    <a:pt x="686499" y="588091"/>
                  </a:cubicBezTo>
                  <a:lnTo>
                    <a:pt x="126301" y="588091"/>
                  </a:lnTo>
                  <a:cubicBezTo>
                    <a:pt x="92804" y="588091"/>
                    <a:pt x="60679" y="574784"/>
                    <a:pt x="36993" y="551098"/>
                  </a:cubicBezTo>
                  <a:cubicBezTo>
                    <a:pt x="13307" y="527412"/>
                    <a:pt x="0" y="495287"/>
                    <a:pt x="0" y="461790"/>
                  </a:cubicBezTo>
                  <a:lnTo>
                    <a:pt x="0" y="126301"/>
                  </a:lnTo>
                  <a:cubicBezTo>
                    <a:pt x="0" y="92804"/>
                    <a:pt x="13307" y="60679"/>
                    <a:pt x="36993" y="36993"/>
                  </a:cubicBezTo>
                  <a:cubicBezTo>
                    <a:pt x="60679" y="13307"/>
                    <a:pt x="92804" y="0"/>
                    <a:pt x="126301" y="0"/>
                  </a:cubicBezTo>
                  <a:close/>
                </a:path>
              </a:pathLst>
            </a:custGeom>
            <a:solidFill>
              <a:srgbClr val="CB6C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4"/>
            <p:cNvSpPr txBox="1"/>
            <p:nvPr/>
          </p:nvSpPr>
          <p:spPr>
            <a:xfrm>
              <a:off x="0" y="28575"/>
              <a:ext cx="812800" cy="55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0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" name="Google Shape;123;p14"/>
          <p:cNvGrpSpPr/>
          <p:nvPr/>
        </p:nvGrpSpPr>
        <p:grpSpPr>
          <a:xfrm>
            <a:off x="7554790" y="5696739"/>
            <a:ext cx="2268000" cy="1640982"/>
            <a:chOff x="0" y="0"/>
            <a:chExt cx="812800" cy="588091"/>
          </a:xfrm>
        </p:grpSpPr>
        <p:sp>
          <p:nvSpPr>
            <p:cNvPr id="124" name="Google Shape;124;p14"/>
            <p:cNvSpPr/>
            <p:nvPr/>
          </p:nvSpPr>
          <p:spPr>
            <a:xfrm>
              <a:off x="0" y="0"/>
              <a:ext cx="812800" cy="588091"/>
            </a:xfrm>
            <a:custGeom>
              <a:rect b="b" l="l" r="r" t="t"/>
              <a:pathLst>
                <a:path extrusionOk="0" h="588091" w="812800">
                  <a:moveTo>
                    <a:pt x="126301" y="0"/>
                  </a:moveTo>
                  <a:lnTo>
                    <a:pt x="686499" y="0"/>
                  </a:lnTo>
                  <a:cubicBezTo>
                    <a:pt x="719996" y="0"/>
                    <a:pt x="752121" y="13307"/>
                    <a:pt x="775807" y="36993"/>
                  </a:cubicBezTo>
                  <a:cubicBezTo>
                    <a:pt x="799493" y="60679"/>
                    <a:pt x="812800" y="92804"/>
                    <a:pt x="812800" y="126301"/>
                  </a:cubicBezTo>
                  <a:lnTo>
                    <a:pt x="812800" y="461790"/>
                  </a:lnTo>
                  <a:cubicBezTo>
                    <a:pt x="812800" y="495287"/>
                    <a:pt x="799493" y="527412"/>
                    <a:pt x="775807" y="551098"/>
                  </a:cubicBezTo>
                  <a:cubicBezTo>
                    <a:pt x="752121" y="574784"/>
                    <a:pt x="719996" y="588091"/>
                    <a:pt x="686499" y="588091"/>
                  </a:cubicBezTo>
                  <a:lnTo>
                    <a:pt x="126301" y="588091"/>
                  </a:lnTo>
                  <a:cubicBezTo>
                    <a:pt x="92804" y="588091"/>
                    <a:pt x="60679" y="574784"/>
                    <a:pt x="36993" y="551098"/>
                  </a:cubicBezTo>
                  <a:cubicBezTo>
                    <a:pt x="13307" y="527412"/>
                    <a:pt x="0" y="495287"/>
                    <a:pt x="0" y="461790"/>
                  </a:cubicBezTo>
                  <a:lnTo>
                    <a:pt x="0" y="126301"/>
                  </a:lnTo>
                  <a:cubicBezTo>
                    <a:pt x="0" y="92804"/>
                    <a:pt x="13307" y="60679"/>
                    <a:pt x="36993" y="36993"/>
                  </a:cubicBezTo>
                  <a:cubicBezTo>
                    <a:pt x="60679" y="13307"/>
                    <a:pt x="92804" y="0"/>
                    <a:pt x="126301" y="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4"/>
            <p:cNvSpPr txBox="1"/>
            <p:nvPr/>
          </p:nvSpPr>
          <p:spPr>
            <a:xfrm>
              <a:off x="0" y="28575"/>
              <a:ext cx="812800" cy="55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0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" name="Google Shape;126;p14"/>
          <p:cNvGrpSpPr/>
          <p:nvPr/>
        </p:nvGrpSpPr>
        <p:grpSpPr>
          <a:xfrm>
            <a:off x="4212000" y="222279"/>
            <a:ext cx="2268000" cy="1640982"/>
            <a:chOff x="0" y="0"/>
            <a:chExt cx="812800" cy="588091"/>
          </a:xfrm>
        </p:grpSpPr>
        <p:sp>
          <p:nvSpPr>
            <p:cNvPr id="127" name="Google Shape;127;p14"/>
            <p:cNvSpPr/>
            <p:nvPr/>
          </p:nvSpPr>
          <p:spPr>
            <a:xfrm>
              <a:off x="0" y="0"/>
              <a:ext cx="812800" cy="588091"/>
            </a:xfrm>
            <a:custGeom>
              <a:rect b="b" l="l" r="r" t="t"/>
              <a:pathLst>
                <a:path extrusionOk="0" h="588091" w="812800">
                  <a:moveTo>
                    <a:pt x="126301" y="0"/>
                  </a:moveTo>
                  <a:lnTo>
                    <a:pt x="686499" y="0"/>
                  </a:lnTo>
                  <a:cubicBezTo>
                    <a:pt x="719996" y="0"/>
                    <a:pt x="752121" y="13307"/>
                    <a:pt x="775807" y="36993"/>
                  </a:cubicBezTo>
                  <a:cubicBezTo>
                    <a:pt x="799493" y="60679"/>
                    <a:pt x="812800" y="92804"/>
                    <a:pt x="812800" y="126301"/>
                  </a:cubicBezTo>
                  <a:lnTo>
                    <a:pt x="812800" y="461790"/>
                  </a:lnTo>
                  <a:cubicBezTo>
                    <a:pt x="812800" y="495287"/>
                    <a:pt x="799493" y="527412"/>
                    <a:pt x="775807" y="551098"/>
                  </a:cubicBezTo>
                  <a:cubicBezTo>
                    <a:pt x="752121" y="574784"/>
                    <a:pt x="719996" y="588091"/>
                    <a:pt x="686499" y="588091"/>
                  </a:cubicBezTo>
                  <a:lnTo>
                    <a:pt x="126301" y="588091"/>
                  </a:lnTo>
                  <a:cubicBezTo>
                    <a:pt x="92804" y="588091"/>
                    <a:pt x="60679" y="574784"/>
                    <a:pt x="36993" y="551098"/>
                  </a:cubicBezTo>
                  <a:cubicBezTo>
                    <a:pt x="13307" y="527412"/>
                    <a:pt x="0" y="495287"/>
                    <a:pt x="0" y="461790"/>
                  </a:cubicBezTo>
                  <a:lnTo>
                    <a:pt x="0" y="126301"/>
                  </a:lnTo>
                  <a:cubicBezTo>
                    <a:pt x="0" y="92804"/>
                    <a:pt x="13307" y="60679"/>
                    <a:pt x="36993" y="36993"/>
                  </a:cubicBezTo>
                  <a:cubicBezTo>
                    <a:pt x="60679" y="13307"/>
                    <a:pt x="92804" y="0"/>
                    <a:pt x="126301" y="0"/>
                  </a:cubicBezTo>
                  <a:close/>
                </a:path>
              </a:pathLst>
            </a:custGeom>
            <a:solidFill>
              <a:srgbClr val="5CE1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4"/>
            <p:cNvSpPr txBox="1"/>
            <p:nvPr/>
          </p:nvSpPr>
          <p:spPr>
            <a:xfrm>
              <a:off x="0" y="28575"/>
              <a:ext cx="812800" cy="55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0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9" name="Google Shape;129;p14"/>
          <p:cNvSpPr/>
          <p:nvPr/>
        </p:nvSpPr>
        <p:spPr>
          <a:xfrm>
            <a:off x="2753010" y="1619489"/>
            <a:ext cx="5185980" cy="5940511"/>
          </a:xfrm>
          <a:custGeom>
            <a:rect b="b" l="l" r="r" t="t"/>
            <a:pathLst>
              <a:path extrusionOk="0" h="5940511" w="5185980">
                <a:moveTo>
                  <a:pt x="0" y="0"/>
                </a:moveTo>
                <a:lnTo>
                  <a:pt x="5185980" y="0"/>
                </a:lnTo>
                <a:lnTo>
                  <a:pt x="5185980" y="5940511"/>
                </a:lnTo>
                <a:lnTo>
                  <a:pt x="0" y="59405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20635" l="0" r="0" t="0"/>
            </a:stretch>
          </a:blipFill>
          <a:ln>
            <a:noFill/>
          </a:ln>
        </p:spPr>
      </p:sp>
      <p:grpSp>
        <p:nvGrpSpPr>
          <p:cNvPr id="130" name="Google Shape;130;p14"/>
          <p:cNvGrpSpPr/>
          <p:nvPr/>
        </p:nvGrpSpPr>
        <p:grpSpPr>
          <a:xfrm>
            <a:off x="8205690" y="2604803"/>
            <a:ext cx="2268000" cy="1640982"/>
            <a:chOff x="0" y="0"/>
            <a:chExt cx="812800" cy="588091"/>
          </a:xfrm>
        </p:grpSpPr>
        <p:sp>
          <p:nvSpPr>
            <p:cNvPr id="131" name="Google Shape;131;p14"/>
            <p:cNvSpPr/>
            <p:nvPr/>
          </p:nvSpPr>
          <p:spPr>
            <a:xfrm>
              <a:off x="0" y="0"/>
              <a:ext cx="812800" cy="588091"/>
            </a:xfrm>
            <a:custGeom>
              <a:rect b="b" l="l" r="r" t="t"/>
              <a:pathLst>
                <a:path extrusionOk="0" h="588091" w="812800">
                  <a:moveTo>
                    <a:pt x="126301" y="0"/>
                  </a:moveTo>
                  <a:lnTo>
                    <a:pt x="686499" y="0"/>
                  </a:lnTo>
                  <a:cubicBezTo>
                    <a:pt x="719996" y="0"/>
                    <a:pt x="752121" y="13307"/>
                    <a:pt x="775807" y="36993"/>
                  </a:cubicBezTo>
                  <a:cubicBezTo>
                    <a:pt x="799493" y="60679"/>
                    <a:pt x="812800" y="92804"/>
                    <a:pt x="812800" y="126301"/>
                  </a:cubicBezTo>
                  <a:lnTo>
                    <a:pt x="812800" y="461790"/>
                  </a:lnTo>
                  <a:cubicBezTo>
                    <a:pt x="812800" y="495287"/>
                    <a:pt x="799493" y="527412"/>
                    <a:pt x="775807" y="551098"/>
                  </a:cubicBezTo>
                  <a:cubicBezTo>
                    <a:pt x="752121" y="574784"/>
                    <a:pt x="719996" y="588091"/>
                    <a:pt x="686499" y="588091"/>
                  </a:cubicBezTo>
                  <a:lnTo>
                    <a:pt x="126301" y="588091"/>
                  </a:lnTo>
                  <a:cubicBezTo>
                    <a:pt x="92804" y="588091"/>
                    <a:pt x="60679" y="574784"/>
                    <a:pt x="36993" y="551098"/>
                  </a:cubicBezTo>
                  <a:cubicBezTo>
                    <a:pt x="13307" y="527412"/>
                    <a:pt x="0" y="495287"/>
                    <a:pt x="0" y="461790"/>
                  </a:cubicBezTo>
                  <a:lnTo>
                    <a:pt x="0" y="126301"/>
                  </a:lnTo>
                  <a:cubicBezTo>
                    <a:pt x="0" y="92804"/>
                    <a:pt x="13307" y="60679"/>
                    <a:pt x="36993" y="36993"/>
                  </a:cubicBezTo>
                  <a:cubicBezTo>
                    <a:pt x="60679" y="13307"/>
                    <a:pt x="92804" y="0"/>
                    <a:pt x="126301" y="0"/>
                  </a:cubicBezTo>
                  <a:close/>
                </a:path>
              </a:pathLst>
            </a:custGeom>
            <a:solidFill>
              <a:srgbClr val="C1FF7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14"/>
            <p:cNvSpPr txBox="1"/>
            <p:nvPr/>
          </p:nvSpPr>
          <p:spPr>
            <a:xfrm>
              <a:off x="0" y="28575"/>
              <a:ext cx="812800" cy="55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0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3" name="Google Shape;133;p14"/>
          <p:cNvSpPr txBox="1"/>
          <p:nvPr/>
        </p:nvSpPr>
        <p:spPr>
          <a:xfrm>
            <a:off x="394571" y="2928756"/>
            <a:ext cx="1912858" cy="2059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9" u="none" cap="none" strike="noStrike">
                <a:solidFill>
                  <a:srgbClr val="3F4C7A"/>
                </a:solidFill>
                <a:latin typeface="Livvic"/>
                <a:ea typeface="Livvic"/>
                <a:cs typeface="Livvic"/>
                <a:sym typeface="Livvic"/>
              </a:rPr>
              <a:t>ADD A MAIN POINT</a:t>
            </a:r>
            <a:endParaRPr/>
          </a:p>
        </p:txBody>
      </p:sp>
      <p:sp>
        <p:nvSpPr>
          <p:cNvPr id="134" name="Google Shape;134;p14"/>
          <p:cNvSpPr txBox="1"/>
          <p:nvPr/>
        </p:nvSpPr>
        <p:spPr>
          <a:xfrm>
            <a:off x="579850" y="3420501"/>
            <a:ext cx="153609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3F4C7A"/>
                </a:solidFill>
                <a:latin typeface="Livvic"/>
                <a:ea typeface="Livvic"/>
                <a:cs typeface="Livvic"/>
                <a:sym typeface="Livvic"/>
              </a:rPr>
              <a:t>Briefly elaborate on what you want to discuss.</a:t>
            </a:r>
            <a:endParaRPr/>
          </a:p>
        </p:txBody>
      </p:sp>
      <p:sp>
        <p:nvSpPr>
          <p:cNvPr id="135" name="Google Shape;135;p14"/>
          <p:cNvSpPr txBox="1"/>
          <p:nvPr/>
        </p:nvSpPr>
        <p:spPr>
          <a:xfrm>
            <a:off x="4389571" y="546233"/>
            <a:ext cx="1912858" cy="2059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9" u="none" cap="none" strike="noStrike">
                <a:solidFill>
                  <a:srgbClr val="3F4C7A"/>
                </a:solidFill>
                <a:latin typeface="Livvic"/>
                <a:ea typeface="Livvic"/>
                <a:cs typeface="Livvic"/>
                <a:sym typeface="Livvic"/>
              </a:rPr>
              <a:t>ADD A MAIN POINT</a:t>
            </a:r>
            <a:endParaRPr/>
          </a:p>
        </p:txBody>
      </p:sp>
      <p:sp>
        <p:nvSpPr>
          <p:cNvPr id="136" name="Google Shape;136;p14"/>
          <p:cNvSpPr txBox="1"/>
          <p:nvPr/>
        </p:nvSpPr>
        <p:spPr>
          <a:xfrm>
            <a:off x="4602506" y="945203"/>
            <a:ext cx="148698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3F4C7A"/>
                </a:solidFill>
                <a:latin typeface="Livvic"/>
                <a:ea typeface="Livvic"/>
                <a:cs typeface="Livvic"/>
                <a:sym typeface="Livvic"/>
              </a:rPr>
              <a:t>Briefly elaborate on what you want to discuss.</a:t>
            </a:r>
            <a:endParaRPr/>
          </a:p>
        </p:txBody>
      </p:sp>
      <p:sp>
        <p:nvSpPr>
          <p:cNvPr id="137" name="Google Shape;137;p14"/>
          <p:cNvSpPr txBox="1"/>
          <p:nvPr/>
        </p:nvSpPr>
        <p:spPr>
          <a:xfrm>
            <a:off x="8381244" y="2928756"/>
            <a:ext cx="1912858" cy="2059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9" u="none" cap="none" strike="noStrike">
                <a:solidFill>
                  <a:srgbClr val="3F4C7A"/>
                </a:solidFill>
                <a:latin typeface="Livvic"/>
                <a:ea typeface="Livvic"/>
                <a:cs typeface="Livvic"/>
                <a:sym typeface="Livvic"/>
              </a:rPr>
              <a:t>ADD A MAIN POINT</a:t>
            </a:r>
            <a:endParaRPr/>
          </a:p>
        </p:txBody>
      </p:sp>
      <p:sp>
        <p:nvSpPr>
          <p:cNvPr id="138" name="Google Shape;138;p14"/>
          <p:cNvSpPr txBox="1"/>
          <p:nvPr/>
        </p:nvSpPr>
        <p:spPr>
          <a:xfrm>
            <a:off x="8579183" y="3420501"/>
            <a:ext cx="156359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3F4C7A"/>
                </a:solidFill>
                <a:latin typeface="Livvic"/>
                <a:ea typeface="Livvic"/>
                <a:cs typeface="Livvic"/>
                <a:sym typeface="Livvic"/>
              </a:rPr>
              <a:t>Briefly elaborate on what you want to discuss.</a:t>
            </a:r>
            <a:endParaRPr/>
          </a:p>
        </p:txBody>
      </p:sp>
      <p:sp>
        <p:nvSpPr>
          <p:cNvPr id="139" name="Google Shape;139;p14"/>
          <p:cNvSpPr txBox="1"/>
          <p:nvPr/>
        </p:nvSpPr>
        <p:spPr>
          <a:xfrm>
            <a:off x="7732361" y="6020692"/>
            <a:ext cx="1912858" cy="2059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9" u="none" cap="none" strike="noStrike">
                <a:solidFill>
                  <a:srgbClr val="3F4C7A"/>
                </a:solidFill>
                <a:latin typeface="Livvic"/>
                <a:ea typeface="Livvic"/>
                <a:cs typeface="Livvic"/>
                <a:sym typeface="Livvic"/>
              </a:rPr>
              <a:t>ADD A MAIN POINT</a:t>
            </a:r>
            <a:endParaRPr/>
          </a:p>
        </p:txBody>
      </p:sp>
      <p:sp>
        <p:nvSpPr>
          <p:cNvPr id="140" name="Google Shape;140;p14"/>
          <p:cNvSpPr txBox="1"/>
          <p:nvPr/>
        </p:nvSpPr>
        <p:spPr>
          <a:xfrm>
            <a:off x="7938990" y="6517230"/>
            <a:ext cx="152394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3F4C7A"/>
                </a:solidFill>
                <a:latin typeface="Livvic"/>
                <a:ea typeface="Livvic"/>
                <a:cs typeface="Livvic"/>
                <a:sym typeface="Livvic"/>
              </a:rPr>
              <a:t>Briefly elaborate on what you want to discuss.</a:t>
            </a:r>
            <a:endParaRPr/>
          </a:p>
        </p:txBody>
      </p:sp>
      <p:sp>
        <p:nvSpPr>
          <p:cNvPr id="141" name="Google Shape;141;p14"/>
          <p:cNvSpPr txBox="1"/>
          <p:nvPr/>
        </p:nvSpPr>
        <p:spPr>
          <a:xfrm>
            <a:off x="933571" y="6020692"/>
            <a:ext cx="1912858" cy="2059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9" u="none" cap="none" strike="noStrike">
                <a:solidFill>
                  <a:srgbClr val="3F4C7A"/>
                </a:solidFill>
                <a:latin typeface="Livvic"/>
                <a:ea typeface="Livvic"/>
                <a:cs typeface="Livvic"/>
                <a:sym typeface="Livvic"/>
              </a:rPr>
              <a:t>ADD A MAIN POINT</a:t>
            </a:r>
            <a:endParaRPr/>
          </a:p>
        </p:txBody>
      </p:sp>
      <p:sp>
        <p:nvSpPr>
          <p:cNvPr id="142" name="Google Shape;142;p14"/>
          <p:cNvSpPr txBox="1"/>
          <p:nvPr/>
        </p:nvSpPr>
        <p:spPr>
          <a:xfrm>
            <a:off x="1123700" y="6517230"/>
            <a:ext cx="15326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3F4C7A"/>
                </a:solidFill>
                <a:latin typeface="Livvic"/>
                <a:ea typeface="Livvic"/>
                <a:cs typeface="Livvic"/>
                <a:sym typeface="Livvic"/>
              </a:rPr>
              <a:t>Briefly elaborate on what you want to discuss.</a:t>
            </a:r>
            <a:endParaRPr/>
          </a:p>
        </p:txBody>
      </p:sp>
      <p:sp>
        <p:nvSpPr>
          <p:cNvPr id="143" name="Google Shape;143;p14"/>
          <p:cNvSpPr txBox="1"/>
          <p:nvPr/>
        </p:nvSpPr>
        <p:spPr>
          <a:xfrm>
            <a:off x="3024000" y="4877623"/>
            <a:ext cx="4608700" cy="1013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680" u="none" cap="none" strike="noStrike">
                <a:solidFill>
                  <a:srgbClr val="3F4C7A"/>
                </a:solidFill>
                <a:latin typeface="Jua"/>
                <a:ea typeface="Jua"/>
                <a:cs typeface="Jua"/>
                <a:sym typeface="Jua"/>
              </a:rPr>
              <a:t>JOURNEY </a:t>
            </a:r>
            <a:endParaRPr/>
          </a:p>
        </p:txBody>
      </p:sp>
      <p:sp>
        <p:nvSpPr>
          <p:cNvPr id="144" name="Google Shape;144;p14"/>
          <p:cNvSpPr txBox="1"/>
          <p:nvPr/>
        </p:nvSpPr>
        <p:spPr>
          <a:xfrm>
            <a:off x="2833211" y="3635517"/>
            <a:ext cx="4921886" cy="11926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546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800" u="none" cap="none" strike="noStrike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HERO’S</a:t>
            </a:r>
            <a:endParaRPr/>
          </a:p>
        </p:txBody>
      </p:sp>
      <p:sp>
        <p:nvSpPr>
          <p:cNvPr id="145" name="Google Shape;145;p14"/>
          <p:cNvSpPr txBox="1"/>
          <p:nvPr/>
        </p:nvSpPr>
        <p:spPr>
          <a:xfrm>
            <a:off x="3237909" y="3666717"/>
            <a:ext cx="4283426" cy="14257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11" u="none" cap="none" strike="noStrike">
                <a:solidFill>
                  <a:srgbClr val="FF914D"/>
                </a:solidFill>
                <a:latin typeface="Jua"/>
                <a:ea typeface="Jua"/>
                <a:cs typeface="Jua"/>
                <a:sym typeface="Jua"/>
              </a:rPr>
              <a:t>HERO’S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EDF1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15"/>
          <p:cNvGrpSpPr/>
          <p:nvPr/>
        </p:nvGrpSpPr>
        <p:grpSpPr>
          <a:xfrm>
            <a:off x="452643" y="2045882"/>
            <a:ext cx="2980314" cy="4626862"/>
            <a:chOff x="0" y="-28575"/>
            <a:chExt cx="1342589" cy="2084335"/>
          </a:xfrm>
        </p:grpSpPr>
        <p:sp>
          <p:nvSpPr>
            <p:cNvPr id="151" name="Google Shape;151;p15"/>
            <p:cNvSpPr/>
            <p:nvPr/>
          </p:nvSpPr>
          <p:spPr>
            <a:xfrm>
              <a:off x="0" y="0"/>
              <a:ext cx="1342589" cy="2055760"/>
            </a:xfrm>
            <a:custGeom>
              <a:rect b="b" l="l" r="r" t="t"/>
              <a:pathLst>
                <a:path extrusionOk="0" h="2055760" w="1342589">
                  <a:moveTo>
                    <a:pt x="41085" y="0"/>
                  </a:moveTo>
                  <a:lnTo>
                    <a:pt x="1301504" y="0"/>
                  </a:lnTo>
                  <a:cubicBezTo>
                    <a:pt x="1312400" y="0"/>
                    <a:pt x="1322850" y="4329"/>
                    <a:pt x="1330555" y="12033"/>
                  </a:cubicBezTo>
                  <a:cubicBezTo>
                    <a:pt x="1338260" y="19738"/>
                    <a:pt x="1342589" y="30189"/>
                    <a:pt x="1342589" y="41085"/>
                  </a:cubicBezTo>
                  <a:lnTo>
                    <a:pt x="1342589" y="2014675"/>
                  </a:lnTo>
                  <a:cubicBezTo>
                    <a:pt x="1342589" y="2037366"/>
                    <a:pt x="1324194" y="2055760"/>
                    <a:pt x="1301504" y="2055760"/>
                  </a:cubicBezTo>
                  <a:lnTo>
                    <a:pt x="41085" y="2055760"/>
                  </a:lnTo>
                  <a:cubicBezTo>
                    <a:pt x="18394" y="2055760"/>
                    <a:pt x="0" y="2037366"/>
                    <a:pt x="0" y="2014675"/>
                  </a:cubicBezTo>
                  <a:lnTo>
                    <a:pt x="0" y="41085"/>
                  </a:lnTo>
                  <a:cubicBezTo>
                    <a:pt x="0" y="18394"/>
                    <a:pt x="18394" y="0"/>
                    <a:pt x="410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15"/>
            <p:cNvSpPr txBox="1"/>
            <p:nvPr/>
          </p:nvSpPr>
          <p:spPr>
            <a:xfrm>
              <a:off x="0" y="-28575"/>
              <a:ext cx="1342589" cy="20843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700" lIns="29700" spcFirstLastPara="1" rIns="29700" wrap="square" tIns="29700">
              <a:noAutofit/>
            </a:bodyPr>
            <a:lstStyle/>
            <a:p>
              <a:pPr indent="0" lvl="0" marL="0" marR="0" rtl="0" algn="ctr">
                <a:lnSpc>
                  <a:spcPct val="90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3" name="Google Shape;153;p15"/>
          <p:cNvGrpSpPr/>
          <p:nvPr/>
        </p:nvGrpSpPr>
        <p:grpSpPr>
          <a:xfrm>
            <a:off x="3572176" y="2045882"/>
            <a:ext cx="6731014" cy="4575553"/>
            <a:chOff x="0" y="-28575"/>
            <a:chExt cx="3032225" cy="2061221"/>
          </a:xfrm>
        </p:grpSpPr>
        <p:sp>
          <p:nvSpPr>
            <p:cNvPr id="154" name="Google Shape;154;p15"/>
            <p:cNvSpPr/>
            <p:nvPr/>
          </p:nvSpPr>
          <p:spPr>
            <a:xfrm>
              <a:off x="0" y="0"/>
              <a:ext cx="3032225" cy="2032646"/>
            </a:xfrm>
            <a:custGeom>
              <a:rect b="b" l="l" r="r" t="t"/>
              <a:pathLst>
                <a:path extrusionOk="0" h="2032646" w="3032225">
                  <a:moveTo>
                    <a:pt x="18191" y="0"/>
                  </a:moveTo>
                  <a:lnTo>
                    <a:pt x="3014034" y="0"/>
                  </a:lnTo>
                  <a:cubicBezTo>
                    <a:pt x="3018858" y="0"/>
                    <a:pt x="3023485" y="1917"/>
                    <a:pt x="3026897" y="5328"/>
                  </a:cubicBezTo>
                  <a:cubicBezTo>
                    <a:pt x="3030308" y="8740"/>
                    <a:pt x="3032225" y="13367"/>
                    <a:pt x="3032225" y="18191"/>
                  </a:cubicBezTo>
                  <a:lnTo>
                    <a:pt x="3032225" y="2014454"/>
                  </a:lnTo>
                  <a:cubicBezTo>
                    <a:pt x="3032225" y="2019279"/>
                    <a:pt x="3030308" y="2023906"/>
                    <a:pt x="3026897" y="2027318"/>
                  </a:cubicBezTo>
                  <a:cubicBezTo>
                    <a:pt x="3023485" y="2030729"/>
                    <a:pt x="3018858" y="2032646"/>
                    <a:pt x="3014034" y="2032646"/>
                  </a:cubicBezTo>
                  <a:lnTo>
                    <a:pt x="18191" y="2032646"/>
                  </a:lnTo>
                  <a:cubicBezTo>
                    <a:pt x="13367" y="2032646"/>
                    <a:pt x="8740" y="2030729"/>
                    <a:pt x="5328" y="2027318"/>
                  </a:cubicBezTo>
                  <a:cubicBezTo>
                    <a:pt x="1917" y="2023906"/>
                    <a:pt x="0" y="2019279"/>
                    <a:pt x="0" y="2014454"/>
                  </a:cubicBezTo>
                  <a:lnTo>
                    <a:pt x="0" y="18191"/>
                  </a:lnTo>
                  <a:cubicBezTo>
                    <a:pt x="0" y="13367"/>
                    <a:pt x="1917" y="8740"/>
                    <a:pt x="5328" y="5328"/>
                  </a:cubicBezTo>
                  <a:cubicBezTo>
                    <a:pt x="8740" y="1917"/>
                    <a:pt x="13367" y="0"/>
                    <a:pt x="181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15"/>
            <p:cNvSpPr txBox="1"/>
            <p:nvPr/>
          </p:nvSpPr>
          <p:spPr>
            <a:xfrm>
              <a:off x="0" y="-28575"/>
              <a:ext cx="3032225" cy="2061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700" lIns="29700" spcFirstLastPara="1" rIns="29700" wrap="square" tIns="29700">
              <a:noAutofit/>
            </a:bodyPr>
            <a:lstStyle/>
            <a:p>
              <a:pPr indent="0" lvl="0" marL="0" marR="0" rtl="0" algn="ctr">
                <a:lnSpc>
                  <a:spcPct val="90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6" name="Google Shape;156;p15"/>
          <p:cNvGrpSpPr/>
          <p:nvPr/>
        </p:nvGrpSpPr>
        <p:grpSpPr>
          <a:xfrm>
            <a:off x="665914" y="2231147"/>
            <a:ext cx="2553771" cy="420692"/>
            <a:chOff x="0" y="-19050"/>
            <a:chExt cx="1150437" cy="189516"/>
          </a:xfrm>
        </p:grpSpPr>
        <p:sp>
          <p:nvSpPr>
            <p:cNvPr id="157" name="Google Shape;157;p15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1903" y="0"/>
                  </a:moveTo>
                  <a:lnTo>
                    <a:pt x="1118534" y="0"/>
                  </a:lnTo>
                  <a:cubicBezTo>
                    <a:pt x="1126995" y="0"/>
                    <a:pt x="1135110" y="3361"/>
                    <a:pt x="1141093" y="9344"/>
                  </a:cubicBezTo>
                  <a:cubicBezTo>
                    <a:pt x="1147076" y="15327"/>
                    <a:pt x="1150437" y="23442"/>
                    <a:pt x="1150437" y="31903"/>
                  </a:cubicBezTo>
                  <a:lnTo>
                    <a:pt x="1150437" y="138563"/>
                  </a:lnTo>
                  <a:cubicBezTo>
                    <a:pt x="1150437" y="147024"/>
                    <a:pt x="1147076" y="155139"/>
                    <a:pt x="1141093" y="161122"/>
                  </a:cubicBezTo>
                  <a:cubicBezTo>
                    <a:pt x="1135110" y="167104"/>
                    <a:pt x="1126995" y="170466"/>
                    <a:pt x="1118534" y="170466"/>
                  </a:cubicBezTo>
                  <a:lnTo>
                    <a:pt x="31903" y="170466"/>
                  </a:lnTo>
                  <a:cubicBezTo>
                    <a:pt x="23442" y="170466"/>
                    <a:pt x="15327" y="167104"/>
                    <a:pt x="9344" y="161122"/>
                  </a:cubicBezTo>
                  <a:cubicBezTo>
                    <a:pt x="3361" y="155139"/>
                    <a:pt x="0" y="147024"/>
                    <a:pt x="0" y="138563"/>
                  </a:cubicBezTo>
                  <a:lnTo>
                    <a:pt x="0" y="31903"/>
                  </a:lnTo>
                  <a:cubicBezTo>
                    <a:pt x="0" y="23442"/>
                    <a:pt x="3361" y="15327"/>
                    <a:pt x="9344" y="9344"/>
                  </a:cubicBezTo>
                  <a:cubicBezTo>
                    <a:pt x="15327" y="3361"/>
                    <a:pt x="23442" y="0"/>
                    <a:pt x="319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3F4C7A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15"/>
            <p:cNvSpPr txBox="1"/>
            <p:nvPr/>
          </p:nvSpPr>
          <p:spPr>
            <a:xfrm>
              <a:off x="0" y="-19050"/>
              <a:ext cx="1150437" cy="18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700" lIns="29700" spcFirstLastPara="1" rIns="29700" wrap="square" tIns="29700">
              <a:noAutofit/>
            </a:bodyPr>
            <a:lstStyle/>
            <a:p>
              <a:pPr indent="0" lvl="0" marL="0" marR="0" rtl="0" algn="ctr">
                <a:lnSpc>
                  <a:spcPct val="80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9" name="Google Shape;159;p15"/>
          <p:cNvGrpSpPr/>
          <p:nvPr/>
        </p:nvGrpSpPr>
        <p:grpSpPr>
          <a:xfrm>
            <a:off x="5660797" y="2231147"/>
            <a:ext cx="2553771" cy="420692"/>
            <a:chOff x="0" y="-19050"/>
            <a:chExt cx="1150437" cy="189516"/>
          </a:xfrm>
        </p:grpSpPr>
        <p:sp>
          <p:nvSpPr>
            <p:cNvPr id="160" name="Google Shape;160;p15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1903" y="0"/>
                  </a:moveTo>
                  <a:lnTo>
                    <a:pt x="1118534" y="0"/>
                  </a:lnTo>
                  <a:cubicBezTo>
                    <a:pt x="1126995" y="0"/>
                    <a:pt x="1135110" y="3361"/>
                    <a:pt x="1141093" y="9344"/>
                  </a:cubicBezTo>
                  <a:cubicBezTo>
                    <a:pt x="1147076" y="15327"/>
                    <a:pt x="1150437" y="23442"/>
                    <a:pt x="1150437" y="31903"/>
                  </a:cubicBezTo>
                  <a:lnTo>
                    <a:pt x="1150437" y="138563"/>
                  </a:lnTo>
                  <a:cubicBezTo>
                    <a:pt x="1150437" y="147024"/>
                    <a:pt x="1147076" y="155139"/>
                    <a:pt x="1141093" y="161122"/>
                  </a:cubicBezTo>
                  <a:cubicBezTo>
                    <a:pt x="1135110" y="167104"/>
                    <a:pt x="1126995" y="170466"/>
                    <a:pt x="1118534" y="170466"/>
                  </a:cubicBezTo>
                  <a:lnTo>
                    <a:pt x="31903" y="170466"/>
                  </a:lnTo>
                  <a:cubicBezTo>
                    <a:pt x="23442" y="170466"/>
                    <a:pt x="15327" y="167104"/>
                    <a:pt x="9344" y="161122"/>
                  </a:cubicBezTo>
                  <a:cubicBezTo>
                    <a:pt x="3361" y="155139"/>
                    <a:pt x="0" y="147024"/>
                    <a:pt x="0" y="138563"/>
                  </a:cubicBezTo>
                  <a:lnTo>
                    <a:pt x="0" y="31903"/>
                  </a:lnTo>
                  <a:cubicBezTo>
                    <a:pt x="0" y="23442"/>
                    <a:pt x="3361" y="15327"/>
                    <a:pt x="9344" y="9344"/>
                  </a:cubicBezTo>
                  <a:cubicBezTo>
                    <a:pt x="15327" y="3361"/>
                    <a:pt x="23442" y="0"/>
                    <a:pt x="319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3F4C7A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15"/>
            <p:cNvSpPr txBox="1"/>
            <p:nvPr/>
          </p:nvSpPr>
          <p:spPr>
            <a:xfrm>
              <a:off x="0" y="-19050"/>
              <a:ext cx="1150437" cy="18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700" lIns="29700" spcFirstLastPara="1" rIns="29700" wrap="square" tIns="29700">
              <a:noAutofit/>
            </a:bodyPr>
            <a:lstStyle/>
            <a:p>
              <a:pPr indent="0" lvl="0" marL="0" marR="0" rtl="0" algn="ctr">
                <a:lnSpc>
                  <a:spcPct val="80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2" name="Google Shape;162;p15"/>
          <p:cNvGrpSpPr/>
          <p:nvPr/>
        </p:nvGrpSpPr>
        <p:grpSpPr>
          <a:xfrm>
            <a:off x="664182" y="4654878"/>
            <a:ext cx="2553771" cy="420692"/>
            <a:chOff x="0" y="-19050"/>
            <a:chExt cx="1150437" cy="189516"/>
          </a:xfrm>
        </p:grpSpPr>
        <p:sp>
          <p:nvSpPr>
            <p:cNvPr id="163" name="Google Shape;163;p15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1903" y="0"/>
                  </a:moveTo>
                  <a:lnTo>
                    <a:pt x="1118534" y="0"/>
                  </a:lnTo>
                  <a:cubicBezTo>
                    <a:pt x="1126995" y="0"/>
                    <a:pt x="1135110" y="3361"/>
                    <a:pt x="1141093" y="9344"/>
                  </a:cubicBezTo>
                  <a:cubicBezTo>
                    <a:pt x="1147076" y="15327"/>
                    <a:pt x="1150437" y="23442"/>
                    <a:pt x="1150437" y="31903"/>
                  </a:cubicBezTo>
                  <a:lnTo>
                    <a:pt x="1150437" y="138563"/>
                  </a:lnTo>
                  <a:cubicBezTo>
                    <a:pt x="1150437" y="147024"/>
                    <a:pt x="1147076" y="155139"/>
                    <a:pt x="1141093" y="161122"/>
                  </a:cubicBezTo>
                  <a:cubicBezTo>
                    <a:pt x="1135110" y="167104"/>
                    <a:pt x="1126995" y="170466"/>
                    <a:pt x="1118534" y="170466"/>
                  </a:cubicBezTo>
                  <a:lnTo>
                    <a:pt x="31903" y="170466"/>
                  </a:lnTo>
                  <a:cubicBezTo>
                    <a:pt x="23442" y="170466"/>
                    <a:pt x="15327" y="167104"/>
                    <a:pt x="9344" y="161122"/>
                  </a:cubicBezTo>
                  <a:cubicBezTo>
                    <a:pt x="3361" y="155139"/>
                    <a:pt x="0" y="147024"/>
                    <a:pt x="0" y="138563"/>
                  </a:cubicBezTo>
                  <a:lnTo>
                    <a:pt x="0" y="31903"/>
                  </a:lnTo>
                  <a:cubicBezTo>
                    <a:pt x="0" y="23442"/>
                    <a:pt x="3361" y="15327"/>
                    <a:pt x="9344" y="9344"/>
                  </a:cubicBezTo>
                  <a:cubicBezTo>
                    <a:pt x="15327" y="3361"/>
                    <a:pt x="23442" y="0"/>
                    <a:pt x="319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3F4C7A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15"/>
            <p:cNvSpPr txBox="1"/>
            <p:nvPr/>
          </p:nvSpPr>
          <p:spPr>
            <a:xfrm>
              <a:off x="0" y="-19050"/>
              <a:ext cx="1150437" cy="18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700" lIns="29700" spcFirstLastPara="1" rIns="29700" wrap="square" tIns="29700">
              <a:noAutofit/>
            </a:bodyPr>
            <a:lstStyle/>
            <a:p>
              <a:pPr indent="0" lvl="0" marL="0" marR="0" rtl="0" algn="ctr">
                <a:lnSpc>
                  <a:spcPct val="80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5" name="Google Shape;165;p15"/>
          <p:cNvGrpSpPr/>
          <p:nvPr/>
        </p:nvGrpSpPr>
        <p:grpSpPr>
          <a:xfrm>
            <a:off x="647125" y="5217636"/>
            <a:ext cx="440942" cy="451277"/>
            <a:chOff x="0" y="-19050"/>
            <a:chExt cx="812800" cy="831850"/>
          </a:xfrm>
        </p:grpSpPr>
        <p:sp>
          <p:nvSpPr>
            <p:cNvPr id="166" name="Google Shape;166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3F4C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15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700" lIns="29700" spcFirstLastPara="1" rIns="29700" wrap="square" tIns="29700">
              <a:noAutofit/>
            </a:bodyPr>
            <a:lstStyle/>
            <a:p>
              <a:pPr indent="0" lvl="0" marL="0" marR="0" rtl="0" algn="ctr">
                <a:lnSpc>
                  <a:spcPct val="80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8" name="Google Shape;168;p15"/>
          <p:cNvGrpSpPr/>
          <p:nvPr/>
        </p:nvGrpSpPr>
        <p:grpSpPr>
          <a:xfrm>
            <a:off x="1192928" y="5217636"/>
            <a:ext cx="440942" cy="451277"/>
            <a:chOff x="0" y="-19050"/>
            <a:chExt cx="812800" cy="831850"/>
          </a:xfrm>
        </p:grpSpPr>
        <p:sp>
          <p:nvSpPr>
            <p:cNvPr id="169" name="Google Shape;169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60B4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15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700" lIns="29700" spcFirstLastPara="1" rIns="29700" wrap="square" tIns="29700">
              <a:noAutofit/>
            </a:bodyPr>
            <a:lstStyle/>
            <a:p>
              <a:pPr indent="0" lvl="0" marL="0" marR="0" rtl="0" algn="ctr">
                <a:lnSpc>
                  <a:spcPct val="80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1" name="Google Shape;171;p15"/>
          <p:cNvGrpSpPr/>
          <p:nvPr/>
        </p:nvGrpSpPr>
        <p:grpSpPr>
          <a:xfrm>
            <a:off x="1738732" y="5217636"/>
            <a:ext cx="440942" cy="451277"/>
            <a:chOff x="0" y="-19050"/>
            <a:chExt cx="812800" cy="831850"/>
          </a:xfrm>
        </p:grpSpPr>
        <p:sp>
          <p:nvSpPr>
            <p:cNvPr id="172" name="Google Shape;172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CB6C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15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700" lIns="29700" spcFirstLastPara="1" rIns="29700" wrap="square" tIns="29700">
              <a:noAutofit/>
            </a:bodyPr>
            <a:lstStyle/>
            <a:p>
              <a:pPr indent="0" lvl="0" marL="0" marR="0" rtl="0" algn="ctr">
                <a:lnSpc>
                  <a:spcPct val="80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4" name="Google Shape;174;p15"/>
          <p:cNvGrpSpPr/>
          <p:nvPr/>
        </p:nvGrpSpPr>
        <p:grpSpPr>
          <a:xfrm>
            <a:off x="2284535" y="5217636"/>
            <a:ext cx="440942" cy="451277"/>
            <a:chOff x="0" y="-19050"/>
            <a:chExt cx="812800" cy="831850"/>
          </a:xfrm>
        </p:grpSpPr>
        <p:sp>
          <p:nvSpPr>
            <p:cNvPr id="175" name="Google Shape;175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15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700" lIns="29700" spcFirstLastPara="1" rIns="29700" wrap="square" tIns="29700">
              <a:noAutofit/>
            </a:bodyPr>
            <a:lstStyle/>
            <a:p>
              <a:pPr indent="0" lvl="0" marL="0" marR="0" rtl="0" algn="ctr">
                <a:lnSpc>
                  <a:spcPct val="80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7" name="Google Shape;177;p15"/>
          <p:cNvGrpSpPr/>
          <p:nvPr/>
        </p:nvGrpSpPr>
        <p:grpSpPr>
          <a:xfrm>
            <a:off x="2833802" y="5217636"/>
            <a:ext cx="440942" cy="451277"/>
            <a:chOff x="0" y="-19050"/>
            <a:chExt cx="812800" cy="831850"/>
          </a:xfrm>
        </p:grpSpPr>
        <p:sp>
          <p:nvSpPr>
            <p:cNvPr id="178" name="Google Shape;178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FFCA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15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700" lIns="29700" spcFirstLastPara="1" rIns="29700" wrap="square" tIns="29700">
              <a:noAutofit/>
            </a:bodyPr>
            <a:lstStyle/>
            <a:p>
              <a:pPr indent="0" lvl="0" marL="0" marR="0" rtl="0" algn="ctr">
                <a:lnSpc>
                  <a:spcPct val="80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0" name="Google Shape;180;p15"/>
          <p:cNvSpPr/>
          <p:nvPr/>
        </p:nvSpPr>
        <p:spPr>
          <a:xfrm>
            <a:off x="3885140" y="3352333"/>
            <a:ext cx="1775657" cy="2497727"/>
          </a:xfrm>
          <a:custGeom>
            <a:rect b="b" l="l" r="r" t="t"/>
            <a:pathLst>
              <a:path extrusionOk="0" h="2497727" w="1775657">
                <a:moveTo>
                  <a:pt x="0" y="0"/>
                </a:moveTo>
                <a:lnTo>
                  <a:pt x="1775657" y="0"/>
                </a:lnTo>
                <a:lnTo>
                  <a:pt x="1775657" y="2497728"/>
                </a:lnTo>
                <a:lnTo>
                  <a:pt x="0" y="24977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1" name="Google Shape;181;p15"/>
          <p:cNvSpPr/>
          <p:nvPr/>
        </p:nvSpPr>
        <p:spPr>
          <a:xfrm>
            <a:off x="5924067" y="3286136"/>
            <a:ext cx="2290501" cy="2623757"/>
          </a:xfrm>
          <a:custGeom>
            <a:rect b="b" l="l" r="r" t="t"/>
            <a:pathLst>
              <a:path extrusionOk="0" h="2623757" w="2290501">
                <a:moveTo>
                  <a:pt x="0" y="0"/>
                </a:moveTo>
                <a:lnTo>
                  <a:pt x="2290501" y="0"/>
                </a:lnTo>
                <a:lnTo>
                  <a:pt x="2290501" y="2623757"/>
                </a:lnTo>
                <a:lnTo>
                  <a:pt x="0" y="26237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20635" l="0" r="0" t="0"/>
            </a:stretch>
          </a:blipFill>
          <a:ln>
            <a:noFill/>
          </a:ln>
        </p:spPr>
      </p:sp>
      <p:sp>
        <p:nvSpPr>
          <p:cNvPr id="182" name="Google Shape;182;p15"/>
          <p:cNvSpPr/>
          <p:nvPr/>
        </p:nvSpPr>
        <p:spPr>
          <a:xfrm>
            <a:off x="8319343" y="3780000"/>
            <a:ext cx="1786213" cy="1996783"/>
          </a:xfrm>
          <a:custGeom>
            <a:rect b="b" l="l" r="r" t="t"/>
            <a:pathLst>
              <a:path extrusionOk="0" h="1996783" w="1786213">
                <a:moveTo>
                  <a:pt x="0" y="0"/>
                </a:moveTo>
                <a:lnTo>
                  <a:pt x="1786213" y="0"/>
                </a:lnTo>
                <a:lnTo>
                  <a:pt x="1786213" y="1996783"/>
                </a:lnTo>
                <a:lnTo>
                  <a:pt x="0" y="19967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3" name="Google Shape;183;p15"/>
          <p:cNvSpPr txBox="1"/>
          <p:nvPr/>
        </p:nvSpPr>
        <p:spPr>
          <a:xfrm>
            <a:off x="720515" y="2783474"/>
            <a:ext cx="2444570" cy="3077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3" u="none" cap="none" strike="noStrike">
                <a:solidFill>
                  <a:srgbClr val="3F4C7A"/>
                </a:solidFill>
                <a:latin typeface="Livvic"/>
                <a:ea typeface="Livvic"/>
                <a:cs typeface="Livvic"/>
                <a:sym typeface="Livvic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3" u="none" cap="none" strike="noStrike">
                <a:solidFill>
                  <a:srgbClr val="3F4C7A"/>
                </a:solidFill>
                <a:latin typeface="Livvic"/>
                <a:ea typeface="Livvic"/>
                <a:cs typeface="Livvic"/>
                <a:sym typeface="Livvic"/>
              </a:rPr>
              <a:t>uses the following free fonts:</a:t>
            </a:r>
            <a:endParaRPr/>
          </a:p>
        </p:txBody>
      </p:sp>
      <p:sp>
        <p:nvSpPr>
          <p:cNvPr id="184" name="Google Shape;184;p15"/>
          <p:cNvSpPr txBox="1"/>
          <p:nvPr/>
        </p:nvSpPr>
        <p:spPr>
          <a:xfrm>
            <a:off x="684049" y="4435035"/>
            <a:ext cx="2553771" cy="1573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3" u="none" cap="none" strike="noStrike">
                <a:solidFill>
                  <a:srgbClr val="3F4C7A"/>
                </a:solidFill>
                <a:latin typeface="Livvic"/>
                <a:ea typeface="Livvic"/>
                <a:cs typeface="Livvic"/>
                <a:sym typeface="Livvic"/>
              </a:rPr>
              <a:t>You can find these fonts online too.</a:t>
            </a:r>
            <a:endParaRPr/>
          </a:p>
        </p:txBody>
      </p:sp>
      <p:sp>
        <p:nvSpPr>
          <p:cNvPr id="185" name="Google Shape;185;p15"/>
          <p:cNvSpPr txBox="1"/>
          <p:nvPr/>
        </p:nvSpPr>
        <p:spPr>
          <a:xfrm>
            <a:off x="1039961" y="3205242"/>
            <a:ext cx="1842000" cy="10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75" u="none" cap="none" strike="noStrike">
                <a:solidFill>
                  <a:srgbClr val="3F4C7A"/>
                </a:solidFill>
                <a:latin typeface="Livvic"/>
                <a:ea typeface="Livvic"/>
                <a:cs typeface="Livvic"/>
                <a:sym typeface="Livvic"/>
              </a:rPr>
              <a:t>TITLES:</a:t>
            </a:r>
            <a:endParaRPr/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33" u="none" cap="none" strike="noStrike">
                <a:solidFill>
                  <a:srgbClr val="3F4C7A"/>
                </a:solidFill>
                <a:latin typeface="Livvic"/>
                <a:ea typeface="Livvic"/>
                <a:cs typeface="Livvic"/>
                <a:sym typeface="Livvic"/>
              </a:rPr>
              <a:t>JUA</a:t>
            </a:r>
            <a:endParaRPr/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33" u="none" cap="none" strike="noStrike">
              <a:solidFill>
                <a:srgbClr val="3F4C7A"/>
              </a:solidFill>
              <a:latin typeface="Livvic"/>
              <a:ea typeface="Livvic"/>
              <a:cs typeface="Livvic"/>
              <a:sym typeface="Livvic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75" u="none" cap="none" strike="noStrike">
                <a:solidFill>
                  <a:srgbClr val="3F4C7A"/>
                </a:solidFill>
                <a:latin typeface="Livvic"/>
                <a:ea typeface="Livvic"/>
                <a:cs typeface="Livvic"/>
                <a:sym typeface="Livvic"/>
              </a:rPr>
              <a:t>HEADERS:</a:t>
            </a:r>
            <a:endParaRPr/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33" u="none" cap="none" strike="noStrike">
                <a:solidFill>
                  <a:srgbClr val="3F4C7A"/>
                </a:solidFill>
                <a:latin typeface="Livvic"/>
                <a:ea typeface="Livvic"/>
                <a:cs typeface="Livvic"/>
                <a:sym typeface="Livvic"/>
              </a:rPr>
              <a:t>LIVVIC</a:t>
            </a:r>
            <a:endParaRPr/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33" u="none" cap="none" strike="noStrike">
              <a:solidFill>
                <a:srgbClr val="3F4C7A"/>
              </a:solidFill>
              <a:latin typeface="Livvic"/>
              <a:ea typeface="Livvic"/>
              <a:cs typeface="Livvic"/>
              <a:sym typeface="Livvic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75" u="none" cap="none" strike="noStrike">
                <a:solidFill>
                  <a:srgbClr val="3F4C7A"/>
                </a:solidFill>
                <a:latin typeface="Livvic"/>
                <a:ea typeface="Livvic"/>
                <a:cs typeface="Livvic"/>
                <a:sym typeface="Livvic"/>
              </a:rPr>
              <a:t>BODY COPY:</a:t>
            </a:r>
            <a:endParaRPr/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33" u="none" cap="none" strike="noStrike">
                <a:solidFill>
                  <a:srgbClr val="3F4C7A"/>
                </a:solidFill>
                <a:latin typeface="Livvic"/>
                <a:ea typeface="Livvic"/>
                <a:cs typeface="Livvic"/>
                <a:sym typeface="Livvic"/>
              </a:rPr>
              <a:t>LIVVIC</a:t>
            </a:r>
            <a:endParaRPr/>
          </a:p>
        </p:txBody>
      </p:sp>
      <p:sp>
        <p:nvSpPr>
          <p:cNvPr id="186" name="Google Shape;186;p15"/>
          <p:cNvSpPr txBox="1"/>
          <p:nvPr/>
        </p:nvSpPr>
        <p:spPr>
          <a:xfrm>
            <a:off x="510561" y="5745042"/>
            <a:ext cx="714071" cy="101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8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60" u="none" cap="none" strike="noStrike">
                <a:solidFill>
                  <a:srgbClr val="3F4C7A"/>
                </a:solidFill>
                <a:latin typeface="Livvic"/>
                <a:ea typeface="Livvic"/>
                <a:cs typeface="Livvic"/>
                <a:sym typeface="Livvic"/>
              </a:rPr>
              <a:t>#3F4C7A</a:t>
            </a:r>
            <a:endParaRPr/>
          </a:p>
        </p:txBody>
      </p:sp>
      <p:sp>
        <p:nvSpPr>
          <p:cNvPr id="187" name="Google Shape;187;p15"/>
          <p:cNvSpPr txBox="1"/>
          <p:nvPr/>
        </p:nvSpPr>
        <p:spPr>
          <a:xfrm>
            <a:off x="1056364" y="5745042"/>
            <a:ext cx="714071" cy="101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8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60" u="none" cap="none" strike="noStrike">
                <a:solidFill>
                  <a:srgbClr val="3F4C7A"/>
                </a:solidFill>
                <a:latin typeface="Livvic"/>
                <a:ea typeface="Livvic"/>
                <a:cs typeface="Livvic"/>
                <a:sym typeface="Livvic"/>
              </a:rPr>
              <a:t>#60B4E2</a:t>
            </a:r>
            <a:endParaRPr/>
          </a:p>
        </p:txBody>
      </p:sp>
      <p:sp>
        <p:nvSpPr>
          <p:cNvPr id="188" name="Google Shape;188;p15"/>
          <p:cNvSpPr txBox="1"/>
          <p:nvPr/>
        </p:nvSpPr>
        <p:spPr>
          <a:xfrm>
            <a:off x="1602167" y="5745042"/>
            <a:ext cx="714071" cy="101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8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60" u="none" cap="none" strike="noStrike">
                <a:solidFill>
                  <a:srgbClr val="3F4C7A"/>
                </a:solidFill>
                <a:latin typeface="Livvic"/>
                <a:ea typeface="Livvic"/>
                <a:cs typeface="Livvic"/>
                <a:sym typeface="Livvic"/>
              </a:rPr>
              <a:t>#CB6CE6</a:t>
            </a:r>
            <a:endParaRPr/>
          </a:p>
        </p:txBody>
      </p:sp>
      <p:sp>
        <p:nvSpPr>
          <p:cNvPr id="189" name="Google Shape;189;p15"/>
          <p:cNvSpPr txBox="1"/>
          <p:nvPr/>
        </p:nvSpPr>
        <p:spPr>
          <a:xfrm>
            <a:off x="2147971" y="5745042"/>
            <a:ext cx="714071" cy="101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8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60" u="none" cap="none" strike="noStrike">
                <a:solidFill>
                  <a:srgbClr val="3F4C7A"/>
                </a:solidFill>
                <a:latin typeface="Livvic"/>
                <a:ea typeface="Livvic"/>
                <a:cs typeface="Livvic"/>
                <a:sym typeface="Livvic"/>
              </a:rPr>
              <a:t>#FF914D</a:t>
            </a:r>
            <a:endParaRPr/>
          </a:p>
        </p:txBody>
      </p:sp>
      <p:sp>
        <p:nvSpPr>
          <p:cNvPr id="190" name="Google Shape;190;p15"/>
          <p:cNvSpPr txBox="1"/>
          <p:nvPr/>
        </p:nvSpPr>
        <p:spPr>
          <a:xfrm>
            <a:off x="2461361" y="1618296"/>
            <a:ext cx="5769277" cy="1916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86" u="none" cap="none" strike="noStrike">
                <a:solidFill>
                  <a:srgbClr val="3F4C7A"/>
                </a:solidFill>
                <a:latin typeface="Livvic"/>
                <a:ea typeface="Livvic"/>
                <a:cs typeface="Livvic"/>
                <a:sym typeface="Livvic"/>
              </a:rPr>
              <a:t>Use these design resources in your Canva Presentation.</a:t>
            </a:r>
            <a:endParaRPr/>
          </a:p>
        </p:txBody>
      </p:sp>
      <p:sp>
        <p:nvSpPr>
          <p:cNvPr id="191" name="Google Shape;191;p15"/>
          <p:cNvSpPr txBox="1"/>
          <p:nvPr/>
        </p:nvSpPr>
        <p:spPr>
          <a:xfrm>
            <a:off x="6843983" y="6804000"/>
            <a:ext cx="3459207" cy="1026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r">
              <a:lnSpc>
                <a:spcPct val="121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01" u="none" cap="none" strike="noStrike">
                <a:solidFill>
                  <a:srgbClr val="ED7843"/>
                </a:solidFill>
                <a:latin typeface="Livvic"/>
                <a:ea typeface="Livvic"/>
                <a:cs typeface="Livvic"/>
                <a:sym typeface="Livvic"/>
              </a:rPr>
              <a:t>DON'T FORGET TO DELETE THIS PAGE BEFORE PRESENTING. </a:t>
            </a:r>
            <a:endParaRPr/>
          </a:p>
        </p:txBody>
      </p:sp>
      <p:sp>
        <p:nvSpPr>
          <p:cNvPr id="192" name="Google Shape;192;p15"/>
          <p:cNvSpPr txBox="1"/>
          <p:nvPr/>
        </p:nvSpPr>
        <p:spPr>
          <a:xfrm>
            <a:off x="3197996" y="736270"/>
            <a:ext cx="4296008" cy="6402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93" u="none" cap="none" strike="noStrike">
                <a:solidFill>
                  <a:srgbClr val="3F4C7A"/>
                </a:solidFill>
                <a:latin typeface="Jua"/>
                <a:ea typeface="Jua"/>
                <a:cs typeface="Jua"/>
                <a:sym typeface="Jua"/>
              </a:rPr>
              <a:t>RESOURCE PAGE</a:t>
            </a:r>
            <a:endParaRPr/>
          </a:p>
        </p:txBody>
      </p:sp>
      <p:sp>
        <p:nvSpPr>
          <p:cNvPr id="193" name="Google Shape;193;p15"/>
          <p:cNvSpPr txBox="1"/>
          <p:nvPr/>
        </p:nvSpPr>
        <p:spPr>
          <a:xfrm>
            <a:off x="1021826" y="2353118"/>
            <a:ext cx="1841947" cy="2190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3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61" u="none" cap="none" strike="noStrike">
                <a:solidFill>
                  <a:srgbClr val="3F4C7A"/>
                </a:solidFill>
                <a:latin typeface="Livvic"/>
                <a:ea typeface="Livvic"/>
                <a:cs typeface="Livvic"/>
                <a:sym typeface="Livvic"/>
              </a:rPr>
              <a:t>Fonts</a:t>
            </a:r>
            <a:endParaRPr/>
          </a:p>
        </p:txBody>
      </p:sp>
      <p:sp>
        <p:nvSpPr>
          <p:cNvPr id="194" name="Google Shape;194;p15"/>
          <p:cNvSpPr txBox="1"/>
          <p:nvPr/>
        </p:nvSpPr>
        <p:spPr>
          <a:xfrm>
            <a:off x="6016709" y="2353118"/>
            <a:ext cx="1841947" cy="2190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3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61" u="none" cap="none" strike="noStrike">
                <a:solidFill>
                  <a:srgbClr val="3F4C7A"/>
                </a:solidFill>
                <a:latin typeface="Livvic"/>
                <a:ea typeface="Livvic"/>
                <a:cs typeface="Livvic"/>
                <a:sym typeface="Livvic"/>
              </a:rPr>
              <a:t>Design Elements</a:t>
            </a:r>
            <a:endParaRPr/>
          </a:p>
        </p:txBody>
      </p:sp>
      <p:sp>
        <p:nvSpPr>
          <p:cNvPr id="195" name="Google Shape;195;p15"/>
          <p:cNvSpPr txBox="1"/>
          <p:nvPr/>
        </p:nvSpPr>
        <p:spPr>
          <a:xfrm>
            <a:off x="1020094" y="4758574"/>
            <a:ext cx="1841947" cy="2190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3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61" u="none" cap="none" strike="noStrike">
                <a:solidFill>
                  <a:srgbClr val="3F4C7A"/>
                </a:solidFill>
                <a:latin typeface="Livvic"/>
                <a:ea typeface="Livvic"/>
                <a:cs typeface="Livvic"/>
                <a:sym typeface="Livvic"/>
              </a:rPr>
              <a:t>Colors</a:t>
            </a:r>
            <a:endParaRPr/>
          </a:p>
        </p:txBody>
      </p:sp>
      <p:sp>
        <p:nvSpPr>
          <p:cNvPr id="196" name="Google Shape;196;p15"/>
          <p:cNvSpPr txBox="1"/>
          <p:nvPr/>
        </p:nvSpPr>
        <p:spPr>
          <a:xfrm>
            <a:off x="2697238" y="5745042"/>
            <a:ext cx="714071" cy="101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8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60" u="none" cap="none" strike="noStrike">
                <a:solidFill>
                  <a:srgbClr val="3F4C7A"/>
                </a:solidFill>
                <a:latin typeface="Livvic"/>
                <a:ea typeface="Livvic"/>
                <a:cs typeface="Livvic"/>
                <a:sym typeface="Livvic"/>
              </a:rPr>
              <a:t>#FFCA45</a:t>
            </a:r>
            <a:endParaRPr/>
          </a:p>
        </p:txBody>
      </p:sp>
      <p:grpSp>
        <p:nvGrpSpPr>
          <p:cNvPr id="197" name="Google Shape;197;p15"/>
          <p:cNvGrpSpPr/>
          <p:nvPr/>
        </p:nvGrpSpPr>
        <p:grpSpPr>
          <a:xfrm>
            <a:off x="1192928" y="5941166"/>
            <a:ext cx="440942" cy="451277"/>
            <a:chOff x="0" y="-19050"/>
            <a:chExt cx="812800" cy="831850"/>
          </a:xfrm>
        </p:grpSpPr>
        <p:sp>
          <p:nvSpPr>
            <p:cNvPr id="198" name="Google Shape;198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C1FF7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15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700" lIns="29700" spcFirstLastPara="1" rIns="29700" wrap="square" tIns="29700">
              <a:noAutofit/>
            </a:bodyPr>
            <a:lstStyle/>
            <a:p>
              <a:pPr indent="0" lvl="0" marL="0" marR="0" rtl="0" algn="ctr">
                <a:lnSpc>
                  <a:spcPct val="80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0" name="Google Shape;200;p15"/>
          <p:cNvGrpSpPr/>
          <p:nvPr/>
        </p:nvGrpSpPr>
        <p:grpSpPr>
          <a:xfrm>
            <a:off x="1738732" y="5941166"/>
            <a:ext cx="440942" cy="451277"/>
            <a:chOff x="0" y="-19050"/>
            <a:chExt cx="812800" cy="831850"/>
          </a:xfrm>
        </p:grpSpPr>
        <p:sp>
          <p:nvSpPr>
            <p:cNvPr id="201" name="Google Shape;201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F2ED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15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700" lIns="29700" spcFirstLastPara="1" rIns="29700" wrap="square" tIns="29700">
              <a:noAutofit/>
            </a:bodyPr>
            <a:lstStyle/>
            <a:p>
              <a:pPr indent="0" lvl="0" marL="0" marR="0" rtl="0" algn="ctr">
                <a:lnSpc>
                  <a:spcPct val="80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3" name="Google Shape;203;p15"/>
          <p:cNvGrpSpPr/>
          <p:nvPr/>
        </p:nvGrpSpPr>
        <p:grpSpPr>
          <a:xfrm>
            <a:off x="2284535" y="5941166"/>
            <a:ext cx="440942" cy="451277"/>
            <a:chOff x="0" y="-19050"/>
            <a:chExt cx="812800" cy="831850"/>
          </a:xfrm>
        </p:grpSpPr>
        <p:sp>
          <p:nvSpPr>
            <p:cNvPr id="204" name="Google Shape;204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5CE1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15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700" lIns="29700" spcFirstLastPara="1" rIns="29700" wrap="square" tIns="29700">
              <a:noAutofit/>
            </a:bodyPr>
            <a:lstStyle/>
            <a:p>
              <a:pPr indent="0" lvl="0" marL="0" marR="0" rtl="0" algn="ctr">
                <a:lnSpc>
                  <a:spcPct val="80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6" name="Google Shape;206;p15"/>
          <p:cNvSpPr txBox="1"/>
          <p:nvPr/>
        </p:nvSpPr>
        <p:spPr>
          <a:xfrm>
            <a:off x="1056364" y="6468573"/>
            <a:ext cx="714071" cy="101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8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60" u="none" cap="none" strike="noStrike">
                <a:solidFill>
                  <a:srgbClr val="3F4C7A"/>
                </a:solidFill>
                <a:latin typeface="Livvic"/>
                <a:ea typeface="Livvic"/>
                <a:cs typeface="Livvic"/>
                <a:sym typeface="Livvic"/>
              </a:rPr>
              <a:t>#C1FF72</a:t>
            </a:r>
            <a:endParaRPr/>
          </a:p>
        </p:txBody>
      </p:sp>
      <p:sp>
        <p:nvSpPr>
          <p:cNvPr id="207" name="Google Shape;207;p15"/>
          <p:cNvSpPr txBox="1"/>
          <p:nvPr/>
        </p:nvSpPr>
        <p:spPr>
          <a:xfrm>
            <a:off x="1602167" y="6468573"/>
            <a:ext cx="714071" cy="101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8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60" u="none" cap="none" strike="noStrike">
                <a:solidFill>
                  <a:srgbClr val="3F4C7A"/>
                </a:solidFill>
                <a:latin typeface="Livvic"/>
                <a:ea typeface="Livvic"/>
                <a:cs typeface="Livvic"/>
                <a:sym typeface="Livvic"/>
              </a:rPr>
              <a:t>#F2EDF1</a:t>
            </a:r>
            <a:endParaRPr/>
          </a:p>
        </p:txBody>
      </p:sp>
      <p:sp>
        <p:nvSpPr>
          <p:cNvPr id="208" name="Google Shape;208;p15"/>
          <p:cNvSpPr txBox="1"/>
          <p:nvPr/>
        </p:nvSpPr>
        <p:spPr>
          <a:xfrm>
            <a:off x="2147971" y="6468573"/>
            <a:ext cx="714071" cy="101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8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60" u="none" cap="none" strike="noStrike">
                <a:solidFill>
                  <a:srgbClr val="3F4C7A"/>
                </a:solidFill>
                <a:latin typeface="Livvic"/>
                <a:ea typeface="Livvic"/>
                <a:cs typeface="Livvic"/>
                <a:sym typeface="Livvic"/>
              </a:rPr>
              <a:t>#5CE1E6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EDF1"/>
        </a:solidFill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" name="Google Shape;213;p16"/>
          <p:cNvGrpSpPr/>
          <p:nvPr/>
        </p:nvGrpSpPr>
        <p:grpSpPr>
          <a:xfrm>
            <a:off x="831775" y="953583"/>
            <a:ext cx="9028450" cy="5581336"/>
            <a:chOff x="0" y="-28575"/>
            <a:chExt cx="3608300" cy="2230631"/>
          </a:xfrm>
        </p:grpSpPr>
        <p:sp>
          <p:nvSpPr>
            <p:cNvPr id="214" name="Google Shape;214;p16"/>
            <p:cNvSpPr/>
            <p:nvPr/>
          </p:nvSpPr>
          <p:spPr>
            <a:xfrm>
              <a:off x="0" y="0"/>
              <a:ext cx="3608300" cy="2202056"/>
            </a:xfrm>
            <a:custGeom>
              <a:rect b="b" l="l" r="r" t="t"/>
              <a:pathLst>
                <a:path extrusionOk="0" h="2202056" w="3608300">
                  <a:moveTo>
                    <a:pt x="13562" y="0"/>
                  </a:moveTo>
                  <a:lnTo>
                    <a:pt x="3594737" y="0"/>
                  </a:lnTo>
                  <a:cubicBezTo>
                    <a:pt x="3602227" y="0"/>
                    <a:pt x="3608300" y="6072"/>
                    <a:pt x="3608300" y="13562"/>
                  </a:cubicBezTo>
                  <a:lnTo>
                    <a:pt x="3608300" y="2188494"/>
                  </a:lnTo>
                  <a:cubicBezTo>
                    <a:pt x="3608300" y="2195984"/>
                    <a:pt x="3602227" y="2202056"/>
                    <a:pt x="3594737" y="2202056"/>
                  </a:cubicBezTo>
                  <a:lnTo>
                    <a:pt x="13562" y="2202056"/>
                  </a:lnTo>
                  <a:cubicBezTo>
                    <a:pt x="9965" y="2202056"/>
                    <a:pt x="6516" y="2200627"/>
                    <a:pt x="3972" y="2198083"/>
                  </a:cubicBezTo>
                  <a:cubicBezTo>
                    <a:pt x="1429" y="2195540"/>
                    <a:pt x="0" y="2192090"/>
                    <a:pt x="0" y="2188494"/>
                  </a:cubicBezTo>
                  <a:lnTo>
                    <a:pt x="0" y="13562"/>
                  </a:lnTo>
                  <a:cubicBezTo>
                    <a:pt x="0" y="6072"/>
                    <a:pt x="6072" y="0"/>
                    <a:pt x="135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16"/>
            <p:cNvSpPr txBox="1"/>
            <p:nvPr/>
          </p:nvSpPr>
          <p:spPr>
            <a:xfrm>
              <a:off x="0" y="-28575"/>
              <a:ext cx="3608300" cy="22306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475" lIns="33475" spcFirstLastPara="1" rIns="33475" wrap="square" tIns="33475">
              <a:noAutofit/>
            </a:bodyPr>
            <a:lstStyle/>
            <a:p>
              <a:pPr indent="0" lvl="0" marL="0" marR="0" rtl="0" algn="ctr">
                <a:lnSpc>
                  <a:spcPct val="90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6" name="Google Shape;216;p16"/>
          <p:cNvSpPr txBox="1"/>
          <p:nvPr/>
        </p:nvSpPr>
        <p:spPr>
          <a:xfrm>
            <a:off x="2924822" y="2293807"/>
            <a:ext cx="4494951" cy="4357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49" u="none" cap="none" strike="noStrike">
                <a:solidFill>
                  <a:srgbClr val="3F4C7A"/>
                </a:solidFill>
                <a:latin typeface="Livvic"/>
                <a:ea typeface="Livvic"/>
                <a:cs typeface="Livvic"/>
                <a:sym typeface="Livvic"/>
              </a:rPr>
              <a:t>This presentation template is free for everyone to use thanks to the following:</a:t>
            </a:r>
            <a:endParaRPr/>
          </a:p>
        </p:txBody>
      </p:sp>
      <p:sp>
        <p:nvSpPr>
          <p:cNvPr id="217" name="Google Shape;217;p16"/>
          <p:cNvSpPr txBox="1"/>
          <p:nvPr/>
        </p:nvSpPr>
        <p:spPr>
          <a:xfrm>
            <a:off x="3991196" y="5745216"/>
            <a:ext cx="2682600" cy="2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45" u="none" cap="none" strike="noStrike">
                <a:solidFill>
                  <a:srgbClr val="ED7843"/>
                </a:solidFill>
                <a:latin typeface="Livvic"/>
                <a:ea typeface="Livvic"/>
                <a:cs typeface="Livvic"/>
                <a:sym typeface="Livvic"/>
              </a:rPr>
              <a:t>Happy designing!</a:t>
            </a:r>
            <a:endParaRPr/>
          </a:p>
        </p:txBody>
      </p:sp>
      <p:sp>
        <p:nvSpPr>
          <p:cNvPr id="218" name="Google Shape;218;p16"/>
          <p:cNvSpPr txBox="1"/>
          <p:nvPr/>
        </p:nvSpPr>
        <p:spPr>
          <a:xfrm>
            <a:off x="2094506" y="3871009"/>
            <a:ext cx="6502988" cy="1975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17" u="none" cap="none" strike="noStrike">
                <a:solidFill>
                  <a:srgbClr val="3F4C7A"/>
                </a:solidFill>
                <a:latin typeface="Livvic"/>
                <a:ea typeface="Livvic"/>
                <a:cs typeface="Livvic"/>
                <a:sym typeface="Livvic"/>
              </a:rPr>
              <a:t>for the presentation template</a:t>
            </a:r>
            <a:endParaRPr/>
          </a:p>
        </p:txBody>
      </p:sp>
      <p:sp>
        <p:nvSpPr>
          <p:cNvPr id="219" name="Google Shape;219;p16"/>
          <p:cNvSpPr txBox="1"/>
          <p:nvPr/>
        </p:nvSpPr>
        <p:spPr>
          <a:xfrm>
            <a:off x="2080963" y="4805476"/>
            <a:ext cx="6503100" cy="2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17" u="none" cap="none" strike="noStrike">
                <a:solidFill>
                  <a:srgbClr val="3F4C7A"/>
                </a:solidFill>
                <a:latin typeface="Livvic"/>
                <a:ea typeface="Livvic"/>
                <a:cs typeface="Livvic"/>
                <a:sym typeface="Livvic"/>
              </a:rPr>
              <a:t>for the photos</a:t>
            </a:r>
            <a:endParaRPr/>
          </a:p>
        </p:txBody>
      </p:sp>
      <p:sp>
        <p:nvSpPr>
          <p:cNvPr id="220" name="Google Shape;220;p16"/>
          <p:cNvSpPr txBox="1"/>
          <p:nvPr/>
        </p:nvSpPr>
        <p:spPr>
          <a:xfrm>
            <a:off x="2924822" y="1442643"/>
            <a:ext cx="4842355" cy="6402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93" u="none" cap="none" strike="noStrike">
                <a:solidFill>
                  <a:srgbClr val="3F4C7A"/>
                </a:solidFill>
                <a:latin typeface="Jua"/>
                <a:ea typeface="Jua"/>
                <a:cs typeface="Jua"/>
                <a:sym typeface="Jua"/>
              </a:rPr>
              <a:t>CREDITS</a:t>
            </a:r>
            <a:endParaRPr/>
          </a:p>
        </p:txBody>
      </p:sp>
      <p:sp>
        <p:nvSpPr>
          <p:cNvPr id="221" name="Google Shape;221;p16"/>
          <p:cNvSpPr txBox="1"/>
          <p:nvPr/>
        </p:nvSpPr>
        <p:spPr>
          <a:xfrm>
            <a:off x="3333075" y="4317162"/>
            <a:ext cx="3998700" cy="4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05" u="none" cap="none" strike="noStrike">
                <a:solidFill>
                  <a:srgbClr val="3F4C7A"/>
                </a:solidFill>
                <a:latin typeface="Livvic"/>
                <a:ea typeface="Livvic"/>
                <a:cs typeface="Livvic"/>
                <a:sym typeface="Livvic"/>
              </a:rPr>
              <a:t>Pexels, Pixabay</a:t>
            </a:r>
            <a:endParaRPr/>
          </a:p>
        </p:txBody>
      </p:sp>
      <p:sp>
        <p:nvSpPr>
          <p:cNvPr id="222" name="Google Shape;222;p16"/>
          <p:cNvSpPr/>
          <p:nvPr/>
        </p:nvSpPr>
        <p:spPr>
          <a:xfrm>
            <a:off x="3756350" y="2937737"/>
            <a:ext cx="3179300" cy="794825"/>
          </a:xfrm>
          <a:custGeom>
            <a:rect b="b" l="l" r="r" t="t"/>
            <a:pathLst>
              <a:path extrusionOk="0" h="794825" w="3179300">
                <a:moveTo>
                  <a:pt x="0" y="0"/>
                </a:moveTo>
                <a:lnTo>
                  <a:pt x="3179300" y="0"/>
                </a:lnTo>
                <a:lnTo>
                  <a:pt x="3179300" y="794824"/>
                </a:lnTo>
                <a:lnTo>
                  <a:pt x="0" y="7948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Illustrated Hero's Journey Infographic">
  <a:themeElements>
    <a:clrScheme name="Office">
      <a:dk1>
        <a:srgbClr val="3F4C7A"/>
      </a:dk1>
      <a:lt1>
        <a:srgbClr val="F2EDF1"/>
      </a:lt1>
      <a:dk2>
        <a:srgbClr val="3F4C7A"/>
      </a:dk2>
      <a:lt2>
        <a:srgbClr val="EEECE1"/>
      </a:lt2>
      <a:accent1>
        <a:srgbClr val="5CE1E6"/>
      </a:accent1>
      <a:accent2>
        <a:srgbClr val="FFCA45"/>
      </a:accent2>
      <a:accent3>
        <a:srgbClr val="FF914D"/>
      </a:accent3>
      <a:accent4>
        <a:srgbClr val="C1FF72"/>
      </a:accent4>
      <a:accent5>
        <a:srgbClr val="CB6CE6"/>
      </a:accent5>
      <a:accent6>
        <a:srgbClr val="FF914D"/>
      </a:accent6>
      <a:hlink>
        <a:srgbClr val="3F4C7A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