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Lato"/>
      <p:regular r:id="rId10"/>
      <p:bold r:id="rId11"/>
      <p:italic r:id="rId12"/>
      <p:boldItalic r:id="rId13"/>
    </p:embeddedFont>
    <p:embeddedFont>
      <p:font typeface="Assistant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Lato-bold.fntdata"/><Relationship Id="rId10" Type="http://schemas.openxmlformats.org/officeDocument/2006/relationships/font" Target="fonts/Lato-regular.fntdata"/><Relationship Id="rId13" Type="http://schemas.openxmlformats.org/officeDocument/2006/relationships/font" Target="fonts/Lato-boldItalic.fntdata"/><Relationship Id="rId12" Type="http://schemas.openxmlformats.org/officeDocument/2006/relationships/font" Target="fonts/Lato-italic.fntdata"/><Relationship Id="rId15" Type="http://schemas.openxmlformats.org/officeDocument/2006/relationships/font" Target="fonts/Assistant-bold.fntdata"/><Relationship Id="rId14" Type="http://schemas.openxmlformats.org/officeDocument/2006/relationships/font" Target="fonts/Assistan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25" name="Google Shape;225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26" name="Google Shape;22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33" name="Google Shape;233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leaves diagram">
  <p:cSld name="CUSTOM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5537400" y="454960"/>
            <a:ext cx="7213202" cy="10216308"/>
            <a:chOff x="1" y="0"/>
            <a:chExt cx="9617603" cy="13621744"/>
          </a:xfrm>
        </p:grpSpPr>
        <p:sp>
          <p:nvSpPr>
            <p:cNvPr id="15" name="Google Shape;15;p3"/>
            <p:cNvSpPr/>
            <p:nvPr/>
          </p:nvSpPr>
          <p:spPr>
            <a:xfrm>
              <a:off x="967870" y="4968783"/>
              <a:ext cx="8649734" cy="7375864"/>
            </a:xfrm>
            <a:custGeom>
              <a:rect b="b" l="l" r="r" t="t"/>
              <a:pathLst>
                <a:path extrusionOk="0" h="7375864" w="8649734">
                  <a:moveTo>
                    <a:pt x="0" y="0"/>
                  </a:moveTo>
                  <a:lnTo>
                    <a:pt x="8649733" y="0"/>
                  </a:lnTo>
                  <a:lnTo>
                    <a:pt x="8649733" y="7375864"/>
                  </a:lnTo>
                  <a:lnTo>
                    <a:pt x="0" y="73758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" name="Google Shape;16;p3"/>
            <p:cNvSpPr/>
            <p:nvPr/>
          </p:nvSpPr>
          <p:spPr>
            <a:xfrm rot="7089905">
              <a:off x="4438028" y="9496730"/>
              <a:ext cx="3561981" cy="3471312"/>
            </a:xfrm>
            <a:custGeom>
              <a:rect b="b" l="l" r="r" t="t"/>
              <a:pathLst>
                <a:path extrusionOk="0" h="3467738" w="3558313">
                  <a:moveTo>
                    <a:pt x="3558313" y="3467737"/>
                  </a:moveTo>
                  <a:lnTo>
                    <a:pt x="0" y="3467737"/>
                  </a:lnTo>
                  <a:lnTo>
                    <a:pt x="0" y="0"/>
                  </a:lnTo>
                  <a:lnTo>
                    <a:pt x="3558313" y="0"/>
                  </a:lnTo>
                  <a:lnTo>
                    <a:pt x="3558313" y="3467737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 flipH="1" rot="-2791246">
              <a:off x="2448055" y="1170207"/>
              <a:ext cx="5550542" cy="5409255"/>
            </a:xfrm>
            <a:custGeom>
              <a:rect b="b" l="l" r="r" t="t"/>
              <a:pathLst>
                <a:path extrusionOk="0" h="5413910" w="5555318">
                  <a:moveTo>
                    <a:pt x="5555319" y="0"/>
                  </a:moveTo>
                  <a:lnTo>
                    <a:pt x="0" y="0"/>
                  </a:lnTo>
                  <a:lnTo>
                    <a:pt x="0" y="5413910"/>
                  </a:lnTo>
                  <a:lnTo>
                    <a:pt x="5555319" y="5413910"/>
                  </a:lnTo>
                  <a:lnTo>
                    <a:pt x="5555319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 flipH="1" rot="-5899954">
              <a:off x="189902" y="7597308"/>
              <a:ext cx="3478806" cy="3390254"/>
            </a:xfrm>
            <a:custGeom>
              <a:rect b="b" l="l" r="r" t="t"/>
              <a:pathLst>
                <a:path extrusionOk="0" h="3388349" w="3476851">
                  <a:moveTo>
                    <a:pt x="3476850" y="0"/>
                  </a:moveTo>
                  <a:lnTo>
                    <a:pt x="0" y="0"/>
                  </a:lnTo>
                  <a:lnTo>
                    <a:pt x="0" y="3388349"/>
                  </a:lnTo>
                  <a:lnTo>
                    <a:pt x="3476850" y="3388349"/>
                  </a:lnTo>
                  <a:lnTo>
                    <a:pt x="347685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9" name="Google Shape;19;p3"/>
          <p:cNvGrpSpPr/>
          <p:nvPr/>
        </p:nvGrpSpPr>
        <p:grpSpPr>
          <a:xfrm>
            <a:off x="14184672" y="-2480069"/>
            <a:ext cx="7017553" cy="7017553"/>
            <a:chOff x="0" y="0"/>
            <a:chExt cx="812800" cy="8128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E99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-5015081" y="5562142"/>
            <a:ext cx="7017553" cy="7017553"/>
            <a:chOff x="0" y="0"/>
            <a:chExt cx="812800" cy="812800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E99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" name="Google Shape;25;p3"/>
          <p:cNvCxnSpPr/>
          <p:nvPr/>
        </p:nvCxnSpPr>
        <p:spPr>
          <a:xfrm>
            <a:off x="5166751" y="1694884"/>
            <a:ext cx="4319400" cy="0"/>
          </a:xfrm>
          <a:prstGeom prst="straightConnector1">
            <a:avLst/>
          </a:prstGeom>
          <a:noFill/>
          <a:ln cap="rnd" cmpd="sng" w="57150">
            <a:solidFill>
              <a:srgbClr val="2D9D49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26" name="Google Shape;26;p3"/>
          <p:cNvGrpSpPr/>
          <p:nvPr/>
        </p:nvGrpSpPr>
        <p:grpSpPr>
          <a:xfrm>
            <a:off x="13363872" y="5407752"/>
            <a:ext cx="4482506" cy="916192"/>
            <a:chOff x="0" y="-38100"/>
            <a:chExt cx="1180570" cy="241300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1180570" cy="203200"/>
            </a:xfrm>
            <a:custGeom>
              <a:rect b="b" l="l" r="r" t="t"/>
              <a:pathLst>
                <a:path extrusionOk="0" h="203200" w="1180570">
                  <a:moveTo>
                    <a:pt x="88085" y="0"/>
                  </a:moveTo>
                  <a:lnTo>
                    <a:pt x="1092485" y="0"/>
                  </a:lnTo>
                  <a:cubicBezTo>
                    <a:pt x="1141133" y="0"/>
                    <a:pt x="1180570" y="39437"/>
                    <a:pt x="1180570" y="88085"/>
                  </a:cubicBezTo>
                  <a:lnTo>
                    <a:pt x="1180570" y="115115"/>
                  </a:lnTo>
                  <a:cubicBezTo>
                    <a:pt x="1180570" y="163763"/>
                    <a:pt x="1141133" y="203200"/>
                    <a:pt x="1092485" y="203200"/>
                  </a:cubicBezTo>
                  <a:lnTo>
                    <a:pt x="88085" y="203200"/>
                  </a:lnTo>
                  <a:cubicBezTo>
                    <a:pt x="39437" y="203200"/>
                    <a:pt x="0" y="163763"/>
                    <a:pt x="0" y="115115"/>
                  </a:cubicBezTo>
                  <a:lnTo>
                    <a:pt x="0" y="88085"/>
                  </a:lnTo>
                  <a:cubicBezTo>
                    <a:pt x="0" y="39437"/>
                    <a:pt x="39437" y="0"/>
                    <a:pt x="880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 txBox="1"/>
            <p:nvPr/>
          </p:nvSpPr>
          <p:spPr>
            <a:xfrm>
              <a:off x="0" y="-38100"/>
              <a:ext cx="11805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" name="Google Shape;29;p3"/>
          <p:cNvCxnSpPr/>
          <p:nvPr/>
        </p:nvCxnSpPr>
        <p:spPr>
          <a:xfrm>
            <a:off x="11066074" y="5978961"/>
            <a:ext cx="2310000" cy="0"/>
          </a:xfrm>
          <a:prstGeom prst="straightConnector1">
            <a:avLst/>
          </a:prstGeom>
          <a:noFill/>
          <a:ln cap="rnd" cmpd="sng" w="57150">
            <a:solidFill>
              <a:srgbClr val="2D9D4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0" name="Google Shape;30;p3"/>
          <p:cNvCxnSpPr/>
          <p:nvPr/>
        </p:nvCxnSpPr>
        <p:spPr>
          <a:xfrm>
            <a:off x="5166751" y="4794214"/>
            <a:ext cx="2535300" cy="0"/>
          </a:xfrm>
          <a:prstGeom prst="straightConnector1">
            <a:avLst/>
          </a:prstGeom>
          <a:noFill/>
          <a:ln cap="rnd" cmpd="sng" w="57150">
            <a:solidFill>
              <a:srgbClr val="2D9D49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31" name="Google Shape;31;p3"/>
          <p:cNvGrpSpPr/>
          <p:nvPr/>
        </p:nvGrpSpPr>
        <p:grpSpPr>
          <a:xfrm>
            <a:off x="13386947" y="7955489"/>
            <a:ext cx="4459459" cy="916192"/>
            <a:chOff x="0" y="-38100"/>
            <a:chExt cx="1174500" cy="241300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1174493" cy="203200"/>
            </a:xfrm>
            <a:custGeom>
              <a:rect b="b" l="l" r="r" t="t"/>
              <a:pathLst>
                <a:path extrusionOk="0" h="203200" w="1174493">
                  <a:moveTo>
                    <a:pt x="88541" y="0"/>
                  </a:moveTo>
                  <a:lnTo>
                    <a:pt x="1085952" y="0"/>
                  </a:lnTo>
                  <a:cubicBezTo>
                    <a:pt x="1109435" y="0"/>
                    <a:pt x="1131955" y="9328"/>
                    <a:pt x="1148560" y="25933"/>
                  </a:cubicBezTo>
                  <a:cubicBezTo>
                    <a:pt x="1165164" y="42537"/>
                    <a:pt x="1174493" y="65058"/>
                    <a:pt x="1174493" y="88541"/>
                  </a:cubicBezTo>
                  <a:lnTo>
                    <a:pt x="1174493" y="114659"/>
                  </a:lnTo>
                  <a:cubicBezTo>
                    <a:pt x="1174493" y="138142"/>
                    <a:pt x="1165164" y="160663"/>
                    <a:pt x="1148560" y="177267"/>
                  </a:cubicBezTo>
                  <a:cubicBezTo>
                    <a:pt x="1131955" y="193872"/>
                    <a:pt x="1109435" y="203200"/>
                    <a:pt x="1085952" y="203200"/>
                  </a:cubicBezTo>
                  <a:lnTo>
                    <a:pt x="88541" y="203200"/>
                  </a:lnTo>
                  <a:cubicBezTo>
                    <a:pt x="65058" y="203200"/>
                    <a:pt x="42537" y="193872"/>
                    <a:pt x="25933" y="177267"/>
                  </a:cubicBezTo>
                  <a:cubicBezTo>
                    <a:pt x="9328" y="160663"/>
                    <a:pt x="0" y="138142"/>
                    <a:pt x="0" y="114659"/>
                  </a:cubicBezTo>
                  <a:lnTo>
                    <a:pt x="0" y="88541"/>
                  </a:lnTo>
                  <a:cubicBezTo>
                    <a:pt x="0" y="65058"/>
                    <a:pt x="9328" y="42537"/>
                    <a:pt x="25933" y="25933"/>
                  </a:cubicBezTo>
                  <a:cubicBezTo>
                    <a:pt x="42537" y="9328"/>
                    <a:pt x="65058" y="0"/>
                    <a:pt x="885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 txBox="1"/>
            <p:nvPr/>
          </p:nvSpPr>
          <p:spPr>
            <a:xfrm>
              <a:off x="0" y="-38100"/>
              <a:ext cx="11745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4" name="Google Shape;34;p3"/>
          <p:cNvCxnSpPr/>
          <p:nvPr/>
        </p:nvCxnSpPr>
        <p:spPr>
          <a:xfrm>
            <a:off x="10581189" y="8500052"/>
            <a:ext cx="2893800" cy="0"/>
          </a:xfrm>
          <a:prstGeom prst="straightConnector1">
            <a:avLst/>
          </a:prstGeom>
          <a:noFill/>
          <a:ln cap="rnd" cmpd="sng" w="57150">
            <a:solidFill>
              <a:srgbClr val="2D9D4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" name="Google Shape;35;p3"/>
          <p:cNvCxnSpPr/>
          <p:nvPr/>
        </p:nvCxnSpPr>
        <p:spPr>
          <a:xfrm>
            <a:off x="5166751" y="7357790"/>
            <a:ext cx="2022300" cy="0"/>
          </a:xfrm>
          <a:prstGeom prst="straightConnector1">
            <a:avLst/>
          </a:prstGeom>
          <a:noFill/>
          <a:ln cap="rnd" cmpd="sng" w="57150">
            <a:solidFill>
              <a:srgbClr val="2D9D49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36" name="Google Shape;36;p3"/>
          <p:cNvGrpSpPr/>
          <p:nvPr/>
        </p:nvGrpSpPr>
        <p:grpSpPr>
          <a:xfrm>
            <a:off x="9331692" y="1527005"/>
            <a:ext cx="335768" cy="335768"/>
            <a:chOff x="0" y="0"/>
            <a:chExt cx="812800" cy="812800"/>
          </a:xfrm>
        </p:grpSpPr>
        <p:sp>
          <p:nvSpPr>
            <p:cNvPr id="37" name="Google Shape;3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7534286" y="4609938"/>
            <a:ext cx="335768" cy="335768"/>
            <a:chOff x="0" y="0"/>
            <a:chExt cx="812800" cy="812800"/>
          </a:xfrm>
        </p:grpSpPr>
        <p:sp>
          <p:nvSpPr>
            <p:cNvPr id="40" name="Google Shape;4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2;p3"/>
          <p:cNvGrpSpPr/>
          <p:nvPr/>
        </p:nvGrpSpPr>
        <p:grpSpPr>
          <a:xfrm>
            <a:off x="7021269" y="7189912"/>
            <a:ext cx="335768" cy="335768"/>
            <a:chOff x="0" y="0"/>
            <a:chExt cx="812800" cy="812800"/>
          </a:xfrm>
        </p:grpSpPr>
        <p:sp>
          <p:nvSpPr>
            <p:cNvPr id="43" name="Google Shape;4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45;p3"/>
          <p:cNvGrpSpPr/>
          <p:nvPr/>
        </p:nvGrpSpPr>
        <p:grpSpPr>
          <a:xfrm>
            <a:off x="10245432" y="8332957"/>
            <a:ext cx="335768" cy="335768"/>
            <a:chOff x="0" y="0"/>
            <a:chExt cx="812800" cy="812800"/>
          </a:xfrm>
        </p:grpSpPr>
        <p:sp>
          <p:nvSpPr>
            <p:cNvPr id="46" name="Google Shape;46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3"/>
          <p:cNvGrpSpPr/>
          <p:nvPr/>
        </p:nvGrpSpPr>
        <p:grpSpPr>
          <a:xfrm>
            <a:off x="10898196" y="5798873"/>
            <a:ext cx="335768" cy="335768"/>
            <a:chOff x="0" y="0"/>
            <a:chExt cx="812800" cy="812800"/>
          </a:xfrm>
        </p:grpSpPr>
        <p:sp>
          <p:nvSpPr>
            <p:cNvPr id="49" name="Google Shape;49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51;p3"/>
          <p:cNvGrpSpPr/>
          <p:nvPr/>
        </p:nvGrpSpPr>
        <p:grpSpPr>
          <a:xfrm>
            <a:off x="579611" y="1167851"/>
            <a:ext cx="4587172" cy="916192"/>
            <a:chOff x="0" y="-38100"/>
            <a:chExt cx="1208136" cy="241300"/>
          </a:xfrm>
        </p:grpSpPr>
        <p:sp>
          <p:nvSpPr>
            <p:cNvPr id="52" name="Google Shape;52;p3"/>
            <p:cNvSpPr/>
            <p:nvPr/>
          </p:nvSpPr>
          <p:spPr>
            <a:xfrm>
              <a:off x="0" y="0"/>
              <a:ext cx="1208136" cy="203200"/>
            </a:xfrm>
            <a:custGeom>
              <a:rect b="b" l="l" r="r" t="t"/>
              <a:pathLst>
                <a:path extrusionOk="0" h="203200" w="1208136">
                  <a:moveTo>
                    <a:pt x="86075" y="0"/>
                  </a:moveTo>
                  <a:lnTo>
                    <a:pt x="1122061" y="0"/>
                  </a:lnTo>
                  <a:cubicBezTo>
                    <a:pt x="1169599" y="0"/>
                    <a:pt x="1208136" y="38537"/>
                    <a:pt x="1208136" y="86075"/>
                  </a:cubicBezTo>
                  <a:lnTo>
                    <a:pt x="1208136" y="117125"/>
                  </a:lnTo>
                  <a:cubicBezTo>
                    <a:pt x="1208136" y="164663"/>
                    <a:pt x="1169599" y="203200"/>
                    <a:pt x="1122061" y="203200"/>
                  </a:cubicBezTo>
                  <a:lnTo>
                    <a:pt x="86075" y="203200"/>
                  </a:lnTo>
                  <a:cubicBezTo>
                    <a:pt x="38537" y="203200"/>
                    <a:pt x="0" y="164663"/>
                    <a:pt x="0" y="117125"/>
                  </a:cubicBezTo>
                  <a:lnTo>
                    <a:pt x="0" y="86075"/>
                  </a:lnTo>
                  <a:cubicBezTo>
                    <a:pt x="0" y="38537"/>
                    <a:pt x="38537" y="0"/>
                    <a:pt x="860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 txBox="1"/>
            <p:nvPr/>
          </p:nvSpPr>
          <p:spPr>
            <a:xfrm>
              <a:off x="0" y="-38100"/>
              <a:ext cx="12081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3"/>
          <p:cNvGrpSpPr/>
          <p:nvPr/>
        </p:nvGrpSpPr>
        <p:grpSpPr>
          <a:xfrm>
            <a:off x="625062" y="4247392"/>
            <a:ext cx="4481428" cy="916192"/>
            <a:chOff x="0" y="-38100"/>
            <a:chExt cx="1180286" cy="241300"/>
          </a:xfrm>
        </p:grpSpPr>
        <p:sp>
          <p:nvSpPr>
            <p:cNvPr id="55" name="Google Shape;55;p3"/>
            <p:cNvSpPr/>
            <p:nvPr/>
          </p:nvSpPr>
          <p:spPr>
            <a:xfrm>
              <a:off x="0" y="0"/>
              <a:ext cx="1180286" cy="203200"/>
            </a:xfrm>
            <a:custGeom>
              <a:rect b="b" l="l" r="r" t="t"/>
              <a:pathLst>
                <a:path extrusionOk="0" h="203200" w="1180286">
                  <a:moveTo>
                    <a:pt x="88106" y="0"/>
                  </a:moveTo>
                  <a:lnTo>
                    <a:pt x="1092180" y="0"/>
                  </a:lnTo>
                  <a:cubicBezTo>
                    <a:pt x="1140839" y="0"/>
                    <a:pt x="1180286" y="39446"/>
                    <a:pt x="1180286" y="88106"/>
                  </a:cubicBezTo>
                  <a:lnTo>
                    <a:pt x="1180286" y="115094"/>
                  </a:lnTo>
                  <a:cubicBezTo>
                    <a:pt x="1180286" y="163754"/>
                    <a:pt x="1140839" y="203200"/>
                    <a:pt x="1092180" y="203200"/>
                  </a:cubicBezTo>
                  <a:lnTo>
                    <a:pt x="88106" y="203200"/>
                  </a:lnTo>
                  <a:cubicBezTo>
                    <a:pt x="39446" y="203200"/>
                    <a:pt x="0" y="163754"/>
                    <a:pt x="0" y="115094"/>
                  </a:cubicBezTo>
                  <a:lnTo>
                    <a:pt x="0" y="88106"/>
                  </a:lnTo>
                  <a:cubicBezTo>
                    <a:pt x="0" y="39446"/>
                    <a:pt x="39446" y="0"/>
                    <a:pt x="88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 txBox="1"/>
            <p:nvPr/>
          </p:nvSpPr>
          <p:spPr>
            <a:xfrm>
              <a:off x="0" y="-38100"/>
              <a:ext cx="11802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3"/>
          <p:cNvGrpSpPr/>
          <p:nvPr/>
        </p:nvGrpSpPr>
        <p:grpSpPr>
          <a:xfrm>
            <a:off x="625062" y="6827366"/>
            <a:ext cx="4481428" cy="916192"/>
            <a:chOff x="0" y="-38100"/>
            <a:chExt cx="1180286" cy="241300"/>
          </a:xfrm>
        </p:grpSpPr>
        <p:sp>
          <p:nvSpPr>
            <p:cNvPr id="58" name="Google Shape;58;p3"/>
            <p:cNvSpPr/>
            <p:nvPr/>
          </p:nvSpPr>
          <p:spPr>
            <a:xfrm>
              <a:off x="0" y="0"/>
              <a:ext cx="1180286" cy="203200"/>
            </a:xfrm>
            <a:custGeom>
              <a:rect b="b" l="l" r="r" t="t"/>
              <a:pathLst>
                <a:path extrusionOk="0" h="203200" w="1180286">
                  <a:moveTo>
                    <a:pt x="88106" y="0"/>
                  </a:moveTo>
                  <a:lnTo>
                    <a:pt x="1092180" y="0"/>
                  </a:lnTo>
                  <a:cubicBezTo>
                    <a:pt x="1140839" y="0"/>
                    <a:pt x="1180286" y="39446"/>
                    <a:pt x="1180286" y="88106"/>
                  </a:cubicBezTo>
                  <a:lnTo>
                    <a:pt x="1180286" y="115094"/>
                  </a:lnTo>
                  <a:cubicBezTo>
                    <a:pt x="1180286" y="163754"/>
                    <a:pt x="1140839" y="203200"/>
                    <a:pt x="1092180" y="203200"/>
                  </a:cubicBezTo>
                  <a:lnTo>
                    <a:pt x="88106" y="203200"/>
                  </a:lnTo>
                  <a:cubicBezTo>
                    <a:pt x="39446" y="203200"/>
                    <a:pt x="0" y="163754"/>
                    <a:pt x="0" y="115094"/>
                  </a:cubicBezTo>
                  <a:lnTo>
                    <a:pt x="0" y="88106"/>
                  </a:lnTo>
                  <a:cubicBezTo>
                    <a:pt x="0" y="39446"/>
                    <a:pt x="39446" y="0"/>
                    <a:pt x="88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 txBox="1"/>
            <p:nvPr/>
          </p:nvSpPr>
          <p:spPr>
            <a:xfrm>
              <a:off x="0" y="-38100"/>
              <a:ext cx="11802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3"/>
          <p:cNvSpPr/>
          <p:nvPr/>
        </p:nvSpPr>
        <p:spPr>
          <a:xfrm>
            <a:off x="17098751" y="5592953"/>
            <a:ext cx="690474" cy="690474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D9D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17098751" y="8129996"/>
            <a:ext cx="690474" cy="690474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D9D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625062" y="1349660"/>
            <a:ext cx="690474" cy="690474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D9D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672687" y="4432593"/>
            <a:ext cx="690474" cy="690474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D9D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672687" y="7012567"/>
            <a:ext cx="690474" cy="690474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D9D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 txBox="1"/>
          <p:nvPr>
            <p:ph idx="1" type="subTitle"/>
          </p:nvPr>
        </p:nvSpPr>
        <p:spPr>
          <a:xfrm>
            <a:off x="1557850" y="1451063"/>
            <a:ext cx="33162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66" name="Google Shape;66;p3"/>
          <p:cNvSpPr txBox="1"/>
          <p:nvPr>
            <p:ph idx="2" type="body"/>
          </p:nvPr>
        </p:nvSpPr>
        <p:spPr>
          <a:xfrm>
            <a:off x="997275" y="2281775"/>
            <a:ext cx="3893400" cy="6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b="0" sz="2300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4650" lvl="1" marL="914400" rtl="0" algn="r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rtl="0" algn="r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rtl="0" algn="r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rtl="0" algn="r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67" name="Google Shape;67;p3"/>
          <p:cNvSpPr txBox="1"/>
          <p:nvPr>
            <p:ph idx="3" type="body"/>
          </p:nvPr>
        </p:nvSpPr>
        <p:spPr>
          <a:xfrm>
            <a:off x="749363" y="1444775"/>
            <a:ext cx="4998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rgbClr val="F6F4E6"/>
              </a:buClr>
              <a:buSzPts val="2000"/>
              <a:buFont typeface="Lato"/>
              <a:buChar char="•"/>
              <a:defRPr sz="2000">
                <a:solidFill>
                  <a:srgbClr val="F6F4E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»"/>
              <a:defRPr sz="2000">
                <a:solidFill>
                  <a:srgbClr val="F6F4E6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9pPr>
          </a:lstStyle>
          <a:p/>
        </p:txBody>
      </p:sp>
      <p:sp>
        <p:nvSpPr>
          <p:cNvPr id="68" name="Google Shape;68;p3"/>
          <p:cNvSpPr txBox="1"/>
          <p:nvPr>
            <p:ph idx="4" type="subTitle"/>
          </p:nvPr>
        </p:nvSpPr>
        <p:spPr>
          <a:xfrm>
            <a:off x="1591300" y="4543763"/>
            <a:ext cx="33162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69" name="Google Shape;69;p3"/>
          <p:cNvSpPr txBox="1"/>
          <p:nvPr>
            <p:ph idx="5" type="body"/>
          </p:nvPr>
        </p:nvSpPr>
        <p:spPr>
          <a:xfrm>
            <a:off x="1030725" y="5374475"/>
            <a:ext cx="3893400" cy="6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b="0" sz="2300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4650" lvl="1" marL="914400" rtl="0" algn="r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rtl="0" algn="r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rtl="0" algn="r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rtl="0" algn="r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70" name="Google Shape;70;p3"/>
          <p:cNvSpPr txBox="1"/>
          <p:nvPr>
            <p:ph idx="6" type="body"/>
          </p:nvPr>
        </p:nvSpPr>
        <p:spPr>
          <a:xfrm>
            <a:off x="782813" y="4537475"/>
            <a:ext cx="4998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rgbClr val="F6F4E6"/>
              </a:buClr>
              <a:buSzPts val="2000"/>
              <a:buFont typeface="Lato"/>
              <a:buChar char="•"/>
              <a:defRPr sz="2000">
                <a:solidFill>
                  <a:srgbClr val="F6F4E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»"/>
              <a:defRPr sz="2000">
                <a:solidFill>
                  <a:srgbClr val="F6F4E6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9pPr>
          </a:lstStyle>
          <a:p/>
        </p:txBody>
      </p:sp>
      <p:sp>
        <p:nvSpPr>
          <p:cNvPr id="71" name="Google Shape;71;p3"/>
          <p:cNvSpPr txBox="1"/>
          <p:nvPr>
            <p:ph idx="7" type="subTitle"/>
          </p:nvPr>
        </p:nvSpPr>
        <p:spPr>
          <a:xfrm>
            <a:off x="1568225" y="7147413"/>
            <a:ext cx="33162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72" name="Google Shape;72;p3"/>
          <p:cNvSpPr txBox="1"/>
          <p:nvPr>
            <p:ph idx="8" type="body"/>
          </p:nvPr>
        </p:nvSpPr>
        <p:spPr>
          <a:xfrm>
            <a:off x="1007650" y="7978125"/>
            <a:ext cx="3893400" cy="6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b="0" sz="2300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4650" lvl="1" marL="914400" rtl="0" algn="r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rtl="0" algn="r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rtl="0" algn="r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rtl="0" algn="r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73" name="Google Shape;73;p3"/>
          <p:cNvSpPr txBox="1"/>
          <p:nvPr>
            <p:ph idx="9" type="body"/>
          </p:nvPr>
        </p:nvSpPr>
        <p:spPr>
          <a:xfrm>
            <a:off x="759738" y="7141125"/>
            <a:ext cx="4998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rgbClr val="F6F4E6"/>
              </a:buClr>
              <a:buSzPts val="2000"/>
              <a:buFont typeface="Lato"/>
              <a:buChar char="•"/>
              <a:defRPr sz="2000">
                <a:solidFill>
                  <a:srgbClr val="F6F4E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»"/>
              <a:defRPr sz="2000">
                <a:solidFill>
                  <a:srgbClr val="F6F4E6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9pPr>
          </a:lstStyle>
          <a:p/>
        </p:txBody>
      </p:sp>
      <p:sp>
        <p:nvSpPr>
          <p:cNvPr id="74" name="Google Shape;74;p3"/>
          <p:cNvSpPr txBox="1"/>
          <p:nvPr>
            <p:ph idx="13" type="subTitle"/>
          </p:nvPr>
        </p:nvSpPr>
        <p:spPr>
          <a:xfrm>
            <a:off x="13566125" y="5675425"/>
            <a:ext cx="33162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75" name="Google Shape;75;p3"/>
          <p:cNvSpPr txBox="1"/>
          <p:nvPr>
            <p:ph idx="14" type="body"/>
          </p:nvPr>
        </p:nvSpPr>
        <p:spPr>
          <a:xfrm>
            <a:off x="13631775" y="6499288"/>
            <a:ext cx="3893400" cy="6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b="0" sz="2300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76" name="Google Shape;76;p3"/>
          <p:cNvSpPr txBox="1"/>
          <p:nvPr>
            <p:ph idx="15" type="body"/>
          </p:nvPr>
        </p:nvSpPr>
        <p:spPr>
          <a:xfrm>
            <a:off x="17167425" y="5714813"/>
            <a:ext cx="4998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rgbClr val="F6F4E6"/>
              </a:buClr>
              <a:buSzPts val="2000"/>
              <a:buFont typeface="Lato"/>
              <a:buChar char="•"/>
              <a:defRPr sz="2000">
                <a:solidFill>
                  <a:srgbClr val="F6F4E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»"/>
              <a:defRPr sz="2000">
                <a:solidFill>
                  <a:srgbClr val="F6F4E6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9pPr>
          </a:lstStyle>
          <a:p/>
        </p:txBody>
      </p:sp>
      <p:sp>
        <p:nvSpPr>
          <p:cNvPr id="77" name="Google Shape;77;p3"/>
          <p:cNvSpPr txBox="1"/>
          <p:nvPr>
            <p:ph idx="16" type="subTitle"/>
          </p:nvPr>
        </p:nvSpPr>
        <p:spPr>
          <a:xfrm>
            <a:off x="13631775" y="8206350"/>
            <a:ext cx="33162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78" name="Google Shape;78;p3"/>
          <p:cNvSpPr txBox="1"/>
          <p:nvPr>
            <p:ph idx="17" type="body"/>
          </p:nvPr>
        </p:nvSpPr>
        <p:spPr>
          <a:xfrm>
            <a:off x="13697425" y="9030213"/>
            <a:ext cx="3893400" cy="6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b="0" sz="2300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79" name="Google Shape;79;p3"/>
          <p:cNvSpPr txBox="1"/>
          <p:nvPr>
            <p:ph idx="18" type="body"/>
          </p:nvPr>
        </p:nvSpPr>
        <p:spPr>
          <a:xfrm>
            <a:off x="17233075" y="8245738"/>
            <a:ext cx="4998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rgbClr val="F6F4E6"/>
              </a:buClr>
              <a:buSzPts val="2000"/>
              <a:buFont typeface="Lato"/>
              <a:buChar char="•"/>
              <a:defRPr sz="2000">
                <a:solidFill>
                  <a:srgbClr val="F6F4E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»"/>
              <a:defRPr sz="2000">
                <a:solidFill>
                  <a:srgbClr val="F6F4E6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leaves diagram">
  <p:cSld name="CUSTOM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4"/>
          <p:cNvGrpSpPr/>
          <p:nvPr/>
        </p:nvGrpSpPr>
        <p:grpSpPr>
          <a:xfrm>
            <a:off x="5213055" y="1777896"/>
            <a:ext cx="7638694" cy="7638694"/>
            <a:chOff x="0" y="0"/>
            <a:chExt cx="812800" cy="812800"/>
          </a:xfrm>
        </p:grpSpPr>
        <p:sp>
          <p:nvSpPr>
            <p:cNvPr id="82" name="Google Shape;82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E99B">
                <a:alpha val="49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4"/>
          <p:cNvSpPr/>
          <p:nvPr/>
        </p:nvSpPr>
        <p:spPr>
          <a:xfrm rot="7089905">
            <a:off x="7851017" y="8300317"/>
            <a:ext cx="1771870" cy="1726768"/>
          </a:xfrm>
          <a:custGeom>
            <a:rect b="b" l="l" r="r" t="t"/>
            <a:pathLst>
              <a:path extrusionOk="0" h="1724990" w="1770046">
                <a:moveTo>
                  <a:pt x="1770046" y="1724991"/>
                </a:moveTo>
                <a:lnTo>
                  <a:pt x="0" y="1724991"/>
                </a:lnTo>
                <a:lnTo>
                  <a:pt x="0" y="0"/>
                </a:lnTo>
                <a:lnTo>
                  <a:pt x="1770046" y="0"/>
                </a:lnTo>
                <a:lnTo>
                  <a:pt x="1770046" y="172499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4"/>
          <p:cNvSpPr/>
          <p:nvPr/>
        </p:nvSpPr>
        <p:spPr>
          <a:xfrm flipH="1" rot="-6693721">
            <a:off x="5930198" y="8905529"/>
            <a:ext cx="1446259" cy="1409445"/>
          </a:xfrm>
          <a:custGeom>
            <a:rect b="b" l="l" r="r" t="t"/>
            <a:pathLst>
              <a:path extrusionOk="0" h="1409476" w="1446291">
                <a:moveTo>
                  <a:pt x="1446291" y="0"/>
                </a:moveTo>
                <a:lnTo>
                  <a:pt x="0" y="0"/>
                </a:lnTo>
                <a:lnTo>
                  <a:pt x="0" y="1409476"/>
                </a:lnTo>
                <a:lnTo>
                  <a:pt x="1446291" y="1409476"/>
                </a:lnTo>
                <a:lnTo>
                  <a:pt x="1446291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4"/>
          <p:cNvSpPr/>
          <p:nvPr/>
        </p:nvSpPr>
        <p:spPr>
          <a:xfrm>
            <a:off x="5605486" y="5411510"/>
            <a:ext cx="6016363" cy="5130317"/>
          </a:xfrm>
          <a:custGeom>
            <a:rect b="b" l="l" r="r" t="t"/>
            <a:pathLst>
              <a:path extrusionOk="0" h="5130317" w="6016363">
                <a:moveTo>
                  <a:pt x="0" y="0"/>
                </a:moveTo>
                <a:lnTo>
                  <a:pt x="6016363" y="0"/>
                </a:lnTo>
                <a:lnTo>
                  <a:pt x="6016363" y="5130317"/>
                </a:lnTo>
                <a:lnTo>
                  <a:pt x="0" y="5130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4"/>
          <p:cNvSpPr/>
          <p:nvPr/>
        </p:nvSpPr>
        <p:spPr>
          <a:xfrm rot="7984438">
            <a:off x="9792358" y="4602213"/>
            <a:ext cx="2938091" cy="2863303"/>
          </a:xfrm>
          <a:custGeom>
            <a:rect b="b" l="l" r="r" t="t"/>
            <a:pathLst>
              <a:path extrusionOk="0" h="2865157" w="2939993">
                <a:moveTo>
                  <a:pt x="2939993" y="2865157"/>
                </a:moveTo>
                <a:lnTo>
                  <a:pt x="0" y="2865157"/>
                </a:lnTo>
                <a:lnTo>
                  <a:pt x="0" y="0"/>
                </a:lnTo>
                <a:lnTo>
                  <a:pt x="2939993" y="0"/>
                </a:lnTo>
                <a:lnTo>
                  <a:pt x="2939993" y="2865157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4"/>
          <p:cNvSpPr/>
          <p:nvPr/>
        </p:nvSpPr>
        <p:spPr>
          <a:xfrm flipH="1" rot="-5899954">
            <a:off x="5725386" y="6888408"/>
            <a:ext cx="1937315" cy="1888002"/>
          </a:xfrm>
          <a:custGeom>
            <a:rect b="b" l="l" r="r" t="t"/>
            <a:pathLst>
              <a:path extrusionOk="0" h="1886941" w="1936226">
                <a:moveTo>
                  <a:pt x="1936226" y="0"/>
                </a:moveTo>
                <a:lnTo>
                  <a:pt x="0" y="0"/>
                </a:lnTo>
                <a:lnTo>
                  <a:pt x="0" y="1886940"/>
                </a:lnTo>
                <a:lnTo>
                  <a:pt x="1936226" y="1886940"/>
                </a:lnTo>
                <a:lnTo>
                  <a:pt x="1936226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4"/>
          <p:cNvSpPr/>
          <p:nvPr/>
        </p:nvSpPr>
        <p:spPr>
          <a:xfrm rot="215116">
            <a:off x="6136247" y="3386602"/>
            <a:ext cx="3581152" cy="2660734"/>
          </a:xfrm>
          <a:custGeom>
            <a:rect b="b" l="l" r="r" t="t"/>
            <a:pathLst>
              <a:path extrusionOk="0" h="2662182" w="3583101">
                <a:moveTo>
                  <a:pt x="0" y="0"/>
                </a:moveTo>
                <a:lnTo>
                  <a:pt x="3583101" y="0"/>
                </a:lnTo>
                <a:lnTo>
                  <a:pt x="3583101" y="2662182"/>
                </a:lnTo>
                <a:lnTo>
                  <a:pt x="0" y="2662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30176" l="0" r="-100557" t="0"/>
            </a:stretch>
          </a:blipFill>
          <a:ln>
            <a:noFill/>
          </a:ln>
        </p:spPr>
      </p:sp>
      <p:sp>
        <p:nvSpPr>
          <p:cNvPr id="90" name="Google Shape;90;p4"/>
          <p:cNvSpPr/>
          <p:nvPr/>
        </p:nvSpPr>
        <p:spPr>
          <a:xfrm flipH="1" rot="-3168918">
            <a:off x="7708231" y="1023514"/>
            <a:ext cx="3741507" cy="3646269"/>
          </a:xfrm>
          <a:custGeom>
            <a:rect b="b" l="l" r="r" t="t"/>
            <a:pathLst>
              <a:path extrusionOk="0" h="3642571" w="3737713">
                <a:moveTo>
                  <a:pt x="3737713" y="0"/>
                </a:moveTo>
                <a:lnTo>
                  <a:pt x="0" y="0"/>
                </a:lnTo>
                <a:lnTo>
                  <a:pt x="0" y="3642571"/>
                </a:lnTo>
                <a:lnTo>
                  <a:pt x="3737713" y="3642571"/>
                </a:lnTo>
                <a:lnTo>
                  <a:pt x="373771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4"/>
          <p:cNvSpPr/>
          <p:nvPr/>
        </p:nvSpPr>
        <p:spPr>
          <a:xfrm flipH="1" rot="-6947762">
            <a:off x="8294618" y="5837453"/>
            <a:ext cx="1637511" cy="1542307"/>
          </a:xfrm>
          <a:custGeom>
            <a:rect b="b" l="l" r="r" t="t"/>
            <a:pathLst>
              <a:path extrusionOk="0" h="1542905" w="1638146">
                <a:moveTo>
                  <a:pt x="0" y="1542904"/>
                </a:moveTo>
                <a:lnTo>
                  <a:pt x="1638145" y="1542904"/>
                </a:lnTo>
                <a:lnTo>
                  <a:pt x="1638145" y="0"/>
                </a:lnTo>
                <a:lnTo>
                  <a:pt x="0" y="0"/>
                </a:lnTo>
                <a:lnTo>
                  <a:pt x="0" y="1542904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9485" l="-108171" r="-159070" t="-123005"/>
            </a:stretch>
          </a:blipFill>
          <a:ln>
            <a:noFill/>
          </a:ln>
        </p:spPr>
      </p:sp>
      <p:sp>
        <p:nvSpPr>
          <p:cNvPr id="92" name="Google Shape;92;p4"/>
          <p:cNvSpPr/>
          <p:nvPr/>
        </p:nvSpPr>
        <p:spPr>
          <a:xfrm flipH="1" rot="3756111">
            <a:off x="9054732" y="4467002"/>
            <a:ext cx="1564256" cy="1473311"/>
          </a:xfrm>
          <a:custGeom>
            <a:rect b="b" l="l" r="r" t="t"/>
            <a:pathLst>
              <a:path extrusionOk="0" h="1473859" w="1564838">
                <a:moveTo>
                  <a:pt x="1564838" y="0"/>
                </a:moveTo>
                <a:lnTo>
                  <a:pt x="0" y="0"/>
                </a:lnTo>
                <a:lnTo>
                  <a:pt x="0" y="1473860"/>
                </a:lnTo>
                <a:lnTo>
                  <a:pt x="1564838" y="1473860"/>
                </a:lnTo>
                <a:lnTo>
                  <a:pt x="156483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9485" l="-108171" r="-159070" t="-123005"/>
            </a:stretch>
          </a:blipFill>
          <a:ln>
            <a:noFill/>
          </a:ln>
        </p:spPr>
      </p:sp>
      <p:grpSp>
        <p:nvGrpSpPr>
          <p:cNvPr id="93" name="Google Shape;93;p4"/>
          <p:cNvGrpSpPr/>
          <p:nvPr/>
        </p:nvGrpSpPr>
        <p:grpSpPr>
          <a:xfrm>
            <a:off x="9412024" y="1900615"/>
            <a:ext cx="335768" cy="335768"/>
            <a:chOff x="0" y="0"/>
            <a:chExt cx="812800" cy="812800"/>
          </a:xfrm>
        </p:grpSpPr>
        <p:sp>
          <p:nvSpPr>
            <p:cNvPr id="94" name="Google Shape;94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4"/>
          <p:cNvGrpSpPr/>
          <p:nvPr/>
        </p:nvGrpSpPr>
        <p:grpSpPr>
          <a:xfrm>
            <a:off x="7836783" y="3953797"/>
            <a:ext cx="335768" cy="335768"/>
            <a:chOff x="0" y="0"/>
            <a:chExt cx="812800" cy="812800"/>
          </a:xfrm>
        </p:grpSpPr>
        <p:sp>
          <p:nvSpPr>
            <p:cNvPr id="97" name="Google Shape;97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4"/>
          <p:cNvGrpSpPr/>
          <p:nvPr/>
        </p:nvGrpSpPr>
        <p:grpSpPr>
          <a:xfrm>
            <a:off x="487058" y="587534"/>
            <a:ext cx="4481428" cy="916192"/>
            <a:chOff x="0" y="-38100"/>
            <a:chExt cx="1180286" cy="241300"/>
          </a:xfrm>
        </p:grpSpPr>
        <p:sp>
          <p:nvSpPr>
            <p:cNvPr id="100" name="Google Shape;100;p4"/>
            <p:cNvSpPr/>
            <p:nvPr/>
          </p:nvSpPr>
          <p:spPr>
            <a:xfrm>
              <a:off x="0" y="0"/>
              <a:ext cx="1180286" cy="203200"/>
            </a:xfrm>
            <a:custGeom>
              <a:rect b="b" l="l" r="r" t="t"/>
              <a:pathLst>
                <a:path extrusionOk="0" h="203200" w="1180286">
                  <a:moveTo>
                    <a:pt x="88106" y="0"/>
                  </a:moveTo>
                  <a:lnTo>
                    <a:pt x="1092180" y="0"/>
                  </a:lnTo>
                  <a:cubicBezTo>
                    <a:pt x="1140839" y="0"/>
                    <a:pt x="1180286" y="39446"/>
                    <a:pt x="1180286" y="88106"/>
                  </a:cubicBezTo>
                  <a:lnTo>
                    <a:pt x="1180286" y="115094"/>
                  </a:lnTo>
                  <a:cubicBezTo>
                    <a:pt x="1180286" y="163754"/>
                    <a:pt x="1140839" y="203200"/>
                    <a:pt x="1092180" y="203200"/>
                  </a:cubicBezTo>
                  <a:lnTo>
                    <a:pt x="88106" y="203200"/>
                  </a:lnTo>
                  <a:cubicBezTo>
                    <a:pt x="39446" y="203200"/>
                    <a:pt x="0" y="163754"/>
                    <a:pt x="0" y="115094"/>
                  </a:cubicBezTo>
                  <a:lnTo>
                    <a:pt x="0" y="88106"/>
                  </a:lnTo>
                  <a:cubicBezTo>
                    <a:pt x="0" y="39446"/>
                    <a:pt x="39446" y="0"/>
                    <a:pt x="88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 txBox="1"/>
            <p:nvPr/>
          </p:nvSpPr>
          <p:spPr>
            <a:xfrm>
              <a:off x="0" y="-38100"/>
              <a:ext cx="11802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4"/>
          <p:cNvSpPr/>
          <p:nvPr/>
        </p:nvSpPr>
        <p:spPr>
          <a:xfrm>
            <a:off x="534683" y="772734"/>
            <a:ext cx="690474" cy="690474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D9D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4"/>
          <p:cNvGrpSpPr/>
          <p:nvPr/>
        </p:nvGrpSpPr>
        <p:grpSpPr>
          <a:xfrm>
            <a:off x="13289889" y="3039615"/>
            <a:ext cx="4482506" cy="916192"/>
            <a:chOff x="0" y="-38100"/>
            <a:chExt cx="1180570" cy="241300"/>
          </a:xfrm>
        </p:grpSpPr>
        <p:sp>
          <p:nvSpPr>
            <p:cNvPr id="104" name="Google Shape;104;p4"/>
            <p:cNvSpPr/>
            <p:nvPr/>
          </p:nvSpPr>
          <p:spPr>
            <a:xfrm>
              <a:off x="0" y="0"/>
              <a:ext cx="1180570" cy="203200"/>
            </a:xfrm>
            <a:custGeom>
              <a:rect b="b" l="l" r="r" t="t"/>
              <a:pathLst>
                <a:path extrusionOk="0" h="203200" w="1180570">
                  <a:moveTo>
                    <a:pt x="88085" y="0"/>
                  </a:moveTo>
                  <a:lnTo>
                    <a:pt x="1092485" y="0"/>
                  </a:lnTo>
                  <a:cubicBezTo>
                    <a:pt x="1141133" y="0"/>
                    <a:pt x="1180570" y="39437"/>
                    <a:pt x="1180570" y="88085"/>
                  </a:cubicBezTo>
                  <a:lnTo>
                    <a:pt x="1180570" y="115115"/>
                  </a:lnTo>
                  <a:cubicBezTo>
                    <a:pt x="1180570" y="163763"/>
                    <a:pt x="1141133" y="203200"/>
                    <a:pt x="1092485" y="203200"/>
                  </a:cubicBezTo>
                  <a:lnTo>
                    <a:pt x="88085" y="203200"/>
                  </a:lnTo>
                  <a:cubicBezTo>
                    <a:pt x="39437" y="203200"/>
                    <a:pt x="0" y="163763"/>
                    <a:pt x="0" y="115115"/>
                  </a:cubicBezTo>
                  <a:lnTo>
                    <a:pt x="0" y="88085"/>
                  </a:lnTo>
                  <a:cubicBezTo>
                    <a:pt x="0" y="39437"/>
                    <a:pt x="39437" y="0"/>
                    <a:pt x="880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 txBox="1"/>
            <p:nvPr/>
          </p:nvSpPr>
          <p:spPr>
            <a:xfrm>
              <a:off x="0" y="-38100"/>
              <a:ext cx="11805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10850798" y="5417151"/>
            <a:ext cx="335768" cy="335768"/>
            <a:chOff x="0" y="0"/>
            <a:chExt cx="812800" cy="812800"/>
          </a:xfrm>
        </p:grpSpPr>
        <p:sp>
          <p:nvSpPr>
            <p:cNvPr id="107" name="Google Shape;107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4"/>
          <p:cNvSpPr/>
          <p:nvPr/>
        </p:nvSpPr>
        <p:spPr>
          <a:xfrm>
            <a:off x="17024769" y="3224816"/>
            <a:ext cx="690474" cy="690474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D9D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13312964" y="5502216"/>
            <a:ext cx="4459459" cy="916192"/>
            <a:chOff x="0" y="-38100"/>
            <a:chExt cx="1174500" cy="241300"/>
          </a:xfrm>
        </p:grpSpPr>
        <p:sp>
          <p:nvSpPr>
            <p:cNvPr id="111" name="Google Shape;111;p4"/>
            <p:cNvSpPr/>
            <p:nvPr/>
          </p:nvSpPr>
          <p:spPr>
            <a:xfrm>
              <a:off x="0" y="0"/>
              <a:ext cx="1174493" cy="203200"/>
            </a:xfrm>
            <a:custGeom>
              <a:rect b="b" l="l" r="r" t="t"/>
              <a:pathLst>
                <a:path extrusionOk="0" h="203200" w="1174493">
                  <a:moveTo>
                    <a:pt x="88541" y="0"/>
                  </a:moveTo>
                  <a:lnTo>
                    <a:pt x="1085952" y="0"/>
                  </a:lnTo>
                  <a:cubicBezTo>
                    <a:pt x="1109435" y="0"/>
                    <a:pt x="1131955" y="9328"/>
                    <a:pt x="1148560" y="25933"/>
                  </a:cubicBezTo>
                  <a:cubicBezTo>
                    <a:pt x="1165164" y="42537"/>
                    <a:pt x="1174493" y="65058"/>
                    <a:pt x="1174493" y="88541"/>
                  </a:cubicBezTo>
                  <a:lnTo>
                    <a:pt x="1174493" y="114659"/>
                  </a:lnTo>
                  <a:cubicBezTo>
                    <a:pt x="1174493" y="138142"/>
                    <a:pt x="1165164" y="160663"/>
                    <a:pt x="1148560" y="177267"/>
                  </a:cubicBezTo>
                  <a:cubicBezTo>
                    <a:pt x="1131955" y="193872"/>
                    <a:pt x="1109435" y="203200"/>
                    <a:pt x="1085952" y="203200"/>
                  </a:cubicBezTo>
                  <a:lnTo>
                    <a:pt x="88541" y="203200"/>
                  </a:lnTo>
                  <a:cubicBezTo>
                    <a:pt x="65058" y="203200"/>
                    <a:pt x="42537" y="193872"/>
                    <a:pt x="25933" y="177267"/>
                  </a:cubicBezTo>
                  <a:cubicBezTo>
                    <a:pt x="9328" y="160663"/>
                    <a:pt x="0" y="138142"/>
                    <a:pt x="0" y="114659"/>
                  </a:cubicBezTo>
                  <a:lnTo>
                    <a:pt x="0" y="88541"/>
                  </a:lnTo>
                  <a:cubicBezTo>
                    <a:pt x="0" y="65058"/>
                    <a:pt x="9328" y="42537"/>
                    <a:pt x="25933" y="25933"/>
                  </a:cubicBezTo>
                  <a:cubicBezTo>
                    <a:pt x="42537" y="9328"/>
                    <a:pt x="65058" y="0"/>
                    <a:pt x="885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 txBox="1"/>
            <p:nvPr/>
          </p:nvSpPr>
          <p:spPr>
            <a:xfrm>
              <a:off x="0" y="-38100"/>
              <a:ext cx="11745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>
            <a:off x="10140885" y="7348515"/>
            <a:ext cx="335768" cy="335768"/>
            <a:chOff x="0" y="0"/>
            <a:chExt cx="812800" cy="812800"/>
          </a:xfrm>
        </p:grpSpPr>
        <p:sp>
          <p:nvSpPr>
            <p:cNvPr id="114" name="Google Shape;114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>
            <a:off x="6873740" y="5629394"/>
            <a:ext cx="335768" cy="335768"/>
            <a:chOff x="0" y="0"/>
            <a:chExt cx="812800" cy="812800"/>
          </a:xfrm>
        </p:grpSpPr>
        <p:sp>
          <p:nvSpPr>
            <p:cNvPr id="117" name="Google Shape;117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>
            <a:off x="487058" y="2806224"/>
            <a:ext cx="4481428" cy="916192"/>
            <a:chOff x="0" y="-38100"/>
            <a:chExt cx="1180286" cy="241300"/>
          </a:xfrm>
        </p:grpSpPr>
        <p:sp>
          <p:nvSpPr>
            <p:cNvPr id="120" name="Google Shape;120;p4"/>
            <p:cNvSpPr/>
            <p:nvPr/>
          </p:nvSpPr>
          <p:spPr>
            <a:xfrm>
              <a:off x="0" y="0"/>
              <a:ext cx="1180286" cy="203200"/>
            </a:xfrm>
            <a:custGeom>
              <a:rect b="b" l="l" r="r" t="t"/>
              <a:pathLst>
                <a:path extrusionOk="0" h="203200" w="1180286">
                  <a:moveTo>
                    <a:pt x="88106" y="0"/>
                  </a:moveTo>
                  <a:lnTo>
                    <a:pt x="1092180" y="0"/>
                  </a:lnTo>
                  <a:cubicBezTo>
                    <a:pt x="1140839" y="0"/>
                    <a:pt x="1180286" y="39446"/>
                    <a:pt x="1180286" y="88106"/>
                  </a:cubicBezTo>
                  <a:lnTo>
                    <a:pt x="1180286" y="115094"/>
                  </a:lnTo>
                  <a:cubicBezTo>
                    <a:pt x="1180286" y="163754"/>
                    <a:pt x="1140839" y="203200"/>
                    <a:pt x="1092180" y="203200"/>
                  </a:cubicBezTo>
                  <a:lnTo>
                    <a:pt x="88106" y="203200"/>
                  </a:lnTo>
                  <a:cubicBezTo>
                    <a:pt x="39446" y="203200"/>
                    <a:pt x="0" y="163754"/>
                    <a:pt x="0" y="115094"/>
                  </a:cubicBezTo>
                  <a:lnTo>
                    <a:pt x="0" y="88106"/>
                  </a:lnTo>
                  <a:cubicBezTo>
                    <a:pt x="0" y="39446"/>
                    <a:pt x="39446" y="0"/>
                    <a:pt x="88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0" y="-38100"/>
              <a:ext cx="11802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4"/>
          <p:cNvGrpSpPr/>
          <p:nvPr/>
        </p:nvGrpSpPr>
        <p:grpSpPr>
          <a:xfrm>
            <a:off x="13347039" y="454213"/>
            <a:ext cx="4482506" cy="916192"/>
            <a:chOff x="0" y="-38100"/>
            <a:chExt cx="1180570" cy="241300"/>
          </a:xfrm>
        </p:grpSpPr>
        <p:sp>
          <p:nvSpPr>
            <p:cNvPr id="123" name="Google Shape;123;p4"/>
            <p:cNvSpPr/>
            <p:nvPr/>
          </p:nvSpPr>
          <p:spPr>
            <a:xfrm>
              <a:off x="0" y="0"/>
              <a:ext cx="1180570" cy="203200"/>
            </a:xfrm>
            <a:custGeom>
              <a:rect b="b" l="l" r="r" t="t"/>
              <a:pathLst>
                <a:path extrusionOk="0" h="203200" w="1180570">
                  <a:moveTo>
                    <a:pt x="88085" y="0"/>
                  </a:moveTo>
                  <a:lnTo>
                    <a:pt x="1092485" y="0"/>
                  </a:lnTo>
                  <a:cubicBezTo>
                    <a:pt x="1141133" y="0"/>
                    <a:pt x="1180570" y="39437"/>
                    <a:pt x="1180570" y="88085"/>
                  </a:cubicBezTo>
                  <a:lnTo>
                    <a:pt x="1180570" y="115115"/>
                  </a:lnTo>
                  <a:cubicBezTo>
                    <a:pt x="1180570" y="163763"/>
                    <a:pt x="1141133" y="203200"/>
                    <a:pt x="1092485" y="203200"/>
                  </a:cubicBezTo>
                  <a:lnTo>
                    <a:pt x="88085" y="203200"/>
                  </a:lnTo>
                  <a:cubicBezTo>
                    <a:pt x="39437" y="203200"/>
                    <a:pt x="0" y="163763"/>
                    <a:pt x="0" y="115115"/>
                  </a:cubicBezTo>
                  <a:lnTo>
                    <a:pt x="0" y="88085"/>
                  </a:lnTo>
                  <a:cubicBezTo>
                    <a:pt x="0" y="39437"/>
                    <a:pt x="39437" y="0"/>
                    <a:pt x="880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0" y="-38100"/>
              <a:ext cx="11805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4"/>
          <p:cNvSpPr/>
          <p:nvPr/>
        </p:nvSpPr>
        <p:spPr>
          <a:xfrm>
            <a:off x="534683" y="2991424"/>
            <a:ext cx="690474" cy="690474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D9D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17081919" y="639413"/>
            <a:ext cx="690474" cy="690474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D9D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17021641" y="5682782"/>
            <a:ext cx="690474" cy="690474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D9D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" name="Google Shape;128;p4"/>
          <p:cNvGrpSpPr/>
          <p:nvPr/>
        </p:nvGrpSpPr>
        <p:grpSpPr>
          <a:xfrm>
            <a:off x="13312964" y="7664908"/>
            <a:ext cx="4459459" cy="916192"/>
            <a:chOff x="0" y="-38100"/>
            <a:chExt cx="1174500" cy="241300"/>
          </a:xfrm>
        </p:grpSpPr>
        <p:sp>
          <p:nvSpPr>
            <p:cNvPr id="129" name="Google Shape;129;p4"/>
            <p:cNvSpPr/>
            <p:nvPr/>
          </p:nvSpPr>
          <p:spPr>
            <a:xfrm>
              <a:off x="0" y="0"/>
              <a:ext cx="1174493" cy="203200"/>
            </a:xfrm>
            <a:custGeom>
              <a:rect b="b" l="l" r="r" t="t"/>
              <a:pathLst>
                <a:path extrusionOk="0" h="203200" w="1174493">
                  <a:moveTo>
                    <a:pt x="88541" y="0"/>
                  </a:moveTo>
                  <a:lnTo>
                    <a:pt x="1085952" y="0"/>
                  </a:lnTo>
                  <a:cubicBezTo>
                    <a:pt x="1109435" y="0"/>
                    <a:pt x="1131955" y="9328"/>
                    <a:pt x="1148560" y="25933"/>
                  </a:cubicBezTo>
                  <a:cubicBezTo>
                    <a:pt x="1165164" y="42537"/>
                    <a:pt x="1174493" y="65058"/>
                    <a:pt x="1174493" y="88541"/>
                  </a:cubicBezTo>
                  <a:lnTo>
                    <a:pt x="1174493" y="114659"/>
                  </a:lnTo>
                  <a:cubicBezTo>
                    <a:pt x="1174493" y="138142"/>
                    <a:pt x="1165164" y="160663"/>
                    <a:pt x="1148560" y="177267"/>
                  </a:cubicBezTo>
                  <a:cubicBezTo>
                    <a:pt x="1131955" y="193872"/>
                    <a:pt x="1109435" y="203200"/>
                    <a:pt x="1085952" y="203200"/>
                  </a:cubicBezTo>
                  <a:lnTo>
                    <a:pt x="88541" y="203200"/>
                  </a:lnTo>
                  <a:cubicBezTo>
                    <a:pt x="65058" y="203200"/>
                    <a:pt x="42537" y="193872"/>
                    <a:pt x="25933" y="177267"/>
                  </a:cubicBezTo>
                  <a:cubicBezTo>
                    <a:pt x="9328" y="160663"/>
                    <a:pt x="0" y="138142"/>
                    <a:pt x="0" y="114659"/>
                  </a:cubicBezTo>
                  <a:lnTo>
                    <a:pt x="0" y="88541"/>
                  </a:lnTo>
                  <a:cubicBezTo>
                    <a:pt x="0" y="65058"/>
                    <a:pt x="9328" y="42537"/>
                    <a:pt x="25933" y="25933"/>
                  </a:cubicBezTo>
                  <a:cubicBezTo>
                    <a:pt x="42537" y="9328"/>
                    <a:pt x="65058" y="0"/>
                    <a:pt x="885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 txBox="1"/>
            <p:nvPr/>
          </p:nvSpPr>
          <p:spPr>
            <a:xfrm>
              <a:off x="0" y="-38100"/>
              <a:ext cx="11745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4"/>
          <p:cNvGrpSpPr/>
          <p:nvPr/>
        </p:nvGrpSpPr>
        <p:grpSpPr>
          <a:xfrm>
            <a:off x="8613668" y="8869967"/>
            <a:ext cx="335768" cy="335768"/>
            <a:chOff x="0" y="0"/>
            <a:chExt cx="812800" cy="812800"/>
          </a:xfrm>
        </p:grpSpPr>
        <p:sp>
          <p:nvSpPr>
            <p:cNvPr id="132" name="Google Shape;132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4"/>
          <p:cNvGrpSpPr/>
          <p:nvPr/>
        </p:nvGrpSpPr>
        <p:grpSpPr>
          <a:xfrm>
            <a:off x="458483" y="5038924"/>
            <a:ext cx="4481428" cy="916192"/>
            <a:chOff x="0" y="-38100"/>
            <a:chExt cx="1180286" cy="241300"/>
          </a:xfrm>
        </p:grpSpPr>
        <p:sp>
          <p:nvSpPr>
            <p:cNvPr id="135" name="Google Shape;135;p4"/>
            <p:cNvSpPr/>
            <p:nvPr/>
          </p:nvSpPr>
          <p:spPr>
            <a:xfrm>
              <a:off x="0" y="0"/>
              <a:ext cx="1180286" cy="203200"/>
            </a:xfrm>
            <a:custGeom>
              <a:rect b="b" l="l" r="r" t="t"/>
              <a:pathLst>
                <a:path extrusionOk="0" h="203200" w="1180286">
                  <a:moveTo>
                    <a:pt x="101600" y="0"/>
                  </a:moveTo>
                  <a:lnTo>
                    <a:pt x="1078686" y="0"/>
                  </a:lnTo>
                  <a:cubicBezTo>
                    <a:pt x="1105632" y="0"/>
                    <a:pt x="1131474" y="10704"/>
                    <a:pt x="1150528" y="29758"/>
                  </a:cubicBezTo>
                  <a:cubicBezTo>
                    <a:pt x="1169581" y="48812"/>
                    <a:pt x="1180286" y="74654"/>
                    <a:pt x="1180286" y="101600"/>
                  </a:cubicBezTo>
                  <a:lnTo>
                    <a:pt x="1180286" y="101600"/>
                  </a:lnTo>
                  <a:cubicBezTo>
                    <a:pt x="1180286" y="157712"/>
                    <a:pt x="1134798" y="203200"/>
                    <a:pt x="1078686" y="203200"/>
                  </a:cubicBezTo>
                  <a:lnTo>
                    <a:pt x="101600" y="203200"/>
                  </a:lnTo>
                  <a:cubicBezTo>
                    <a:pt x="45488" y="203200"/>
                    <a:pt x="0" y="157712"/>
                    <a:pt x="0" y="101600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0" y="-38100"/>
              <a:ext cx="11802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4"/>
          <p:cNvGrpSpPr/>
          <p:nvPr/>
        </p:nvGrpSpPr>
        <p:grpSpPr>
          <a:xfrm>
            <a:off x="17021641" y="7845474"/>
            <a:ext cx="690474" cy="690474"/>
            <a:chOff x="0" y="0"/>
            <a:chExt cx="812800" cy="812800"/>
          </a:xfrm>
        </p:grpSpPr>
        <p:sp>
          <p:nvSpPr>
            <p:cNvPr id="138" name="Google Shape;13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4"/>
          <p:cNvSpPr/>
          <p:nvPr/>
        </p:nvSpPr>
        <p:spPr>
          <a:xfrm>
            <a:off x="506108" y="5224125"/>
            <a:ext cx="690474" cy="690474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D9D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p4"/>
          <p:cNvGrpSpPr/>
          <p:nvPr/>
        </p:nvGrpSpPr>
        <p:grpSpPr>
          <a:xfrm>
            <a:off x="537826" y="7431516"/>
            <a:ext cx="4481428" cy="916192"/>
            <a:chOff x="0" y="-38100"/>
            <a:chExt cx="1180286" cy="241300"/>
          </a:xfrm>
        </p:grpSpPr>
        <p:sp>
          <p:nvSpPr>
            <p:cNvPr id="142" name="Google Shape;142;p4"/>
            <p:cNvSpPr/>
            <p:nvPr/>
          </p:nvSpPr>
          <p:spPr>
            <a:xfrm>
              <a:off x="0" y="0"/>
              <a:ext cx="1180286" cy="203200"/>
            </a:xfrm>
            <a:custGeom>
              <a:rect b="b" l="l" r="r" t="t"/>
              <a:pathLst>
                <a:path extrusionOk="0" h="203200" w="1180286">
                  <a:moveTo>
                    <a:pt x="88106" y="0"/>
                  </a:moveTo>
                  <a:lnTo>
                    <a:pt x="1092180" y="0"/>
                  </a:lnTo>
                  <a:cubicBezTo>
                    <a:pt x="1140839" y="0"/>
                    <a:pt x="1180286" y="39446"/>
                    <a:pt x="1180286" y="88106"/>
                  </a:cubicBezTo>
                  <a:lnTo>
                    <a:pt x="1180286" y="115094"/>
                  </a:lnTo>
                  <a:cubicBezTo>
                    <a:pt x="1180286" y="163754"/>
                    <a:pt x="1140839" y="203200"/>
                    <a:pt x="1092180" y="203200"/>
                  </a:cubicBezTo>
                  <a:lnTo>
                    <a:pt x="88106" y="203200"/>
                  </a:lnTo>
                  <a:cubicBezTo>
                    <a:pt x="39446" y="203200"/>
                    <a:pt x="0" y="163754"/>
                    <a:pt x="0" y="115094"/>
                  </a:cubicBezTo>
                  <a:lnTo>
                    <a:pt x="0" y="88106"/>
                  </a:lnTo>
                  <a:cubicBezTo>
                    <a:pt x="0" y="39446"/>
                    <a:pt x="39446" y="0"/>
                    <a:pt x="88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0" y="-38100"/>
              <a:ext cx="11802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4"/>
          <p:cNvSpPr/>
          <p:nvPr/>
        </p:nvSpPr>
        <p:spPr>
          <a:xfrm>
            <a:off x="585451" y="7616717"/>
            <a:ext cx="690474" cy="690474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2D9D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" name="Google Shape;145;p4"/>
          <p:cNvGrpSpPr/>
          <p:nvPr/>
        </p:nvGrpSpPr>
        <p:grpSpPr>
          <a:xfrm>
            <a:off x="6537983" y="9308245"/>
            <a:ext cx="335768" cy="335768"/>
            <a:chOff x="0" y="0"/>
            <a:chExt cx="812800" cy="812800"/>
          </a:xfrm>
        </p:grpSpPr>
        <p:sp>
          <p:nvSpPr>
            <p:cNvPr id="146" name="Google Shape;146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4"/>
          <p:cNvGrpSpPr/>
          <p:nvPr/>
        </p:nvGrpSpPr>
        <p:grpSpPr>
          <a:xfrm>
            <a:off x="6553200" y="7497193"/>
            <a:ext cx="335768" cy="335768"/>
            <a:chOff x="0" y="0"/>
            <a:chExt cx="812800" cy="812800"/>
          </a:xfrm>
        </p:grpSpPr>
        <p:sp>
          <p:nvSpPr>
            <p:cNvPr id="149" name="Google Shape;149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1" name="Google Shape;151;p4"/>
          <p:cNvCxnSpPr/>
          <p:nvPr/>
        </p:nvCxnSpPr>
        <p:spPr>
          <a:xfrm flipH="1">
            <a:off x="9716414" y="984637"/>
            <a:ext cx="3653700" cy="1083900"/>
          </a:xfrm>
          <a:prstGeom prst="bentConnector3">
            <a:avLst>
              <a:gd fmla="val 50000" name="adj1"/>
            </a:avLst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2" name="Google Shape;152;p4"/>
          <p:cNvCxnSpPr/>
          <p:nvPr/>
        </p:nvCxnSpPr>
        <p:spPr>
          <a:xfrm flipH="1">
            <a:off x="11018710" y="3592032"/>
            <a:ext cx="2240700" cy="1985100"/>
          </a:xfrm>
          <a:prstGeom prst="bentConnector3">
            <a:avLst>
              <a:gd fmla="val 50000" name="adj1"/>
            </a:avLst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3" name="Google Shape;153;p4"/>
          <p:cNvCxnSpPr/>
          <p:nvPr/>
        </p:nvCxnSpPr>
        <p:spPr>
          <a:xfrm flipH="1">
            <a:off x="10319818" y="5999431"/>
            <a:ext cx="2955900" cy="1500900"/>
          </a:xfrm>
          <a:prstGeom prst="bentConnector3">
            <a:avLst>
              <a:gd fmla="val 40206" name="adj1"/>
            </a:avLst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4" name="Google Shape;154;p4"/>
          <p:cNvCxnSpPr/>
          <p:nvPr/>
        </p:nvCxnSpPr>
        <p:spPr>
          <a:xfrm flipH="1">
            <a:off x="8823212" y="8209187"/>
            <a:ext cx="4500000" cy="849300"/>
          </a:xfrm>
          <a:prstGeom prst="bentConnector3">
            <a:avLst>
              <a:gd fmla="val 36114" name="adj1"/>
            </a:avLst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5" name="Google Shape;155;p4"/>
          <p:cNvCxnSpPr>
            <a:stCxn id="98" idx="0"/>
            <a:endCxn id="101" idx="3"/>
          </p:cNvCxnSpPr>
          <p:nvPr/>
        </p:nvCxnSpPr>
        <p:spPr>
          <a:xfrm flipH="1" rot="5400000">
            <a:off x="5024296" y="989186"/>
            <a:ext cx="2924100" cy="3036600"/>
          </a:xfrm>
          <a:prstGeom prst="bentConnector2">
            <a:avLst/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6" name="Google Shape;156;p4"/>
          <p:cNvCxnSpPr/>
          <p:nvPr/>
        </p:nvCxnSpPr>
        <p:spPr>
          <a:xfrm flipH="1" rot="5400000">
            <a:off x="4799041" y="3540354"/>
            <a:ext cx="2401500" cy="2017200"/>
          </a:xfrm>
          <a:prstGeom prst="bentConnector3">
            <a:avLst>
              <a:gd fmla="val 100770" name="adj1"/>
            </a:avLst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7" name="Google Shape;157;p4"/>
          <p:cNvCxnSpPr/>
          <p:nvPr/>
        </p:nvCxnSpPr>
        <p:spPr>
          <a:xfrm rot="10800000">
            <a:off x="5000344" y="7976654"/>
            <a:ext cx="1587000" cy="1491600"/>
          </a:xfrm>
          <a:prstGeom prst="bentConnector3">
            <a:avLst>
              <a:gd fmla="val 49998" name="adj1"/>
            </a:avLst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58" name="Google Shape;158;p4"/>
          <p:cNvCxnSpPr>
            <a:endCxn id="136" idx="3"/>
          </p:cNvCxnSpPr>
          <p:nvPr/>
        </p:nvCxnSpPr>
        <p:spPr>
          <a:xfrm flipH="1" rot="5400000">
            <a:off x="4773384" y="5663030"/>
            <a:ext cx="2109900" cy="1777500"/>
          </a:xfrm>
          <a:prstGeom prst="bentConnector2">
            <a:avLst/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59" name="Google Shape;159;p4"/>
          <p:cNvSpPr txBox="1"/>
          <p:nvPr>
            <p:ph idx="1" type="subTitle"/>
          </p:nvPr>
        </p:nvSpPr>
        <p:spPr>
          <a:xfrm>
            <a:off x="1438500" y="894613"/>
            <a:ext cx="33162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algn="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60" name="Google Shape;160;p4"/>
          <p:cNvSpPr txBox="1"/>
          <p:nvPr>
            <p:ph idx="2" type="body"/>
          </p:nvPr>
        </p:nvSpPr>
        <p:spPr>
          <a:xfrm>
            <a:off x="877925" y="1725325"/>
            <a:ext cx="3893400" cy="6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algn="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b="0" sz="2300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4650" lvl="1" marL="914400" algn="r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algn="r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algn="r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algn="r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161" name="Google Shape;161;p4"/>
          <p:cNvSpPr txBox="1"/>
          <p:nvPr>
            <p:ph idx="3" type="body"/>
          </p:nvPr>
        </p:nvSpPr>
        <p:spPr>
          <a:xfrm>
            <a:off x="630013" y="888325"/>
            <a:ext cx="4998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ctr">
              <a:spcBef>
                <a:spcPts val="640"/>
              </a:spcBef>
              <a:spcAft>
                <a:spcPts val="0"/>
              </a:spcAft>
              <a:buClr>
                <a:srgbClr val="F6F4E6"/>
              </a:buClr>
              <a:buSzPts val="2000"/>
              <a:buFont typeface="Lato"/>
              <a:buChar char="•"/>
              <a:defRPr sz="2000">
                <a:solidFill>
                  <a:srgbClr val="F6F4E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>
              <a:spcBef>
                <a:spcPts val="56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2pPr>
            <a:lvl3pPr indent="-355600" lvl="2" marL="1371600">
              <a:spcBef>
                <a:spcPts val="48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3pPr>
            <a:lvl4pPr indent="-355600" lvl="3" marL="182880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4pPr>
            <a:lvl5pPr indent="-355600" lvl="4" marL="228600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»"/>
              <a:defRPr sz="2000">
                <a:solidFill>
                  <a:srgbClr val="F6F4E6"/>
                </a:solidFill>
              </a:defRPr>
            </a:lvl5pPr>
            <a:lvl6pPr indent="-355600" lvl="5" marL="274320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6pPr>
            <a:lvl7pPr indent="-355600" lvl="6" marL="320040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7pPr>
            <a:lvl8pPr indent="-355600" lvl="7" marL="365760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8pPr>
            <a:lvl9pPr indent="-355600" lvl="8" marL="411480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9pPr>
          </a:lstStyle>
          <a:p/>
        </p:txBody>
      </p:sp>
      <p:sp>
        <p:nvSpPr>
          <p:cNvPr id="162" name="Google Shape;162;p4"/>
          <p:cNvSpPr txBox="1"/>
          <p:nvPr>
            <p:ph idx="4" type="subTitle"/>
          </p:nvPr>
        </p:nvSpPr>
        <p:spPr>
          <a:xfrm>
            <a:off x="1442075" y="3122313"/>
            <a:ext cx="33162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63" name="Google Shape;163;p4"/>
          <p:cNvSpPr txBox="1"/>
          <p:nvPr>
            <p:ph idx="5" type="body"/>
          </p:nvPr>
        </p:nvSpPr>
        <p:spPr>
          <a:xfrm>
            <a:off x="881500" y="3953025"/>
            <a:ext cx="3893400" cy="6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b="0" sz="2300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4650" lvl="1" marL="914400" rtl="0" algn="r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rtl="0" algn="r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rtl="0" algn="r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rtl="0" algn="r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164" name="Google Shape;164;p4"/>
          <p:cNvSpPr txBox="1"/>
          <p:nvPr>
            <p:ph idx="6" type="body"/>
          </p:nvPr>
        </p:nvSpPr>
        <p:spPr>
          <a:xfrm>
            <a:off x="633588" y="3116025"/>
            <a:ext cx="4998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rgbClr val="F6F4E6"/>
              </a:buClr>
              <a:buSzPts val="2000"/>
              <a:buFont typeface="Lato"/>
              <a:buChar char="•"/>
              <a:defRPr sz="2000">
                <a:solidFill>
                  <a:srgbClr val="F6F4E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»"/>
              <a:defRPr sz="2000">
                <a:solidFill>
                  <a:srgbClr val="F6F4E6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9pPr>
          </a:lstStyle>
          <a:p/>
        </p:txBody>
      </p:sp>
      <p:sp>
        <p:nvSpPr>
          <p:cNvPr id="165" name="Google Shape;165;p4"/>
          <p:cNvSpPr txBox="1"/>
          <p:nvPr>
            <p:ph idx="7" type="subTitle"/>
          </p:nvPr>
        </p:nvSpPr>
        <p:spPr>
          <a:xfrm>
            <a:off x="1425925" y="5352863"/>
            <a:ext cx="33162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66" name="Google Shape;166;p4"/>
          <p:cNvSpPr txBox="1"/>
          <p:nvPr>
            <p:ph idx="8" type="body"/>
          </p:nvPr>
        </p:nvSpPr>
        <p:spPr>
          <a:xfrm>
            <a:off x="865350" y="6183575"/>
            <a:ext cx="3893400" cy="6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b="0" sz="2300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4650" lvl="1" marL="914400" rtl="0" algn="r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rtl="0" algn="r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rtl="0" algn="r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rtl="0" algn="r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167" name="Google Shape;167;p4"/>
          <p:cNvSpPr txBox="1"/>
          <p:nvPr>
            <p:ph idx="9" type="body"/>
          </p:nvPr>
        </p:nvSpPr>
        <p:spPr>
          <a:xfrm>
            <a:off x="617438" y="5346575"/>
            <a:ext cx="4998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rgbClr val="F6F4E6"/>
              </a:buClr>
              <a:buSzPts val="2000"/>
              <a:buFont typeface="Lato"/>
              <a:buChar char="•"/>
              <a:defRPr sz="2000">
                <a:solidFill>
                  <a:srgbClr val="F6F4E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»"/>
              <a:defRPr sz="2000">
                <a:solidFill>
                  <a:srgbClr val="F6F4E6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9pPr>
          </a:lstStyle>
          <a:p/>
        </p:txBody>
      </p:sp>
      <p:sp>
        <p:nvSpPr>
          <p:cNvPr id="168" name="Google Shape;168;p4"/>
          <p:cNvSpPr txBox="1"/>
          <p:nvPr>
            <p:ph idx="13" type="subTitle"/>
          </p:nvPr>
        </p:nvSpPr>
        <p:spPr>
          <a:xfrm>
            <a:off x="1495200" y="7736113"/>
            <a:ext cx="33162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69" name="Google Shape;169;p4"/>
          <p:cNvSpPr txBox="1"/>
          <p:nvPr>
            <p:ph idx="14" type="body"/>
          </p:nvPr>
        </p:nvSpPr>
        <p:spPr>
          <a:xfrm>
            <a:off x="934625" y="8566825"/>
            <a:ext cx="3893400" cy="6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 algn="r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b="0" sz="2300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4650" lvl="1" marL="914400" rtl="0" algn="r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rtl="0" algn="r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rtl="0" algn="r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rtl="0" algn="r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rtl="0" algn="r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170" name="Google Shape;170;p4"/>
          <p:cNvSpPr txBox="1"/>
          <p:nvPr>
            <p:ph idx="15" type="body"/>
          </p:nvPr>
        </p:nvSpPr>
        <p:spPr>
          <a:xfrm>
            <a:off x="686713" y="7729825"/>
            <a:ext cx="4998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rgbClr val="F6F4E6"/>
              </a:buClr>
              <a:buSzPts val="2000"/>
              <a:buFont typeface="Lato"/>
              <a:buChar char="•"/>
              <a:defRPr sz="2000">
                <a:solidFill>
                  <a:srgbClr val="F6F4E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»"/>
              <a:defRPr sz="2000">
                <a:solidFill>
                  <a:srgbClr val="F6F4E6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9pPr>
          </a:lstStyle>
          <a:p/>
        </p:txBody>
      </p:sp>
      <p:sp>
        <p:nvSpPr>
          <p:cNvPr id="171" name="Google Shape;171;p4"/>
          <p:cNvSpPr txBox="1"/>
          <p:nvPr>
            <p:ph idx="16" type="subTitle"/>
          </p:nvPr>
        </p:nvSpPr>
        <p:spPr>
          <a:xfrm>
            <a:off x="13575950" y="721913"/>
            <a:ext cx="33162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72" name="Google Shape;172;p4"/>
          <p:cNvSpPr txBox="1"/>
          <p:nvPr>
            <p:ph idx="17" type="body"/>
          </p:nvPr>
        </p:nvSpPr>
        <p:spPr>
          <a:xfrm>
            <a:off x="13641600" y="1545775"/>
            <a:ext cx="3893400" cy="6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b="0" sz="2300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173" name="Google Shape;173;p4"/>
          <p:cNvSpPr txBox="1"/>
          <p:nvPr>
            <p:ph idx="18" type="body"/>
          </p:nvPr>
        </p:nvSpPr>
        <p:spPr>
          <a:xfrm>
            <a:off x="17177250" y="761300"/>
            <a:ext cx="4998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rgbClr val="F6F4E6"/>
              </a:buClr>
              <a:buSzPts val="2000"/>
              <a:buFont typeface="Lato"/>
              <a:buChar char="•"/>
              <a:defRPr sz="2000">
                <a:solidFill>
                  <a:srgbClr val="F6F4E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»"/>
              <a:defRPr sz="2000">
                <a:solidFill>
                  <a:srgbClr val="F6F4E6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9pPr>
          </a:lstStyle>
          <a:p/>
        </p:txBody>
      </p:sp>
      <p:sp>
        <p:nvSpPr>
          <p:cNvPr id="174" name="Google Shape;174;p4"/>
          <p:cNvSpPr txBox="1"/>
          <p:nvPr>
            <p:ph idx="19" type="subTitle"/>
          </p:nvPr>
        </p:nvSpPr>
        <p:spPr>
          <a:xfrm>
            <a:off x="13489200" y="3333863"/>
            <a:ext cx="33162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75" name="Google Shape;175;p4"/>
          <p:cNvSpPr txBox="1"/>
          <p:nvPr>
            <p:ph idx="20" type="body"/>
          </p:nvPr>
        </p:nvSpPr>
        <p:spPr>
          <a:xfrm>
            <a:off x="13554850" y="4157725"/>
            <a:ext cx="3893400" cy="6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b="0" sz="2300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176" name="Google Shape;176;p4"/>
          <p:cNvSpPr txBox="1"/>
          <p:nvPr>
            <p:ph idx="21" type="body"/>
          </p:nvPr>
        </p:nvSpPr>
        <p:spPr>
          <a:xfrm>
            <a:off x="17090500" y="3373250"/>
            <a:ext cx="4998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rgbClr val="F6F4E6"/>
              </a:buClr>
              <a:buSzPts val="2000"/>
              <a:buFont typeface="Lato"/>
              <a:buChar char="•"/>
              <a:defRPr sz="2000">
                <a:solidFill>
                  <a:srgbClr val="F6F4E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»"/>
              <a:defRPr sz="2000">
                <a:solidFill>
                  <a:srgbClr val="F6F4E6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9pPr>
          </a:lstStyle>
          <a:p/>
        </p:txBody>
      </p:sp>
      <p:sp>
        <p:nvSpPr>
          <p:cNvPr id="177" name="Google Shape;177;p4"/>
          <p:cNvSpPr txBox="1"/>
          <p:nvPr>
            <p:ph idx="22" type="subTitle"/>
          </p:nvPr>
        </p:nvSpPr>
        <p:spPr>
          <a:xfrm>
            <a:off x="13544200" y="5818263"/>
            <a:ext cx="33162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78" name="Google Shape;178;p4"/>
          <p:cNvSpPr txBox="1"/>
          <p:nvPr>
            <p:ph idx="23" type="body"/>
          </p:nvPr>
        </p:nvSpPr>
        <p:spPr>
          <a:xfrm>
            <a:off x="13609850" y="6642125"/>
            <a:ext cx="3893400" cy="6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b="0" sz="2300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179" name="Google Shape;179;p4"/>
          <p:cNvSpPr txBox="1"/>
          <p:nvPr>
            <p:ph idx="24" type="body"/>
          </p:nvPr>
        </p:nvSpPr>
        <p:spPr>
          <a:xfrm>
            <a:off x="17145500" y="5857650"/>
            <a:ext cx="4998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rgbClr val="F6F4E6"/>
              </a:buClr>
              <a:buSzPts val="2000"/>
              <a:buFont typeface="Lato"/>
              <a:buChar char="•"/>
              <a:defRPr sz="2000">
                <a:solidFill>
                  <a:srgbClr val="F6F4E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»"/>
              <a:defRPr sz="2000">
                <a:solidFill>
                  <a:srgbClr val="F6F4E6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9pPr>
          </a:lstStyle>
          <a:p/>
        </p:txBody>
      </p:sp>
      <p:sp>
        <p:nvSpPr>
          <p:cNvPr id="180" name="Google Shape;180;p4"/>
          <p:cNvSpPr txBox="1"/>
          <p:nvPr>
            <p:ph idx="25" type="subTitle"/>
          </p:nvPr>
        </p:nvSpPr>
        <p:spPr>
          <a:xfrm>
            <a:off x="13527200" y="7975288"/>
            <a:ext cx="33162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rtl="0" algn="r">
              <a:spcBef>
                <a:spcPts val="560"/>
              </a:spcBef>
              <a:spcAft>
                <a:spcPts val="0"/>
              </a:spcAft>
              <a:buSzPts val="2300"/>
              <a:buNone/>
              <a:defRPr/>
            </a:lvl2pPr>
            <a:lvl3pPr lvl="2" rtl="0" algn="r">
              <a:spcBef>
                <a:spcPts val="480"/>
              </a:spcBef>
              <a:spcAft>
                <a:spcPts val="0"/>
              </a:spcAft>
              <a:buSzPts val="2300"/>
              <a:buNone/>
              <a:defRPr/>
            </a:lvl3pPr>
            <a:lvl4pPr lvl="3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4pPr>
            <a:lvl5pPr lvl="4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5pPr>
            <a:lvl6pPr lvl="5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6pPr>
            <a:lvl7pPr lvl="6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7pPr>
            <a:lvl8pPr lvl="7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8pPr>
            <a:lvl9pPr lvl="8" rtl="0" algn="r">
              <a:spcBef>
                <a:spcPts val="40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81" name="Google Shape;181;p4"/>
          <p:cNvSpPr txBox="1"/>
          <p:nvPr>
            <p:ph idx="26" type="body"/>
          </p:nvPr>
        </p:nvSpPr>
        <p:spPr>
          <a:xfrm>
            <a:off x="13592850" y="8799150"/>
            <a:ext cx="3893400" cy="6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74650" lvl="0" marL="457200" rtl="0">
              <a:spcBef>
                <a:spcPts val="64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b="0" sz="2300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74650" lvl="1" marL="914400" rtl="0">
              <a:spcBef>
                <a:spcPts val="560"/>
              </a:spcBef>
              <a:spcAft>
                <a:spcPts val="0"/>
              </a:spcAft>
              <a:buSzPts val="2300"/>
              <a:buChar char="–"/>
              <a:defRPr/>
            </a:lvl2pPr>
            <a:lvl3pPr indent="-374650" lvl="2" marL="1371600" rtl="0">
              <a:spcBef>
                <a:spcPts val="480"/>
              </a:spcBef>
              <a:spcAft>
                <a:spcPts val="0"/>
              </a:spcAft>
              <a:buSzPts val="2300"/>
              <a:buChar char="•"/>
              <a:defRPr/>
            </a:lvl3pPr>
            <a:lvl4pPr indent="-374650" lvl="3" marL="1828800" rtl="0">
              <a:spcBef>
                <a:spcPts val="400"/>
              </a:spcBef>
              <a:spcAft>
                <a:spcPts val="0"/>
              </a:spcAft>
              <a:buSzPts val="2300"/>
              <a:buChar char="–"/>
              <a:defRPr/>
            </a:lvl4pPr>
            <a:lvl5pPr indent="-374650" lvl="4" marL="2286000" rtl="0">
              <a:spcBef>
                <a:spcPts val="400"/>
              </a:spcBef>
              <a:spcAft>
                <a:spcPts val="0"/>
              </a:spcAft>
              <a:buSzPts val="2300"/>
              <a:buChar char="»"/>
              <a:defRPr/>
            </a:lvl5pPr>
            <a:lvl6pPr indent="-374650" lvl="5" marL="27432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6pPr>
            <a:lvl7pPr indent="-374650" lvl="6" marL="32004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7pPr>
            <a:lvl8pPr indent="-374650" lvl="7" marL="36576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8pPr>
            <a:lvl9pPr indent="-374650" lvl="8" marL="4114800" rtl="0">
              <a:spcBef>
                <a:spcPts val="400"/>
              </a:spcBef>
              <a:spcAft>
                <a:spcPts val="0"/>
              </a:spcAft>
              <a:buSzPts val="2300"/>
              <a:buChar char="•"/>
              <a:defRPr/>
            </a:lvl9pPr>
          </a:lstStyle>
          <a:p/>
        </p:txBody>
      </p:sp>
      <p:sp>
        <p:nvSpPr>
          <p:cNvPr id="182" name="Google Shape;182;p4"/>
          <p:cNvSpPr txBox="1"/>
          <p:nvPr>
            <p:ph idx="27" type="body"/>
          </p:nvPr>
        </p:nvSpPr>
        <p:spPr>
          <a:xfrm>
            <a:off x="17128500" y="8014675"/>
            <a:ext cx="499800" cy="4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40"/>
              </a:spcBef>
              <a:spcAft>
                <a:spcPts val="0"/>
              </a:spcAft>
              <a:buClr>
                <a:srgbClr val="F6F4E6"/>
              </a:buClr>
              <a:buSzPts val="2000"/>
              <a:buFont typeface="Lato"/>
              <a:buChar char="•"/>
              <a:defRPr sz="2000">
                <a:solidFill>
                  <a:srgbClr val="F6F4E6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55600" lvl="1" marL="914400" rtl="0">
              <a:spcBef>
                <a:spcPts val="56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2pPr>
            <a:lvl3pPr indent="-355600" lvl="2" marL="1371600" rtl="0">
              <a:spcBef>
                <a:spcPts val="48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–"/>
              <a:defRPr sz="2000">
                <a:solidFill>
                  <a:srgbClr val="F6F4E6"/>
                </a:solidFill>
              </a:defRPr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»"/>
              <a:defRPr sz="2000">
                <a:solidFill>
                  <a:srgbClr val="F6F4E6"/>
                </a:solidFill>
              </a:defRPr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Clr>
                <a:srgbClr val="F6F4E6"/>
              </a:buClr>
              <a:buSzPts val="2000"/>
              <a:buChar char="•"/>
              <a:defRPr sz="2000">
                <a:solidFill>
                  <a:srgbClr val="F6F4E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6" name="Google Shape;18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8" name="Google Shape;19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4" name="Google Shape;204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5" name="Google Shape;20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1" name="Google Shape;211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2" name="Google Shape;212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13" name="Google Shape;213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14" name="Google Shape;21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4E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6000"/>
              <a:buFont typeface="Assistant"/>
              <a:buNone/>
              <a:defRPr b="1" i="0" sz="6000" u="none" cap="none" strike="noStrike">
                <a:solidFill>
                  <a:srgbClr val="4D4D4D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D9D49"/>
              </a:buClr>
              <a:buSzPts val="3200"/>
              <a:buFont typeface="Assistant"/>
              <a:buChar char="•"/>
              <a:defRPr b="1" i="0" sz="3200" u="none" cap="none" strike="noStrike">
                <a:solidFill>
                  <a:srgbClr val="2D9D49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7465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–"/>
              <a:defRPr i="0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7465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i="0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746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–"/>
              <a:defRPr i="0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746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»"/>
              <a:defRPr i="0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7465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i="0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7465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i="0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7465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i="0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7465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2300"/>
              <a:buFont typeface="Lato"/>
              <a:buChar char="•"/>
              <a:defRPr i="0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1.png"/><Relationship Id="rId20" Type="http://schemas.openxmlformats.org/officeDocument/2006/relationships/image" Target="../media/image11.png"/><Relationship Id="rId41" Type="http://schemas.openxmlformats.org/officeDocument/2006/relationships/image" Target="../media/image43.png"/><Relationship Id="rId22" Type="http://schemas.openxmlformats.org/officeDocument/2006/relationships/image" Target="../media/image26.png"/><Relationship Id="rId21" Type="http://schemas.openxmlformats.org/officeDocument/2006/relationships/image" Target="../media/image27.png"/><Relationship Id="rId24" Type="http://schemas.openxmlformats.org/officeDocument/2006/relationships/image" Target="../media/image12.png"/><Relationship Id="rId23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31.png"/><Relationship Id="rId26" Type="http://schemas.openxmlformats.org/officeDocument/2006/relationships/image" Target="../media/image19.png"/><Relationship Id="rId25" Type="http://schemas.openxmlformats.org/officeDocument/2006/relationships/image" Target="../media/image39.png"/><Relationship Id="rId28" Type="http://schemas.openxmlformats.org/officeDocument/2006/relationships/image" Target="../media/image36.png"/><Relationship Id="rId27" Type="http://schemas.openxmlformats.org/officeDocument/2006/relationships/image" Target="../media/image33.png"/><Relationship Id="rId5" Type="http://schemas.openxmlformats.org/officeDocument/2006/relationships/image" Target="../media/image40.png"/><Relationship Id="rId6" Type="http://schemas.openxmlformats.org/officeDocument/2006/relationships/image" Target="../media/image15.png"/><Relationship Id="rId29" Type="http://schemas.openxmlformats.org/officeDocument/2006/relationships/image" Target="../media/image28.png"/><Relationship Id="rId7" Type="http://schemas.openxmlformats.org/officeDocument/2006/relationships/image" Target="../media/image22.png"/><Relationship Id="rId8" Type="http://schemas.openxmlformats.org/officeDocument/2006/relationships/image" Target="../media/image17.png"/><Relationship Id="rId31" Type="http://schemas.openxmlformats.org/officeDocument/2006/relationships/image" Target="../media/image42.png"/><Relationship Id="rId30" Type="http://schemas.openxmlformats.org/officeDocument/2006/relationships/image" Target="../media/image34.png"/><Relationship Id="rId11" Type="http://schemas.openxmlformats.org/officeDocument/2006/relationships/image" Target="../media/image21.png"/><Relationship Id="rId33" Type="http://schemas.openxmlformats.org/officeDocument/2006/relationships/image" Target="../media/image38.png"/><Relationship Id="rId10" Type="http://schemas.openxmlformats.org/officeDocument/2006/relationships/image" Target="../media/image14.png"/><Relationship Id="rId32" Type="http://schemas.openxmlformats.org/officeDocument/2006/relationships/image" Target="../media/image47.png"/><Relationship Id="rId13" Type="http://schemas.openxmlformats.org/officeDocument/2006/relationships/image" Target="../media/image16.png"/><Relationship Id="rId35" Type="http://schemas.openxmlformats.org/officeDocument/2006/relationships/image" Target="../media/image30.png"/><Relationship Id="rId12" Type="http://schemas.openxmlformats.org/officeDocument/2006/relationships/image" Target="../media/image20.png"/><Relationship Id="rId34" Type="http://schemas.openxmlformats.org/officeDocument/2006/relationships/image" Target="../media/image48.png"/><Relationship Id="rId15" Type="http://schemas.openxmlformats.org/officeDocument/2006/relationships/image" Target="../media/image13.png"/><Relationship Id="rId37" Type="http://schemas.openxmlformats.org/officeDocument/2006/relationships/image" Target="../media/image46.png"/><Relationship Id="rId14" Type="http://schemas.openxmlformats.org/officeDocument/2006/relationships/image" Target="../media/image9.png"/><Relationship Id="rId36" Type="http://schemas.openxmlformats.org/officeDocument/2006/relationships/image" Target="../media/image45.png"/><Relationship Id="rId17" Type="http://schemas.openxmlformats.org/officeDocument/2006/relationships/image" Target="../media/image25.png"/><Relationship Id="rId39" Type="http://schemas.openxmlformats.org/officeDocument/2006/relationships/image" Target="../media/image37.png"/><Relationship Id="rId16" Type="http://schemas.openxmlformats.org/officeDocument/2006/relationships/image" Target="../media/image18.png"/><Relationship Id="rId38" Type="http://schemas.openxmlformats.org/officeDocument/2006/relationships/image" Target="../media/image32.png"/><Relationship Id="rId19" Type="http://schemas.openxmlformats.org/officeDocument/2006/relationships/image" Target="../media/image35.png"/><Relationship Id="rId18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4E6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15"/>
          <p:cNvGrpSpPr/>
          <p:nvPr/>
        </p:nvGrpSpPr>
        <p:grpSpPr>
          <a:xfrm>
            <a:off x="5213055" y="1777896"/>
            <a:ext cx="7638685" cy="7638685"/>
            <a:chOff x="0" y="0"/>
            <a:chExt cx="812800" cy="812800"/>
          </a:xfrm>
        </p:grpSpPr>
        <p:sp>
          <p:nvSpPr>
            <p:cNvPr id="253" name="Google Shape;25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E99B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15"/>
          <p:cNvSpPr/>
          <p:nvPr/>
        </p:nvSpPr>
        <p:spPr>
          <a:xfrm rot="7088589">
            <a:off x="7853286" y="8301272"/>
            <a:ext cx="1770046" cy="1724990"/>
          </a:xfrm>
          <a:custGeom>
            <a:rect b="b" l="l" r="r" t="t"/>
            <a:pathLst>
              <a:path extrusionOk="0" h="1724990" w="1770046">
                <a:moveTo>
                  <a:pt x="1770046" y="1724991"/>
                </a:moveTo>
                <a:lnTo>
                  <a:pt x="0" y="1724991"/>
                </a:lnTo>
                <a:lnTo>
                  <a:pt x="0" y="0"/>
                </a:lnTo>
                <a:lnTo>
                  <a:pt x="1770046" y="0"/>
                </a:lnTo>
                <a:lnTo>
                  <a:pt x="1770046" y="172499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15"/>
          <p:cNvSpPr/>
          <p:nvPr/>
        </p:nvSpPr>
        <p:spPr>
          <a:xfrm flipH="1" rot="-6693532">
            <a:off x="5930180" y="8905573"/>
            <a:ext cx="1446291" cy="1409476"/>
          </a:xfrm>
          <a:custGeom>
            <a:rect b="b" l="l" r="r" t="t"/>
            <a:pathLst>
              <a:path extrusionOk="0" h="1409476" w="1446291">
                <a:moveTo>
                  <a:pt x="1446291" y="0"/>
                </a:moveTo>
                <a:lnTo>
                  <a:pt x="0" y="0"/>
                </a:lnTo>
                <a:lnTo>
                  <a:pt x="0" y="1409476"/>
                </a:lnTo>
                <a:lnTo>
                  <a:pt x="1446291" y="1409476"/>
                </a:lnTo>
                <a:lnTo>
                  <a:pt x="1446291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15"/>
          <p:cNvSpPr/>
          <p:nvPr/>
        </p:nvSpPr>
        <p:spPr>
          <a:xfrm>
            <a:off x="5605486" y="5411510"/>
            <a:ext cx="6016363" cy="5130317"/>
          </a:xfrm>
          <a:custGeom>
            <a:rect b="b" l="l" r="r" t="t"/>
            <a:pathLst>
              <a:path extrusionOk="0" h="5130317" w="6016363">
                <a:moveTo>
                  <a:pt x="0" y="0"/>
                </a:moveTo>
                <a:lnTo>
                  <a:pt x="6016363" y="0"/>
                </a:lnTo>
                <a:lnTo>
                  <a:pt x="6016363" y="5130317"/>
                </a:lnTo>
                <a:lnTo>
                  <a:pt x="0" y="51303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5"/>
          <p:cNvSpPr/>
          <p:nvPr/>
        </p:nvSpPr>
        <p:spPr>
          <a:xfrm rot="7981893">
            <a:off x="9790151" y="4602866"/>
            <a:ext cx="2939993" cy="2865157"/>
          </a:xfrm>
          <a:custGeom>
            <a:rect b="b" l="l" r="r" t="t"/>
            <a:pathLst>
              <a:path extrusionOk="0" h="2865157" w="2939993">
                <a:moveTo>
                  <a:pt x="2939993" y="2865157"/>
                </a:moveTo>
                <a:lnTo>
                  <a:pt x="0" y="2865157"/>
                </a:lnTo>
                <a:lnTo>
                  <a:pt x="0" y="0"/>
                </a:lnTo>
                <a:lnTo>
                  <a:pt x="2939993" y="0"/>
                </a:lnTo>
                <a:lnTo>
                  <a:pt x="2939993" y="2865157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15"/>
          <p:cNvSpPr/>
          <p:nvPr/>
        </p:nvSpPr>
        <p:spPr>
          <a:xfrm flipH="1" rot="-5896742">
            <a:off x="5724559" y="6889480"/>
            <a:ext cx="1936226" cy="1886941"/>
          </a:xfrm>
          <a:custGeom>
            <a:rect b="b" l="l" r="r" t="t"/>
            <a:pathLst>
              <a:path extrusionOk="0" h="1886941" w="1936226">
                <a:moveTo>
                  <a:pt x="1936226" y="0"/>
                </a:moveTo>
                <a:lnTo>
                  <a:pt x="0" y="0"/>
                </a:lnTo>
                <a:lnTo>
                  <a:pt x="0" y="1886940"/>
                </a:lnTo>
                <a:lnTo>
                  <a:pt x="1936226" y="1886940"/>
                </a:lnTo>
                <a:lnTo>
                  <a:pt x="193622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0" name="Google Shape;260;p15"/>
          <p:cNvSpPr/>
          <p:nvPr/>
        </p:nvSpPr>
        <p:spPr>
          <a:xfrm rot="216643">
            <a:off x="6135560" y="3387418"/>
            <a:ext cx="3583101" cy="2662182"/>
          </a:xfrm>
          <a:custGeom>
            <a:rect b="b" l="l" r="r" t="t"/>
            <a:pathLst>
              <a:path extrusionOk="0" h="2662182" w="3583101">
                <a:moveTo>
                  <a:pt x="0" y="0"/>
                </a:moveTo>
                <a:lnTo>
                  <a:pt x="3583101" y="0"/>
                </a:lnTo>
                <a:lnTo>
                  <a:pt x="3583101" y="2662182"/>
                </a:lnTo>
                <a:lnTo>
                  <a:pt x="0" y="2662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30181" l="0" r="-100557" t="0"/>
            </a:stretch>
          </a:blipFill>
          <a:ln>
            <a:noFill/>
          </a:ln>
        </p:spPr>
      </p:sp>
      <p:sp>
        <p:nvSpPr>
          <p:cNvPr id="261" name="Google Shape;261;p15"/>
          <p:cNvSpPr/>
          <p:nvPr/>
        </p:nvSpPr>
        <p:spPr>
          <a:xfrm flipH="1" rot="-3170570">
            <a:off x="7711046" y="1022579"/>
            <a:ext cx="3737713" cy="3642571"/>
          </a:xfrm>
          <a:custGeom>
            <a:rect b="b" l="l" r="r" t="t"/>
            <a:pathLst>
              <a:path extrusionOk="0" h="3642571" w="3737713">
                <a:moveTo>
                  <a:pt x="3737713" y="0"/>
                </a:moveTo>
                <a:lnTo>
                  <a:pt x="0" y="0"/>
                </a:lnTo>
                <a:lnTo>
                  <a:pt x="0" y="3642571"/>
                </a:lnTo>
                <a:lnTo>
                  <a:pt x="3737713" y="3642571"/>
                </a:lnTo>
                <a:lnTo>
                  <a:pt x="373771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2" name="Google Shape;262;p15"/>
          <p:cNvSpPr/>
          <p:nvPr/>
        </p:nvSpPr>
        <p:spPr>
          <a:xfrm flipH="1" rot="-6948953">
            <a:off x="8294847" y="5836945"/>
            <a:ext cx="1638146" cy="1542905"/>
          </a:xfrm>
          <a:custGeom>
            <a:rect b="b" l="l" r="r" t="t"/>
            <a:pathLst>
              <a:path extrusionOk="0" h="1542905" w="1638146">
                <a:moveTo>
                  <a:pt x="0" y="1542904"/>
                </a:moveTo>
                <a:lnTo>
                  <a:pt x="1638145" y="1542904"/>
                </a:lnTo>
                <a:lnTo>
                  <a:pt x="1638145" y="0"/>
                </a:lnTo>
                <a:lnTo>
                  <a:pt x="0" y="0"/>
                </a:lnTo>
                <a:lnTo>
                  <a:pt x="0" y="1542904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9489" l="-108174" r="-159067" t="-123012"/>
            </a:stretch>
          </a:blipFill>
          <a:ln>
            <a:noFill/>
          </a:ln>
        </p:spPr>
      </p:sp>
      <p:sp>
        <p:nvSpPr>
          <p:cNvPr id="263" name="Google Shape;263;p15"/>
          <p:cNvSpPr/>
          <p:nvPr/>
        </p:nvSpPr>
        <p:spPr>
          <a:xfrm flipH="1" rot="3761417">
            <a:off x="9054614" y="4465030"/>
            <a:ext cx="1564838" cy="1473859"/>
          </a:xfrm>
          <a:custGeom>
            <a:rect b="b" l="l" r="r" t="t"/>
            <a:pathLst>
              <a:path extrusionOk="0" h="1473859" w="1564838">
                <a:moveTo>
                  <a:pt x="1564838" y="0"/>
                </a:moveTo>
                <a:lnTo>
                  <a:pt x="0" y="0"/>
                </a:lnTo>
                <a:lnTo>
                  <a:pt x="0" y="1473860"/>
                </a:lnTo>
                <a:lnTo>
                  <a:pt x="1564838" y="1473860"/>
                </a:lnTo>
                <a:lnTo>
                  <a:pt x="156483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09489" l="-108174" r="-159067" t="-123012"/>
            </a:stretch>
          </a:blipFill>
          <a:ln>
            <a:noFill/>
          </a:ln>
        </p:spPr>
      </p:sp>
      <p:grpSp>
        <p:nvGrpSpPr>
          <p:cNvPr id="264" name="Google Shape;264;p15"/>
          <p:cNvGrpSpPr/>
          <p:nvPr/>
        </p:nvGrpSpPr>
        <p:grpSpPr>
          <a:xfrm>
            <a:off x="9412024" y="1900615"/>
            <a:ext cx="335757" cy="335757"/>
            <a:chOff x="0" y="0"/>
            <a:chExt cx="812800" cy="812800"/>
          </a:xfrm>
        </p:grpSpPr>
        <p:sp>
          <p:nvSpPr>
            <p:cNvPr id="265" name="Google Shape;26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5"/>
          <p:cNvGrpSpPr/>
          <p:nvPr/>
        </p:nvGrpSpPr>
        <p:grpSpPr>
          <a:xfrm>
            <a:off x="7836783" y="3953797"/>
            <a:ext cx="335757" cy="335757"/>
            <a:chOff x="0" y="0"/>
            <a:chExt cx="812800" cy="812800"/>
          </a:xfrm>
        </p:grpSpPr>
        <p:sp>
          <p:nvSpPr>
            <p:cNvPr id="268" name="Google Shape;26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5"/>
          <p:cNvGrpSpPr/>
          <p:nvPr/>
        </p:nvGrpSpPr>
        <p:grpSpPr>
          <a:xfrm>
            <a:off x="487058" y="587535"/>
            <a:ext cx="4481400" cy="916186"/>
            <a:chOff x="0" y="-38100"/>
            <a:chExt cx="1180286" cy="241300"/>
          </a:xfrm>
        </p:grpSpPr>
        <p:sp>
          <p:nvSpPr>
            <p:cNvPr id="271" name="Google Shape;271;p15"/>
            <p:cNvSpPr/>
            <p:nvPr/>
          </p:nvSpPr>
          <p:spPr>
            <a:xfrm>
              <a:off x="0" y="0"/>
              <a:ext cx="1180286" cy="203200"/>
            </a:xfrm>
            <a:custGeom>
              <a:rect b="b" l="l" r="r" t="t"/>
              <a:pathLst>
                <a:path extrusionOk="0" h="203200" w="1180286">
                  <a:moveTo>
                    <a:pt x="88106" y="0"/>
                  </a:moveTo>
                  <a:lnTo>
                    <a:pt x="1092180" y="0"/>
                  </a:lnTo>
                  <a:cubicBezTo>
                    <a:pt x="1140839" y="0"/>
                    <a:pt x="1180286" y="39446"/>
                    <a:pt x="1180286" y="88106"/>
                  </a:cubicBezTo>
                  <a:lnTo>
                    <a:pt x="1180286" y="115094"/>
                  </a:lnTo>
                  <a:cubicBezTo>
                    <a:pt x="1180286" y="163754"/>
                    <a:pt x="1140839" y="203200"/>
                    <a:pt x="1092180" y="203200"/>
                  </a:cubicBezTo>
                  <a:lnTo>
                    <a:pt x="88106" y="203200"/>
                  </a:lnTo>
                  <a:cubicBezTo>
                    <a:pt x="39446" y="203200"/>
                    <a:pt x="0" y="163754"/>
                    <a:pt x="0" y="115094"/>
                  </a:cubicBezTo>
                  <a:lnTo>
                    <a:pt x="0" y="88106"/>
                  </a:lnTo>
                  <a:cubicBezTo>
                    <a:pt x="0" y="39446"/>
                    <a:pt x="39446" y="0"/>
                    <a:pt x="88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5"/>
            <p:cNvSpPr txBox="1"/>
            <p:nvPr/>
          </p:nvSpPr>
          <p:spPr>
            <a:xfrm>
              <a:off x="0" y="-38100"/>
              <a:ext cx="1180285" cy="2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3" name="Google Shape;273;p15"/>
          <p:cNvSpPr txBox="1"/>
          <p:nvPr/>
        </p:nvSpPr>
        <p:spPr>
          <a:xfrm>
            <a:off x="1365354" y="863611"/>
            <a:ext cx="332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D9D49"/>
                </a:solidFill>
                <a:latin typeface="Assistant"/>
                <a:ea typeface="Assistant"/>
                <a:cs typeface="Assistant"/>
                <a:sym typeface="Assistant"/>
              </a:rPr>
              <a:t>ADD A MAIN TOPIC</a:t>
            </a:r>
            <a:endParaRPr/>
          </a:p>
        </p:txBody>
      </p:sp>
      <p:sp>
        <p:nvSpPr>
          <p:cNvPr id="274" name="Google Shape;274;p15"/>
          <p:cNvSpPr txBox="1"/>
          <p:nvPr/>
        </p:nvSpPr>
        <p:spPr>
          <a:xfrm>
            <a:off x="1133319" y="1742869"/>
            <a:ext cx="355393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/>
          </a:p>
        </p:txBody>
      </p:sp>
      <p:grpSp>
        <p:nvGrpSpPr>
          <p:cNvPr id="275" name="Google Shape;275;p15"/>
          <p:cNvGrpSpPr/>
          <p:nvPr/>
        </p:nvGrpSpPr>
        <p:grpSpPr>
          <a:xfrm>
            <a:off x="534683" y="772734"/>
            <a:ext cx="690448" cy="690448"/>
            <a:chOff x="0" y="0"/>
            <a:chExt cx="812800" cy="812800"/>
          </a:xfrm>
        </p:grpSpPr>
        <p:sp>
          <p:nvSpPr>
            <p:cNvPr id="276" name="Google Shape;27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F6F4E6"/>
                  </a:solidFill>
                  <a:latin typeface="Lato"/>
                  <a:ea typeface="Lato"/>
                  <a:cs typeface="Lato"/>
                  <a:sym typeface="Lato"/>
                </a:rPr>
                <a:t>07</a:t>
              </a:r>
              <a:endParaRPr/>
            </a:p>
          </p:txBody>
        </p:sp>
      </p:grpSp>
      <p:grpSp>
        <p:nvGrpSpPr>
          <p:cNvPr id="278" name="Google Shape;278;p15"/>
          <p:cNvGrpSpPr/>
          <p:nvPr/>
        </p:nvGrpSpPr>
        <p:grpSpPr>
          <a:xfrm>
            <a:off x="13289889" y="3039616"/>
            <a:ext cx="4482477" cy="916186"/>
            <a:chOff x="0" y="-38100"/>
            <a:chExt cx="1180570" cy="241300"/>
          </a:xfrm>
        </p:grpSpPr>
        <p:sp>
          <p:nvSpPr>
            <p:cNvPr id="279" name="Google Shape;279;p15"/>
            <p:cNvSpPr/>
            <p:nvPr/>
          </p:nvSpPr>
          <p:spPr>
            <a:xfrm>
              <a:off x="0" y="0"/>
              <a:ext cx="1180570" cy="203200"/>
            </a:xfrm>
            <a:custGeom>
              <a:rect b="b" l="l" r="r" t="t"/>
              <a:pathLst>
                <a:path extrusionOk="0" h="203200" w="1180570">
                  <a:moveTo>
                    <a:pt x="88085" y="0"/>
                  </a:moveTo>
                  <a:lnTo>
                    <a:pt x="1092485" y="0"/>
                  </a:lnTo>
                  <a:cubicBezTo>
                    <a:pt x="1141133" y="0"/>
                    <a:pt x="1180570" y="39437"/>
                    <a:pt x="1180570" y="88085"/>
                  </a:cubicBezTo>
                  <a:lnTo>
                    <a:pt x="1180570" y="115115"/>
                  </a:lnTo>
                  <a:cubicBezTo>
                    <a:pt x="1180570" y="163763"/>
                    <a:pt x="1141133" y="203200"/>
                    <a:pt x="1092485" y="203200"/>
                  </a:cubicBezTo>
                  <a:lnTo>
                    <a:pt x="88085" y="203200"/>
                  </a:lnTo>
                  <a:cubicBezTo>
                    <a:pt x="39437" y="203200"/>
                    <a:pt x="0" y="163763"/>
                    <a:pt x="0" y="115115"/>
                  </a:cubicBezTo>
                  <a:lnTo>
                    <a:pt x="0" y="88085"/>
                  </a:lnTo>
                  <a:cubicBezTo>
                    <a:pt x="0" y="39437"/>
                    <a:pt x="39437" y="0"/>
                    <a:pt x="880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5"/>
            <p:cNvSpPr txBox="1"/>
            <p:nvPr/>
          </p:nvSpPr>
          <p:spPr>
            <a:xfrm>
              <a:off x="0" y="-38100"/>
              <a:ext cx="1180570" cy="2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15"/>
          <p:cNvGrpSpPr/>
          <p:nvPr/>
        </p:nvGrpSpPr>
        <p:grpSpPr>
          <a:xfrm>
            <a:off x="10850798" y="5417151"/>
            <a:ext cx="335757" cy="335757"/>
            <a:chOff x="0" y="0"/>
            <a:chExt cx="812800" cy="812800"/>
          </a:xfrm>
        </p:grpSpPr>
        <p:sp>
          <p:nvSpPr>
            <p:cNvPr id="282" name="Google Shape;28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4" name="Google Shape;284;p15"/>
          <p:cNvSpPr txBox="1"/>
          <p:nvPr/>
        </p:nvSpPr>
        <p:spPr>
          <a:xfrm>
            <a:off x="13312964" y="3272542"/>
            <a:ext cx="3554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D9D49"/>
                </a:solidFill>
                <a:latin typeface="Assistant"/>
                <a:ea typeface="Assistant"/>
                <a:cs typeface="Assistant"/>
                <a:sym typeface="Assistant"/>
              </a:rPr>
              <a:t>ADD A MAIN TOPIC</a:t>
            </a:r>
            <a:endParaRPr/>
          </a:p>
        </p:txBody>
      </p:sp>
      <p:sp>
        <p:nvSpPr>
          <p:cNvPr id="285" name="Google Shape;285;p15"/>
          <p:cNvSpPr txBox="1"/>
          <p:nvPr/>
        </p:nvSpPr>
        <p:spPr>
          <a:xfrm>
            <a:off x="13654459" y="4190823"/>
            <a:ext cx="355393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/>
          </a:p>
        </p:txBody>
      </p:sp>
      <p:grpSp>
        <p:nvGrpSpPr>
          <p:cNvPr id="286" name="Google Shape;286;p15"/>
          <p:cNvGrpSpPr/>
          <p:nvPr/>
        </p:nvGrpSpPr>
        <p:grpSpPr>
          <a:xfrm>
            <a:off x="17024769" y="3224816"/>
            <a:ext cx="690448" cy="690448"/>
            <a:chOff x="0" y="0"/>
            <a:chExt cx="812800" cy="812800"/>
          </a:xfrm>
        </p:grpSpPr>
        <p:sp>
          <p:nvSpPr>
            <p:cNvPr id="287" name="Google Shape;28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F6F4E6"/>
                  </a:solidFill>
                  <a:latin typeface="Lato"/>
                  <a:ea typeface="Lato"/>
                  <a:cs typeface="Lato"/>
                  <a:sym typeface="Lato"/>
                </a:rPr>
                <a:t>06</a:t>
              </a:r>
              <a:endParaRPr/>
            </a:p>
          </p:txBody>
        </p:sp>
      </p:grpSp>
      <p:grpSp>
        <p:nvGrpSpPr>
          <p:cNvPr id="289" name="Google Shape;289;p15"/>
          <p:cNvGrpSpPr/>
          <p:nvPr/>
        </p:nvGrpSpPr>
        <p:grpSpPr>
          <a:xfrm>
            <a:off x="13312964" y="5502217"/>
            <a:ext cx="4459402" cy="916186"/>
            <a:chOff x="0" y="-38100"/>
            <a:chExt cx="1174493" cy="241300"/>
          </a:xfrm>
        </p:grpSpPr>
        <p:sp>
          <p:nvSpPr>
            <p:cNvPr id="290" name="Google Shape;290;p15"/>
            <p:cNvSpPr/>
            <p:nvPr/>
          </p:nvSpPr>
          <p:spPr>
            <a:xfrm>
              <a:off x="0" y="0"/>
              <a:ext cx="1174493" cy="203200"/>
            </a:xfrm>
            <a:custGeom>
              <a:rect b="b" l="l" r="r" t="t"/>
              <a:pathLst>
                <a:path extrusionOk="0" h="203200" w="1174493">
                  <a:moveTo>
                    <a:pt x="88541" y="0"/>
                  </a:moveTo>
                  <a:lnTo>
                    <a:pt x="1085952" y="0"/>
                  </a:lnTo>
                  <a:cubicBezTo>
                    <a:pt x="1109435" y="0"/>
                    <a:pt x="1131955" y="9328"/>
                    <a:pt x="1148560" y="25933"/>
                  </a:cubicBezTo>
                  <a:cubicBezTo>
                    <a:pt x="1165164" y="42537"/>
                    <a:pt x="1174493" y="65058"/>
                    <a:pt x="1174493" y="88541"/>
                  </a:cubicBezTo>
                  <a:lnTo>
                    <a:pt x="1174493" y="114659"/>
                  </a:lnTo>
                  <a:cubicBezTo>
                    <a:pt x="1174493" y="138142"/>
                    <a:pt x="1165164" y="160663"/>
                    <a:pt x="1148560" y="177267"/>
                  </a:cubicBezTo>
                  <a:cubicBezTo>
                    <a:pt x="1131955" y="193872"/>
                    <a:pt x="1109435" y="203200"/>
                    <a:pt x="1085952" y="203200"/>
                  </a:cubicBezTo>
                  <a:lnTo>
                    <a:pt x="88541" y="203200"/>
                  </a:lnTo>
                  <a:cubicBezTo>
                    <a:pt x="65058" y="203200"/>
                    <a:pt x="42537" y="193872"/>
                    <a:pt x="25933" y="177267"/>
                  </a:cubicBezTo>
                  <a:cubicBezTo>
                    <a:pt x="9328" y="160663"/>
                    <a:pt x="0" y="138142"/>
                    <a:pt x="0" y="114659"/>
                  </a:cubicBezTo>
                  <a:lnTo>
                    <a:pt x="0" y="88541"/>
                  </a:lnTo>
                  <a:cubicBezTo>
                    <a:pt x="0" y="65058"/>
                    <a:pt x="9328" y="42537"/>
                    <a:pt x="25933" y="25933"/>
                  </a:cubicBezTo>
                  <a:cubicBezTo>
                    <a:pt x="42537" y="9328"/>
                    <a:pt x="65058" y="0"/>
                    <a:pt x="885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5"/>
            <p:cNvSpPr txBox="1"/>
            <p:nvPr/>
          </p:nvSpPr>
          <p:spPr>
            <a:xfrm>
              <a:off x="0" y="-38100"/>
              <a:ext cx="1174493" cy="2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15"/>
          <p:cNvGrpSpPr/>
          <p:nvPr/>
        </p:nvGrpSpPr>
        <p:grpSpPr>
          <a:xfrm>
            <a:off x="10140885" y="7348515"/>
            <a:ext cx="335757" cy="335757"/>
            <a:chOff x="0" y="0"/>
            <a:chExt cx="812800" cy="812800"/>
          </a:xfrm>
        </p:grpSpPr>
        <p:sp>
          <p:nvSpPr>
            <p:cNvPr id="293" name="Google Shape;29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15"/>
          <p:cNvSpPr txBox="1"/>
          <p:nvPr/>
        </p:nvSpPr>
        <p:spPr>
          <a:xfrm>
            <a:off x="13400519" y="5730509"/>
            <a:ext cx="3466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D9D49"/>
                </a:solidFill>
                <a:latin typeface="Assistant"/>
                <a:ea typeface="Assistant"/>
                <a:cs typeface="Assistant"/>
                <a:sym typeface="Assistant"/>
              </a:rPr>
              <a:t>ADD A MAIN TOPIC</a:t>
            </a:r>
            <a:endParaRPr/>
          </a:p>
        </p:txBody>
      </p:sp>
      <p:sp>
        <p:nvSpPr>
          <p:cNvPr id="296" name="Google Shape;296;p15"/>
          <p:cNvSpPr txBox="1"/>
          <p:nvPr/>
        </p:nvSpPr>
        <p:spPr>
          <a:xfrm>
            <a:off x="13632175" y="6648790"/>
            <a:ext cx="355393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/>
          </a:p>
        </p:txBody>
      </p:sp>
      <p:grpSp>
        <p:nvGrpSpPr>
          <p:cNvPr id="297" name="Google Shape;297;p15"/>
          <p:cNvGrpSpPr/>
          <p:nvPr/>
        </p:nvGrpSpPr>
        <p:grpSpPr>
          <a:xfrm>
            <a:off x="6873740" y="5629394"/>
            <a:ext cx="335757" cy="335757"/>
            <a:chOff x="0" y="0"/>
            <a:chExt cx="812800" cy="812800"/>
          </a:xfrm>
        </p:grpSpPr>
        <p:sp>
          <p:nvSpPr>
            <p:cNvPr id="298" name="Google Shape;29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15"/>
          <p:cNvGrpSpPr/>
          <p:nvPr/>
        </p:nvGrpSpPr>
        <p:grpSpPr>
          <a:xfrm>
            <a:off x="487058" y="2806225"/>
            <a:ext cx="4481400" cy="916186"/>
            <a:chOff x="0" y="-38100"/>
            <a:chExt cx="1180286" cy="241300"/>
          </a:xfrm>
        </p:grpSpPr>
        <p:sp>
          <p:nvSpPr>
            <p:cNvPr id="301" name="Google Shape;301;p15"/>
            <p:cNvSpPr/>
            <p:nvPr/>
          </p:nvSpPr>
          <p:spPr>
            <a:xfrm>
              <a:off x="0" y="0"/>
              <a:ext cx="1180286" cy="203200"/>
            </a:xfrm>
            <a:custGeom>
              <a:rect b="b" l="l" r="r" t="t"/>
              <a:pathLst>
                <a:path extrusionOk="0" h="203200" w="1180286">
                  <a:moveTo>
                    <a:pt x="88106" y="0"/>
                  </a:moveTo>
                  <a:lnTo>
                    <a:pt x="1092180" y="0"/>
                  </a:lnTo>
                  <a:cubicBezTo>
                    <a:pt x="1140839" y="0"/>
                    <a:pt x="1180286" y="39446"/>
                    <a:pt x="1180286" y="88106"/>
                  </a:cubicBezTo>
                  <a:lnTo>
                    <a:pt x="1180286" y="115094"/>
                  </a:lnTo>
                  <a:cubicBezTo>
                    <a:pt x="1180286" y="163754"/>
                    <a:pt x="1140839" y="203200"/>
                    <a:pt x="1092180" y="203200"/>
                  </a:cubicBezTo>
                  <a:lnTo>
                    <a:pt x="88106" y="203200"/>
                  </a:lnTo>
                  <a:cubicBezTo>
                    <a:pt x="39446" y="203200"/>
                    <a:pt x="0" y="163754"/>
                    <a:pt x="0" y="115094"/>
                  </a:cubicBezTo>
                  <a:lnTo>
                    <a:pt x="0" y="88106"/>
                  </a:lnTo>
                  <a:cubicBezTo>
                    <a:pt x="0" y="39446"/>
                    <a:pt x="39446" y="0"/>
                    <a:pt x="88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5"/>
            <p:cNvSpPr txBox="1"/>
            <p:nvPr/>
          </p:nvSpPr>
          <p:spPr>
            <a:xfrm>
              <a:off x="0" y="-38100"/>
              <a:ext cx="1180285" cy="2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15"/>
          <p:cNvSpPr txBox="1"/>
          <p:nvPr/>
        </p:nvSpPr>
        <p:spPr>
          <a:xfrm>
            <a:off x="879907" y="3096301"/>
            <a:ext cx="379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D9D49"/>
                </a:solidFill>
                <a:latin typeface="Assistant"/>
                <a:ea typeface="Assistant"/>
                <a:cs typeface="Assistant"/>
                <a:sym typeface="Assistant"/>
              </a:rPr>
              <a:t>ADD A MAIN TOPIC</a:t>
            </a:r>
            <a:endParaRPr/>
          </a:p>
        </p:txBody>
      </p:sp>
      <p:sp>
        <p:nvSpPr>
          <p:cNvPr id="304" name="Google Shape;304;p15"/>
          <p:cNvSpPr txBox="1"/>
          <p:nvPr/>
        </p:nvSpPr>
        <p:spPr>
          <a:xfrm>
            <a:off x="1122530" y="3918353"/>
            <a:ext cx="355393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/>
          </a:p>
        </p:txBody>
      </p:sp>
      <p:grpSp>
        <p:nvGrpSpPr>
          <p:cNvPr id="305" name="Google Shape;305;p15"/>
          <p:cNvGrpSpPr/>
          <p:nvPr/>
        </p:nvGrpSpPr>
        <p:grpSpPr>
          <a:xfrm>
            <a:off x="534683" y="2991424"/>
            <a:ext cx="690448" cy="690448"/>
            <a:chOff x="0" y="0"/>
            <a:chExt cx="812800" cy="812800"/>
          </a:xfrm>
        </p:grpSpPr>
        <p:sp>
          <p:nvSpPr>
            <p:cNvPr id="306" name="Google Shape;30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F6F4E6"/>
                  </a:solidFill>
                  <a:latin typeface="Lato"/>
                  <a:ea typeface="Lato"/>
                  <a:cs typeface="Lato"/>
                  <a:sym typeface="Lato"/>
                </a:rPr>
                <a:t>05</a:t>
              </a:r>
              <a:endParaRPr/>
            </a:p>
          </p:txBody>
        </p:sp>
      </p:grpSp>
      <p:grpSp>
        <p:nvGrpSpPr>
          <p:cNvPr id="308" name="Google Shape;308;p15"/>
          <p:cNvGrpSpPr/>
          <p:nvPr/>
        </p:nvGrpSpPr>
        <p:grpSpPr>
          <a:xfrm>
            <a:off x="13347039" y="454214"/>
            <a:ext cx="4482477" cy="916186"/>
            <a:chOff x="0" y="-38100"/>
            <a:chExt cx="1180570" cy="241300"/>
          </a:xfrm>
        </p:grpSpPr>
        <p:sp>
          <p:nvSpPr>
            <p:cNvPr id="309" name="Google Shape;309;p15"/>
            <p:cNvSpPr/>
            <p:nvPr/>
          </p:nvSpPr>
          <p:spPr>
            <a:xfrm>
              <a:off x="0" y="0"/>
              <a:ext cx="1180570" cy="203200"/>
            </a:xfrm>
            <a:custGeom>
              <a:rect b="b" l="l" r="r" t="t"/>
              <a:pathLst>
                <a:path extrusionOk="0" h="203200" w="1180570">
                  <a:moveTo>
                    <a:pt x="88085" y="0"/>
                  </a:moveTo>
                  <a:lnTo>
                    <a:pt x="1092485" y="0"/>
                  </a:lnTo>
                  <a:cubicBezTo>
                    <a:pt x="1141133" y="0"/>
                    <a:pt x="1180570" y="39437"/>
                    <a:pt x="1180570" y="88085"/>
                  </a:cubicBezTo>
                  <a:lnTo>
                    <a:pt x="1180570" y="115115"/>
                  </a:lnTo>
                  <a:cubicBezTo>
                    <a:pt x="1180570" y="163763"/>
                    <a:pt x="1141133" y="203200"/>
                    <a:pt x="1092485" y="203200"/>
                  </a:cubicBezTo>
                  <a:lnTo>
                    <a:pt x="88085" y="203200"/>
                  </a:lnTo>
                  <a:cubicBezTo>
                    <a:pt x="39437" y="203200"/>
                    <a:pt x="0" y="163763"/>
                    <a:pt x="0" y="115115"/>
                  </a:cubicBezTo>
                  <a:lnTo>
                    <a:pt x="0" y="88085"/>
                  </a:lnTo>
                  <a:cubicBezTo>
                    <a:pt x="0" y="39437"/>
                    <a:pt x="39437" y="0"/>
                    <a:pt x="880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5"/>
            <p:cNvSpPr txBox="1"/>
            <p:nvPr/>
          </p:nvSpPr>
          <p:spPr>
            <a:xfrm>
              <a:off x="0" y="-38100"/>
              <a:ext cx="1180570" cy="2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" name="Google Shape;311;p15"/>
          <p:cNvSpPr txBox="1"/>
          <p:nvPr/>
        </p:nvSpPr>
        <p:spPr>
          <a:xfrm>
            <a:off x="13370114" y="687140"/>
            <a:ext cx="3554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D9D49"/>
                </a:solidFill>
                <a:latin typeface="Assistant"/>
                <a:ea typeface="Assistant"/>
                <a:cs typeface="Assistant"/>
                <a:sym typeface="Assistant"/>
              </a:rPr>
              <a:t>ADD A MAIN TOPIC</a:t>
            </a:r>
            <a:endParaRPr/>
          </a:p>
        </p:txBody>
      </p:sp>
      <p:sp>
        <p:nvSpPr>
          <p:cNvPr id="312" name="Google Shape;312;p15"/>
          <p:cNvSpPr txBox="1"/>
          <p:nvPr/>
        </p:nvSpPr>
        <p:spPr>
          <a:xfrm>
            <a:off x="13711609" y="1605421"/>
            <a:ext cx="355393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/>
          </a:p>
        </p:txBody>
      </p:sp>
      <p:grpSp>
        <p:nvGrpSpPr>
          <p:cNvPr id="313" name="Google Shape;313;p15"/>
          <p:cNvGrpSpPr/>
          <p:nvPr/>
        </p:nvGrpSpPr>
        <p:grpSpPr>
          <a:xfrm>
            <a:off x="17081919" y="639413"/>
            <a:ext cx="690448" cy="690448"/>
            <a:chOff x="0" y="0"/>
            <a:chExt cx="812800" cy="812800"/>
          </a:xfrm>
        </p:grpSpPr>
        <p:sp>
          <p:nvSpPr>
            <p:cNvPr id="314" name="Google Shape;31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F6F4E6"/>
                  </a:solidFill>
                  <a:latin typeface="Lato"/>
                  <a:ea typeface="Lato"/>
                  <a:cs typeface="Lato"/>
                  <a:sym typeface="Lato"/>
                </a:rPr>
                <a:t>08</a:t>
              </a:r>
              <a:endParaRPr/>
            </a:p>
          </p:txBody>
        </p:sp>
      </p:grpSp>
      <p:grpSp>
        <p:nvGrpSpPr>
          <p:cNvPr id="316" name="Google Shape;316;p15"/>
          <p:cNvGrpSpPr/>
          <p:nvPr/>
        </p:nvGrpSpPr>
        <p:grpSpPr>
          <a:xfrm>
            <a:off x="17021641" y="5682782"/>
            <a:ext cx="690448" cy="690448"/>
            <a:chOff x="0" y="0"/>
            <a:chExt cx="812800" cy="812800"/>
          </a:xfrm>
        </p:grpSpPr>
        <p:sp>
          <p:nvSpPr>
            <p:cNvPr id="317" name="Google Shape;31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F6F4E6"/>
                  </a:solidFill>
                  <a:latin typeface="Lato"/>
                  <a:ea typeface="Lato"/>
                  <a:cs typeface="Lato"/>
                  <a:sym typeface="Lato"/>
                </a:rPr>
                <a:t>04</a:t>
              </a:r>
              <a:endParaRPr/>
            </a:p>
          </p:txBody>
        </p:sp>
      </p:grpSp>
      <p:grpSp>
        <p:nvGrpSpPr>
          <p:cNvPr id="319" name="Google Shape;319;p15"/>
          <p:cNvGrpSpPr/>
          <p:nvPr/>
        </p:nvGrpSpPr>
        <p:grpSpPr>
          <a:xfrm>
            <a:off x="13312964" y="7664909"/>
            <a:ext cx="4459402" cy="916186"/>
            <a:chOff x="0" y="-38100"/>
            <a:chExt cx="1174493" cy="241300"/>
          </a:xfrm>
        </p:grpSpPr>
        <p:sp>
          <p:nvSpPr>
            <p:cNvPr id="320" name="Google Shape;320;p15"/>
            <p:cNvSpPr/>
            <p:nvPr/>
          </p:nvSpPr>
          <p:spPr>
            <a:xfrm>
              <a:off x="0" y="0"/>
              <a:ext cx="1174493" cy="203200"/>
            </a:xfrm>
            <a:custGeom>
              <a:rect b="b" l="l" r="r" t="t"/>
              <a:pathLst>
                <a:path extrusionOk="0" h="203200" w="1174493">
                  <a:moveTo>
                    <a:pt x="88541" y="0"/>
                  </a:moveTo>
                  <a:lnTo>
                    <a:pt x="1085952" y="0"/>
                  </a:lnTo>
                  <a:cubicBezTo>
                    <a:pt x="1109435" y="0"/>
                    <a:pt x="1131955" y="9328"/>
                    <a:pt x="1148560" y="25933"/>
                  </a:cubicBezTo>
                  <a:cubicBezTo>
                    <a:pt x="1165164" y="42537"/>
                    <a:pt x="1174493" y="65058"/>
                    <a:pt x="1174493" y="88541"/>
                  </a:cubicBezTo>
                  <a:lnTo>
                    <a:pt x="1174493" y="114659"/>
                  </a:lnTo>
                  <a:cubicBezTo>
                    <a:pt x="1174493" y="138142"/>
                    <a:pt x="1165164" y="160663"/>
                    <a:pt x="1148560" y="177267"/>
                  </a:cubicBezTo>
                  <a:cubicBezTo>
                    <a:pt x="1131955" y="193872"/>
                    <a:pt x="1109435" y="203200"/>
                    <a:pt x="1085952" y="203200"/>
                  </a:cubicBezTo>
                  <a:lnTo>
                    <a:pt x="88541" y="203200"/>
                  </a:lnTo>
                  <a:cubicBezTo>
                    <a:pt x="65058" y="203200"/>
                    <a:pt x="42537" y="193872"/>
                    <a:pt x="25933" y="177267"/>
                  </a:cubicBezTo>
                  <a:cubicBezTo>
                    <a:pt x="9328" y="160663"/>
                    <a:pt x="0" y="138142"/>
                    <a:pt x="0" y="114659"/>
                  </a:cubicBezTo>
                  <a:lnTo>
                    <a:pt x="0" y="88541"/>
                  </a:lnTo>
                  <a:cubicBezTo>
                    <a:pt x="0" y="65058"/>
                    <a:pt x="9328" y="42537"/>
                    <a:pt x="25933" y="25933"/>
                  </a:cubicBezTo>
                  <a:cubicBezTo>
                    <a:pt x="42537" y="9328"/>
                    <a:pt x="65058" y="0"/>
                    <a:pt x="885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5"/>
            <p:cNvSpPr txBox="1"/>
            <p:nvPr/>
          </p:nvSpPr>
          <p:spPr>
            <a:xfrm>
              <a:off x="0" y="-38100"/>
              <a:ext cx="1174493" cy="2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15"/>
          <p:cNvSpPr txBox="1"/>
          <p:nvPr/>
        </p:nvSpPr>
        <p:spPr>
          <a:xfrm>
            <a:off x="13400519" y="7893200"/>
            <a:ext cx="3466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D9D49"/>
                </a:solidFill>
                <a:latin typeface="Assistant"/>
                <a:ea typeface="Assistant"/>
                <a:cs typeface="Assistant"/>
                <a:sym typeface="Assistant"/>
              </a:rPr>
              <a:t>ADD A MAIN TOPIC</a:t>
            </a:r>
            <a:endParaRPr/>
          </a:p>
        </p:txBody>
      </p:sp>
      <p:sp>
        <p:nvSpPr>
          <p:cNvPr id="323" name="Google Shape;323;p15"/>
          <p:cNvSpPr txBox="1"/>
          <p:nvPr/>
        </p:nvSpPr>
        <p:spPr>
          <a:xfrm>
            <a:off x="13632175" y="8811481"/>
            <a:ext cx="355393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/>
          </a:p>
        </p:txBody>
      </p:sp>
      <p:grpSp>
        <p:nvGrpSpPr>
          <p:cNvPr id="324" name="Google Shape;324;p15"/>
          <p:cNvGrpSpPr/>
          <p:nvPr/>
        </p:nvGrpSpPr>
        <p:grpSpPr>
          <a:xfrm>
            <a:off x="17021641" y="7845474"/>
            <a:ext cx="690448" cy="690448"/>
            <a:chOff x="0" y="0"/>
            <a:chExt cx="812800" cy="812800"/>
          </a:xfrm>
        </p:grpSpPr>
        <p:sp>
          <p:nvSpPr>
            <p:cNvPr id="325" name="Google Shape;32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F6F4E6"/>
                  </a:solidFill>
                  <a:latin typeface="Lato"/>
                  <a:ea typeface="Lato"/>
                  <a:cs typeface="Lato"/>
                  <a:sym typeface="Lato"/>
                </a:rPr>
                <a:t>02</a:t>
              </a:r>
              <a:endParaRPr/>
            </a:p>
          </p:txBody>
        </p:sp>
      </p:grpSp>
      <p:grpSp>
        <p:nvGrpSpPr>
          <p:cNvPr id="327" name="Google Shape;327;p15"/>
          <p:cNvGrpSpPr/>
          <p:nvPr/>
        </p:nvGrpSpPr>
        <p:grpSpPr>
          <a:xfrm>
            <a:off x="8613668" y="8869967"/>
            <a:ext cx="335757" cy="335757"/>
            <a:chOff x="0" y="0"/>
            <a:chExt cx="812800" cy="812800"/>
          </a:xfrm>
        </p:grpSpPr>
        <p:sp>
          <p:nvSpPr>
            <p:cNvPr id="328" name="Google Shape;32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5"/>
          <p:cNvGrpSpPr/>
          <p:nvPr/>
        </p:nvGrpSpPr>
        <p:grpSpPr>
          <a:xfrm>
            <a:off x="458483" y="5038925"/>
            <a:ext cx="4481400" cy="916186"/>
            <a:chOff x="0" y="-38100"/>
            <a:chExt cx="1180286" cy="241300"/>
          </a:xfrm>
        </p:grpSpPr>
        <p:sp>
          <p:nvSpPr>
            <p:cNvPr id="331" name="Google Shape;331;p15"/>
            <p:cNvSpPr/>
            <p:nvPr/>
          </p:nvSpPr>
          <p:spPr>
            <a:xfrm>
              <a:off x="0" y="0"/>
              <a:ext cx="1180286" cy="203200"/>
            </a:xfrm>
            <a:custGeom>
              <a:rect b="b" l="l" r="r" t="t"/>
              <a:pathLst>
                <a:path extrusionOk="0" h="203200" w="1180286">
                  <a:moveTo>
                    <a:pt x="101600" y="0"/>
                  </a:moveTo>
                  <a:lnTo>
                    <a:pt x="1078686" y="0"/>
                  </a:lnTo>
                  <a:cubicBezTo>
                    <a:pt x="1105632" y="0"/>
                    <a:pt x="1131474" y="10704"/>
                    <a:pt x="1150528" y="29758"/>
                  </a:cubicBezTo>
                  <a:cubicBezTo>
                    <a:pt x="1169581" y="48812"/>
                    <a:pt x="1180286" y="74654"/>
                    <a:pt x="1180286" y="101600"/>
                  </a:cubicBezTo>
                  <a:lnTo>
                    <a:pt x="1180286" y="101600"/>
                  </a:lnTo>
                  <a:cubicBezTo>
                    <a:pt x="1180286" y="157712"/>
                    <a:pt x="1134798" y="203200"/>
                    <a:pt x="1078686" y="203200"/>
                  </a:cubicBezTo>
                  <a:lnTo>
                    <a:pt x="101600" y="203200"/>
                  </a:lnTo>
                  <a:cubicBezTo>
                    <a:pt x="45488" y="203200"/>
                    <a:pt x="0" y="157712"/>
                    <a:pt x="0" y="101600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5"/>
            <p:cNvSpPr txBox="1"/>
            <p:nvPr/>
          </p:nvSpPr>
          <p:spPr>
            <a:xfrm>
              <a:off x="0" y="-38100"/>
              <a:ext cx="1180285" cy="2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15"/>
          <p:cNvSpPr txBox="1"/>
          <p:nvPr/>
        </p:nvSpPr>
        <p:spPr>
          <a:xfrm>
            <a:off x="851332" y="5329001"/>
            <a:ext cx="379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D9D49"/>
                </a:solidFill>
                <a:latin typeface="Assistant"/>
                <a:ea typeface="Assistant"/>
                <a:cs typeface="Assistant"/>
                <a:sym typeface="Assistant"/>
              </a:rPr>
              <a:t>ADD A MAIN TOPIC</a:t>
            </a:r>
            <a:endParaRPr/>
          </a:p>
        </p:txBody>
      </p:sp>
      <p:sp>
        <p:nvSpPr>
          <p:cNvPr id="334" name="Google Shape;334;p15"/>
          <p:cNvSpPr txBox="1"/>
          <p:nvPr/>
        </p:nvSpPr>
        <p:spPr>
          <a:xfrm>
            <a:off x="1093955" y="6193236"/>
            <a:ext cx="355393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/>
          </a:p>
        </p:txBody>
      </p:sp>
      <p:grpSp>
        <p:nvGrpSpPr>
          <p:cNvPr id="335" name="Google Shape;335;p15"/>
          <p:cNvGrpSpPr/>
          <p:nvPr/>
        </p:nvGrpSpPr>
        <p:grpSpPr>
          <a:xfrm>
            <a:off x="506108" y="5224125"/>
            <a:ext cx="690448" cy="690448"/>
            <a:chOff x="0" y="0"/>
            <a:chExt cx="812800" cy="812800"/>
          </a:xfrm>
        </p:grpSpPr>
        <p:sp>
          <p:nvSpPr>
            <p:cNvPr id="336" name="Google Shape;33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F6F4E6"/>
                  </a:solidFill>
                  <a:latin typeface="Lato"/>
                  <a:ea typeface="Lato"/>
                  <a:cs typeface="Lato"/>
                  <a:sym typeface="Lato"/>
                </a:rPr>
                <a:t>03</a:t>
              </a:r>
              <a:endParaRPr/>
            </a:p>
          </p:txBody>
        </p:sp>
      </p:grpSp>
      <p:grpSp>
        <p:nvGrpSpPr>
          <p:cNvPr id="338" name="Google Shape;338;p15"/>
          <p:cNvGrpSpPr/>
          <p:nvPr/>
        </p:nvGrpSpPr>
        <p:grpSpPr>
          <a:xfrm>
            <a:off x="537826" y="7431517"/>
            <a:ext cx="4481400" cy="916186"/>
            <a:chOff x="0" y="-38100"/>
            <a:chExt cx="1180286" cy="241300"/>
          </a:xfrm>
        </p:grpSpPr>
        <p:sp>
          <p:nvSpPr>
            <p:cNvPr id="339" name="Google Shape;339;p15"/>
            <p:cNvSpPr/>
            <p:nvPr/>
          </p:nvSpPr>
          <p:spPr>
            <a:xfrm>
              <a:off x="0" y="0"/>
              <a:ext cx="1180286" cy="203200"/>
            </a:xfrm>
            <a:custGeom>
              <a:rect b="b" l="l" r="r" t="t"/>
              <a:pathLst>
                <a:path extrusionOk="0" h="203200" w="1180286">
                  <a:moveTo>
                    <a:pt x="88106" y="0"/>
                  </a:moveTo>
                  <a:lnTo>
                    <a:pt x="1092180" y="0"/>
                  </a:lnTo>
                  <a:cubicBezTo>
                    <a:pt x="1140839" y="0"/>
                    <a:pt x="1180286" y="39446"/>
                    <a:pt x="1180286" y="88106"/>
                  </a:cubicBezTo>
                  <a:lnTo>
                    <a:pt x="1180286" y="115094"/>
                  </a:lnTo>
                  <a:cubicBezTo>
                    <a:pt x="1180286" y="163754"/>
                    <a:pt x="1140839" y="203200"/>
                    <a:pt x="1092180" y="203200"/>
                  </a:cubicBezTo>
                  <a:lnTo>
                    <a:pt x="88106" y="203200"/>
                  </a:lnTo>
                  <a:cubicBezTo>
                    <a:pt x="39446" y="203200"/>
                    <a:pt x="0" y="163754"/>
                    <a:pt x="0" y="115094"/>
                  </a:cubicBezTo>
                  <a:lnTo>
                    <a:pt x="0" y="88106"/>
                  </a:lnTo>
                  <a:cubicBezTo>
                    <a:pt x="0" y="39446"/>
                    <a:pt x="39446" y="0"/>
                    <a:pt x="88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5"/>
            <p:cNvSpPr txBox="1"/>
            <p:nvPr/>
          </p:nvSpPr>
          <p:spPr>
            <a:xfrm>
              <a:off x="0" y="-38100"/>
              <a:ext cx="1180285" cy="2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15"/>
          <p:cNvSpPr txBox="1"/>
          <p:nvPr/>
        </p:nvSpPr>
        <p:spPr>
          <a:xfrm>
            <a:off x="930675" y="7721593"/>
            <a:ext cx="379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D9D49"/>
                </a:solidFill>
                <a:latin typeface="Assistant"/>
                <a:ea typeface="Assistant"/>
                <a:cs typeface="Assistant"/>
                <a:sym typeface="Assistant"/>
              </a:rPr>
              <a:t>ADD A MAIN TOPIC</a:t>
            </a:r>
            <a:endParaRPr/>
          </a:p>
        </p:txBody>
      </p:sp>
      <p:sp>
        <p:nvSpPr>
          <p:cNvPr id="342" name="Google Shape;342;p15"/>
          <p:cNvSpPr txBox="1"/>
          <p:nvPr/>
        </p:nvSpPr>
        <p:spPr>
          <a:xfrm>
            <a:off x="1173298" y="8585828"/>
            <a:ext cx="355393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/>
          </a:p>
        </p:txBody>
      </p:sp>
      <p:grpSp>
        <p:nvGrpSpPr>
          <p:cNvPr id="343" name="Google Shape;343;p15"/>
          <p:cNvGrpSpPr/>
          <p:nvPr/>
        </p:nvGrpSpPr>
        <p:grpSpPr>
          <a:xfrm>
            <a:off x="585451" y="7616717"/>
            <a:ext cx="690448" cy="690448"/>
            <a:chOff x="0" y="0"/>
            <a:chExt cx="812800" cy="812800"/>
          </a:xfrm>
        </p:grpSpPr>
        <p:sp>
          <p:nvSpPr>
            <p:cNvPr id="344" name="Google Shape;34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F6F4E6"/>
                  </a:solidFill>
                  <a:latin typeface="Lato"/>
                  <a:ea typeface="Lato"/>
                  <a:cs typeface="Lato"/>
                  <a:sym typeface="Lato"/>
                </a:rPr>
                <a:t>01</a:t>
              </a:r>
              <a:endParaRPr/>
            </a:p>
          </p:txBody>
        </p:sp>
      </p:grpSp>
      <p:grpSp>
        <p:nvGrpSpPr>
          <p:cNvPr id="346" name="Google Shape;346;p15"/>
          <p:cNvGrpSpPr/>
          <p:nvPr/>
        </p:nvGrpSpPr>
        <p:grpSpPr>
          <a:xfrm>
            <a:off x="6537983" y="9308245"/>
            <a:ext cx="335757" cy="335757"/>
            <a:chOff x="0" y="0"/>
            <a:chExt cx="812800" cy="812800"/>
          </a:xfrm>
        </p:grpSpPr>
        <p:sp>
          <p:nvSpPr>
            <p:cNvPr id="347" name="Google Shape;34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15"/>
          <p:cNvGrpSpPr/>
          <p:nvPr/>
        </p:nvGrpSpPr>
        <p:grpSpPr>
          <a:xfrm>
            <a:off x="6553200" y="7497193"/>
            <a:ext cx="335757" cy="335757"/>
            <a:chOff x="0" y="0"/>
            <a:chExt cx="812800" cy="812800"/>
          </a:xfrm>
        </p:grpSpPr>
        <p:sp>
          <p:nvSpPr>
            <p:cNvPr id="350" name="Google Shape;35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2" name="Google Shape;352;p15"/>
          <p:cNvCxnSpPr/>
          <p:nvPr/>
        </p:nvCxnSpPr>
        <p:spPr>
          <a:xfrm flipH="1">
            <a:off x="9716414" y="984637"/>
            <a:ext cx="3653700" cy="1083900"/>
          </a:xfrm>
          <a:prstGeom prst="bentConnector3">
            <a:avLst>
              <a:gd fmla="val 50000" name="adj1"/>
            </a:avLst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3" name="Google Shape;353;p15"/>
          <p:cNvCxnSpPr/>
          <p:nvPr/>
        </p:nvCxnSpPr>
        <p:spPr>
          <a:xfrm flipH="1">
            <a:off x="11018710" y="3592032"/>
            <a:ext cx="2240700" cy="1985100"/>
          </a:xfrm>
          <a:prstGeom prst="bentConnector3">
            <a:avLst>
              <a:gd fmla="val 50000" name="adj1"/>
            </a:avLst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4" name="Google Shape;354;p15"/>
          <p:cNvCxnSpPr/>
          <p:nvPr/>
        </p:nvCxnSpPr>
        <p:spPr>
          <a:xfrm flipH="1">
            <a:off x="10319818" y="5999431"/>
            <a:ext cx="2955900" cy="1500900"/>
          </a:xfrm>
          <a:prstGeom prst="bentConnector3">
            <a:avLst>
              <a:gd fmla="val 40206" name="adj1"/>
            </a:avLst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5" name="Google Shape;355;p15"/>
          <p:cNvCxnSpPr/>
          <p:nvPr/>
        </p:nvCxnSpPr>
        <p:spPr>
          <a:xfrm flipH="1">
            <a:off x="8823212" y="8209187"/>
            <a:ext cx="4500000" cy="849300"/>
          </a:xfrm>
          <a:prstGeom prst="bentConnector3">
            <a:avLst>
              <a:gd fmla="val 36114" name="adj1"/>
            </a:avLst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6" name="Google Shape;356;p15"/>
          <p:cNvCxnSpPr>
            <a:stCxn id="269" idx="0"/>
            <a:endCxn id="272" idx="3"/>
          </p:cNvCxnSpPr>
          <p:nvPr/>
        </p:nvCxnSpPr>
        <p:spPr>
          <a:xfrm flipH="1" rot="5400000">
            <a:off x="5024612" y="989486"/>
            <a:ext cx="2923800" cy="3036300"/>
          </a:xfrm>
          <a:prstGeom prst="bentConnector2">
            <a:avLst/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7" name="Google Shape;357;p15"/>
          <p:cNvCxnSpPr/>
          <p:nvPr/>
        </p:nvCxnSpPr>
        <p:spPr>
          <a:xfrm flipH="1" rot="5400000">
            <a:off x="4799041" y="3540354"/>
            <a:ext cx="2401500" cy="2017200"/>
          </a:xfrm>
          <a:prstGeom prst="bentConnector3">
            <a:avLst>
              <a:gd fmla="val 100770" name="adj1"/>
            </a:avLst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8" name="Google Shape;358;p15"/>
          <p:cNvCxnSpPr/>
          <p:nvPr/>
        </p:nvCxnSpPr>
        <p:spPr>
          <a:xfrm rot="10800000">
            <a:off x="5000344" y="7976654"/>
            <a:ext cx="1587000" cy="1491600"/>
          </a:xfrm>
          <a:prstGeom prst="bentConnector3">
            <a:avLst>
              <a:gd fmla="val 49998" name="adj1"/>
            </a:avLst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59" name="Google Shape;359;p15"/>
          <p:cNvCxnSpPr>
            <a:endCxn id="332" idx="3"/>
          </p:cNvCxnSpPr>
          <p:nvPr/>
        </p:nvCxnSpPr>
        <p:spPr>
          <a:xfrm flipH="1" rot="5400000">
            <a:off x="4773679" y="5663218"/>
            <a:ext cx="2109900" cy="1777500"/>
          </a:xfrm>
          <a:prstGeom prst="bentConnector2">
            <a:avLst/>
          </a:prstGeom>
          <a:noFill/>
          <a:ln cap="flat" cmpd="sng" w="57150">
            <a:solidFill>
              <a:srgbClr val="00B050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4E6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16"/>
          <p:cNvGrpSpPr/>
          <p:nvPr/>
        </p:nvGrpSpPr>
        <p:grpSpPr>
          <a:xfrm>
            <a:off x="5537400" y="454960"/>
            <a:ext cx="7213203" cy="10214365"/>
            <a:chOff x="1" y="0"/>
            <a:chExt cx="9617603" cy="13619154"/>
          </a:xfrm>
        </p:grpSpPr>
        <p:sp>
          <p:nvSpPr>
            <p:cNvPr id="365" name="Google Shape;365;p16"/>
            <p:cNvSpPr/>
            <p:nvPr/>
          </p:nvSpPr>
          <p:spPr>
            <a:xfrm>
              <a:off x="967870" y="4968783"/>
              <a:ext cx="8649734" cy="7375864"/>
            </a:xfrm>
            <a:custGeom>
              <a:rect b="b" l="l" r="r" t="t"/>
              <a:pathLst>
                <a:path extrusionOk="0" h="7375864" w="8649734">
                  <a:moveTo>
                    <a:pt x="0" y="0"/>
                  </a:moveTo>
                  <a:lnTo>
                    <a:pt x="8649733" y="0"/>
                  </a:lnTo>
                  <a:lnTo>
                    <a:pt x="8649733" y="7375864"/>
                  </a:lnTo>
                  <a:lnTo>
                    <a:pt x="0" y="73758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6" name="Google Shape;366;p16"/>
            <p:cNvSpPr/>
            <p:nvPr/>
          </p:nvSpPr>
          <p:spPr>
            <a:xfrm rot="7088589">
              <a:off x="4442590" y="9498650"/>
              <a:ext cx="3558313" cy="3467738"/>
            </a:xfrm>
            <a:custGeom>
              <a:rect b="b" l="l" r="r" t="t"/>
              <a:pathLst>
                <a:path extrusionOk="0" h="3467738" w="3558313">
                  <a:moveTo>
                    <a:pt x="3558313" y="3467737"/>
                  </a:moveTo>
                  <a:lnTo>
                    <a:pt x="0" y="3467737"/>
                  </a:lnTo>
                  <a:lnTo>
                    <a:pt x="0" y="0"/>
                  </a:lnTo>
                  <a:lnTo>
                    <a:pt x="3558313" y="0"/>
                  </a:lnTo>
                  <a:lnTo>
                    <a:pt x="3558313" y="3467737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7" name="Google Shape;367;p16"/>
            <p:cNvSpPr/>
            <p:nvPr/>
          </p:nvSpPr>
          <p:spPr>
            <a:xfrm flipH="1" rot="-2792194">
              <a:off x="2446782" y="1171199"/>
              <a:ext cx="5555318" cy="5413910"/>
            </a:xfrm>
            <a:custGeom>
              <a:rect b="b" l="l" r="r" t="t"/>
              <a:pathLst>
                <a:path extrusionOk="0" h="5413910" w="5555318">
                  <a:moveTo>
                    <a:pt x="5555319" y="0"/>
                  </a:moveTo>
                  <a:lnTo>
                    <a:pt x="0" y="0"/>
                  </a:lnTo>
                  <a:lnTo>
                    <a:pt x="0" y="5413910"/>
                  </a:lnTo>
                  <a:lnTo>
                    <a:pt x="5555319" y="5413910"/>
                  </a:lnTo>
                  <a:lnTo>
                    <a:pt x="5555319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68" name="Google Shape;368;p16"/>
            <p:cNvSpPr/>
            <p:nvPr/>
          </p:nvSpPr>
          <p:spPr>
            <a:xfrm flipH="1" rot="-5896742">
              <a:off x="188417" y="7599232"/>
              <a:ext cx="3476851" cy="3388349"/>
            </a:xfrm>
            <a:custGeom>
              <a:rect b="b" l="l" r="r" t="t"/>
              <a:pathLst>
                <a:path extrusionOk="0" h="3388349" w="3476851">
                  <a:moveTo>
                    <a:pt x="3476850" y="0"/>
                  </a:moveTo>
                  <a:lnTo>
                    <a:pt x="0" y="0"/>
                  </a:lnTo>
                  <a:lnTo>
                    <a:pt x="0" y="3388349"/>
                  </a:lnTo>
                  <a:lnTo>
                    <a:pt x="3476850" y="3388349"/>
                  </a:lnTo>
                  <a:lnTo>
                    <a:pt x="347685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69" name="Google Shape;369;p16"/>
          <p:cNvGrpSpPr/>
          <p:nvPr/>
        </p:nvGrpSpPr>
        <p:grpSpPr>
          <a:xfrm>
            <a:off x="14184672" y="-2480069"/>
            <a:ext cx="7017538" cy="7017538"/>
            <a:chOff x="0" y="0"/>
            <a:chExt cx="812800" cy="812800"/>
          </a:xfrm>
        </p:grpSpPr>
        <p:sp>
          <p:nvSpPr>
            <p:cNvPr id="370" name="Google Shape;37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E99B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16"/>
          <p:cNvGrpSpPr/>
          <p:nvPr/>
        </p:nvGrpSpPr>
        <p:grpSpPr>
          <a:xfrm>
            <a:off x="-5015081" y="5562142"/>
            <a:ext cx="7017538" cy="7017538"/>
            <a:chOff x="0" y="0"/>
            <a:chExt cx="812800" cy="812800"/>
          </a:xfrm>
        </p:grpSpPr>
        <p:sp>
          <p:nvSpPr>
            <p:cNvPr id="373" name="Google Shape;37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E99B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5" name="Google Shape;375;p16"/>
          <p:cNvCxnSpPr/>
          <p:nvPr/>
        </p:nvCxnSpPr>
        <p:spPr>
          <a:xfrm>
            <a:off x="5166751" y="1694884"/>
            <a:ext cx="4319260" cy="0"/>
          </a:xfrm>
          <a:prstGeom prst="straightConnector1">
            <a:avLst/>
          </a:prstGeom>
          <a:noFill/>
          <a:ln cap="rnd" cmpd="sng" w="57150">
            <a:solidFill>
              <a:srgbClr val="2D9D49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376" name="Google Shape;376;p16"/>
          <p:cNvGrpSpPr/>
          <p:nvPr/>
        </p:nvGrpSpPr>
        <p:grpSpPr>
          <a:xfrm>
            <a:off x="13363872" y="5407753"/>
            <a:ext cx="4482477" cy="916186"/>
            <a:chOff x="0" y="-38100"/>
            <a:chExt cx="1180570" cy="241300"/>
          </a:xfrm>
        </p:grpSpPr>
        <p:sp>
          <p:nvSpPr>
            <p:cNvPr id="377" name="Google Shape;377;p16"/>
            <p:cNvSpPr/>
            <p:nvPr/>
          </p:nvSpPr>
          <p:spPr>
            <a:xfrm>
              <a:off x="0" y="0"/>
              <a:ext cx="1180570" cy="203200"/>
            </a:xfrm>
            <a:custGeom>
              <a:rect b="b" l="l" r="r" t="t"/>
              <a:pathLst>
                <a:path extrusionOk="0" h="203200" w="1180570">
                  <a:moveTo>
                    <a:pt x="88085" y="0"/>
                  </a:moveTo>
                  <a:lnTo>
                    <a:pt x="1092485" y="0"/>
                  </a:lnTo>
                  <a:cubicBezTo>
                    <a:pt x="1141133" y="0"/>
                    <a:pt x="1180570" y="39437"/>
                    <a:pt x="1180570" y="88085"/>
                  </a:cubicBezTo>
                  <a:lnTo>
                    <a:pt x="1180570" y="115115"/>
                  </a:lnTo>
                  <a:cubicBezTo>
                    <a:pt x="1180570" y="163763"/>
                    <a:pt x="1141133" y="203200"/>
                    <a:pt x="1092485" y="203200"/>
                  </a:cubicBezTo>
                  <a:lnTo>
                    <a:pt x="88085" y="203200"/>
                  </a:lnTo>
                  <a:cubicBezTo>
                    <a:pt x="39437" y="203200"/>
                    <a:pt x="0" y="163763"/>
                    <a:pt x="0" y="115115"/>
                  </a:cubicBezTo>
                  <a:lnTo>
                    <a:pt x="0" y="88085"/>
                  </a:lnTo>
                  <a:cubicBezTo>
                    <a:pt x="0" y="39437"/>
                    <a:pt x="39437" y="0"/>
                    <a:pt x="880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6"/>
            <p:cNvSpPr txBox="1"/>
            <p:nvPr/>
          </p:nvSpPr>
          <p:spPr>
            <a:xfrm>
              <a:off x="0" y="-38100"/>
              <a:ext cx="1180570" cy="2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9" name="Google Shape;379;p16"/>
          <p:cNvCxnSpPr/>
          <p:nvPr/>
        </p:nvCxnSpPr>
        <p:spPr>
          <a:xfrm>
            <a:off x="11066074" y="5978961"/>
            <a:ext cx="2309942" cy="0"/>
          </a:xfrm>
          <a:prstGeom prst="straightConnector1">
            <a:avLst/>
          </a:prstGeom>
          <a:noFill/>
          <a:ln cap="rnd" cmpd="sng" w="57150">
            <a:solidFill>
              <a:srgbClr val="2D9D4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80" name="Google Shape;380;p16"/>
          <p:cNvCxnSpPr/>
          <p:nvPr/>
        </p:nvCxnSpPr>
        <p:spPr>
          <a:xfrm>
            <a:off x="5166751" y="4794214"/>
            <a:ext cx="2535413" cy="0"/>
          </a:xfrm>
          <a:prstGeom prst="straightConnector1">
            <a:avLst/>
          </a:prstGeom>
          <a:noFill/>
          <a:ln cap="rnd" cmpd="sng" w="57150">
            <a:solidFill>
              <a:srgbClr val="2D9D49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381" name="Google Shape;381;p16"/>
          <p:cNvGrpSpPr/>
          <p:nvPr/>
        </p:nvGrpSpPr>
        <p:grpSpPr>
          <a:xfrm>
            <a:off x="13386947" y="7955490"/>
            <a:ext cx="4459402" cy="916186"/>
            <a:chOff x="0" y="-38100"/>
            <a:chExt cx="1174493" cy="241300"/>
          </a:xfrm>
        </p:grpSpPr>
        <p:sp>
          <p:nvSpPr>
            <p:cNvPr id="382" name="Google Shape;382;p16"/>
            <p:cNvSpPr/>
            <p:nvPr/>
          </p:nvSpPr>
          <p:spPr>
            <a:xfrm>
              <a:off x="0" y="0"/>
              <a:ext cx="1174493" cy="203200"/>
            </a:xfrm>
            <a:custGeom>
              <a:rect b="b" l="l" r="r" t="t"/>
              <a:pathLst>
                <a:path extrusionOk="0" h="203200" w="1174493">
                  <a:moveTo>
                    <a:pt x="88541" y="0"/>
                  </a:moveTo>
                  <a:lnTo>
                    <a:pt x="1085952" y="0"/>
                  </a:lnTo>
                  <a:cubicBezTo>
                    <a:pt x="1109435" y="0"/>
                    <a:pt x="1131955" y="9328"/>
                    <a:pt x="1148560" y="25933"/>
                  </a:cubicBezTo>
                  <a:cubicBezTo>
                    <a:pt x="1165164" y="42537"/>
                    <a:pt x="1174493" y="65058"/>
                    <a:pt x="1174493" y="88541"/>
                  </a:cubicBezTo>
                  <a:lnTo>
                    <a:pt x="1174493" y="114659"/>
                  </a:lnTo>
                  <a:cubicBezTo>
                    <a:pt x="1174493" y="138142"/>
                    <a:pt x="1165164" y="160663"/>
                    <a:pt x="1148560" y="177267"/>
                  </a:cubicBezTo>
                  <a:cubicBezTo>
                    <a:pt x="1131955" y="193872"/>
                    <a:pt x="1109435" y="203200"/>
                    <a:pt x="1085952" y="203200"/>
                  </a:cubicBezTo>
                  <a:lnTo>
                    <a:pt x="88541" y="203200"/>
                  </a:lnTo>
                  <a:cubicBezTo>
                    <a:pt x="65058" y="203200"/>
                    <a:pt x="42537" y="193872"/>
                    <a:pt x="25933" y="177267"/>
                  </a:cubicBezTo>
                  <a:cubicBezTo>
                    <a:pt x="9328" y="160663"/>
                    <a:pt x="0" y="138142"/>
                    <a:pt x="0" y="114659"/>
                  </a:cubicBezTo>
                  <a:lnTo>
                    <a:pt x="0" y="88541"/>
                  </a:lnTo>
                  <a:cubicBezTo>
                    <a:pt x="0" y="65058"/>
                    <a:pt x="9328" y="42537"/>
                    <a:pt x="25933" y="25933"/>
                  </a:cubicBezTo>
                  <a:cubicBezTo>
                    <a:pt x="42537" y="9328"/>
                    <a:pt x="65058" y="0"/>
                    <a:pt x="885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 txBox="1"/>
            <p:nvPr/>
          </p:nvSpPr>
          <p:spPr>
            <a:xfrm>
              <a:off x="0" y="-38100"/>
              <a:ext cx="1174493" cy="2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84" name="Google Shape;384;p16"/>
          <p:cNvCxnSpPr/>
          <p:nvPr/>
        </p:nvCxnSpPr>
        <p:spPr>
          <a:xfrm>
            <a:off x="10581189" y="8500052"/>
            <a:ext cx="2893854" cy="0"/>
          </a:xfrm>
          <a:prstGeom prst="straightConnector1">
            <a:avLst/>
          </a:prstGeom>
          <a:noFill/>
          <a:ln cap="rnd" cmpd="sng" w="57150">
            <a:solidFill>
              <a:srgbClr val="2D9D49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385" name="Google Shape;385;p16"/>
          <p:cNvCxnSpPr/>
          <p:nvPr/>
        </p:nvCxnSpPr>
        <p:spPr>
          <a:xfrm>
            <a:off x="5166751" y="7357790"/>
            <a:ext cx="2022396" cy="0"/>
          </a:xfrm>
          <a:prstGeom prst="straightConnector1">
            <a:avLst/>
          </a:prstGeom>
          <a:noFill/>
          <a:ln cap="rnd" cmpd="sng" w="57150">
            <a:solidFill>
              <a:srgbClr val="2D9D49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386" name="Google Shape;386;p16"/>
          <p:cNvGrpSpPr/>
          <p:nvPr/>
        </p:nvGrpSpPr>
        <p:grpSpPr>
          <a:xfrm>
            <a:off x="9331692" y="1527005"/>
            <a:ext cx="335757" cy="335757"/>
            <a:chOff x="0" y="0"/>
            <a:chExt cx="812800" cy="812800"/>
          </a:xfrm>
        </p:grpSpPr>
        <p:sp>
          <p:nvSpPr>
            <p:cNvPr id="387" name="Google Shape;38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9" name="Google Shape;389;p16"/>
          <p:cNvGrpSpPr/>
          <p:nvPr/>
        </p:nvGrpSpPr>
        <p:grpSpPr>
          <a:xfrm>
            <a:off x="7534286" y="4609938"/>
            <a:ext cx="335757" cy="335757"/>
            <a:chOff x="0" y="0"/>
            <a:chExt cx="812800" cy="812800"/>
          </a:xfrm>
        </p:grpSpPr>
        <p:sp>
          <p:nvSpPr>
            <p:cNvPr id="390" name="Google Shape;39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" name="Google Shape;392;p16"/>
          <p:cNvGrpSpPr/>
          <p:nvPr/>
        </p:nvGrpSpPr>
        <p:grpSpPr>
          <a:xfrm>
            <a:off x="7021269" y="7189912"/>
            <a:ext cx="335757" cy="335757"/>
            <a:chOff x="0" y="0"/>
            <a:chExt cx="812800" cy="812800"/>
          </a:xfrm>
        </p:grpSpPr>
        <p:sp>
          <p:nvSpPr>
            <p:cNvPr id="393" name="Google Shape;39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16"/>
          <p:cNvGrpSpPr/>
          <p:nvPr/>
        </p:nvGrpSpPr>
        <p:grpSpPr>
          <a:xfrm>
            <a:off x="10245432" y="8332957"/>
            <a:ext cx="335757" cy="335757"/>
            <a:chOff x="0" y="0"/>
            <a:chExt cx="812800" cy="812800"/>
          </a:xfrm>
        </p:grpSpPr>
        <p:sp>
          <p:nvSpPr>
            <p:cNvPr id="396" name="Google Shape;39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" name="Google Shape;398;p16"/>
          <p:cNvGrpSpPr/>
          <p:nvPr/>
        </p:nvGrpSpPr>
        <p:grpSpPr>
          <a:xfrm>
            <a:off x="10898196" y="5798873"/>
            <a:ext cx="335757" cy="335757"/>
            <a:chOff x="0" y="0"/>
            <a:chExt cx="812800" cy="812800"/>
          </a:xfrm>
        </p:grpSpPr>
        <p:sp>
          <p:nvSpPr>
            <p:cNvPr id="399" name="Google Shape;39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1" name="Google Shape;401;p16"/>
          <p:cNvGrpSpPr/>
          <p:nvPr/>
        </p:nvGrpSpPr>
        <p:grpSpPr>
          <a:xfrm>
            <a:off x="579611" y="1167852"/>
            <a:ext cx="4587140" cy="916186"/>
            <a:chOff x="0" y="-38100"/>
            <a:chExt cx="1208136" cy="241300"/>
          </a:xfrm>
        </p:grpSpPr>
        <p:sp>
          <p:nvSpPr>
            <p:cNvPr id="402" name="Google Shape;402;p16"/>
            <p:cNvSpPr/>
            <p:nvPr/>
          </p:nvSpPr>
          <p:spPr>
            <a:xfrm>
              <a:off x="0" y="0"/>
              <a:ext cx="1208136" cy="203200"/>
            </a:xfrm>
            <a:custGeom>
              <a:rect b="b" l="l" r="r" t="t"/>
              <a:pathLst>
                <a:path extrusionOk="0" h="203200" w="1208136">
                  <a:moveTo>
                    <a:pt x="86075" y="0"/>
                  </a:moveTo>
                  <a:lnTo>
                    <a:pt x="1122061" y="0"/>
                  </a:lnTo>
                  <a:cubicBezTo>
                    <a:pt x="1169599" y="0"/>
                    <a:pt x="1208136" y="38537"/>
                    <a:pt x="1208136" y="86075"/>
                  </a:cubicBezTo>
                  <a:lnTo>
                    <a:pt x="1208136" y="117125"/>
                  </a:lnTo>
                  <a:cubicBezTo>
                    <a:pt x="1208136" y="164663"/>
                    <a:pt x="1169599" y="203200"/>
                    <a:pt x="1122061" y="203200"/>
                  </a:cubicBezTo>
                  <a:lnTo>
                    <a:pt x="86075" y="203200"/>
                  </a:lnTo>
                  <a:cubicBezTo>
                    <a:pt x="38537" y="203200"/>
                    <a:pt x="0" y="164663"/>
                    <a:pt x="0" y="117125"/>
                  </a:cubicBezTo>
                  <a:lnTo>
                    <a:pt x="0" y="86075"/>
                  </a:lnTo>
                  <a:cubicBezTo>
                    <a:pt x="0" y="38537"/>
                    <a:pt x="38537" y="0"/>
                    <a:pt x="860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6"/>
            <p:cNvSpPr txBox="1"/>
            <p:nvPr/>
          </p:nvSpPr>
          <p:spPr>
            <a:xfrm>
              <a:off x="0" y="-38100"/>
              <a:ext cx="1208136" cy="2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16"/>
          <p:cNvGrpSpPr/>
          <p:nvPr/>
        </p:nvGrpSpPr>
        <p:grpSpPr>
          <a:xfrm>
            <a:off x="625062" y="4247393"/>
            <a:ext cx="4481400" cy="916186"/>
            <a:chOff x="0" y="-38100"/>
            <a:chExt cx="1180286" cy="241300"/>
          </a:xfrm>
        </p:grpSpPr>
        <p:sp>
          <p:nvSpPr>
            <p:cNvPr id="405" name="Google Shape;405;p16"/>
            <p:cNvSpPr/>
            <p:nvPr/>
          </p:nvSpPr>
          <p:spPr>
            <a:xfrm>
              <a:off x="0" y="0"/>
              <a:ext cx="1180286" cy="203200"/>
            </a:xfrm>
            <a:custGeom>
              <a:rect b="b" l="l" r="r" t="t"/>
              <a:pathLst>
                <a:path extrusionOk="0" h="203200" w="1180286">
                  <a:moveTo>
                    <a:pt x="88106" y="0"/>
                  </a:moveTo>
                  <a:lnTo>
                    <a:pt x="1092180" y="0"/>
                  </a:lnTo>
                  <a:cubicBezTo>
                    <a:pt x="1140839" y="0"/>
                    <a:pt x="1180286" y="39446"/>
                    <a:pt x="1180286" y="88106"/>
                  </a:cubicBezTo>
                  <a:lnTo>
                    <a:pt x="1180286" y="115094"/>
                  </a:lnTo>
                  <a:cubicBezTo>
                    <a:pt x="1180286" y="163754"/>
                    <a:pt x="1140839" y="203200"/>
                    <a:pt x="1092180" y="203200"/>
                  </a:cubicBezTo>
                  <a:lnTo>
                    <a:pt x="88106" y="203200"/>
                  </a:lnTo>
                  <a:cubicBezTo>
                    <a:pt x="39446" y="203200"/>
                    <a:pt x="0" y="163754"/>
                    <a:pt x="0" y="115094"/>
                  </a:cubicBezTo>
                  <a:lnTo>
                    <a:pt x="0" y="88106"/>
                  </a:lnTo>
                  <a:cubicBezTo>
                    <a:pt x="0" y="39446"/>
                    <a:pt x="39446" y="0"/>
                    <a:pt x="88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6"/>
            <p:cNvSpPr txBox="1"/>
            <p:nvPr/>
          </p:nvSpPr>
          <p:spPr>
            <a:xfrm>
              <a:off x="0" y="-38100"/>
              <a:ext cx="1180285" cy="2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16"/>
          <p:cNvGrpSpPr/>
          <p:nvPr/>
        </p:nvGrpSpPr>
        <p:grpSpPr>
          <a:xfrm>
            <a:off x="625062" y="6827367"/>
            <a:ext cx="4481400" cy="916186"/>
            <a:chOff x="0" y="-38100"/>
            <a:chExt cx="1180286" cy="241300"/>
          </a:xfrm>
        </p:grpSpPr>
        <p:sp>
          <p:nvSpPr>
            <p:cNvPr id="408" name="Google Shape;408;p16"/>
            <p:cNvSpPr/>
            <p:nvPr/>
          </p:nvSpPr>
          <p:spPr>
            <a:xfrm>
              <a:off x="0" y="0"/>
              <a:ext cx="1180286" cy="203200"/>
            </a:xfrm>
            <a:custGeom>
              <a:rect b="b" l="l" r="r" t="t"/>
              <a:pathLst>
                <a:path extrusionOk="0" h="203200" w="1180286">
                  <a:moveTo>
                    <a:pt x="88106" y="0"/>
                  </a:moveTo>
                  <a:lnTo>
                    <a:pt x="1092180" y="0"/>
                  </a:lnTo>
                  <a:cubicBezTo>
                    <a:pt x="1140839" y="0"/>
                    <a:pt x="1180286" y="39446"/>
                    <a:pt x="1180286" y="88106"/>
                  </a:cubicBezTo>
                  <a:lnTo>
                    <a:pt x="1180286" y="115094"/>
                  </a:lnTo>
                  <a:cubicBezTo>
                    <a:pt x="1180286" y="163754"/>
                    <a:pt x="1140839" y="203200"/>
                    <a:pt x="1092180" y="203200"/>
                  </a:cubicBezTo>
                  <a:lnTo>
                    <a:pt x="88106" y="203200"/>
                  </a:lnTo>
                  <a:cubicBezTo>
                    <a:pt x="39446" y="203200"/>
                    <a:pt x="0" y="163754"/>
                    <a:pt x="0" y="115094"/>
                  </a:cubicBezTo>
                  <a:lnTo>
                    <a:pt x="0" y="88106"/>
                  </a:lnTo>
                  <a:cubicBezTo>
                    <a:pt x="0" y="39446"/>
                    <a:pt x="39446" y="0"/>
                    <a:pt x="88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6"/>
            <p:cNvSpPr txBox="1"/>
            <p:nvPr/>
          </p:nvSpPr>
          <p:spPr>
            <a:xfrm>
              <a:off x="0" y="-38100"/>
              <a:ext cx="1180285" cy="24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16"/>
          <p:cNvGrpSpPr/>
          <p:nvPr/>
        </p:nvGrpSpPr>
        <p:grpSpPr>
          <a:xfrm>
            <a:off x="625062" y="1349660"/>
            <a:ext cx="690448" cy="690448"/>
            <a:chOff x="0" y="0"/>
            <a:chExt cx="812800" cy="812800"/>
          </a:xfrm>
        </p:grpSpPr>
        <p:sp>
          <p:nvSpPr>
            <p:cNvPr id="411" name="Google Shape;41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F6F4E6"/>
                  </a:solidFill>
                  <a:latin typeface="Lato"/>
                  <a:ea typeface="Lato"/>
                  <a:cs typeface="Lato"/>
                  <a:sym typeface="Lato"/>
                </a:rPr>
                <a:t>05</a:t>
              </a:r>
              <a:endParaRPr/>
            </a:p>
          </p:txBody>
        </p:sp>
      </p:grpSp>
      <p:sp>
        <p:nvSpPr>
          <p:cNvPr id="413" name="Google Shape;413;p16"/>
          <p:cNvSpPr txBox="1"/>
          <p:nvPr/>
        </p:nvSpPr>
        <p:spPr>
          <a:xfrm>
            <a:off x="1017911" y="7041243"/>
            <a:ext cx="3796557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D9D49"/>
                </a:solidFill>
                <a:latin typeface="Assistant"/>
                <a:ea typeface="Assistant"/>
                <a:cs typeface="Assistant"/>
                <a:sym typeface="Assistant"/>
              </a:rPr>
              <a:t>ADD A MAIN TOPIC</a:t>
            </a:r>
            <a:endParaRPr/>
          </a:p>
        </p:txBody>
      </p:sp>
      <p:grpSp>
        <p:nvGrpSpPr>
          <p:cNvPr id="414" name="Google Shape;414;p16"/>
          <p:cNvGrpSpPr/>
          <p:nvPr/>
        </p:nvGrpSpPr>
        <p:grpSpPr>
          <a:xfrm>
            <a:off x="672687" y="4432593"/>
            <a:ext cx="690448" cy="690448"/>
            <a:chOff x="0" y="0"/>
            <a:chExt cx="812800" cy="812800"/>
          </a:xfrm>
        </p:grpSpPr>
        <p:sp>
          <p:nvSpPr>
            <p:cNvPr id="415" name="Google Shape;41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F6F4E6"/>
                  </a:solidFill>
                  <a:latin typeface="Lato"/>
                  <a:ea typeface="Lato"/>
                  <a:cs typeface="Lato"/>
                  <a:sym typeface="Lato"/>
                </a:rPr>
                <a:t>04</a:t>
              </a:r>
              <a:endParaRPr/>
            </a:p>
          </p:txBody>
        </p:sp>
      </p:grpSp>
      <p:grpSp>
        <p:nvGrpSpPr>
          <p:cNvPr id="417" name="Google Shape;417;p16"/>
          <p:cNvGrpSpPr/>
          <p:nvPr/>
        </p:nvGrpSpPr>
        <p:grpSpPr>
          <a:xfrm>
            <a:off x="672687" y="7012567"/>
            <a:ext cx="690448" cy="690448"/>
            <a:chOff x="0" y="0"/>
            <a:chExt cx="812800" cy="812800"/>
          </a:xfrm>
        </p:grpSpPr>
        <p:sp>
          <p:nvSpPr>
            <p:cNvPr id="418" name="Google Shape;418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F6F4E6"/>
                  </a:solidFill>
                  <a:latin typeface="Lato"/>
                  <a:ea typeface="Lato"/>
                  <a:cs typeface="Lato"/>
                  <a:sym typeface="Lato"/>
                </a:rPr>
                <a:t>02</a:t>
              </a:r>
              <a:endParaRPr/>
            </a:p>
          </p:txBody>
        </p:sp>
      </p:grpSp>
      <p:grpSp>
        <p:nvGrpSpPr>
          <p:cNvPr id="420" name="Google Shape;420;p16"/>
          <p:cNvGrpSpPr/>
          <p:nvPr/>
        </p:nvGrpSpPr>
        <p:grpSpPr>
          <a:xfrm>
            <a:off x="17098751" y="5592953"/>
            <a:ext cx="690448" cy="690448"/>
            <a:chOff x="0" y="0"/>
            <a:chExt cx="812800" cy="812800"/>
          </a:xfrm>
        </p:grpSpPr>
        <p:sp>
          <p:nvSpPr>
            <p:cNvPr id="421" name="Google Shape;42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F6F4E6"/>
                  </a:solidFill>
                  <a:latin typeface="Lato"/>
                  <a:ea typeface="Lato"/>
                  <a:cs typeface="Lato"/>
                  <a:sym typeface="Lato"/>
                </a:rPr>
                <a:t>03</a:t>
              </a:r>
              <a:endParaRPr/>
            </a:p>
          </p:txBody>
        </p:sp>
      </p:grpSp>
      <p:grpSp>
        <p:nvGrpSpPr>
          <p:cNvPr id="423" name="Google Shape;423;p16"/>
          <p:cNvGrpSpPr/>
          <p:nvPr/>
        </p:nvGrpSpPr>
        <p:grpSpPr>
          <a:xfrm>
            <a:off x="17098751" y="8129996"/>
            <a:ext cx="690448" cy="690448"/>
            <a:chOff x="0" y="0"/>
            <a:chExt cx="812800" cy="812800"/>
          </a:xfrm>
        </p:grpSpPr>
        <p:sp>
          <p:nvSpPr>
            <p:cNvPr id="424" name="Google Shape;42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999" u="none" cap="none" strike="noStrike">
                  <a:solidFill>
                    <a:srgbClr val="F6F4E6"/>
                  </a:solidFill>
                  <a:latin typeface="Lato"/>
                  <a:ea typeface="Lato"/>
                  <a:cs typeface="Lato"/>
                  <a:sym typeface="Lato"/>
                </a:rPr>
                <a:t>01</a:t>
              </a:r>
              <a:endParaRPr/>
            </a:p>
          </p:txBody>
        </p:sp>
      </p:grpSp>
      <p:sp>
        <p:nvSpPr>
          <p:cNvPr id="426" name="Google Shape;426;p16"/>
          <p:cNvSpPr txBox="1"/>
          <p:nvPr/>
        </p:nvSpPr>
        <p:spPr>
          <a:xfrm>
            <a:off x="1503021" y="1400778"/>
            <a:ext cx="3311447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D9D49"/>
                </a:solidFill>
                <a:latin typeface="Assistant"/>
                <a:ea typeface="Assistant"/>
                <a:cs typeface="Assistant"/>
                <a:sym typeface="Assistant"/>
              </a:rPr>
              <a:t>ADD A MAIN TOPIC</a:t>
            </a:r>
            <a:endParaRPr/>
          </a:p>
        </p:txBody>
      </p:sp>
      <p:sp>
        <p:nvSpPr>
          <p:cNvPr id="427" name="Google Shape;427;p16"/>
          <p:cNvSpPr txBox="1"/>
          <p:nvPr/>
        </p:nvSpPr>
        <p:spPr>
          <a:xfrm>
            <a:off x="1260534" y="2319059"/>
            <a:ext cx="355393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/>
          </a:p>
        </p:txBody>
      </p:sp>
      <p:sp>
        <p:nvSpPr>
          <p:cNvPr id="428" name="Google Shape;428;p16"/>
          <p:cNvSpPr txBox="1"/>
          <p:nvPr/>
        </p:nvSpPr>
        <p:spPr>
          <a:xfrm>
            <a:off x="13386947" y="5640680"/>
            <a:ext cx="3554061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D9D49"/>
                </a:solidFill>
                <a:latin typeface="Assistant"/>
                <a:ea typeface="Assistant"/>
                <a:cs typeface="Assistant"/>
                <a:sym typeface="Assistant"/>
              </a:rPr>
              <a:t>ADD A MAIN TOPIC</a:t>
            </a:r>
            <a:endParaRPr/>
          </a:p>
        </p:txBody>
      </p:sp>
      <p:sp>
        <p:nvSpPr>
          <p:cNvPr id="429" name="Google Shape;429;p16"/>
          <p:cNvSpPr txBox="1"/>
          <p:nvPr/>
        </p:nvSpPr>
        <p:spPr>
          <a:xfrm>
            <a:off x="13728441" y="6558961"/>
            <a:ext cx="355393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/>
          </a:p>
        </p:txBody>
      </p:sp>
      <p:sp>
        <p:nvSpPr>
          <p:cNvPr id="430" name="Google Shape;430;p16"/>
          <p:cNvSpPr txBox="1"/>
          <p:nvPr/>
        </p:nvSpPr>
        <p:spPr>
          <a:xfrm>
            <a:off x="13474501" y="8183781"/>
            <a:ext cx="3466507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D9D49"/>
                </a:solidFill>
                <a:latin typeface="Assistant"/>
                <a:ea typeface="Assistant"/>
                <a:cs typeface="Assistant"/>
                <a:sym typeface="Assistant"/>
              </a:rPr>
              <a:t>ADD A MAIN TOPIC</a:t>
            </a:r>
            <a:endParaRPr/>
          </a:p>
        </p:txBody>
      </p:sp>
      <p:sp>
        <p:nvSpPr>
          <p:cNvPr id="431" name="Google Shape;431;p16"/>
          <p:cNvSpPr txBox="1"/>
          <p:nvPr/>
        </p:nvSpPr>
        <p:spPr>
          <a:xfrm>
            <a:off x="13706157" y="9102062"/>
            <a:ext cx="355393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/>
          </a:p>
        </p:txBody>
      </p:sp>
      <p:sp>
        <p:nvSpPr>
          <p:cNvPr id="432" name="Google Shape;432;p16"/>
          <p:cNvSpPr txBox="1"/>
          <p:nvPr/>
        </p:nvSpPr>
        <p:spPr>
          <a:xfrm>
            <a:off x="1503021" y="4480319"/>
            <a:ext cx="3322236" cy="5378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D9D49"/>
                </a:solidFill>
                <a:latin typeface="Assistant"/>
                <a:ea typeface="Assistant"/>
                <a:cs typeface="Assistant"/>
                <a:sym typeface="Assistant"/>
              </a:rPr>
              <a:t>ADD A MAIN TOPIC</a:t>
            </a:r>
            <a:endParaRPr/>
          </a:p>
        </p:txBody>
      </p:sp>
      <p:sp>
        <p:nvSpPr>
          <p:cNvPr id="433" name="Google Shape;433;p16"/>
          <p:cNvSpPr txBox="1"/>
          <p:nvPr/>
        </p:nvSpPr>
        <p:spPr>
          <a:xfrm>
            <a:off x="1271323" y="5398600"/>
            <a:ext cx="355393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/>
          </a:p>
        </p:txBody>
      </p:sp>
      <p:sp>
        <p:nvSpPr>
          <p:cNvPr id="434" name="Google Shape;434;p16"/>
          <p:cNvSpPr txBox="1"/>
          <p:nvPr/>
        </p:nvSpPr>
        <p:spPr>
          <a:xfrm>
            <a:off x="1260534" y="8072846"/>
            <a:ext cx="355393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4E6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7"/>
          <p:cNvGrpSpPr/>
          <p:nvPr/>
        </p:nvGrpSpPr>
        <p:grpSpPr>
          <a:xfrm>
            <a:off x="-3381692" y="-2480069"/>
            <a:ext cx="7017538" cy="7017538"/>
            <a:chOff x="0" y="0"/>
            <a:chExt cx="812800" cy="812800"/>
          </a:xfrm>
        </p:grpSpPr>
        <p:sp>
          <p:nvSpPr>
            <p:cNvPr id="440" name="Google Shape;44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E99B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17"/>
          <p:cNvGrpSpPr/>
          <p:nvPr/>
        </p:nvGrpSpPr>
        <p:grpSpPr>
          <a:xfrm>
            <a:off x="774218" y="2141235"/>
            <a:ext cx="5097641" cy="7544983"/>
            <a:chOff x="0" y="-38100"/>
            <a:chExt cx="1342589" cy="1987156"/>
          </a:xfrm>
        </p:grpSpPr>
        <p:sp>
          <p:nvSpPr>
            <p:cNvPr id="443" name="Google Shape;443;p17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7"/>
            <p:cNvSpPr txBox="1"/>
            <p:nvPr/>
          </p:nvSpPr>
          <p:spPr>
            <a:xfrm>
              <a:off x="0" y="-38100"/>
              <a:ext cx="1342589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7"/>
          <p:cNvGrpSpPr/>
          <p:nvPr/>
        </p:nvGrpSpPr>
        <p:grpSpPr>
          <a:xfrm>
            <a:off x="15171180" y="5986057"/>
            <a:ext cx="7017538" cy="7017538"/>
            <a:chOff x="0" y="0"/>
            <a:chExt cx="812800" cy="812800"/>
          </a:xfrm>
        </p:grpSpPr>
        <p:sp>
          <p:nvSpPr>
            <p:cNvPr id="446" name="Google Shape;44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E99B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7"/>
          <p:cNvGrpSpPr/>
          <p:nvPr/>
        </p:nvGrpSpPr>
        <p:grpSpPr>
          <a:xfrm>
            <a:off x="6109984" y="2141235"/>
            <a:ext cx="11512980" cy="7544983"/>
            <a:chOff x="0" y="-38100"/>
            <a:chExt cx="3032225" cy="1987156"/>
          </a:xfrm>
        </p:grpSpPr>
        <p:sp>
          <p:nvSpPr>
            <p:cNvPr id="449" name="Google Shape;449;p17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7"/>
            <p:cNvSpPr txBox="1"/>
            <p:nvPr/>
          </p:nvSpPr>
          <p:spPr>
            <a:xfrm>
              <a:off x="0" y="-38100"/>
              <a:ext cx="3032225" cy="1987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7"/>
          <p:cNvGrpSpPr/>
          <p:nvPr/>
        </p:nvGrpSpPr>
        <p:grpSpPr>
          <a:xfrm>
            <a:off x="1139005" y="2421953"/>
            <a:ext cx="4368067" cy="791898"/>
            <a:chOff x="0" y="-38100"/>
            <a:chExt cx="1150437" cy="208566"/>
          </a:xfrm>
        </p:grpSpPr>
        <p:sp>
          <p:nvSpPr>
            <p:cNvPr id="452" name="Google Shape;452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7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7"/>
          <p:cNvGrpSpPr/>
          <p:nvPr/>
        </p:nvGrpSpPr>
        <p:grpSpPr>
          <a:xfrm>
            <a:off x="9682440" y="2421953"/>
            <a:ext cx="4368067" cy="791898"/>
            <a:chOff x="0" y="-38100"/>
            <a:chExt cx="1150437" cy="208566"/>
          </a:xfrm>
        </p:grpSpPr>
        <p:sp>
          <p:nvSpPr>
            <p:cNvPr id="455" name="Google Shape;455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7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457;p17"/>
          <p:cNvGrpSpPr/>
          <p:nvPr/>
        </p:nvGrpSpPr>
        <p:grpSpPr>
          <a:xfrm>
            <a:off x="1139005" y="7056352"/>
            <a:ext cx="4368067" cy="791898"/>
            <a:chOff x="0" y="-38100"/>
            <a:chExt cx="1150437" cy="208566"/>
          </a:xfrm>
        </p:grpSpPr>
        <p:sp>
          <p:nvSpPr>
            <p:cNvPr id="458" name="Google Shape;458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7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0" name="Google Shape;460;p17"/>
          <p:cNvGrpSpPr/>
          <p:nvPr/>
        </p:nvGrpSpPr>
        <p:grpSpPr>
          <a:xfrm>
            <a:off x="1068743" y="8079597"/>
            <a:ext cx="754204" cy="789557"/>
            <a:chOff x="0" y="-38100"/>
            <a:chExt cx="812800" cy="850900"/>
          </a:xfrm>
        </p:grpSpPr>
        <p:sp>
          <p:nvSpPr>
            <p:cNvPr id="461" name="Google Shape;46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16B3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3" name="Google Shape;463;p17"/>
          <p:cNvGrpSpPr/>
          <p:nvPr/>
        </p:nvGrpSpPr>
        <p:grpSpPr>
          <a:xfrm>
            <a:off x="2002306" y="8079597"/>
            <a:ext cx="754204" cy="789557"/>
            <a:chOff x="0" y="-38100"/>
            <a:chExt cx="812800" cy="850900"/>
          </a:xfrm>
        </p:grpSpPr>
        <p:sp>
          <p:nvSpPr>
            <p:cNvPr id="464" name="Google Shape;46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D9D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6" name="Google Shape;466;p17"/>
          <p:cNvGrpSpPr/>
          <p:nvPr/>
        </p:nvGrpSpPr>
        <p:grpSpPr>
          <a:xfrm>
            <a:off x="2935869" y="8079597"/>
            <a:ext cx="754204" cy="789557"/>
            <a:chOff x="0" y="-38100"/>
            <a:chExt cx="812800" cy="850900"/>
          </a:xfrm>
        </p:grpSpPr>
        <p:sp>
          <p:nvSpPr>
            <p:cNvPr id="467" name="Google Shape;46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6F4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17"/>
          <p:cNvGrpSpPr/>
          <p:nvPr/>
        </p:nvGrpSpPr>
        <p:grpSpPr>
          <a:xfrm>
            <a:off x="3869431" y="8079597"/>
            <a:ext cx="754204" cy="789557"/>
            <a:chOff x="0" y="-38100"/>
            <a:chExt cx="812800" cy="850900"/>
          </a:xfrm>
        </p:grpSpPr>
        <p:sp>
          <p:nvSpPr>
            <p:cNvPr id="470" name="Google Shape;47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DE9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17"/>
          <p:cNvGrpSpPr/>
          <p:nvPr/>
        </p:nvGrpSpPr>
        <p:grpSpPr>
          <a:xfrm>
            <a:off x="4802994" y="8079597"/>
            <a:ext cx="754204" cy="789557"/>
            <a:chOff x="0" y="-38100"/>
            <a:chExt cx="812800" cy="850900"/>
          </a:xfrm>
        </p:grpSpPr>
        <p:sp>
          <p:nvSpPr>
            <p:cNvPr id="473" name="Google Shape;47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17"/>
          <p:cNvSpPr txBox="1"/>
          <p:nvPr/>
        </p:nvSpPr>
        <p:spPr>
          <a:xfrm>
            <a:off x="1232396" y="3445771"/>
            <a:ext cx="4181285" cy="5195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uses the following free fonts:</a:t>
            </a:r>
            <a:endParaRPr/>
          </a:p>
        </p:txBody>
      </p:sp>
      <p:sp>
        <p:nvSpPr>
          <p:cNvPr id="476" name="Google Shape;476;p17"/>
          <p:cNvSpPr txBox="1"/>
          <p:nvPr/>
        </p:nvSpPr>
        <p:spPr>
          <a:xfrm>
            <a:off x="1175455" y="6538581"/>
            <a:ext cx="4368067" cy="26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You can find these fonts online too.</a:t>
            </a:r>
            <a:endParaRPr/>
          </a:p>
        </p:txBody>
      </p:sp>
      <p:sp>
        <p:nvSpPr>
          <p:cNvPr id="477" name="Google Shape;477;p17"/>
          <p:cNvSpPr txBox="1"/>
          <p:nvPr/>
        </p:nvSpPr>
        <p:spPr>
          <a:xfrm>
            <a:off x="1737657" y="4210059"/>
            <a:ext cx="3150600" cy="20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TITLES: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ASSISTANT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4D4D4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HEADERS: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LATO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110" u="none" cap="none" strike="noStrike">
              <a:solidFill>
                <a:srgbClr val="4D4D4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97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BODY COPY: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1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LATO</a:t>
            </a:r>
            <a:endParaRPr/>
          </a:p>
        </p:txBody>
      </p:sp>
      <p:sp>
        <p:nvSpPr>
          <p:cNvPr id="478" name="Google Shape;478;p17"/>
          <p:cNvSpPr txBox="1"/>
          <p:nvPr/>
        </p:nvSpPr>
        <p:spPr>
          <a:xfrm>
            <a:off x="835159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#216B39</a:t>
            </a:r>
            <a:endParaRPr/>
          </a:p>
        </p:txBody>
      </p:sp>
      <p:sp>
        <p:nvSpPr>
          <p:cNvPr id="479" name="Google Shape;479;p17"/>
          <p:cNvSpPr txBox="1"/>
          <p:nvPr/>
        </p:nvSpPr>
        <p:spPr>
          <a:xfrm>
            <a:off x="1768721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#288B42</a:t>
            </a:r>
            <a:endParaRPr/>
          </a:p>
        </p:txBody>
      </p:sp>
      <p:sp>
        <p:nvSpPr>
          <p:cNvPr id="480" name="Google Shape;480;p17"/>
          <p:cNvSpPr txBox="1"/>
          <p:nvPr/>
        </p:nvSpPr>
        <p:spPr>
          <a:xfrm>
            <a:off x="2702284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#F6F4E6</a:t>
            </a:r>
            <a:endParaRPr/>
          </a:p>
        </p:txBody>
      </p:sp>
      <p:sp>
        <p:nvSpPr>
          <p:cNvPr id="481" name="Google Shape;481;p17"/>
          <p:cNvSpPr txBox="1"/>
          <p:nvPr/>
        </p:nvSpPr>
        <p:spPr>
          <a:xfrm>
            <a:off x="3635847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#FDE99B</a:t>
            </a:r>
            <a:endParaRPr/>
          </a:p>
        </p:txBody>
      </p:sp>
      <p:sp>
        <p:nvSpPr>
          <p:cNvPr id="482" name="Google Shape;482;p17"/>
          <p:cNvSpPr txBox="1"/>
          <p:nvPr/>
        </p:nvSpPr>
        <p:spPr>
          <a:xfrm>
            <a:off x="4569410" y="8992602"/>
            <a:ext cx="1221374" cy="180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#4D4D4D</a:t>
            </a:r>
            <a:endParaRPr/>
          </a:p>
        </p:txBody>
      </p:sp>
      <p:sp>
        <p:nvSpPr>
          <p:cNvPr id="483" name="Google Shape;483;p17"/>
          <p:cNvSpPr txBox="1"/>
          <p:nvPr/>
        </p:nvSpPr>
        <p:spPr>
          <a:xfrm>
            <a:off x="4210005" y="1436516"/>
            <a:ext cx="9867990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Use these design resources in your Canva Presentation.</a:t>
            </a:r>
            <a:endParaRPr/>
          </a:p>
        </p:txBody>
      </p:sp>
      <p:sp>
        <p:nvSpPr>
          <p:cNvPr id="484" name="Google Shape;484;p17"/>
          <p:cNvSpPr txBox="1"/>
          <p:nvPr/>
        </p:nvSpPr>
        <p:spPr>
          <a:xfrm>
            <a:off x="11706206" y="9906311"/>
            <a:ext cx="5916757" cy="185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216B39"/>
                </a:solidFill>
                <a:latin typeface="Lato"/>
                <a:ea typeface="Lato"/>
                <a:cs typeface="Lato"/>
                <a:sym typeface="Lato"/>
              </a:rPr>
              <a:t>DON'T FORGET TO DELETE THIS PAGE BEFORE PRESENTING. </a:t>
            </a:r>
            <a:endParaRPr/>
          </a:p>
        </p:txBody>
      </p:sp>
      <p:sp>
        <p:nvSpPr>
          <p:cNvPr id="485" name="Google Shape;485;p17"/>
          <p:cNvSpPr txBox="1"/>
          <p:nvPr/>
        </p:nvSpPr>
        <p:spPr>
          <a:xfrm>
            <a:off x="5469973" y="562949"/>
            <a:ext cx="734805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4D4D4D"/>
                </a:solidFill>
                <a:latin typeface="Assistant"/>
                <a:ea typeface="Assistant"/>
                <a:cs typeface="Assistant"/>
                <a:sym typeface="Assistant"/>
              </a:rPr>
              <a:t>RESOURCE PAGE</a:t>
            </a:r>
            <a:endParaRPr/>
          </a:p>
        </p:txBody>
      </p:sp>
      <p:sp>
        <p:nvSpPr>
          <p:cNvPr id="486" name="Google Shape;486;p17"/>
          <p:cNvSpPr txBox="1"/>
          <p:nvPr/>
        </p:nvSpPr>
        <p:spPr>
          <a:xfrm>
            <a:off x="1747770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Lato"/>
                <a:ea typeface="Lato"/>
                <a:cs typeface="Lato"/>
                <a:sym typeface="Lato"/>
              </a:rPr>
              <a:t>Fonts</a:t>
            </a:r>
            <a:endParaRPr/>
          </a:p>
        </p:txBody>
      </p:sp>
      <p:sp>
        <p:nvSpPr>
          <p:cNvPr id="487" name="Google Shape;487;p17"/>
          <p:cNvSpPr txBox="1"/>
          <p:nvPr/>
        </p:nvSpPr>
        <p:spPr>
          <a:xfrm>
            <a:off x="10291206" y="2693383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Lato"/>
                <a:ea typeface="Lato"/>
                <a:cs typeface="Lato"/>
                <a:sym typeface="Lato"/>
              </a:rPr>
              <a:t>Design Elements</a:t>
            </a:r>
            <a:endParaRPr/>
          </a:p>
        </p:txBody>
      </p:sp>
      <p:sp>
        <p:nvSpPr>
          <p:cNvPr id="488" name="Google Shape;488;p17"/>
          <p:cNvSpPr txBox="1"/>
          <p:nvPr/>
        </p:nvSpPr>
        <p:spPr>
          <a:xfrm>
            <a:off x="1747770" y="7296522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0F1A38"/>
                </a:solidFill>
                <a:latin typeface="Lato"/>
                <a:ea typeface="Lato"/>
                <a:cs typeface="Lato"/>
                <a:sym typeface="Lato"/>
              </a:rPr>
              <a:t>Colors</a:t>
            </a:r>
            <a:endParaRPr/>
          </a:p>
        </p:txBody>
      </p:sp>
      <p:grpSp>
        <p:nvGrpSpPr>
          <p:cNvPr id="489" name="Google Shape;489;p17"/>
          <p:cNvGrpSpPr/>
          <p:nvPr/>
        </p:nvGrpSpPr>
        <p:grpSpPr>
          <a:xfrm>
            <a:off x="6631986" y="3713487"/>
            <a:ext cx="10468975" cy="4794455"/>
            <a:chOff x="0" y="0"/>
            <a:chExt cx="13958633" cy="6392606"/>
          </a:xfrm>
        </p:grpSpPr>
        <p:sp>
          <p:nvSpPr>
            <p:cNvPr id="490" name="Google Shape;490;p17"/>
            <p:cNvSpPr/>
            <p:nvPr/>
          </p:nvSpPr>
          <p:spPr>
            <a:xfrm>
              <a:off x="11389607" y="1859050"/>
              <a:ext cx="981473" cy="844067"/>
            </a:xfrm>
            <a:custGeom>
              <a:rect b="b" l="l" r="r" t="t"/>
              <a:pathLst>
                <a:path extrusionOk="0" h="844067" w="981473">
                  <a:moveTo>
                    <a:pt x="0" y="0"/>
                  </a:moveTo>
                  <a:lnTo>
                    <a:pt x="981473" y="0"/>
                  </a:lnTo>
                  <a:lnTo>
                    <a:pt x="981473" y="844067"/>
                  </a:lnTo>
                  <a:lnTo>
                    <a:pt x="0" y="8440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91" name="Google Shape;491;p17"/>
            <p:cNvSpPr/>
            <p:nvPr/>
          </p:nvSpPr>
          <p:spPr>
            <a:xfrm>
              <a:off x="13184195" y="3490145"/>
              <a:ext cx="697573" cy="963983"/>
            </a:xfrm>
            <a:custGeom>
              <a:rect b="b" l="l" r="r" t="t"/>
              <a:pathLst>
                <a:path extrusionOk="0" h="963983" w="697573">
                  <a:moveTo>
                    <a:pt x="0" y="0"/>
                  </a:moveTo>
                  <a:lnTo>
                    <a:pt x="697573" y="0"/>
                  </a:lnTo>
                  <a:lnTo>
                    <a:pt x="697573" y="963983"/>
                  </a:lnTo>
                  <a:lnTo>
                    <a:pt x="0" y="963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92" name="Google Shape;492;p17"/>
            <p:cNvSpPr/>
            <p:nvPr/>
          </p:nvSpPr>
          <p:spPr>
            <a:xfrm>
              <a:off x="11593440" y="3592848"/>
              <a:ext cx="574709" cy="861280"/>
            </a:xfrm>
            <a:custGeom>
              <a:rect b="b" l="l" r="r" t="t"/>
              <a:pathLst>
                <a:path extrusionOk="0" h="861280" w="574709">
                  <a:moveTo>
                    <a:pt x="0" y="0"/>
                  </a:moveTo>
                  <a:lnTo>
                    <a:pt x="574709" y="0"/>
                  </a:lnTo>
                  <a:lnTo>
                    <a:pt x="574709" y="861280"/>
                  </a:lnTo>
                  <a:lnTo>
                    <a:pt x="0" y="8612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93" name="Google Shape;493;p17"/>
            <p:cNvSpPr/>
            <p:nvPr/>
          </p:nvSpPr>
          <p:spPr>
            <a:xfrm>
              <a:off x="13005506" y="5322478"/>
              <a:ext cx="953127" cy="861280"/>
            </a:xfrm>
            <a:custGeom>
              <a:rect b="b" l="l" r="r" t="t"/>
              <a:pathLst>
                <a:path extrusionOk="0" h="861280" w="953127">
                  <a:moveTo>
                    <a:pt x="0" y="0"/>
                  </a:moveTo>
                  <a:lnTo>
                    <a:pt x="953127" y="0"/>
                  </a:lnTo>
                  <a:lnTo>
                    <a:pt x="953127" y="861281"/>
                  </a:lnTo>
                  <a:lnTo>
                    <a:pt x="0" y="861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94" name="Google Shape;494;p17"/>
            <p:cNvSpPr/>
            <p:nvPr/>
          </p:nvSpPr>
          <p:spPr>
            <a:xfrm>
              <a:off x="13005506" y="51351"/>
              <a:ext cx="861280" cy="861280"/>
            </a:xfrm>
            <a:custGeom>
              <a:rect b="b" l="l" r="r" t="t"/>
              <a:pathLst>
                <a:path extrusionOk="0" h="861280" w="861280">
                  <a:moveTo>
                    <a:pt x="0" y="0"/>
                  </a:moveTo>
                  <a:lnTo>
                    <a:pt x="861280" y="0"/>
                  </a:lnTo>
                  <a:lnTo>
                    <a:pt x="861280" y="861281"/>
                  </a:lnTo>
                  <a:lnTo>
                    <a:pt x="0" y="861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95" name="Google Shape;495;p17"/>
            <p:cNvSpPr/>
            <p:nvPr/>
          </p:nvSpPr>
          <p:spPr>
            <a:xfrm>
              <a:off x="11280449" y="59958"/>
              <a:ext cx="1178352" cy="724151"/>
            </a:xfrm>
            <a:custGeom>
              <a:rect b="b" l="l" r="r" t="t"/>
              <a:pathLst>
                <a:path extrusionOk="0" h="724151" w="1178352">
                  <a:moveTo>
                    <a:pt x="0" y="0"/>
                  </a:moveTo>
                  <a:lnTo>
                    <a:pt x="1178352" y="0"/>
                  </a:lnTo>
                  <a:lnTo>
                    <a:pt x="1178352" y="724151"/>
                  </a:lnTo>
                  <a:lnTo>
                    <a:pt x="0" y="72415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96" name="Google Shape;496;p17"/>
            <p:cNvSpPr/>
            <p:nvPr/>
          </p:nvSpPr>
          <p:spPr>
            <a:xfrm>
              <a:off x="12917785" y="1859050"/>
              <a:ext cx="963983" cy="963983"/>
            </a:xfrm>
            <a:custGeom>
              <a:rect b="b" l="l" r="r" t="t"/>
              <a:pathLst>
                <a:path extrusionOk="0" h="963983" w="963983">
                  <a:moveTo>
                    <a:pt x="0" y="0"/>
                  </a:moveTo>
                  <a:lnTo>
                    <a:pt x="963983" y="0"/>
                  </a:lnTo>
                  <a:lnTo>
                    <a:pt x="963983" y="963983"/>
                  </a:lnTo>
                  <a:lnTo>
                    <a:pt x="0" y="963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97" name="Google Shape;497;p17"/>
            <p:cNvSpPr/>
            <p:nvPr/>
          </p:nvSpPr>
          <p:spPr>
            <a:xfrm>
              <a:off x="11496867" y="5343859"/>
              <a:ext cx="671283" cy="963983"/>
            </a:xfrm>
            <a:custGeom>
              <a:rect b="b" l="l" r="r" t="t"/>
              <a:pathLst>
                <a:path extrusionOk="0" h="963983" w="671283">
                  <a:moveTo>
                    <a:pt x="0" y="0"/>
                  </a:moveTo>
                  <a:lnTo>
                    <a:pt x="671282" y="0"/>
                  </a:lnTo>
                  <a:lnTo>
                    <a:pt x="671282" y="963982"/>
                  </a:lnTo>
                  <a:lnTo>
                    <a:pt x="0" y="9639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98" name="Google Shape;498;p17"/>
            <p:cNvSpPr/>
            <p:nvPr/>
          </p:nvSpPr>
          <p:spPr>
            <a:xfrm>
              <a:off x="6898445" y="9471"/>
              <a:ext cx="846552" cy="963983"/>
            </a:xfrm>
            <a:custGeom>
              <a:rect b="b" l="l" r="r" t="t"/>
              <a:pathLst>
                <a:path extrusionOk="0" h="963983" w="846552">
                  <a:moveTo>
                    <a:pt x="0" y="0"/>
                  </a:moveTo>
                  <a:lnTo>
                    <a:pt x="846552" y="0"/>
                  </a:lnTo>
                  <a:lnTo>
                    <a:pt x="846552" y="963983"/>
                  </a:lnTo>
                  <a:lnTo>
                    <a:pt x="0" y="963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99" name="Google Shape;499;p17"/>
            <p:cNvSpPr/>
            <p:nvPr/>
          </p:nvSpPr>
          <p:spPr>
            <a:xfrm>
              <a:off x="9695009" y="184369"/>
              <a:ext cx="1117672" cy="664507"/>
            </a:xfrm>
            <a:custGeom>
              <a:rect b="b" l="l" r="r" t="t"/>
              <a:pathLst>
                <a:path extrusionOk="0" h="664507" w="1117672">
                  <a:moveTo>
                    <a:pt x="0" y="0"/>
                  </a:moveTo>
                  <a:lnTo>
                    <a:pt x="1117672" y="0"/>
                  </a:lnTo>
                  <a:lnTo>
                    <a:pt x="1117672" y="664507"/>
                  </a:lnTo>
                  <a:lnTo>
                    <a:pt x="0" y="664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0" name="Google Shape;500;p17"/>
            <p:cNvSpPr/>
            <p:nvPr/>
          </p:nvSpPr>
          <p:spPr>
            <a:xfrm>
              <a:off x="1340850" y="60822"/>
              <a:ext cx="861280" cy="861280"/>
            </a:xfrm>
            <a:custGeom>
              <a:rect b="b" l="l" r="r" t="t"/>
              <a:pathLst>
                <a:path extrusionOk="0" h="861280" w="861280">
                  <a:moveTo>
                    <a:pt x="0" y="0"/>
                  </a:moveTo>
                  <a:lnTo>
                    <a:pt x="861280" y="0"/>
                  </a:lnTo>
                  <a:lnTo>
                    <a:pt x="861280" y="861281"/>
                  </a:lnTo>
                  <a:lnTo>
                    <a:pt x="0" y="861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1" name="Google Shape;501;p17"/>
            <p:cNvSpPr/>
            <p:nvPr/>
          </p:nvSpPr>
          <p:spPr>
            <a:xfrm>
              <a:off x="6996" y="60822"/>
              <a:ext cx="861280" cy="861280"/>
            </a:xfrm>
            <a:custGeom>
              <a:rect b="b" l="l" r="r" t="t"/>
              <a:pathLst>
                <a:path extrusionOk="0" h="861280" w="861280">
                  <a:moveTo>
                    <a:pt x="0" y="0"/>
                  </a:moveTo>
                  <a:lnTo>
                    <a:pt x="861281" y="0"/>
                  </a:lnTo>
                  <a:lnTo>
                    <a:pt x="861281" y="861281"/>
                  </a:lnTo>
                  <a:lnTo>
                    <a:pt x="0" y="86128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2" name="Google Shape;502;p17"/>
            <p:cNvSpPr/>
            <p:nvPr/>
          </p:nvSpPr>
          <p:spPr>
            <a:xfrm>
              <a:off x="5428318" y="35281"/>
              <a:ext cx="955809" cy="912363"/>
            </a:xfrm>
            <a:custGeom>
              <a:rect b="b" l="l" r="r" t="t"/>
              <a:pathLst>
                <a:path extrusionOk="0" h="912363" w="955809">
                  <a:moveTo>
                    <a:pt x="0" y="0"/>
                  </a:moveTo>
                  <a:lnTo>
                    <a:pt x="955809" y="0"/>
                  </a:lnTo>
                  <a:lnTo>
                    <a:pt x="955809" y="912363"/>
                  </a:lnTo>
                  <a:lnTo>
                    <a:pt x="0" y="9123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3" name="Google Shape;503;p17"/>
            <p:cNvSpPr/>
            <p:nvPr/>
          </p:nvSpPr>
          <p:spPr>
            <a:xfrm>
              <a:off x="2694182" y="9471"/>
              <a:ext cx="956972" cy="963983"/>
            </a:xfrm>
            <a:custGeom>
              <a:rect b="b" l="l" r="r" t="t"/>
              <a:pathLst>
                <a:path extrusionOk="0" h="963983" w="956972">
                  <a:moveTo>
                    <a:pt x="0" y="0"/>
                  </a:moveTo>
                  <a:lnTo>
                    <a:pt x="956973" y="0"/>
                  </a:lnTo>
                  <a:lnTo>
                    <a:pt x="956973" y="963983"/>
                  </a:lnTo>
                  <a:lnTo>
                    <a:pt x="0" y="963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4" name="Google Shape;504;p17"/>
            <p:cNvSpPr/>
            <p:nvPr/>
          </p:nvSpPr>
          <p:spPr>
            <a:xfrm>
              <a:off x="4133467" y="0"/>
              <a:ext cx="798232" cy="973454"/>
            </a:xfrm>
            <a:custGeom>
              <a:rect b="b" l="l" r="r" t="t"/>
              <a:pathLst>
                <a:path extrusionOk="0" h="973454" w="798232">
                  <a:moveTo>
                    <a:pt x="0" y="0"/>
                  </a:moveTo>
                  <a:lnTo>
                    <a:pt x="798232" y="0"/>
                  </a:lnTo>
                  <a:lnTo>
                    <a:pt x="798232" y="973454"/>
                  </a:lnTo>
                  <a:lnTo>
                    <a:pt x="0" y="9734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5" name="Google Shape;505;p17"/>
            <p:cNvSpPr/>
            <p:nvPr/>
          </p:nvSpPr>
          <p:spPr>
            <a:xfrm>
              <a:off x="8281986" y="60822"/>
              <a:ext cx="906628" cy="911601"/>
            </a:xfrm>
            <a:custGeom>
              <a:rect b="b" l="l" r="r" t="t"/>
              <a:pathLst>
                <a:path extrusionOk="0" h="911601" w="906628">
                  <a:moveTo>
                    <a:pt x="0" y="0"/>
                  </a:moveTo>
                  <a:lnTo>
                    <a:pt x="906628" y="0"/>
                  </a:lnTo>
                  <a:lnTo>
                    <a:pt x="906628" y="911601"/>
                  </a:lnTo>
                  <a:lnTo>
                    <a:pt x="0" y="91160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6" name="Google Shape;506;p17"/>
            <p:cNvSpPr/>
            <p:nvPr/>
          </p:nvSpPr>
          <p:spPr>
            <a:xfrm>
              <a:off x="8185079" y="1781058"/>
              <a:ext cx="778197" cy="963983"/>
            </a:xfrm>
            <a:custGeom>
              <a:rect b="b" l="l" r="r" t="t"/>
              <a:pathLst>
                <a:path extrusionOk="0" h="963983" w="778197">
                  <a:moveTo>
                    <a:pt x="0" y="0"/>
                  </a:moveTo>
                  <a:lnTo>
                    <a:pt x="778197" y="0"/>
                  </a:lnTo>
                  <a:lnTo>
                    <a:pt x="778197" y="963982"/>
                  </a:lnTo>
                  <a:lnTo>
                    <a:pt x="0" y="9639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7" name="Google Shape;507;p17"/>
            <p:cNvSpPr/>
            <p:nvPr/>
          </p:nvSpPr>
          <p:spPr>
            <a:xfrm>
              <a:off x="6508222" y="1781058"/>
              <a:ext cx="1047807" cy="963983"/>
            </a:xfrm>
            <a:custGeom>
              <a:rect b="b" l="l" r="r" t="t"/>
              <a:pathLst>
                <a:path extrusionOk="0" h="963983" w="1047807">
                  <a:moveTo>
                    <a:pt x="0" y="0"/>
                  </a:moveTo>
                  <a:lnTo>
                    <a:pt x="1047807" y="0"/>
                  </a:lnTo>
                  <a:lnTo>
                    <a:pt x="1047807" y="963982"/>
                  </a:lnTo>
                  <a:lnTo>
                    <a:pt x="0" y="9639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8" name="Google Shape;508;p17"/>
            <p:cNvSpPr/>
            <p:nvPr/>
          </p:nvSpPr>
          <p:spPr>
            <a:xfrm>
              <a:off x="9657042" y="1999666"/>
              <a:ext cx="1101622" cy="632932"/>
            </a:xfrm>
            <a:custGeom>
              <a:rect b="b" l="l" r="r" t="t"/>
              <a:pathLst>
                <a:path extrusionOk="0" h="632932" w="1101622">
                  <a:moveTo>
                    <a:pt x="0" y="0"/>
                  </a:moveTo>
                  <a:lnTo>
                    <a:pt x="1101623" y="0"/>
                  </a:lnTo>
                  <a:lnTo>
                    <a:pt x="1101623" y="632932"/>
                  </a:lnTo>
                  <a:lnTo>
                    <a:pt x="0" y="63293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09" name="Google Shape;509;p17"/>
            <p:cNvSpPr/>
            <p:nvPr/>
          </p:nvSpPr>
          <p:spPr>
            <a:xfrm>
              <a:off x="3343337" y="1781058"/>
              <a:ext cx="963983" cy="963983"/>
            </a:xfrm>
            <a:custGeom>
              <a:rect b="b" l="l" r="r" t="t"/>
              <a:pathLst>
                <a:path extrusionOk="0" h="963983" w="963983">
                  <a:moveTo>
                    <a:pt x="0" y="0"/>
                  </a:moveTo>
                  <a:lnTo>
                    <a:pt x="963983" y="0"/>
                  </a:lnTo>
                  <a:lnTo>
                    <a:pt x="963983" y="963982"/>
                  </a:lnTo>
                  <a:lnTo>
                    <a:pt x="0" y="9639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0" name="Google Shape;510;p17"/>
            <p:cNvSpPr/>
            <p:nvPr/>
          </p:nvSpPr>
          <p:spPr>
            <a:xfrm>
              <a:off x="6996" y="1781058"/>
              <a:ext cx="1120910" cy="963983"/>
            </a:xfrm>
            <a:custGeom>
              <a:rect b="b" l="l" r="r" t="t"/>
              <a:pathLst>
                <a:path extrusionOk="0" h="963983" w="1120910">
                  <a:moveTo>
                    <a:pt x="0" y="0"/>
                  </a:moveTo>
                  <a:lnTo>
                    <a:pt x="1120911" y="0"/>
                  </a:lnTo>
                  <a:lnTo>
                    <a:pt x="1120911" y="963982"/>
                  </a:lnTo>
                  <a:lnTo>
                    <a:pt x="0" y="9639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1" name="Google Shape;511;p17"/>
            <p:cNvSpPr/>
            <p:nvPr/>
          </p:nvSpPr>
          <p:spPr>
            <a:xfrm>
              <a:off x="4822412" y="1781058"/>
              <a:ext cx="962230" cy="963983"/>
            </a:xfrm>
            <a:custGeom>
              <a:rect b="b" l="l" r="r" t="t"/>
              <a:pathLst>
                <a:path extrusionOk="0" h="963983" w="962230">
                  <a:moveTo>
                    <a:pt x="0" y="0"/>
                  </a:moveTo>
                  <a:lnTo>
                    <a:pt x="962230" y="0"/>
                  </a:lnTo>
                  <a:lnTo>
                    <a:pt x="962230" y="963982"/>
                  </a:lnTo>
                  <a:lnTo>
                    <a:pt x="0" y="9639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2" name="Google Shape;512;p17"/>
            <p:cNvSpPr/>
            <p:nvPr/>
          </p:nvSpPr>
          <p:spPr>
            <a:xfrm>
              <a:off x="1753631" y="1781058"/>
              <a:ext cx="963983" cy="963983"/>
            </a:xfrm>
            <a:custGeom>
              <a:rect b="b" l="l" r="r" t="t"/>
              <a:pathLst>
                <a:path extrusionOk="0" h="963983" w="963983">
                  <a:moveTo>
                    <a:pt x="0" y="0"/>
                  </a:moveTo>
                  <a:lnTo>
                    <a:pt x="963982" y="0"/>
                  </a:lnTo>
                  <a:lnTo>
                    <a:pt x="963982" y="963982"/>
                  </a:lnTo>
                  <a:lnTo>
                    <a:pt x="0" y="9639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3" name="Google Shape;513;p17"/>
            <p:cNvSpPr/>
            <p:nvPr/>
          </p:nvSpPr>
          <p:spPr>
            <a:xfrm>
              <a:off x="7031715" y="3579144"/>
              <a:ext cx="1056476" cy="833655"/>
            </a:xfrm>
            <a:custGeom>
              <a:rect b="b" l="l" r="r" t="t"/>
              <a:pathLst>
                <a:path extrusionOk="0" h="833655" w="1056476">
                  <a:moveTo>
                    <a:pt x="0" y="0"/>
                  </a:moveTo>
                  <a:lnTo>
                    <a:pt x="1056475" y="0"/>
                  </a:lnTo>
                  <a:lnTo>
                    <a:pt x="1056475" y="833655"/>
                  </a:lnTo>
                  <a:lnTo>
                    <a:pt x="0" y="8336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4" name="Google Shape;514;p17"/>
            <p:cNvSpPr/>
            <p:nvPr/>
          </p:nvSpPr>
          <p:spPr>
            <a:xfrm>
              <a:off x="5412429" y="3618322"/>
              <a:ext cx="1089559" cy="655717"/>
            </a:xfrm>
            <a:custGeom>
              <a:rect b="b" l="l" r="r" t="t"/>
              <a:pathLst>
                <a:path extrusionOk="0" h="655717" w="1089559">
                  <a:moveTo>
                    <a:pt x="0" y="0"/>
                  </a:moveTo>
                  <a:lnTo>
                    <a:pt x="1089560" y="0"/>
                  </a:lnTo>
                  <a:lnTo>
                    <a:pt x="1089560" y="655717"/>
                  </a:lnTo>
                  <a:lnTo>
                    <a:pt x="0" y="6557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5" name="Google Shape;515;p17"/>
            <p:cNvSpPr/>
            <p:nvPr/>
          </p:nvSpPr>
          <p:spPr>
            <a:xfrm>
              <a:off x="2847099" y="3518158"/>
              <a:ext cx="896551" cy="955626"/>
            </a:xfrm>
            <a:custGeom>
              <a:rect b="b" l="l" r="r" t="t"/>
              <a:pathLst>
                <a:path extrusionOk="0" h="955626" w="896551">
                  <a:moveTo>
                    <a:pt x="0" y="0"/>
                  </a:moveTo>
                  <a:lnTo>
                    <a:pt x="896552" y="0"/>
                  </a:lnTo>
                  <a:lnTo>
                    <a:pt x="896552" y="955627"/>
                  </a:lnTo>
                  <a:lnTo>
                    <a:pt x="0" y="9556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6" name="Google Shape;516;p17"/>
            <p:cNvSpPr/>
            <p:nvPr/>
          </p:nvSpPr>
          <p:spPr>
            <a:xfrm>
              <a:off x="4273377" y="3529353"/>
              <a:ext cx="609326" cy="833655"/>
            </a:xfrm>
            <a:custGeom>
              <a:rect b="b" l="l" r="r" t="t"/>
              <a:pathLst>
                <a:path extrusionOk="0" h="833655" w="609326">
                  <a:moveTo>
                    <a:pt x="0" y="0"/>
                  </a:moveTo>
                  <a:lnTo>
                    <a:pt x="609326" y="0"/>
                  </a:lnTo>
                  <a:lnTo>
                    <a:pt x="609326" y="833655"/>
                  </a:lnTo>
                  <a:lnTo>
                    <a:pt x="0" y="8336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7" name="Google Shape;517;p17"/>
            <p:cNvSpPr/>
            <p:nvPr/>
          </p:nvSpPr>
          <p:spPr>
            <a:xfrm>
              <a:off x="1617905" y="3518158"/>
              <a:ext cx="696739" cy="955626"/>
            </a:xfrm>
            <a:custGeom>
              <a:rect b="b" l="l" r="r" t="t"/>
              <a:pathLst>
                <a:path extrusionOk="0" h="955626" w="696739">
                  <a:moveTo>
                    <a:pt x="0" y="0"/>
                  </a:moveTo>
                  <a:lnTo>
                    <a:pt x="696739" y="0"/>
                  </a:lnTo>
                  <a:lnTo>
                    <a:pt x="696739" y="955627"/>
                  </a:lnTo>
                  <a:lnTo>
                    <a:pt x="0" y="95562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8" name="Google Shape;518;p17"/>
            <p:cNvSpPr/>
            <p:nvPr/>
          </p:nvSpPr>
          <p:spPr>
            <a:xfrm>
              <a:off x="9986757" y="3579144"/>
              <a:ext cx="833655" cy="833655"/>
            </a:xfrm>
            <a:custGeom>
              <a:rect b="b" l="l" r="r" t="t"/>
              <a:pathLst>
                <a:path extrusionOk="0" h="833655" w="833655">
                  <a:moveTo>
                    <a:pt x="0" y="0"/>
                  </a:moveTo>
                  <a:lnTo>
                    <a:pt x="833655" y="0"/>
                  </a:lnTo>
                  <a:lnTo>
                    <a:pt x="833655" y="833655"/>
                  </a:lnTo>
                  <a:lnTo>
                    <a:pt x="0" y="8336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19" name="Google Shape;519;p17"/>
            <p:cNvSpPr/>
            <p:nvPr/>
          </p:nvSpPr>
          <p:spPr>
            <a:xfrm>
              <a:off x="8622010" y="3579144"/>
              <a:ext cx="833655" cy="833655"/>
            </a:xfrm>
            <a:custGeom>
              <a:rect b="b" l="l" r="r" t="t"/>
              <a:pathLst>
                <a:path extrusionOk="0" h="833655" w="833655">
                  <a:moveTo>
                    <a:pt x="0" y="0"/>
                  </a:moveTo>
                  <a:lnTo>
                    <a:pt x="833656" y="0"/>
                  </a:lnTo>
                  <a:lnTo>
                    <a:pt x="833656" y="833655"/>
                  </a:lnTo>
                  <a:lnTo>
                    <a:pt x="0" y="8336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20" name="Google Shape;520;p17"/>
            <p:cNvSpPr/>
            <p:nvPr/>
          </p:nvSpPr>
          <p:spPr>
            <a:xfrm>
              <a:off x="6996" y="3464189"/>
              <a:ext cx="1079818" cy="963983"/>
            </a:xfrm>
            <a:custGeom>
              <a:rect b="b" l="l" r="r" t="t"/>
              <a:pathLst>
                <a:path extrusionOk="0" h="963983" w="1079818">
                  <a:moveTo>
                    <a:pt x="0" y="0"/>
                  </a:moveTo>
                  <a:lnTo>
                    <a:pt x="1079818" y="0"/>
                  </a:lnTo>
                  <a:lnTo>
                    <a:pt x="1079818" y="963983"/>
                  </a:lnTo>
                  <a:lnTo>
                    <a:pt x="0" y="963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21" name="Google Shape;521;p17"/>
            <p:cNvSpPr/>
            <p:nvPr/>
          </p:nvSpPr>
          <p:spPr>
            <a:xfrm>
              <a:off x="9781775" y="5364174"/>
              <a:ext cx="825280" cy="943667"/>
            </a:xfrm>
            <a:custGeom>
              <a:rect b="b" l="l" r="r" t="t"/>
              <a:pathLst>
                <a:path extrusionOk="0" h="943667" w="825280">
                  <a:moveTo>
                    <a:pt x="0" y="0"/>
                  </a:moveTo>
                  <a:lnTo>
                    <a:pt x="825280" y="0"/>
                  </a:lnTo>
                  <a:lnTo>
                    <a:pt x="825280" y="943667"/>
                  </a:lnTo>
                  <a:lnTo>
                    <a:pt x="0" y="9436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22" name="Google Shape;522;p17"/>
            <p:cNvSpPr/>
            <p:nvPr/>
          </p:nvSpPr>
          <p:spPr>
            <a:xfrm>
              <a:off x="8148115" y="5488257"/>
              <a:ext cx="993574" cy="695502"/>
            </a:xfrm>
            <a:custGeom>
              <a:rect b="b" l="l" r="r" t="t"/>
              <a:pathLst>
                <a:path extrusionOk="0" h="695502" w="993574">
                  <a:moveTo>
                    <a:pt x="0" y="0"/>
                  </a:moveTo>
                  <a:lnTo>
                    <a:pt x="993574" y="0"/>
                  </a:lnTo>
                  <a:lnTo>
                    <a:pt x="993574" y="695502"/>
                  </a:lnTo>
                  <a:lnTo>
                    <a:pt x="0" y="6955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23" name="Google Shape;523;p17"/>
            <p:cNvSpPr/>
            <p:nvPr/>
          </p:nvSpPr>
          <p:spPr>
            <a:xfrm>
              <a:off x="6649249" y="5488257"/>
              <a:ext cx="850058" cy="695502"/>
            </a:xfrm>
            <a:custGeom>
              <a:rect b="b" l="l" r="r" t="t"/>
              <a:pathLst>
                <a:path extrusionOk="0" h="695502" w="850058">
                  <a:moveTo>
                    <a:pt x="0" y="0"/>
                  </a:moveTo>
                  <a:lnTo>
                    <a:pt x="850057" y="0"/>
                  </a:lnTo>
                  <a:lnTo>
                    <a:pt x="850057" y="695502"/>
                  </a:lnTo>
                  <a:lnTo>
                    <a:pt x="0" y="6955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24" name="Google Shape;524;p17"/>
            <p:cNvSpPr/>
            <p:nvPr/>
          </p:nvSpPr>
          <p:spPr>
            <a:xfrm>
              <a:off x="4198310" y="5364174"/>
              <a:ext cx="475265" cy="943667"/>
            </a:xfrm>
            <a:custGeom>
              <a:rect b="b" l="l" r="r" t="t"/>
              <a:pathLst>
                <a:path extrusionOk="0" h="943667" w="475265">
                  <a:moveTo>
                    <a:pt x="0" y="0"/>
                  </a:moveTo>
                  <a:lnTo>
                    <a:pt x="475265" y="0"/>
                  </a:lnTo>
                  <a:lnTo>
                    <a:pt x="475265" y="943667"/>
                  </a:lnTo>
                  <a:lnTo>
                    <a:pt x="0" y="9436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25" name="Google Shape;525;p17"/>
            <p:cNvSpPr/>
            <p:nvPr/>
          </p:nvSpPr>
          <p:spPr>
            <a:xfrm>
              <a:off x="5313661" y="5488257"/>
              <a:ext cx="695502" cy="695502"/>
            </a:xfrm>
            <a:custGeom>
              <a:rect b="b" l="l" r="r" t="t"/>
              <a:pathLst>
                <a:path extrusionOk="0" h="695502" w="695502">
                  <a:moveTo>
                    <a:pt x="0" y="0"/>
                  </a:moveTo>
                  <a:lnTo>
                    <a:pt x="695502" y="0"/>
                  </a:lnTo>
                  <a:lnTo>
                    <a:pt x="695502" y="695502"/>
                  </a:lnTo>
                  <a:lnTo>
                    <a:pt x="0" y="69550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26" name="Google Shape;526;p17"/>
            <p:cNvSpPr/>
            <p:nvPr/>
          </p:nvSpPr>
          <p:spPr>
            <a:xfrm>
              <a:off x="0" y="5279410"/>
              <a:ext cx="599102" cy="1113196"/>
            </a:xfrm>
            <a:custGeom>
              <a:rect b="b" l="l" r="r" t="t"/>
              <a:pathLst>
                <a:path extrusionOk="0" h="1113196" w="599102">
                  <a:moveTo>
                    <a:pt x="0" y="0"/>
                  </a:moveTo>
                  <a:lnTo>
                    <a:pt x="599102" y="0"/>
                  </a:lnTo>
                  <a:lnTo>
                    <a:pt x="599102" y="1113196"/>
                  </a:lnTo>
                  <a:lnTo>
                    <a:pt x="0" y="11131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27" name="Google Shape;527;p17"/>
            <p:cNvSpPr/>
            <p:nvPr/>
          </p:nvSpPr>
          <p:spPr>
            <a:xfrm>
              <a:off x="1240932" y="5279410"/>
              <a:ext cx="862221" cy="1113196"/>
            </a:xfrm>
            <a:custGeom>
              <a:rect b="b" l="l" r="r" t="t"/>
              <a:pathLst>
                <a:path extrusionOk="0" h="1113196" w="862221">
                  <a:moveTo>
                    <a:pt x="0" y="0"/>
                  </a:moveTo>
                  <a:lnTo>
                    <a:pt x="862221" y="0"/>
                  </a:lnTo>
                  <a:lnTo>
                    <a:pt x="862221" y="1113196"/>
                  </a:lnTo>
                  <a:lnTo>
                    <a:pt x="0" y="11131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28" name="Google Shape;528;p17"/>
            <p:cNvSpPr/>
            <p:nvPr/>
          </p:nvSpPr>
          <p:spPr>
            <a:xfrm>
              <a:off x="2743239" y="5364174"/>
              <a:ext cx="814985" cy="943667"/>
            </a:xfrm>
            <a:custGeom>
              <a:rect b="b" l="l" r="r" t="t"/>
              <a:pathLst>
                <a:path extrusionOk="0" h="943667" w="814985">
                  <a:moveTo>
                    <a:pt x="0" y="0"/>
                  </a:moveTo>
                  <a:lnTo>
                    <a:pt x="814986" y="0"/>
                  </a:lnTo>
                  <a:lnTo>
                    <a:pt x="814986" y="943667"/>
                  </a:lnTo>
                  <a:lnTo>
                    <a:pt x="0" y="9436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4E6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8"/>
          <p:cNvSpPr txBox="1"/>
          <p:nvPr/>
        </p:nvSpPr>
        <p:spPr>
          <a:xfrm>
            <a:off x="3377480" y="2595931"/>
            <a:ext cx="11533039" cy="3373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This presentation template is free for everyone to use thanks to the following:</a:t>
            </a:r>
            <a:endParaRPr/>
          </a:p>
        </p:txBody>
      </p:sp>
      <p:grpSp>
        <p:nvGrpSpPr>
          <p:cNvPr id="534" name="Google Shape;534;p18"/>
          <p:cNvGrpSpPr/>
          <p:nvPr/>
        </p:nvGrpSpPr>
        <p:grpSpPr>
          <a:xfrm>
            <a:off x="6219534" y="5957189"/>
            <a:ext cx="5848932" cy="2520516"/>
            <a:chOff x="0" y="-38100"/>
            <a:chExt cx="1540459" cy="663840"/>
          </a:xfrm>
        </p:grpSpPr>
        <p:sp>
          <p:nvSpPr>
            <p:cNvPr id="535" name="Google Shape;535;p18"/>
            <p:cNvSpPr/>
            <p:nvPr/>
          </p:nvSpPr>
          <p:spPr>
            <a:xfrm>
              <a:off x="0" y="0"/>
              <a:ext cx="1540459" cy="625740"/>
            </a:xfrm>
            <a:custGeom>
              <a:rect b="b" l="l" r="r" t="t"/>
              <a:pathLst>
                <a:path extrusionOk="0" h="625740" w="1540459">
                  <a:moveTo>
                    <a:pt x="67506" y="0"/>
                  </a:moveTo>
                  <a:lnTo>
                    <a:pt x="1472954" y="0"/>
                  </a:lnTo>
                  <a:cubicBezTo>
                    <a:pt x="1490857" y="0"/>
                    <a:pt x="1508028" y="7112"/>
                    <a:pt x="1520687" y="19772"/>
                  </a:cubicBezTo>
                  <a:cubicBezTo>
                    <a:pt x="1533347" y="32432"/>
                    <a:pt x="1540459" y="49602"/>
                    <a:pt x="1540459" y="67506"/>
                  </a:cubicBezTo>
                  <a:lnTo>
                    <a:pt x="1540459" y="558234"/>
                  </a:lnTo>
                  <a:cubicBezTo>
                    <a:pt x="1540459" y="576137"/>
                    <a:pt x="1533347" y="593308"/>
                    <a:pt x="1520687" y="605967"/>
                  </a:cubicBezTo>
                  <a:cubicBezTo>
                    <a:pt x="1508028" y="618627"/>
                    <a:pt x="1490857" y="625740"/>
                    <a:pt x="1472954" y="625740"/>
                  </a:cubicBezTo>
                  <a:lnTo>
                    <a:pt x="67506" y="625740"/>
                  </a:lnTo>
                  <a:cubicBezTo>
                    <a:pt x="49602" y="625740"/>
                    <a:pt x="32432" y="618627"/>
                    <a:pt x="19772" y="605967"/>
                  </a:cubicBezTo>
                  <a:cubicBezTo>
                    <a:pt x="7112" y="593308"/>
                    <a:pt x="0" y="576137"/>
                    <a:pt x="0" y="558234"/>
                  </a:cubicBezTo>
                  <a:lnTo>
                    <a:pt x="0" y="67506"/>
                  </a:lnTo>
                  <a:cubicBezTo>
                    <a:pt x="0" y="49602"/>
                    <a:pt x="7112" y="32432"/>
                    <a:pt x="19772" y="19772"/>
                  </a:cubicBezTo>
                  <a:cubicBezTo>
                    <a:pt x="32432" y="7112"/>
                    <a:pt x="49602" y="0"/>
                    <a:pt x="675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8"/>
            <p:cNvSpPr txBox="1"/>
            <p:nvPr/>
          </p:nvSpPr>
          <p:spPr>
            <a:xfrm>
              <a:off x="0" y="-38100"/>
              <a:ext cx="1540459" cy="66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7" name="Google Shape;537;p18"/>
          <p:cNvSpPr txBox="1"/>
          <p:nvPr/>
        </p:nvSpPr>
        <p:spPr>
          <a:xfrm>
            <a:off x="7108732" y="8841105"/>
            <a:ext cx="4070535" cy="440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216B39"/>
                </a:solidFill>
                <a:latin typeface="Lato"/>
                <a:ea typeface="Lato"/>
                <a:cs typeface="Lato"/>
                <a:sym typeface="Lato"/>
              </a:rPr>
              <a:t>HAPPY DESIGNING!</a:t>
            </a:r>
            <a:endParaRPr/>
          </a:p>
        </p:txBody>
      </p:sp>
      <p:grpSp>
        <p:nvGrpSpPr>
          <p:cNvPr id="538" name="Google Shape;538;p18"/>
          <p:cNvGrpSpPr/>
          <p:nvPr/>
        </p:nvGrpSpPr>
        <p:grpSpPr>
          <a:xfrm>
            <a:off x="6219534" y="3356126"/>
            <a:ext cx="5848932" cy="2520516"/>
            <a:chOff x="0" y="-38100"/>
            <a:chExt cx="1540459" cy="663840"/>
          </a:xfrm>
        </p:grpSpPr>
        <p:sp>
          <p:nvSpPr>
            <p:cNvPr id="539" name="Google Shape;539;p18"/>
            <p:cNvSpPr/>
            <p:nvPr/>
          </p:nvSpPr>
          <p:spPr>
            <a:xfrm>
              <a:off x="0" y="0"/>
              <a:ext cx="1540459" cy="625740"/>
            </a:xfrm>
            <a:custGeom>
              <a:rect b="b" l="l" r="r" t="t"/>
              <a:pathLst>
                <a:path extrusionOk="0" h="625740" w="1540459">
                  <a:moveTo>
                    <a:pt x="67506" y="0"/>
                  </a:moveTo>
                  <a:lnTo>
                    <a:pt x="1472954" y="0"/>
                  </a:lnTo>
                  <a:cubicBezTo>
                    <a:pt x="1490857" y="0"/>
                    <a:pt x="1508028" y="7112"/>
                    <a:pt x="1520687" y="19772"/>
                  </a:cubicBezTo>
                  <a:cubicBezTo>
                    <a:pt x="1533347" y="32432"/>
                    <a:pt x="1540459" y="49602"/>
                    <a:pt x="1540459" y="67506"/>
                  </a:cubicBezTo>
                  <a:lnTo>
                    <a:pt x="1540459" y="558234"/>
                  </a:lnTo>
                  <a:cubicBezTo>
                    <a:pt x="1540459" y="576137"/>
                    <a:pt x="1533347" y="593308"/>
                    <a:pt x="1520687" y="605967"/>
                  </a:cubicBezTo>
                  <a:cubicBezTo>
                    <a:pt x="1508028" y="618627"/>
                    <a:pt x="1490857" y="625740"/>
                    <a:pt x="1472954" y="625740"/>
                  </a:cubicBezTo>
                  <a:lnTo>
                    <a:pt x="67506" y="625740"/>
                  </a:lnTo>
                  <a:cubicBezTo>
                    <a:pt x="49602" y="625740"/>
                    <a:pt x="32432" y="618627"/>
                    <a:pt x="19772" y="605967"/>
                  </a:cubicBezTo>
                  <a:cubicBezTo>
                    <a:pt x="7112" y="593308"/>
                    <a:pt x="0" y="576137"/>
                    <a:pt x="0" y="558234"/>
                  </a:cubicBezTo>
                  <a:lnTo>
                    <a:pt x="0" y="67506"/>
                  </a:lnTo>
                  <a:cubicBezTo>
                    <a:pt x="0" y="49602"/>
                    <a:pt x="7112" y="32432"/>
                    <a:pt x="19772" y="19772"/>
                  </a:cubicBezTo>
                  <a:cubicBezTo>
                    <a:pt x="32432" y="7112"/>
                    <a:pt x="49602" y="0"/>
                    <a:pt x="675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47625">
              <a:solidFill>
                <a:srgbClr val="2D9D49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8"/>
            <p:cNvSpPr txBox="1"/>
            <p:nvPr/>
          </p:nvSpPr>
          <p:spPr>
            <a:xfrm>
              <a:off x="0" y="-38100"/>
              <a:ext cx="1540459" cy="66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1" name="Google Shape;541;p18"/>
          <p:cNvSpPr txBox="1"/>
          <p:nvPr/>
        </p:nvSpPr>
        <p:spPr>
          <a:xfrm>
            <a:off x="6467336" y="5252897"/>
            <a:ext cx="5462881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for the presentation template</a:t>
            </a:r>
            <a:endParaRPr/>
          </a:p>
        </p:txBody>
      </p:sp>
      <p:sp>
        <p:nvSpPr>
          <p:cNvPr id="542" name="Google Shape;542;p18"/>
          <p:cNvSpPr txBox="1"/>
          <p:nvPr/>
        </p:nvSpPr>
        <p:spPr>
          <a:xfrm>
            <a:off x="6731779" y="7563064"/>
            <a:ext cx="4933995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4D4D4D"/>
                </a:solidFill>
                <a:latin typeface="Lato"/>
                <a:ea typeface="Lato"/>
                <a:cs typeface="Lato"/>
                <a:sym typeface="Lato"/>
              </a:rPr>
              <a:t>for the photos</a:t>
            </a:r>
            <a:endParaRPr/>
          </a:p>
        </p:txBody>
      </p:sp>
      <p:sp>
        <p:nvSpPr>
          <p:cNvPr id="543" name="Google Shape;543;p18"/>
          <p:cNvSpPr txBox="1"/>
          <p:nvPr/>
        </p:nvSpPr>
        <p:spPr>
          <a:xfrm>
            <a:off x="5469973" y="1722364"/>
            <a:ext cx="734805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4D4D4D"/>
                </a:solidFill>
                <a:latin typeface="Assistant"/>
                <a:ea typeface="Assistant"/>
                <a:cs typeface="Assistant"/>
                <a:sym typeface="Assistant"/>
              </a:rPr>
              <a:t>CREDITS</a:t>
            </a:r>
            <a:endParaRPr/>
          </a:p>
        </p:txBody>
      </p:sp>
      <p:sp>
        <p:nvSpPr>
          <p:cNvPr id="544" name="Google Shape;544;p18"/>
          <p:cNvSpPr txBox="1"/>
          <p:nvPr/>
        </p:nvSpPr>
        <p:spPr>
          <a:xfrm>
            <a:off x="6110027" y="6738522"/>
            <a:ext cx="6067945" cy="624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0F1A38"/>
                </a:solidFill>
                <a:latin typeface="Lato"/>
                <a:ea typeface="Lato"/>
                <a:cs typeface="Lato"/>
                <a:sym typeface="Lato"/>
              </a:rPr>
              <a:t>Pexels, Pixabay</a:t>
            </a:r>
            <a:endParaRPr/>
          </a:p>
        </p:txBody>
      </p:sp>
      <p:sp>
        <p:nvSpPr>
          <p:cNvPr id="545" name="Google Shape;545;p18"/>
          <p:cNvSpPr/>
          <p:nvPr/>
        </p:nvSpPr>
        <p:spPr>
          <a:xfrm>
            <a:off x="6731779" y="387283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46" name="Google Shape;546;p18"/>
          <p:cNvGrpSpPr/>
          <p:nvPr/>
        </p:nvGrpSpPr>
        <p:grpSpPr>
          <a:xfrm>
            <a:off x="14184672" y="-2480069"/>
            <a:ext cx="7017538" cy="7017538"/>
            <a:chOff x="0" y="0"/>
            <a:chExt cx="812800" cy="812800"/>
          </a:xfrm>
        </p:grpSpPr>
        <p:sp>
          <p:nvSpPr>
            <p:cNvPr id="547" name="Google Shape;547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E99B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9" name="Google Shape;549;p18"/>
          <p:cNvGrpSpPr/>
          <p:nvPr/>
        </p:nvGrpSpPr>
        <p:grpSpPr>
          <a:xfrm>
            <a:off x="-5015081" y="5562142"/>
            <a:ext cx="7017538" cy="7017538"/>
            <a:chOff x="0" y="0"/>
            <a:chExt cx="812800" cy="812800"/>
          </a:xfrm>
        </p:grpSpPr>
        <p:sp>
          <p:nvSpPr>
            <p:cNvPr id="550" name="Google Shape;550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E99B">
                <a:alpha val="4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llustrated Leaf Growth Process Diagram Presentatio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