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Nunito Black"/>
      <p:bold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Black-bold.fntdata"/><Relationship Id="rId14" Type="http://schemas.openxmlformats.org/officeDocument/2006/relationships/font" Target="fonts/Nunito-boldItalic.fntdata"/><Relationship Id="rId16" Type="http://schemas.openxmlformats.org/officeDocument/2006/relationships/font" Target="fonts/Nunito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BC6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375" y="302651"/>
            <a:ext cx="10254950" cy="6955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600" y="1090851"/>
            <a:ext cx="2511325" cy="2283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64250" y="1090900"/>
            <a:ext cx="2511325" cy="2283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88350" y="4186100"/>
            <a:ext cx="2511325" cy="2283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58488" y="4186100"/>
            <a:ext cx="2506303" cy="2278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3"/>
          <p:cNvCxnSpPr/>
          <p:nvPr/>
        </p:nvCxnSpPr>
        <p:spPr>
          <a:xfrm rot="10800000">
            <a:off x="3681977" y="1114654"/>
            <a:ext cx="0" cy="5330692"/>
          </a:xfrm>
          <a:prstGeom prst="straightConnector1">
            <a:avLst/>
          </a:prstGeom>
          <a:noFill/>
          <a:ln cap="flat" cmpd="sng" w="66675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0" name="Google Shape;90;p13"/>
          <p:cNvGrpSpPr/>
          <p:nvPr/>
        </p:nvGrpSpPr>
        <p:grpSpPr>
          <a:xfrm>
            <a:off x="3533045" y="854023"/>
            <a:ext cx="297864" cy="260631"/>
            <a:chOff x="0" y="0"/>
            <a:chExt cx="812800" cy="711200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92" name="Google Shape;92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 rot="10800000">
            <a:off x="3533045" y="6445346"/>
            <a:ext cx="297864" cy="260631"/>
            <a:chOff x="0" y="0"/>
            <a:chExt cx="812800" cy="711200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95" name="Google Shape;95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6" name="Google Shape;96;p13"/>
          <p:cNvCxnSpPr/>
          <p:nvPr/>
        </p:nvCxnSpPr>
        <p:spPr>
          <a:xfrm>
            <a:off x="1016631" y="3780000"/>
            <a:ext cx="5330692" cy="0"/>
          </a:xfrm>
          <a:prstGeom prst="straightConnector1">
            <a:avLst/>
          </a:prstGeom>
          <a:noFill/>
          <a:ln cap="flat" cmpd="sng" w="66675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7" name="Google Shape;97;p13"/>
          <p:cNvGrpSpPr/>
          <p:nvPr/>
        </p:nvGrpSpPr>
        <p:grpSpPr>
          <a:xfrm rot="5400000">
            <a:off x="6328706" y="3649684"/>
            <a:ext cx="297864" cy="260631"/>
            <a:chOff x="0" y="0"/>
            <a:chExt cx="812800" cy="71120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 rot="-5400000">
            <a:off x="737383" y="3649684"/>
            <a:ext cx="297864" cy="260631"/>
            <a:chOff x="0" y="0"/>
            <a:chExt cx="812800" cy="7112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102" name="Google Shape;102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1818170" y="3604490"/>
            <a:ext cx="933309" cy="307633"/>
            <a:chOff x="0" y="-9525"/>
            <a:chExt cx="334477" cy="110249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334477" cy="100724"/>
            </a:xfrm>
            <a:custGeom>
              <a:rect b="b" l="l" r="r" t="t"/>
              <a:pathLst>
                <a:path extrusionOk="0" h="100724" w="334477">
                  <a:moveTo>
                    <a:pt x="0" y="0"/>
                  </a:moveTo>
                  <a:lnTo>
                    <a:pt x="334477" y="0"/>
                  </a:lnTo>
                  <a:lnTo>
                    <a:pt x="334477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105" name="Google Shape;105;p13"/>
            <p:cNvSpPr txBox="1"/>
            <p:nvPr/>
          </p:nvSpPr>
          <p:spPr>
            <a:xfrm>
              <a:off x="0" y="-9525"/>
              <a:ext cx="334477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4482733" y="3604490"/>
            <a:ext cx="1194313" cy="307633"/>
            <a:chOff x="0" y="-9525"/>
            <a:chExt cx="428015" cy="110249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428015" cy="100724"/>
            </a:xfrm>
            <a:custGeom>
              <a:rect b="b" l="l" r="r" t="t"/>
              <a:pathLst>
                <a:path extrusionOk="0" h="100724" w="428015">
                  <a:moveTo>
                    <a:pt x="0" y="0"/>
                  </a:moveTo>
                  <a:lnTo>
                    <a:pt x="428015" y="0"/>
                  </a:lnTo>
                  <a:lnTo>
                    <a:pt x="428015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108" name="Google Shape;108;p13"/>
            <p:cNvSpPr txBox="1"/>
            <p:nvPr/>
          </p:nvSpPr>
          <p:spPr>
            <a:xfrm>
              <a:off x="0" y="-9525"/>
              <a:ext cx="428015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3"/>
          <p:cNvSpPr txBox="1"/>
          <p:nvPr/>
        </p:nvSpPr>
        <p:spPr>
          <a:xfrm>
            <a:off x="6608936" y="1153978"/>
            <a:ext cx="317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IMPACT EFFORT MATRIX INFOGRAPHIC</a:t>
            </a:r>
            <a:endParaRPr/>
          </a:p>
        </p:txBody>
      </p:sp>
      <p:sp>
        <p:nvSpPr>
          <p:cNvPr id="110" name="Google Shape;110;p13"/>
          <p:cNvSpPr txBox="1"/>
          <p:nvPr/>
        </p:nvSpPr>
        <p:spPr>
          <a:xfrm>
            <a:off x="1559719" y="3672535"/>
            <a:ext cx="1450211" cy="18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URGENT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4354784" y="3672535"/>
            <a:ext cx="1450211" cy="18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NON-URGENT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1197099" y="1523245"/>
            <a:ext cx="1812831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4313507" y="1523245"/>
            <a:ext cx="1812831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1197099" y="4621676"/>
            <a:ext cx="1812831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4313507" y="4621676"/>
            <a:ext cx="1812831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grpSp>
        <p:nvGrpSpPr>
          <p:cNvPr id="116" name="Google Shape;116;p13"/>
          <p:cNvGrpSpPr/>
          <p:nvPr/>
        </p:nvGrpSpPr>
        <p:grpSpPr>
          <a:xfrm>
            <a:off x="6741304" y="2364590"/>
            <a:ext cx="3078956" cy="982421"/>
            <a:chOff x="0" y="-9525"/>
            <a:chExt cx="1103428" cy="352078"/>
          </a:xfrm>
        </p:grpSpPr>
        <p:sp>
          <p:nvSpPr>
            <p:cNvPr id="117" name="Google Shape;117;p13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F2BB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8" name="Google Shape;118;p13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3"/>
          <p:cNvSpPr txBox="1"/>
          <p:nvPr/>
        </p:nvSpPr>
        <p:spPr>
          <a:xfrm>
            <a:off x="7364224" y="2589792"/>
            <a:ext cx="1833116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6886496" y="2872162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21" name="Google Shape;121;p13"/>
          <p:cNvGrpSpPr/>
          <p:nvPr/>
        </p:nvGrpSpPr>
        <p:grpSpPr>
          <a:xfrm>
            <a:off x="6741304" y="3459973"/>
            <a:ext cx="3078956" cy="982421"/>
            <a:chOff x="0" y="-9525"/>
            <a:chExt cx="1103428" cy="352078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DDE6F9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3" name="Google Shape;123;p13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3"/>
          <p:cNvSpPr txBox="1"/>
          <p:nvPr/>
        </p:nvSpPr>
        <p:spPr>
          <a:xfrm>
            <a:off x="7364224" y="3685175"/>
            <a:ext cx="1833116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6886496" y="3967545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26" name="Google Shape;126;p13"/>
          <p:cNvGrpSpPr/>
          <p:nvPr/>
        </p:nvGrpSpPr>
        <p:grpSpPr>
          <a:xfrm>
            <a:off x="6741304" y="4536780"/>
            <a:ext cx="3078956" cy="982421"/>
            <a:chOff x="0" y="-9525"/>
            <a:chExt cx="1103428" cy="352078"/>
          </a:xfrm>
        </p:grpSpPr>
        <p:sp>
          <p:nvSpPr>
            <p:cNvPr id="127" name="Google Shape;127;p13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8" name="Google Shape;128;p13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9" name="Google Shape;129;p13"/>
          <p:cNvSpPr txBox="1"/>
          <p:nvPr/>
        </p:nvSpPr>
        <p:spPr>
          <a:xfrm>
            <a:off x="7364224" y="4761982"/>
            <a:ext cx="1833116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6886496" y="5044352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31" name="Google Shape;131;p13"/>
          <p:cNvGrpSpPr/>
          <p:nvPr/>
        </p:nvGrpSpPr>
        <p:grpSpPr>
          <a:xfrm>
            <a:off x="6741304" y="5616448"/>
            <a:ext cx="3078956" cy="982421"/>
            <a:chOff x="0" y="-9525"/>
            <a:chExt cx="1103428" cy="352078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D5F8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33" name="Google Shape;133;p13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p13"/>
          <p:cNvSpPr txBox="1"/>
          <p:nvPr/>
        </p:nvSpPr>
        <p:spPr>
          <a:xfrm>
            <a:off x="7364224" y="5841650"/>
            <a:ext cx="1833116" cy="20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6886496" y="6124020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36" name="Google Shape;136;p13"/>
          <p:cNvGrpSpPr/>
          <p:nvPr/>
        </p:nvGrpSpPr>
        <p:grpSpPr>
          <a:xfrm rot="-5400000">
            <a:off x="3079936" y="2304084"/>
            <a:ext cx="1194313" cy="307633"/>
            <a:chOff x="0" y="-9525"/>
            <a:chExt cx="428015" cy="110249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428015" cy="100724"/>
            </a:xfrm>
            <a:custGeom>
              <a:rect b="b" l="l" r="r" t="t"/>
              <a:pathLst>
                <a:path extrusionOk="0" h="100724" w="428015">
                  <a:moveTo>
                    <a:pt x="0" y="0"/>
                  </a:moveTo>
                  <a:lnTo>
                    <a:pt x="428015" y="0"/>
                  </a:lnTo>
                  <a:lnTo>
                    <a:pt x="428015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138" name="Google Shape;138;p13"/>
            <p:cNvSpPr txBox="1"/>
            <p:nvPr/>
          </p:nvSpPr>
          <p:spPr>
            <a:xfrm>
              <a:off x="0" y="-9525"/>
              <a:ext cx="428015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13"/>
          <p:cNvSpPr txBox="1"/>
          <p:nvPr/>
        </p:nvSpPr>
        <p:spPr>
          <a:xfrm rot="-5400000">
            <a:off x="2960514" y="2363602"/>
            <a:ext cx="1450211" cy="18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IMPORTANT</a:t>
            </a:r>
            <a:endParaRPr/>
          </a:p>
        </p:txBody>
      </p:sp>
      <p:grpSp>
        <p:nvGrpSpPr>
          <p:cNvPr id="140" name="Google Shape;140;p13"/>
          <p:cNvGrpSpPr/>
          <p:nvPr/>
        </p:nvGrpSpPr>
        <p:grpSpPr>
          <a:xfrm rot="-5400000">
            <a:off x="2950610" y="5134604"/>
            <a:ext cx="1436156" cy="307633"/>
            <a:chOff x="0" y="-9525"/>
            <a:chExt cx="514686" cy="110249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514686" cy="100724"/>
            </a:xfrm>
            <a:custGeom>
              <a:rect b="b" l="l" r="r" t="t"/>
              <a:pathLst>
                <a:path extrusionOk="0" h="100724" w="514686">
                  <a:moveTo>
                    <a:pt x="0" y="0"/>
                  </a:moveTo>
                  <a:lnTo>
                    <a:pt x="514686" y="0"/>
                  </a:lnTo>
                  <a:lnTo>
                    <a:pt x="514686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142" name="Google Shape;142;p13"/>
            <p:cNvSpPr txBox="1"/>
            <p:nvPr/>
          </p:nvSpPr>
          <p:spPr>
            <a:xfrm>
              <a:off x="0" y="-9525"/>
              <a:ext cx="514686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13"/>
          <p:cNvSpPr txBox="1"/>
          <p:nvPr/>
        </p:nvSpPr>
        <p:spPr>
          <a:xfrm rot="-5400000">
            <a:off x="2960514" y="5187096"/>
            <a:ext cx="1450211" cy="188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NOT IMPORTANT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BC6FF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375" y="302651"/>
            <a:ext cx="10254950" cy="6955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5163" y="1475575"/>
            <a:ext cx="2618550" cy="2380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7888" y="1475575"/>
            <a:ext cx="2618550" cy="2380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54025" y="4037125"/>
            <a:ext cx="2618550" cy="2380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97888" y="4050175"/>
            <a:ext cx="2618550" cy="2380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4"/>
          <p:cNvSpPr txBox="1"/>
          <p:nvPr/>
        </p:nvSpPr>
        <p:spPr>
          <a:xfrm>
            <a:off x="4299088" y="1900456"/>
            <a:ext cx="1890235" cy="21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59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154" name="Google Shape;154;p14"/>
          <p:cNvSpPr txBox="1"/>
          <p:nvPr/>
        </p:nvSpPr>
        <p:spPr>
          <a:xfrm>
            <a:off x="7184400" y="1900456"/>
            <a:ext cx="1890235" cy="21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59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155" name="Google Shape;155;p14"/>
          <p:cNvSpPr txBox="1"/>
          <p:nvPr/>
        </p:nvSpPr>
        <p:spPr>
          <a:xfrm>
            <a:off x="4299088" y="4506726"/>
            <a:ext cx="1890235" cy="21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59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156" name="Google Shape;156;p14"/>
          <p:cNvSpPr txBox="1"/>
          <p:nvPr/>
        </p:nvSpPr>
        <p:spPr>
          <a:xfrm>
            <a:off x="7184400" y="4506726"/>
            <a:ext cx="1890235" cy="21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59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sp>
        <p:nvSpPr>
          <p:cNvPr id="157" name="Google Shape;157;p14"/>
          <p:cNvSpPr txBox="1"/>
          <p:nvPr/>
        </p:nvSpPr>
        <p:spPr>
          <a:xfrm>
            <a:off x="4519100" y="1103121"/>
            <a:ext cx="1450211" cy="297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URGENT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7213148" y="1103121"/>
            <a:ext cx="1832738" cy="297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NON-URGENT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 rot="-5400000">
            <a:off x="8967054" y="2378732"/>
            <a:ext cx="1450211" cy="297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IMPORTANT</a:t>
            </a:r>
            <a:endParaRPr/>
          </a:p>
        </p:txBody>
      </p:sp>
      <p:sp>
        <p:nvSpPr>
          <p:cNvPr id="160" name="Google Shape;160;p14"/>
          <p:cNvSpPr txBox="1"/>
          <p:nvPr/>
        </p:nvSpPr>
        <p:spPr>
          <a:xfrm rot="-5400000">
            <a:off x="8680480" y="5091842"/>
            <a:ext cx="2023359" cy="297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NOT IMPORTANT</a:t>
            </a:r>
            <a:endParaRPr/>
          </a:p>
        </p:txBody>
      </p:sp>
      <p:sp>
        <p:nvSpPr>
          <p:cNvPr id="161" name="Google Shape;161;p14"/>
          <p:cNvSpPr txBox="1"/>
          <p:nvPr/>
        </p:nvSpPr>
        <p:spPr>
          <a:xfrm>
            <a:off x="537251" y="1107892"/>
            <a:ext cx="317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IMPACT EFFORT MATRIX INFOGRAPHIC</a:t>
            </a:r>
            <a:endParaRPr/>
          </a:p>
        </p:txBody>
      </p:sp>
      <p:grpSp>
        <p:nvGrpSpPr>
          <p:cNvPr id="162" name="Google Shape;162;p14"/>
          <p:cNvGrpSpPr/>
          <p:nvPr/>
        </p:nvGrpSpPr>
        <p:grpSpPr>
          <a:xfrm>
            <a:off x="669619" y="2318504"/>
            <a:ext cx="3078956" cy="982421"/>
            <a:chOff x="0" y="-9525"/>
            <a:chExt cx="1103428" cy="352078"/>
          </a:xfrm>
        </p:grpSpPr>
        <p:sp>
          <p:nvSpPr>
            <p:cNvPr id="163" name="Google Shape;163;p14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F2BB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64" name="Google Shape;164;p14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4"/>
          <p:cNvSpPr txBox="1"/>
          <p:nvPr/>
        </p:nvSpPr>
        <p:spPr>
          <a:xfrm>
            <a:off x="1292539" y="2543707"/>
            <a:ext cx="183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814811" y="2826076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67" name="Google Shape;167;p14"/>
          <p:cNvGrpSpPr/>
          <p:nvPr/>
        </p:nvGrpSpPr>
        <p:grpSpPr>
          <a:xfrm>
            <a:off x="669619" y="3413887"/>
            <a:ext cx="3078956" cy="982421"/>
            <a:chOff x="0" y="-9525"/>
            <a:chExt cx="1103428" cy="352078"/>
          </a:xfrm>
        </p:grpSpPr>
        <p:sp>
          <p:nvSpPr>
            <p:cNvPr id="168" name="Google Shape;168;p14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DDE6F9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69" name="Google Shape;169;p14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4"/>
          <p:cNvSpPr txBox="1"/>
          <p:nvPr/>
        </p:nvSpPr>
        <p:spPr>
          <a:xfrm>
            <a:off x="1292539" y="3639089"/>
            <a:ext cx="183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814811" y="3921459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72" name="Google Shape;172;p14"/>
          <p:cNvGrpSpPr/>
          <p:nvPr/>
        </p:nvGrpSpPr>
        <p:grpSpPr>
          <a:xfrm>
            <a:off x="669619" y="4490694"/>
            <a:ext cx="3078956" cy="982421"/>
            <a:chOff x="0" y="-9525"/>
            <a:chExt cx="1103428" cy="352078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4" name="Google Shape;174;p14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4"/>
          <p:cNvSpPr txBox="1"/>
          <p:nvPr/>
        </p:nvSpPr>
        <p:spPr>
          <a:xfrm>
            <a:off x="1292539" y="4715897"/>
            <a:ext cx="183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814811" y="4998266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177" name="Google Shape;177;p14"/>
          <p:cNvGrpSpPr/>
          <p:nvPr/>
        </p:nvGrpSpPr>
        <p:grpSpPr>
          <a:xfrm>
            <a:off x="669619" y="5570362"/>
            <a:ext cx="3078956" cy="982421"/>
            <a:chOff x="0" y="-9525"/>
            <a:chExt cx="1103428" cy="352078"/>
          </a:xfrm>
        </p:grpSpPr>
        <p:sp>
          <p:nvSpPr>
            <p:cNvPr id="178" name="Google Shape;178;p14"/>
            <p:cNvSpPr/>
            <p:nvPr/>
          </p:nvSpPr>
          <p:spPr>
            <a:xfrm>
              <a:off x="0" y="0"/>
              <a:ext cx="1103428" cy="342553"/>
            </a:xfrm>
            <a:custGeom>
              <a:rect b="b" l="l" r="r" t="t"/>
              <a:pathLst>
                <a:path extrusionOk="0" h="342553" w="1103428">
                  <a:moveTo>
                    <a:pt x="0" y="0"/>
                  </a:moveTo>
                  <a:lnTo>
                    <a:pt x="1103428" y="0"/>
                  </a:lnTo>
                  <a:lnTo>
                    <a:pt x="1103428" y="342553"/>
                  </a:lnTo>
                  <a:lnTo>
                    <a:pt x="0" y="342553"/>
                  </a:lnTo>
                  <a:close/>
                </a:path>
              </a:pathLst>
            </a:custGeom>
            <a:solidFill>
              <a:srgbClr val="FFD5F8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9" name="Google Shape;179;p14"/>
            <p:cNvSpPr txBox="1"/>
            <p:nvPr/>
          </p:nvSpPr>
          <p:spPr>
            <a:xfrm>
              <a:off x="0" y="-9525"/>
              <a:ext cx="1103428" cy="352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0" name="Google Shape;180;p14"/>
          <p:cNvSpPr txBox="1"/>
          <p:nvPr/>
        </p:nvSpPr>
        <p:spPr>
          <a:xfrm>
            <a:off x="1292539" y="5795565"/>
            <a:ext cx="183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sp>
        <p:nvSpPr>
          <p:cNvPr id="181" name="Google Shape;181;p14"/>
          <p:cNvSpPr txBox="1"/>
          <p:nvPr/>
        </p:nvSpPr>
        <p:spPr>
          <a:xfrm>
            <a:off x="814811" y="6077934"/>
            <a:ext cx="27885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cxnSp>
        <p:nvCxnSpPr>
          <p:cNvPr id="182" name="Google Shape;182;p14"/>
          <p:cNvCxnSpPr/>
          <p:nvPr/>
        </p:nvCxnSpPr>
        <p:spPr>
          <a:xfrm rot="10800000">
            <a:off x="6670739" y="1265999"/>
            <a:ext cx="0" cy="5330692"/>
          </a:xfrm>
          <a:prstGeom prst="straightConnector1">
            <a:avLst/>
          </a:prstGeom>
          <a:noFill/>
          <a:ln cap="flat" cmpd="sng" w="28575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3" name="Google Shape;183;p14"/>
          <p:cNvCxnSpPr/>
          <p:nvPr/>
        </p:nvCxnSpPr>
        <p:spPr>
          <a:xfrm>
            <a:off x="4005394" y="3931345"/>
            <a:ext cx="5330692" cy="0"/>
          </a:xfrm>
          <a:prstGeom prst="straightConnector1">
            <a:avLst/>
          </a:prstGeom>
          <a:noFill/>
          <a:ln cap="flat" cmpd="sng" w="28575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BC6FF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375" y="302651"/>
            <a:ext cx="10254950" cy="6955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44775" y="1108975"/>
            <a:ext cx="2293800" cy="2085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00800" y="1108975"/>
            <a:ext cx="2293800" cy="2085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44798" y="3923850"/>
            <a:ext cx="2293800" cy="2085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51725" y="3908450"/>
            <a:ext cx="2293800" cy="20852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p15"/>
          <p:cNvCxnSpPr/>
          <p:nvPr/>
        </p:nvCxnSpPr>
        <p:spPr>
          <a:xfrm rot="10800000">
            <a:off x="5315251" y="1124568"/>
            <a:ext cx="0" cy="4868944"/>
          </a:xfrm>
          <a:prstGeom prst="straightConnector1">
            <a:avLst/>
          </a:prstGeom>
          <a:noFill/>
          <a:ln cap="flat" cmpd="sng" w="57150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94" name="Google Shape;194;p15"/>
          <p:cNvGrpSpPr/>
          <p:nvPr/>
        </p:nvGrpSpPr>
        <p:grpSpPr>
          <a:xfrm>
            <a:off x="5179220" y="886513"/>
            <a:ext cx="272063" cy="238055"/>
            <a:chOff x="0" y="0"/>
            <a:chExt cx="812800" cy="711200"/>
          </a:xfrm>
        </p:grpSpPr>
        <p:sp>
          <p:nvSpPr>
            <p:cNvPr id="195" name="Google Shape;195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196" name="Google Shape;196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15"/>
          <p:cNvGrpSpPr/>
          <p:nvPr/>
        </p:nvGrpSpPr>
        <p:grpSpPr>
          <a:xfrm rot="10800000">
            <a:off x="5179220" y="5993512"/>
            <a:ext cx="272063" cy="238055"/>
            <a:chOff x="0" y="0"/>
            <a:chExt cx="812800" cy="711200"/>
          </a:xfrm>
        </p:grpSpPr>
        <p:sp>
          <p:nvSpPr>
            <p:cNvPr id="198" name="Google Shape;198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199" name="Google Shape;199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00" name="Google Shape;200;p15"/>
          <p:cNvCxnSpPr/>
          <p:nvPr/>
        </p:nvCxnSpPr>
        <p:spPr>
          <a:xfrm>
            <a:off x="2880779" y="3559040"/>
            <a:ext cx="4868944" cy="0"/>
          </a:xfrm>
          <a:prstGeom prst="straightConnector1">
            <a:avLst/>
          </a:prstGeom>
          <a:noFill/>
          <a:ln cap="flat" cmpd="sng" w="57150">
            <a:solidFill>
              <a:srgbClr val="748DD3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1" name="Google Shape;201;p15"/>
          <p:cNvGrpSpPr/>
          <p:nvPr/>
        </p:nvGrpSpPr>
        <p:grpSpPr>
          <a:xfrm rot="-5400000">
            <a:off x="2625720" y="3440013"/>
            <a:ext cx="272063" cy="238055"/>
            <a:chOff x="0" y="0"/>
            <a:chExt cx="812800" cy="711200"/>
          </a:xfrm>
        </p:grpSpPr>
        <p:sp>
          <p:nvSpPr>
            <p:cNvPr id="202" name="Google Shape;202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203" name="Google Shape;203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" name="Google Shape;204;p15"/>
          <p:cNvGrpSpPr/>
          <p:nvPr/>
        </p:nvGrpSpPr>
        <p:grpSpPr>
          <a:xfrm>
            <a:off x="3612888" y="3398733"/>
            <a:ext cx="852465" cy="280986"/>
            <a:chOff x="0" y="-9525"/>
            <a:chExt cx="334477" cy="110249"/>
          </a:xfrm>
        </p:grpSpPr>
        <p:sp>
          <p:nvSpPr>
            <p:cNvPr id="205" name="Google Shape;205;p15"/>
            <p:cNvSpPr/>
            <p:nvPr/>
          </p:nvSpPr>
          <p:spPr>
            <a:xfrm>
              <a:off x="0" y="0"/>
              <a:ext cx="334477" cy="100724"/>
            </a:xfrm>
            <a:custGeom>
              <a:rect b="b" l="l" r="r" t="t"/>
              <a:pathLst>
                <a:path extrusionOk="0" h="100724" w="334477">
                  <a:moveTo>
                    <a:pt x="0" y="0"/>
                  </a:moveTo>
                  <a:lnTo>
                    <a:pt x="334477" y="0"/>
                  </a:lnTo>
                  <a:lnTo>
                    <a:pt x="334477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206" name="Google Shape;206;p15"/>
            <p:cNvSpPr txBox="1"/>
            <p:nvPr/>
          </p:nvSpPr>
          <p:spPr>
            <a:xfrm>
              <a:off x="0" y="-9525"/>
              <a:ext cx="334477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7" name="Google Shape;207;p15"/>
          <p:cNvGrpSpPr/>
          <p:nvPr/>
        </p:nvGrpSpPr>
        <p:grpSpPr>
          <a:xfrm>
            <a:off x="6046645" y="3398733"/>
            <a:ext cx="1090861" cy="280986"/>
            <a:chOff x="0" y="-9525"/>
            <a:chExt cx="428015" cy="110249"/>
          </a:xfrm>
        </p:grpSpPr>
        <p:sp>
          <p:nvSpPr>
            <p:cNvPr id="208" name="Google Shape;208;p15"/>
            <p:cNvSpPr/>
            <p:nvPr/>
          </p:nvSpPr>
          <p:spPr>
            <a:xfrm>
              <a:off x="0" y="0"/>
              <a:ext cx="428015" cy="100724"/>
            </a:xfrm>
            <a:custGeom>
              <a:rect b="b" l="l" r="r" t="t"/>
              <a:pathLst>
                <a:path extrusionOk="0" h="100724" w="428015">
                  <a:moveTo>
                    <a:pt x="0" y="0"/>
                  </a:moveTo>
                  <a:lnTo>
                    <a:pt x="428015" y="0"/>
                  </a:lnTo>
                  <a:lnTo>
                    <a:pt x="428015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209" name="Google Shape;209;p15"/>
            <p:cNvSpPr txBox="1"/>
            <p:nvPr/>
          </p:nvSpPr>
          <p:spPr>
            <a:xfrm>
              <a:off x="0" y="-9525"/>
              <a:ext cx="428015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5"/>
          <p:cNvSpPr txBox="1"/>
          <p:nvPr/>
        </p:nvSpPr>
        <p:spPr>
          <a:xfrm>
            <a:off x="3376825" y="3450534"/>
            <a:ext cx="1324592" cy="182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6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URGENT</a:t>
            </a:r>
            <a:endParaRPr/>
          </a:p>
        </p:txBody>
      </p:sp>
      <p:sp>
        <p:nvSpPr>
          <p:cNvPr id="211" name="Google Shape;211;p15"/>
          <p:cNvSpPr txBox="1"/>
          <p:nvPr/>
        </p:nvSpPr>
        <p:spPr>
          <a:xfrm>
            <a:off x="5929779" y="3450534"/>
            <a:ext cx="1324592" cy="182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6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NON-URGENT</a:t>
            </a:r>
            <a:endParaRPr/>
          </a:p>
        </p:txBody>
      </p:sp>
      <p:sp>
        <p:nvSpPr>
          <p:cNvPr id="212" name="Google Shape;212;p15"/>
          <p:cNvSpPr txBox="1"/>
          <p:nvPr/>
        </p:nvSpPr>
        <p:spPr>
          <a:xfrm>
            <a:off x="3045615" y="1488242"/>
            <a:ext cx="1655802" cy="2009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78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213" name="Google Shape;213;p15"/>
          <p:cNvSpPr txBox="1"/>
          <p:nvPr/>
        </p:nvSpPr>
        <p:spPr>
          <a:xfrm>
            <a:off x="5892078" y="1488242"/>
            <a:ext cx="1655802" cy="2009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78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214" name="Google Shape;214;p15"/>
          <p:cNvSpPr txBox="1"/>
          <p:nvPr/>
        </p:nvSpPr>
        <p:spPr>
          <a:xfrm>
            <a:off x="3045615" y="4318285"/>
            <a:ext cx="1655802" cy="2009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78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215" name="Google Shape;215;p15"/>
          <p:cNvSpPr txBox="1"/>
          <p:nvPr/>
        </p:nvSpPr>
        <p:spPr>
          <a:xfrm>
            <a:off x="5892078" y="4318285"/>
            <a:ext cx="1655802" cy="2009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78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grpSp>
        <p:nvGrpSpPr>
          <p:cNvPr id="216" name="Google Shape;216;p15"/>
          <p:cNvGrpSpPr/>
          <p:nvPr/>
        </p:nvGrpSpPr>
        <p:grpSpPr>
          <a:xfrm rot="-5400000">
            <a:off x="4765359" y="2210969"/>
            <a:ext cx="1090861" cy="280986"/>
            <a:chOff x="0" y="-9525"/>
            <a:chExt cx="428015" cy="110249"/>
          </a:xfrm>
        </p:grpSpPr>
        <p:sp>
          <p:nvSpPr>
            <p:cNvPr id="217" name="Google Shape;217;p15"/>
            <p:cNvSpPr/>
            <p:nvPr/>
          </p:nvSpPr>
          <p:spPr>
            <a:xfrm>
              <a:off x="0" y="0"/>
              <a:ext cx="428015" cy="100724"/>
            </a:xfrm>
            <a:custGeom>
              <a:rect b="b" l="l" r="r" t="t"/>
              <a:pathLst>
                <a:path extrusionOk="0" h="100724" w="428015">
                  <a:moveTo>
                    <a:pt x="0" y="0"/>
                  </a:moveTo>
                  <a:lnTo>
                    <a:pt x="428015" y="0"/>
                  </a:lnTo>
                  <a:lnTo>
                    <a:pt x="428015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218" name="Google Shape;218;p15"/>
            <p:cNvSpPr txBox="1"/>
            <p:nvPr/>
          </p:nvSpPr>
          <p:spPr>
            <a:xfrm>
              <a:off x="0" y="-9525"/>
              <a:ext cx="428015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15"/>
          <p:cNvSpPr txBox="1"/>
          <p:nvPr/>
        </p:nvSpPr>
        <p:spPr>
          <a:xfrm rot="-5400000">
            <a:off x="4651107" y="2260157"/>
            <a:ext cx="1324592" cy="182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6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IMPORTANT</a:t>
            </a:r>
            <a:endParaRPr/>
          </a:p>
        </p:txBody>
      </p:sp>
      <p:grpSp>
        <p:nvGrpSpPr>
          <p:cNvPr id="220" name="Google Shape;220;p15"/>
          <p:cNvGrpSpPr/>
          <p:nvPr/>
        </p:nvGrpSpPr>
        <p:grpSpPr>
          <a:xfrm rot="-5400000">
            <a:off x="4647236" y="4796308"/>
            <a:ext cx="1311755" cy="280986"/>
            <a:chOff x="0" y="-9525"/>
            <a:chExt cx="514686" cy="110249"/>
          </a:xfrm>
        </p:grpSpPr>
        <p:sp>
          <p:nvSpPr>
            <p:cNvPr id="221" name="Google Shape;221;p15"/>
            <p:cNvSpPr/>
            <p:nvPr/>
          </p:nvSpPr>
          <p:spPr>
            <a:xfrm>
              <a:off x="0" y="0"/>
              <a:ext cx="514686" cy="100724"/>
            </a:xfrm>
            <a:custGeom>
              <a:rect b="b" l="l" r="r" t="t"/>
              <a:pathLst>
                <a:path extrusionOk="0" h="100724" w="514686">
                  <a:moveTo>
                    <a:pt x="0" y="0"/>
                  </a:moveTo>
                  <a:lnTo>
                    <a:pt x="514686" y="0"/>
                  </a:lnTo>
                  <a:lnTo>
                    <a:pt x="514686" y="100724"/>
                  </a:lnTo>
                  <a:lnTo>
                    <a:pt x="0" y="100724"/>
                  </a:ln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</p:sp>
        <p:sp>
          <p:nvSpPr>
            <p:cNvPr id="222" name="Google Shape;222;p15"/>
            <p:cNvSpPr txBox="1"/>
            <p:nvPr/>
          </p:nvSpPr>
          <p:spPr>
            <a:xfrm>
              <a:off x="0" y="-9525"/>
              <a:ext cx="514686" cy="110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5"/>
          <p:cNvSpPr txBox="1"/>
          <p:nvPr/>
        </p:nvSpPr>
        <p:spPr>
          <a:xfrm rot="-5400000">
            <a:off x="4651107" y="4839077"/>
            <a:ext cx="1324592" cy="182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6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NOT IMPORTANT</a:t>
            </a:r>
            <a:endParaRPr/>
          </a:p>
        </p:txBody>
      </p:sp>
      <p:grpSp>
        <p:nvGrpSpPr>
          <p:cNvPr id="224" name="Google Shape;224;p15"/>
          <p:cNvGrpSpPr/>
          <p:nvPr/>
        </p:nvGrpSpPr>
        <p:grpSpPr>
          <a:xfrm rot="5400000">
            <a:off x="7613692" y="3432336"/>
            <a:ext cx="272063" cy="238055"/>
            <a:chOff x="0" y="0"/>
            <a:chExt cx="812800" cy="711200"/>
          </a:xfrm>
        </p:grpSpPr>
        <p:sp>
          <p:nvSpPr>
            <p:cNvPr id="225" name="Google Shape;225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48DD3"/>
            </a:solidFill>
            <a:ln>
              <a:noFill/>
            </a:ln>
          </p:spPr>
        </p:sp>
        <p:sp>
          <p:nvSpPr>
            <p:cNvPr id="226" name="Google Shape;226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7" name="Google Shape;227;p15"/>
          <p:cNvSpPr txBox="1"/>
          <p:nvPr/>
        </p:nvSpPr>
        <p:spPr>
          <a:xfrm>
            <a:off x="1702309" y="6375375"/>
            <a:ext cx="7421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213E8E"/>
                </a:solidFill>
                <a:latin typeface="Nunito Black"/>
                <a:ea typeface="Nunito Black"/>
                <a:cs typeface="Nunito Black"/>
                <a:sym typeface="Nunito Black"/>
              </a:rPr>
              <a:t>IMPACT EFFORT MATRIX INFOGRAPHIC</a:t>
            </a:r>
            <a:endParaRPr/>
          </a:p>
        </p:txBody>
      </p:sp>
      <p:grpSp>
        <p:nvGrpSpPr>
          <p:cNvPr id="228" name="Google Shape;228;p15"/>
          <p:cNvGrpSpPr/>
          <p:nvPr/>
        </p:nvGrpSpPr>
        <p:grpSpPr>
          <a:xfrm>
            <a:off x="684201" y="1273821"/>
            <a:ext cx="1850825" cy="1712938"/>
            <a:chOff x="0" y="-9525"/>
            <a:chExt cx="663294" cy="613878"/>
          </a:xfrm>
        </p:grpSpPr>
        <p:sp>
          <p:nvSpPr>
            <p:cNvPr id="229" name="Google Shape;229;p15"/>
            <p:cNvSpPr/>
            <p:nvPr/>
          </p:nvSpPr>
          <p:spPr>
            <a:xfrm>
              <a:off x="0" y="0"/>
              <a:ext cx="663294" cy="604353"/>
            </a:xfrm>
            <a:custGeom>
              <a:rect b="b" l="l" r="r" t="t"/>
              <a:pathLst>
                <a:path extrusionOk="0" h="604353" w="663294">
                  <a:moveTo>
                    <a:pt x="0" y="0"/>
                  </a:moveTo>
                  <a:lnTo>
                    <a:pt x="663294" y="0"/>
                  </a:lnTo>
                  <a:lnTo>
                    <a:pt x="663294" y="604353"/>
                  </a:lnTo>
                  <a:lnTo>
                    <a:pt x="0" y="604353"/>
                  </a:lnTo>
                  <a:close/>
                </a:path>
              </a:pathLst>
            </a:custGeom>
            <a:solidFill>
              <a:srgbClr val="FFF2BB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0" name="Google Shape;230;p15"/>
            <p:cNvSpPr txBox="1"/>
            <p:nvPr/>
          </p:nvSpPr>
          <p:spPr>
            <a:xfrm>
              <a:off x="0" y="-9525"/>
              <a:ext cx="663294" cy="613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1" name="Google Shape;231;p15"/>
          <p:cNvSpPr txBox="1"/>
          <p:nvPr/>
        </p:nvSpPr>
        <p:spPr>
          <a:xfrm>
            <a:off x="1060514" y="1608663"/>
            <a:ext cx="1098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QUICK WINS</a:t>
            </a:r>
            <a:endParaRPr/>
          </a:p>
        </p:txBody>
      </p:sp>
      <p:sp>
        <p:nvSpPr>
          <p:cNvPr id="232" name="Google Shape;232;p15"/>
          <p:cNvSpPr txBox="1"/>
          <p:nvPr/>
        </p:nvSpPr>
        <p:spPr>
          <a:xfrm>
            <a:off x="850883" y="2161238"/>
            <a:ext cx="15174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233" name="Google Shape;233;p15"/>
          <p:cNvGrpSpPr/>
          <p:nvPr/>
        </p:nvGrpSpPr>
        <p:grpSpPr>
          <a:xfrm>
            <a:off x="684201" y="4100761"/>
            <a:ext cx="1850825" cy="1712938"/>
            <a:chOff x="0" y="-9525"/>
            <a:chExt cx="663294" cy="613878"/>
          </a:xfrm>
        </p:grpSpPr>
        <p:sp>
          <p:nvSpPr>
            <p:cNvPr id="234" name="Google Shape;234;p15"/>
            <p:cNvSpPr/>
            <p:nvPr/>
          </p:nvSpPr>
          <p:spPr>
            <a:xfrm>
              <a:off x="0" y="0"/>
              <a:ext cx="663294" cy="604353"/>
            </a:xfrm>
            <a:custGeom>
              <a:rect b="b" l="l" r="r" t="t"/>
              <a:pathLst>
                <a:path extrusionOk="0" h="604353" w="663294">
                  <a:moveTo>
                    <a:pt x="0" y="0"/>
                  </a:moveTo>
                  <a:lnTo>
                    <a:pt x="663294" y="0"/>
                  </a:lnTo>
                  <a:lnTo>
                    <a:pt x="663294" y="604353"/>
                  </a:lnTo>
                  <a:lnTo>
                    <a:pt x="0" y="604353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5" name="Google Shape;235;p15"/>
            <p:cNvSpPr txBox="1"/>
            <p:nvPr/>
          </p:nvSpPr>
          <p:spPr>
            <a:xfrm>
              <a:off x="0" y="-9525"/>
              <a:ext cx="663294" cy="613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6" name="Google Shape;236;p15"/>
          <p:cNvSpPr txBox="1"/>
          <p:nvPr/>
        </p:nvSpPr>
        <p:spPr>
          <a:xfrm>
            <a:off x="1060514" y="4435603"/>
            <a:ext cx="1098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SMALL PROJECTS</a:t>
            </a:r>
            <a:endParaRPr/>
          </a:p>
        </p:txBody>
      </p:sp>
      <p:sp>
        <p:nvSpPr>
          <p:cNvPr id="237" name="Google Shape;237;p15"/>
          <p:cNvSpPr txBox="1"/>
          <p:nvPr/>
        </p:nvSpPr>
        <p:spPr>
          <a:xfrm>
            <a:off x="850883" y="4988178"/>
            <a:ext cx="15174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238" name="Google Shape;238;p15"/>
          <p:cNvGrpSpPr/>
          <p:nvPr/>
        </p:nvGrpSpPr>
        <p:grpSpPr>
          <a:xfrm>
            <a:off x="7992576" y="1268136"/>
            <a:ext cx="1850825" cy="1712938"/>
            <a:chOff x="0" y="-9525"/>
            <a:chExt cx="663294" cy="613878"/>
          </a:xfrm>
        </p:grpSpPr>
        <p:sp>
          <p:nvSpPr>
            <p:cNvPr id="239" name="Google Shape;239;p15"/>
            <p:cNvSpPr/>
            <p:nvPr/>
          </p:nvSpPr>
          <p:spPr>
            <a:xfrm>
              <a:off x="0" y="0"/>
              <a:ext cx="663294" cy="604353"/>
            </a:xfrm>
            <a:custGeom>
              <a:rect b="b" l="l" r="r" t="t"/>
              <a:pathLst>
                <a:path extrusionOk="0" h="604353" w="663294">
                  <a:moveTo>
                    <a:pt x="0" y="0"/>
                  </a:moveTo>
                  <a:lnTo>
                    <a:pt x="663294" y="0"/>
                  </a:lnTo>
                  <a:lnTo>
                    <a:pt x="663294" y="604353"/>
                  </a:lnTo>
                  <a:lnTo>
                    <a:pt x="0" y="604353"/>
                  </a:lnTo>
                  <a:close/>
                </a:path>
              </a:pathLst>
            </a:custGeom>
            <a:solidFill>
              <a:srgbClr val="DDE6F9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0" name="Google Shape;240;p15"/>
            <p:cNvSpPr txBox="1"/>
            <p:nvPr/>
          </p:nvSpPr>
          <p:spPr>
            <a:xfrm>
              <a:off x="0" y="-9525"/>
              <a:ext cx="663294" cy="613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15"/>
          <p:cNvSpPr txBox="1"/>
          <p:nvPr/>
        </p:nvSpPr>
        <p:spPr>
          <a:xfrm>
            <a:off x="8368889" y="1602978"/>
            <a:ext cx="1098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MAJOR PROJECTS</a:t>
            </a:r>
            <a:endParaRPr/>
          </a:p>
        </p:txBody>
      </p:sp>
      <p:sp>
        <p:nvSpPr>
          <p:cNvPr id="242" name="Google Shape;242;p15"/>
          <p:cNvSpPr txBox="1"/>
          <p:nvPr/>
        </p:nvSpPr>
        <p:spPr>
          <a:xfrm>
            <a:off x="8159258" y="2155553"/>
            <a:ext cx="15174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  <p:grpSp>
        <p:nvGrpSpPr>
          <p:cNvPr id="243" name="Google Shape;243;p15"/>
          <p:cNvGrpSpPr/>
          <p:nvPr/>
        </p:nvGrpSpPr>
        <p:grpSpPr>
          <a:xfrm>
            <a:off x="7992576" y="4095076"/>
            <a:ext cx="1850825" cy="1712938"/>
            <a:chOff x="0" y="-9525"/>
            <a:chExt cx="663294" cy="613878"/>
          </a:xfrm>
        </p:grpSpPr>
        <p:sp>
          <p:nvSpPr>
            <p:cNvPr id="244" name="Google Shape;244;p15"/>
            <p:cNvSpPr/>
            <p:nvPr/>
          </p:nvSpPr>
          <p:spPr>
            <a:xfrm>
              <a:off x="0" y="0"/>
              <a:ext cx="663294" cy="604353"/>
            </a:xfrm>
            <a:custGeom>
              <a:rect b="b" l="l" r="r" t="t"/>
              <a:pathLst>
                <a:path extrusionOk="0" h="604353" w="663294">
                  <a:moveTo>
                    <a:pt x="0" y="0"/>
                  </a:moveTo>
                  <a:lnTo>
                    <a:pt x="663294" y="0"/>
                  </a:lnTo>
                  <a:lnTo>
                    <a:pt x="663294" y="604353"/>
                  </a:lnTo>
                  <a:lnTo>
                    <a:pt x="0" y="604353"/>
                  </a:lnTo>
                  <a:close/>
                </a:path>
              </a:pathLst>
            </a:custGeom>
            <a:solidFill>
              <a:srgbClr val="FFD5F8"/>
            </a:solidFill>
            <a:ln cap="sq" cmpd="sng" w="19050">
              <a:solidFill>
                <a:srgbClr val="122026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5" name="Google Shape;245;p15"/>
            <p:cNvSpPr txBox="1"/>
            <p:nvPr/>
          </p:nvSpPr>
          <p:spPr>
            <a:xfrm>
              <a:off x="0" y="-9525"/>
              <a:ext cx="663294" cy="613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6" name="Google Shape;246;p15"/>
          <p:cNvSpPr txBox="1"/>
          <p:nvPr/>
        </p:nvSpPr>
        <p:spPr>
          <a:xfrm>
            <a:off x="8368889" y="4429918"/>
            <a:ext cx="1098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2026"/>
                </a:solidFill>
                <a:latin typeface="Nunito Black"/>
                <a:ea typeface="Nunito Black"/>
                <a:cs typeface="Nunito Black"/>
                <a:sym typeface="Nunito Black"/>
              </a:rPr>
              <a:t>TIME WASTERS</a:t>
            </a:r>
            <a:endParaRPr/>
          </a:p>
        </p:txBody>
      </p:sp>
      <p:sp>
        <p:nvSpPr>
          <p:cNvPr id="247" name="Google Shape;247;p15"/>
          <p:cNvSpPr txBox="1"/>
          <p:nvPr/>
        </p:nvSpPr>
        <p:spPr>
          <a:xfrm>
            <a:off x="8159258" y="4982493"/>
            <a:ext cx="15174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122026"/>
                </a:solidFill>
                <a:latin typeface="Nunito"/>
                <a:ea typeface="Nunito"/>
                <a:cs typeface="Nunito"/>
                <a:sym typeface="Nunito"/>
              </a:rPr>
              <a:t>Lorem ipsum odor amet, consectetuer adipiscing elit. Ipsum risus lobortis cras interdum taciti.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BC6FF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16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53" name="Google Shape;253;p16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6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5" name="Google Shape;255;p16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56" name="Google Shape;256;p16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6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8" name="Google Shape;258;p16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59" name="Google Shape;259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1" name="Google Shape;261;p16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62" name="Google Shape;262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4" name="Google Shape;264;p16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65" name="Google Shape;26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7" name="Google Shape;267;p16"/>
          <p:cNvGrpSpPr/>
          <p:nvPr/>
        </p:nvGrpSpPr>
        <p:grpSpPr>
          <a:xfrm>
            <a:off x="1088343" y="5328681"/>
            <a:ext cx="342646" cy="358708"/>
            <a:chOff x="0" y="-38100"/>
            <a:chExt cx="812800" cy="850900"/>
          </a:xfrm>
        </p:grpSpPr>
        <p:sp>
          <p:nvSpPr>
            <p:cNvPr id="268" name="Google Shape;26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13E8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0" name="Google Shape;270;p16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71" name="Google Shape;271;p16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NUNITO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12202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NUNITO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12202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NUNITO</a:t>
            </a:r>
            <a:endParaRPr/>
          </a:p>
        </p:txBody>
      </p:sp>
      <p:sp>
        <p:nvSpPr>
          <p:cNvPr id="273" name="Google Shape;273;p16"/>
          <p:cNvSpPr txBox="1"/>
          <p:nvPr/>
        </p:nvSpPr>
        <p:spPr>
          <a:xfrm>
            <a:off x="982222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#213E8E</a:t>
            </a: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77" name="Google Shape;277;p16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80" name="Google Shape;280;p16"/>
          <p:cNvGrpSpPr/>
          <p:nvPr/>
        </p:nvGrpSpPr>
        <p:grpSpPr>
          <a:xfrm>
            <a:off x="1643230" y="5327157"/>
            <a:ext cx="342646" cy="358708"/>
            <a:chOff x="0" y="-38100"/>
            <a:chExt cx="812800" cy="850900"/>
          </a:xfrm>
        </p:grpSpPr>
        <p:sp>
          <p:nvSpPr>
            <p:cNvPr id="281" name="Google Shape;28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0F5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3" name="Google Shape;283;p16"/>
          <p:cNvSpPr txBox="1"/>
          <p:nvPr/>
        </p:nvSpPr>
        <p:spPr>
          <a:xfrm>
            <a:off x="1537109" y="5738756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#F0F5FF</a:t>
            </a:r>
            <a:endParaRPr/>
          </a:p>
        </p:txBody>
      </p:sp>
      <p:grpSp>
        <p:nvGrpSpPr>
          <p:cNvPr id="284" name="Google Shape;284;p16"/>
          <p:cNvGrpSpPr/>
          <p:nvPr/>
        </p:nvGrpSpPr>
        <p:grpSpPr>
          <a:xfrm>
            <a:off x="2166230" y="5319519"/>
            <a:ext cx="342646" cy="358708"/>
            <a:chOff x="0" y="-38100"/>
            <a:chExt cx="812800" cy="850900"/>
          </a:xfrm>
        </p:grpSpPr>
        <p:sp>
          <p:nvSpPr>
            <p:cNvPr id="285" name="Google Shape;285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2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7" name="Google Shape;287;p16"/>
          <p:cNvSpPr txBox="1"/>
          <p:nvPr/>
        </p:nvSpPr>
        <p:spPr>
          <a:xfrm>
            <a:off x="2060110" y="5731118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#FFF2BB</a:t>
            </a:r>
            <a:endParaRPr/>
          </a:p>
        </p:txBody>
      </p:sp>
      <p:grpSp>
        <p:nvGrpSpPr>
          <p:cNvPr id="288" name="Google Shape;288;p16"/>
          <p:cNvGrpSpPr/>
          <p:nvPr/>
        </p:nvGrpSpPr>
        <p:grpSpPr>
          <a:xfrm>
            <a:off x="1088343" y="5915158"/>
            <a:ext cx="342646" cy="358708"/>
            <a:chOff x="0" y="-38100"/>
            <a:chExt cx="812800" cy="850900"/>
          </a:xfrm>
        </p:grpSpPr>
        <p:sp>
          <p:nvSpPr>
            <p:cNvPr id="289" name="Google Shape;28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DE6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1" name="Google Shape;291;p16"/>
          <p:cNvSpPr txBox="1"/>
          <p:nvPr/>
        </p:nvSpPr>
        <p:spPr>
          <a:xfrm>
            <a:off x="982222" y="6326757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#DDE6F9</a:t>
            </a:r>
            <a:endParaRPr/>
          </a:p>
        </p:txBody>
      </p:sp>
      <p:grpSp>
        <p:nvGrpSpPr>
          <p:cNvPr id="292" name="Google Shape;292;p16"/>
          <p:cNvGrpSpPr/>
          <p:nvPr/>
        </p:nvGrpSpPr>
        <p:grpSpPr>
          <a:xfrm>
            <a:off x="1643230" y="5915158"/>
            <a:ext cx="342646" cy="358708"/>
            <a:chOff x="0" y="-38100"/>
            <a:chExt cx="812800" cy="850900"/>
          </a:xfrm>
        </p:grpSpPr>
        <p:sp>
          <p:nvSpPr>
            <p:cNvPr id="293" name="Google Shape;29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D5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5" name="Google Shape;295;p16"/>
          <p:cNvSpPr txBox="1"/>
          <p:nvPr/>
        </p:nvSpPr>
        <p:spPr>
          <a:xfrm>
            <a:off x="1537109" y="6326757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#FFD5F8</a:t>
            </a:r>
            <a:endParaRPr/>
          </a:p>
        </p:txBody>
      </p:sp>
      <p:grpSp>
        <p:nvGrpSpPr>
          <p:cNvPr id="296" name="Google Shape;296;p16"/>
          <p:cNvGrpSpPr/>
          <p:nvPr/>
        </p:nvGrpSpPr>
        <p:grpSpPr>
          <a:xfrm>
            <a:off x="2198117" y="5913634"/>
            <a:ext cx="342646" cy="358708"/>
            <a:chOff x="0" y="-38100"/>
            <a:chExt cx="812800" cy="850900"/>
          </a:xfrm>
        </p:grpSpPr>
        <p:sp>
          <p:nvSpPr>
            <p:cNvPr id="297" name="Google Shape;29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9" name="Google Shape;299;p16"/>
          <p:cNvSpPr txBox="1"/>
          <p:nvPr/>
        </p:nvSpPr>
        <p:spPr>
          <a:xfrm>
            <a:off x="2091996" y="6325233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122026"/>
                </a:solidFill>
                <a:latin typeface="Arial"/>
                <a:ea typeface="Arial"/>
                <a:cs typeface="Arial"/>
                <a:sym typeface="Arial"/>
              </a:rPr>
              <a:t>#FFFFFF</a:t>
            </a:r>
            <a:endParaRPr/>
          </a:p>
        </p:txBody>
      </p:sp>
      <p:sp>
        <p:nvSpPr>
          <p:cNvPr id="300" name="Google Shape;300;p16"/>
          <p:cNvSpPr/>
          <p:nvPr/>
        </p:nvSpPr>
        <p:spPr>
          <a:xfrm>
            <a:off x="4607783" y="2806274"/>
            <a:ext cx="4683448" cy="3176229"/>
          </a:xfrm>
          <a:custGeom>
            <a:rect b="b" l="l" r="r" t="t"/>
            <a:pathLst>
              <a:path extrusionOk="0" h="3176229" w="4683448">
                <a:moveTo>
                  <a:pt x="0" y="0"/>
                </a:moveTo>
                <a:lnTo>
                  <a:pt x="4683448" y="0"/>
                </a:lnTo>
                <a:lnTo>
                  <a:pt x="4683448" y="3176230"/>
                </a:lnTo>
                <a:lnTo>
                  <a:pt x="0" y="31762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1" name="Google Shape;301;p16"/>
          <p:cNvSpPr/>
          <p:nvPr/>
        </p:nvSpPr>
        <p:spPr>
          <a:xfrm>
            <a:off x="5770133" y="3171813"/>
            <a:ext cx="1047579" cy="950440"/>
          </a:xfrm>
          <a:custGeom>
            <a:rect b="b" l="l" r="r" t="t"/>
            <a:pathLst>
              <a:path extrusionOk="0" h="950440" w="1047579">
                <a:moveTo>
                  <a:pt x="0" y="0"/>
                </a:moveTo>
                <a:lnTo>
                  <a:pt x="1047579" y="0"/>
                </a:lnTo>
                <a:lnTo>
                  <a:pt x="1047579" y="950440"/>
                </a:lnTo>
                <a:lnTo>
                  <a:pt x="0" y="9504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2" name="Google Shape;302;p16"/>
          <p:cNvSpPr/>
          <p:nvPr/>
        </p:nvSpPr>
        <p:spPr>
          <a:xfrm>
            <a:off x="7053215" y="3171813"/>
            <a:ext cx="1047579" cy="950440"/>
          </a:xfrm>
          <a:custGeom>
            <a:rect b="b" l="l" r="r" t="t"/>
            <a:pathLst>
              <a:path extrusionOk="0" h="950440" w="1047579">
                <a:moveTo>
                  <a:pt x="0" y="0"/>
                </a:moveTo>
                <a:lnTo>
                  <a:pt x="1047580" y="0"/>
                </a:lnTo>
                <a:lnTo>
                  <a:pt x="1047580" y="950440"/>
                </a:lnTo>
                <a:lnTo>
                  <a:pt x="0" y="9504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3" name="Google Shape;303;p16"/>
          <p:cNvSpPr/>
          <p:nvPr/>
        </p:nvSpPr>
        <p:spPr>
          <a:xfrm>
            <a:off x="5770133" y="4462881"/>
            <a:ext cx="1047579" cy="950440"/>
          </a:xfrm>
          <a:custGeom>
            <a:rect b="b" l="l" r="r" t="t"/>
            <a:pathLst>
              <a:path extrusionOk="0" h="950440" w="1047579">
                <a:moveTo>
                  <a:pt x="0" y="0"/>
                </a:moveTo>
                <a:lnTo>
                  <a:pt x="1047579" y="0"/>
                </a:lnTo>
                <a:lnTo>
                  <a:pt x="1047579" y="950440"/>
                </a:lnTo>
                <a:lnTo>
                  <a:pt x="0" y="9504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4" name="Google Shape;304;p16"/>
          <p:cNvSpPr/>
          <p:nvPr/>
        </p:nvSpPr>
        <p:spPr>
          <a:xfrm>
            <a:off x="7053215" y="4462881"/>
            <a:ext cx="1047579" cy="950440"/>
          </a:xfrm>
          <a:custGeom>
            <a:rect b="b" l="l" r="r" t="t"/>
            <a:pathLst>
              <a:path extrusionOk="0" h="950440" w="1047579">
                <a:moveTo>
                  <a:pt x="0" y="0"/>
                </a:moveTo>
                <a:lnTo>
                  <a:pt x="1047580" y="0"/>
                </a:lnTo>
                <a:lnTo>
                  <a:pt x="1047580" y="950440"/>
                </a:lnTo>
                <a:lnTo>
                  <a:pt x="0" y="9504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BC6FF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12" name="Google Shape;312;p17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213E8E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15" name="Google Shape;315;p17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