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Alata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schemas.openxmlformats.org/officeDocument/2006/relationships/font" Target="fonts/Alat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1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1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15.png"/><Relationship Id="rId7" Type="http://schemas.openxmlformats.org/officeDocument/2006/relationships/image" Target="../media/image2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0" name="Google Shape;14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Colorful V2">
  <p:cSld name="CUSTOM_2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5340988" y="1343223"/>
            <a:ext cx="7607355" cy="7597846"/>
          </a:xfrm>
          <a:custGeom>
            <a:rect b="b" l="l" r="r" t="t"/>
            <a:pathLst>
              <a:path extrusionOk="0" h="7597846" w="7607355">
                <a:moveTo>
                  <a:pt x="0" y="0"/>
                </a:moveTo>
                <a:lnTo>
                  <a:pt x="7607355" y="0"/>
                </a:lnTo>
                <a:lnTo>
                  <a:pt x="7607355" y="7597846"/>
                </a:lnTo>
                <a:lnTo>
                  <a:pt x="0" y="75978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4885804" y="1573307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" name="Google Shape;18;p3"/>
          <p:cNvSpPr/>
          <p:nvPr/>
        </p:nvSpPr>
        <p:spPr>
          <a:xfrm>
            <a:off x="11116459" y="1573307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" name="Google Shape;19;p3"/>
          <p:cNvSpPr/>
          <p:nvPr/>
        </p:nvSpPr>
        <p:spPr>
          <a:xfrm>
            <a:off x="4885804" y="6584618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" name="Google Shape;20;p3"/>
          <p:cNvSpPr/>
          <p:nvPr/>
        </p:nvSpPr>
        <p:spPr>
          <a:xfrm>
            <a:off x="11116459" y="6584618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" name="Google Shape;21;p3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" name="Google Shape;22;p3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" name="Google Shape;23;p3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" name="Google Shape;24;p3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" name="Google Shape;25;p3"/>
          <p:cNvSpPr/>
          <p:nvPr/>
        </p:nvSpPr>
        <p:spPr>
          <a:xfrm>
            <a:off x="8060427" y="4057907"/>
            <a:ext cx="2168477" cy="2168477"/>
          </a:xfrm>
          <a:custGeom>
            <a:rect b="b" l="l" r="r" t="t"/>
            <a:pathLst>
              <a:path extrusionOk="0" h="2168477" w="2168477">
                <a:moveTo>
                  <a:pt x="0" y="0"/>
                </a:moveTo>
                <a:lnTo>
                  <a:pt x="2168477" y="0"/>
                </a:lnTo>
                <a:lnTo>
                  <a:pt x="2168477" y="2168477"/>
                </a:lnTo>
                <a:lnTo>
                  <a:pt x="0" y="2168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5477500" y="2213900"/>
            <a:ext cx="1240500" cy="110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0"/>
              <a:buNone/>
              <a:defRPr sz="9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2" type="title"/>
          </p:nvPr>
        </p:nvSpPr>
        <p:spPr>
          <a:xfrm>
            <a:off x="11675900" y="2198025"/>
            <a:ext cx="1240500" cy="110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0"/>
              <a:buNone/>
              <a:defRPr sz="9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3" type="title"/>
          </p:nvPr>
        </p:nvSpPr>
        <p:spPr>
          <a:xfrm>
            <a:off x="11675900" y="7209350"/>
            <a:ext cx="1240500" cy="110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0"/>
              <a:buNone/>
              <a:defRPr sz="9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4" type="title"/>
          </p:nvPr>
        </p:nvSpPr>
        <p:spPr>
          <a:xfrm>
            <a:off x="5477500" y="7209350"/>
            <a:ext cx="1240500" cy="110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9000"/>
              <a:buNone/>
              <a:defRPr sz="9000">
                <a:solidFill>
                  <a:srgbClr val="D49DA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" type="subTitle"/>
          </p:nvPr>
        </p:nvSpPr>
        <p:spPr>
          <a:xfrm>
            <a:off x="572550" y="1210000"/>
            <a:ext cx="3969900" cy="7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5" type="body"/>
          </p:nvPr>
        </p:nvSpPr>
        <p:spPr>
          <a:xfrm>
            <a:off x="610725" y="2565075"/>
            <a:ext cx="3969900" cy="1985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6" type="subTitle"/>
          </p:nvPr>
        </p:nvSpPr>
        <p:spPr>
          <a:xfrm>
            <a:off x="553463" y="5957050"/>
            <a:ext cx="3969900" cy="7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2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7" type="body"/>
          </p:nvPr>
        </p:nvSpPr>
        <p:spPr>
          <a:xfrm>
            <a:off x="591638" y="7312125"/>
            <a:ext cx="3969900" cy="1985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8" type="subTitle"/>
          </p:nvPr>
        </p:nvSpPr>
        <p:spPr>
          <a:xfrm>
            <a:off x="13746900" y="1210000"/>
            <a:ext cx="3969900" cy="7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None/>
              <a:defRPr>
                <a:solidFill>
                  <a:schemeClr val="lt2"/>
                </a:solidFill>
              </a:defRPr>
            </a:lvl1pPr>
            <a:lvl2pPr lvl="1" rtl="0" algn="r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 algn="r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9" type="body"/>
          </p:nvPr>
        </p:nvSpPr>
        <p:spPr>
          <a:xfrm>
            <a:off x="13708725" y="2622663"/>
            <a:ext cx="3969900" cy="1985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36" name="Google Shape;36;p3"/>
          <p:cNvSpPr txBox="1"/>
          <p:nvPr>
            <p:ph idx="13" type="subTitle"/>
          </p:nvPr>
        </p:nvSpPr>
        <p:spPr>
          <a:xfrm>
            <a:off x="13828750" y="5957050"/>
            <a:ext cx="3969900" cy="7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>
                <a:solidFill>
                  <a:schemeClr val="dk2"/>
                </a:solidFill>
              </a:defRPr>
            </a:lvl1pPr>
            <a:lvl2pPr lvl="1" rtl="0" algn="r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 algn="r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 algn="r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4" type="body"/>
          </p:nvPr>
        </p:nvSpPr>
        <p:spPr>
          <a:xfrm>
            <a:off x="13866925" y="7312125"/>
            <a:ext cx="3969900" cy="1985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Multicolored">
  <p:cSld name="CUSTOM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/>
          <p:nvPr/>
        </p:nvSpPr>
        <p:spPr>
          <a:xfrm>
            <a:off x="5024050" y="1028700"/>
            <a:ext cx="8239900" cy="8229600"/>
          </a:xfrm>
          <a:custGeom>
            <a:rect b="b" l="l" r="r" t="t"/>
            <a:pathLst>
              <a:path extrusionOk="0"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" name="Google Shape;40;p4"/>
          <p:cNvSpPr/>
          <p:nvPr/>
        </p:nvSpPr>
        <p:spPr>
          <a:xfrm>
            <a:off x="7172330" y="3183129"/>
            <a:ext cx="3991759" cy="3986769"/>
          </a:xfrm>
          <a:custGeom>
            <a:rect b="b" l="l" r="r" t="t"/>
            <a:pathLst>
              <a:path extrusionOk="0" h="3986769" w="3991759">
                <a:moveTo>
                  <a:pt x="0" y="0"/>
                </a:moveTo>
                <a:lnTo>
                  <a:pt x="3991759" y="0"/>
                </a:lnTo>
                <a:lnTo>
                  <a:pt x="3991759" y="3986770"/>
                </a:lnTo>
                <a:lnTo>
                  <a:pt x="0" y="3986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" name="Google Shape;41;p4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" name="Google Shape;42;p4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" name="Google Shape;43;p4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" name="Google Shape;44;p4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" name="Google Shape;45;p4"/>
          <p:cNvSpPr/>
          <p:nvPr/>
        </p:nvSpPr>
        <p:spPr>
          <a:xfrm rot="-1586212">
            <a:off x="4855540" y="1715764"/>
            <a:ext cx="1815236" cy="1666717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100" y="0"/>
                </a:lnTo>
                <a:lnTo>
                  <a:pt x="1816100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" name="Google Shape;46;p4"/>
          <p:cNvSpPr/>
          <p:nvPr/>
        </p:nvSpPr>
        <p:spPr>
          <a:xfrm rot="9156111">
            <a:off x="11481596" y="7140517"/>
            <a:ext cx="1938172" cy="1779594"/>
          </a:xfrm>
          <a:custGeom>
            <a:rect b="b" l="l" r="r" t="t"/>
            <a:pathLst>
              <a:path extrusionOk="0" h="1780256" w="1938893">
                <a:moveTo>
                  <a:pt x="1938893" y="1780256"/>
                </a:moveTo>
                <a:lnTo>
                  <a:pt x="0" y="1780256"/>
                </a:lnTo>
                <a:lnTo>
                  <a:pt x="0" y="0"/>
                </a:lnTo>
                <a:lnTo>
                  <a:pt x="1938893" y="0"/>
                </a:lnTo>
                <a:lnTo>
                  <a:pt x="1938893" y="1780256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" name="Google Shape;47;p4"/>
          <p:cNvSpPr/>
          <p:nvPr/>
        </p:nvSpPr>
        <p:spPr>
          <a:xfrm rot="-5589358">
            <a:off x="4797548" y="6685604"/>
            <a:ext cx="1814310" cy="1665867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100" y="0"/>
                </a:lnTo>
                <a:lnTo>
                  <a:pt x="1816100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" name="Google Shape;48;p4"/>
          <p:cNvSpPr/>
          <p:nvPr/>
        </p:nvSpPr>
        <p:spPr>
          <a:xfrm rot="4795540">
            <a:off x="11439299" y="1572707"/>
            <a:ext cx="1816871" cy="1668218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099" y="0"/>
                </a:lnTo>
                <a:lnTo>
                  <a:pt x="1816099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49" name="Google Shape;49;p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185238" y="4248800"/>
            <a:ext cx="1920825" cy="178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4"/>
          <p:cNvSpPr txBox="1"/>
          <p:nvPr>
            <p:ph type="title"/>
          </p:nvPr>
        </p:nvSpPr>
        <p:spPr>
          <a:xfrm>
            <a:off x="725250" y="553475"/>
            <a:ext cx="3244500" cy="167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200"/>
              <a:buNone/>
              <a:defRPr sz="1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" type="subTitle"/>
          </p:nvPr>
        </p:nvSpPr>
        <p:spPr>
          <a:xfrm>
            <a:off x="725250" y="2423850"/>
            <a:ext cx="3854100" cy="759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2" type="body"/>
          </p:nvPr>
        </p:nvSpPr>
        <p:spPr>
          <a:xfrm>
            <a:off x="744325" y="3568950"/>
            <a:ext cx="3835200" cy="99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53" name="Google Shape;53;p4"/>
          <p:cNvSpPr txBox="1"/>
          <p:nvPr>
            <p:ph idx="3" type="title"/>
          </p:nvPr>
        </p:nvSpPr>
        <p:spPr>
          <a:xfrm>
            <a:off x="903025" y="5946475"/>
            <a:ext cx="3244500" cy="167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2200"/>
              <a:buNone/>
              <a:defRPr sz="12200">
                <a:solidFill>
                  <a:srgbClr val="D49DA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D49DA4"/>
              </a:buClr>
              <a:buSzPts val="1400"/>
              <a:buNone/>
              <a:defRPr>
                <a:solidFill>
                  <a:srgbClr val="D49DA4"/>
                </a:solidFill>
              </a:defRPr>
            </a:lvl9pPr>
          </a:lstStyle>
          <a:p/>
        </p:txBody>
      </p:sp>
      <p:sp>
        <p:nvSpPr>
          <p:cNvPr id="54" name="Google Shape;54;p4"/>
          <p:cNvSpPr txBox="1"/>
          <p:nvPr>
            <p:ph idx="4" type="subTitle"/>
          </p:nvPr>
        </p:nvSpPr>
        <p:spPr>
          <a:xfrm>
            <a:off x="903025" y="7816850"/>
            <a:ext cx="3854100" cy="759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D49DA4"/>
              </a:buClr>
              <a:buSzPts val="3200"/>
              <a:buNone/>
              <a:defRPr>
                <a:solidFill>
                  <a:srgbClr val="D49DA4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2pPr>
            <a:lvl3pPr lvl="2" rtl="0">
              <a:spcBef>
                <a:spcPts val="48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3pPr>
            <a:lvl4pPr lvl="3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4pPr>
            <a:lvl5pPr lvl="4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5pPr>
            <a:lvl6pPr lvl="5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6pPr>
            <a:lvl7pPr lvl="6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7pPr>
            <a:lvl8pPr lvl="7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8pPr>
            <a:lvl9pPr lvl="8" rtl="0">
              <a:spcBef>
                <a:spcPts val="400"/>
              </a:spcBef>
              <a:spcAft>
                <a:spcPts val="0"/>
              </a:spcAft>
              <a:buClr>
                <a:srgbClr val="D49DA4"/>
              </a:buClr>
              <a:buSzPts val="2100"/>
              <a:buNone/>
              <a:defRPr>
                <a:solidFill>
                  <a:srgbClr val="D49DA4"/>
                </a:solidFill>
              </a:defRPr>
            </a:lvl9pPr>
          </a:lstStyle>
          <a:p/>
        </p:txBody>
      </p:sp>
      <p:sp>
        <p:nvSpPr>
          <p:cNvPr id="55" name="Google Shape;55;p4"/>
          <p:cNvSpPr txBox="1"/>
          <p:nvPr>
            <p:ph idx="5" type="body"/>
          </p:nvPr>
        </p:nvSpPr>
        <p:spPr>
          <a:xfrm>
            <a:off x="922100" y="8961950"/>
            <a:ext cx="3835200" cy="99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56" name="Google Shape;56;p4"/>
          <p:cNvSpPr txBox="1"/>
          <p:nvPr>
            <p:ph idx="6" type="title"/>
          </p:nvPr>
        </p:nvSpPr>
        <p:spPr>
          <a:xfrm>
            <a:off x="14592150" y="545175"/>
            <a:ext cx="3244500" cy="167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200"/>
              <a:buNone/>
              <a:defRPr sz="12200">
                <a:solidFill>
                  <a:schemeClr val="l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7" name="Google Shape;57;p4"/>
          <p:cNvSpPr txBox="1"/>
          <p:nvPr>
            <p:ph idx="7" type="subTitle"/>
          </p:nvPr>
        </p:nvSpPr>
        <p:spPr>
          <a:xfrm>
            <a:off x="13982550" y="2415550"/>
            <a:ext cx="3854100" cy="759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None/>
              <a:defRPr>
                <a:solidFill>
                  <a:schemeClr val="lt2"/>
                </a:solidFill>
              </a:defRPr>
            </a:lvl1pPr>
            <a:lvl2pPr lvl="1" rtl="0" algn="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2pPr>
            <a:lvl3pPr lvl="2" rtl="0" algn="r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3pPr>
            <a:lvl4pPr lvl="3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4pPr>
            <a:lvl5pPr lvl="4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5pPr>
            <a:lvl6pPr lvl="5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6pPr>
            <a:lvl7pPr lvl="6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7pPr>
            <a:lvl8pPr lvl="7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8pPr>
            <a:lvl9pPr lvl="8" rtl="0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8" name="Google Shape;58;p4"/>
          <p:cNvSpPr txBox="1"/>
          <p:nvPr>
            <p:ph idx="8" type="body"/>
          </p:nvPr>
        </p:nvSpPr>
        <p:spPr>
          <a:xfrm>
            <a:off x="14001625" y="3560650"/>
            <a:ext cx="3835200" cy="99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  <p:sp>
        <p:nvSpPr>
          <p:cNvPr id="59" name="Google Shape;59;p4"/>
          <p:cNvSpPr txBox="1"/>
          <p:nvPr>
            <p:ph idx="9" type="title"/>
          </p:nvPr>
        </p:nvSpPr>
        <p:spPr>
          <a:xfrm>
            <a:off x="14750075" y="5963963"/>
            <a:ext cx="3244500" cy="167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4"/>
          <p:cNvSpPr txBox="1"/>
          <p:nvPr>
            <p:ph idx="13" type="subTitle"/>
          </p:nvPr>
        </p:nvSpPr>
        <p:spPr>
          <a:xfrm>
            <a:off x="14140475" y="7834338"/>
            <a:ext cx="3854100" cy="759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 algn="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2pPr>
            <a:lvl3pPr lvl="2" rtl="0" algn="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3pPr>
            <a:lvl4pPr lvl="3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4pPr>
            <a:lvl5pPr lvl="4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5pPr>
            <a:lvl6pPr lvl="5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6pPr>
            <a:lvl7pPr lvl="6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7pPr>
            <a:lvl8pPr lvl="7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8pPr>
            <a:lvl9pPr lvl="8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1" name="Google Shape;61;p4"/>
          <p:cNvSpPr txBox="1"/>
          <p:nvPr>
            <p:ph idx="14" type="body"/>
          </p:nvPr>
        </p:nvSpPr>
        <p:spPr>
          <a:xfrm>
            <a:off x="14159550" y="8979438"/>
            <a:ext cx="3835200" cy="99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Roboto"/>
              <a:buChar char="•"/>
              <a:defRPr sz="2100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–"/>
              <a:defRPr>
                <a:solidFill>
                  <a:srgbClr val="4D4D4D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»"/>
              <a:defRPr>
                <a:solidFill>
                  <a:srgbClr val="4D4D4D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rgbClr val="4D4D4D"/>
              </a:buClr>
              <a:buSzPts val="2100"/>
              <a:buChar char="•"/>
              <a:defRPr>
                <a:solidFill>
                  <a:srgbClr val="4D4D4D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Blue">
  <p:cSld name="CUSTOM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type="title"/>
          </p:nvPr>
        </p:nvSpPr>
        <p:spPr>
          <a:xfrm>
            <a:off x="1183300" y="1889450"/>
            <a:ext cx="2920200" cy="253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800"/>
              <a:buNone/>
              <a:defRPr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2" type="title"/>
          </p:nvPr>
        </p:nvSpPr>
        <p:spPr>
          <a:xfrm>
            <a:off x="14273650" y="1889450"/>
            <a:ext cx="2920200" cy="253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8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 txBox="1"/>
          <p:nvPr>
            <p:ph idx="3" type="title"/>
          </p:nvPr>
        </p:nvSpPr>
        <p:spPr>
          <a:xfrm>
            <a:off x="1183300" y="7041600"/>
            <a:ext cx="2920200" cy="253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8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"/>
          <p:cNvSpPr txBox="1"/>
          <p:nvPr>
            <p:ph idx="4" type="title"/>
          </p:nvPr>
        </p:nvSpPr>
        <p:spPr>
          <a:xfrm>
            <a:off x="14273650" y="7041600"/>
            <a:ext cx="2920200" cy="253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8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8" name="Google Shape;68;p5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9" name="Google Shape;69;p5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0" name="Google Shape;70;p5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1" name="Google Shape;71;p5"/>
          <p:cNvSpPr/>
          <p:nvPr/>
        </p:nvSpPr>
        <p:spPr>
          <a:xfrm>
            <a:off x="5340988" y="1343223"/>
            <a:ext cx="7607355" cy="7597846"/>
          </a:xfrm>
          <a:custGeom>
            <a:rect b="b" l="l" r="r" t="t"/>
            <a:pathLst>
              <a:path extrusionOk="0" h="7597846" w="7607355">
                <a:moveTo>
                  <a:pt x="0" y="0"/>
                </a:moveTo>
                <a:lnTo>
                  <a:pt x="7607355" y="0"/>
                </a:lnTo>
                <a:lnTo>
                  <a:pt x="7607355" y="7597846"/>
                </a:lnTo>
                <a:lnTo>
                  <a:pt x="0" y="75978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2" name="Google Shape;72;p5"/>
          <p:cNvSpPr/>
          <p:nvPr/>
        </p:nvSpPr>
        <p:spPr>
          <a:xfrm>
            <a:off x="7245204" y="3242684"/>
            <a:ext cx="3798923" cy="3798923"/>
          </a:xfrm>
          <a:custGeom>
            <a:rect b="b" l="l" r="r" t="t"/>
            <a:pathLst>
              <a:path extrusionOk="0" h="3798923" w="3798923">
                <a:moveTo>
                  <a:pt x="0" y="0"/>
                </a:moveTo>
                <a:lnTo>
                  <a:pt x="3798923" y="0"/>
                </a:lnTo>
                <a:lnTo>
                  <a:pt x="3798923" y="3798923"/>
                </a:lnTo>
                <a:lnTo>
                  <a:pt x="0" y="37989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3" name="Google Shape;73;p5"/>
          <p:cNvSpPr/>
          <p:nvPr/>
        </p:nvSpPr>
        <p:spPr>
          <a:xfrm flipH="1">
            <a:off x="487807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9"/>
                </a:moveTo>
                <a:lnTo>
                  <a:pt x="925831" y="540349"/>
                </a:lnTo>
                <a:lnTo>
                  <a:pt x="925831" y="0"/>
                </a:lnTo>
                <a:lnTo>
                  <a:pt x="0" y="0"/>
                </a:lnTo>
                <a:lnTo>
                  <a:pt x="0" y="540349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4" name="Google Shape;74;p5"/>
          <p:cNvSpPr/>
          <p:nvPr/>
        </p:nvSpPr>
        <p:spPr>
          <a:xfrm>
            <a:off x="13548191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5" name="Google Shape;75;p5"/>
          <p:cNvSpPr/>
          <p:nvPr/>
        </p:nvSpPr>
        <p:spPr>
          <a:xfrm>
            <a:off x="13548191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6" name="Google Shape;76;p5"/>
          <p:cNvSpPr/>
          <p:nvPr/>
        </p:nvSpPr>
        <p:spPr>
          <a:xfrm>
            <a:off x="451168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7" name="Google Shape;77;p5"/>
          <p:cNvSpPr/>
          <p:nvPr/>
        </p:nvSpPr>
        <p:spPr>
          <a:xfrm>
            <a:off x="451168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8" name="Google Shape;78;p5"/>
          <p:cNvSpPr/>
          <p:nvPr/>
        </p:nvSpPr>
        <p:spPr>
          <a:xfrm rot="10800000">
            <a:off x="1248240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0"/>
                </a:moveTo>
                <a:lnTo>
                  <a:pt x="925830" y="0"/>
                </a:lnTo>
                <a:lnTo>
                  <a:pt x="925830" y="540349"/>
                </a:lnTo>
                <a:lnTo>
                  <a:pt x="0" y="5403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9" name="Google Shape;79;p5"/>
          <p:cNvSpPr/>
          <p:nvPr/>
        </p:nvSpPr>
        <p:spPr>
          <a:xfrm flipH="1" rot="-5400000">
            <a:off x="8681750" y="8670895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8"/>
                </a:moveTo>
                <a:lnTo>
                  <a:pt x="925831" y="540348"/>
                </a:lnTo>
                <a:lnTo>
                  <a:pt x="925831" y="0"/>
                </a:lnTo>
                <a:lnTo>
                  <a:pt x="0" y="0"/>
                </a:lnTo>
                <a:lnTo>
                  <a:pt x="0" y="540348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0" name="Google Shape;80;p5"/>
          <p:cNvSpPr/>
          <p:nvPr/>
        </p:nvSpPr>
        <p:spPr>
          <a:xfrm flipH="1" rot="5400000">
            <a:off x="8681085" y="1093537"/>
            <a:ext cx="925831" cy="540348"/>
          </a:xfrm>
          <a:custGeom>
            <a:rect b="b" l="l" r="r" t="t"/>
            <a:pathLst>
              <a:path extrusionOk="0" h="540348" w="925831">
                <a:moveTo>
                  <a:pt x="925830" y="0"/>
                </a:moveTo>
                <a:lnTo>
                  <a:pt x="0" y="0"/>
                </a:lnTo>
                <a:lnTo>
                  <a:pt x="0" y="540348"/>
                </a:lnTo>
                <a:lnTo>
                  <a:pt x="925830" y="540348"/>
                </a:lnTo>
                <a:lnTo>
                  <a:pt x="92583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1" name="Google Shape;81;p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47049" y="4289729"/>
            <a:ext cx="1592200" cy="172532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5"/>
          <p:cNvSpPr txBox="1"/>
          <p:nvPr>
            <p:ph idx="1" type="subTitle"/>
          </p:nvPr>
        </p:nvSpPr>
        <p:spPr>
          <a:xfrm>
            <a:off x="1183300" y="1343600"/>
            <a:ext cx="2920200" cy="483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5" type="subTitle"/>
          </p:nvPr>
        </p:nvSpPr>
        <p:spPr>
          <a:xfrm>
            <a:off x="1183300" y="6393925"/>
            <a:ext cx="2920200" cy="483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6" type="subTitle"/>
          </p:nvPr>
        </p:nvSpPr>
        <p:spPr>
          <a:xfrm>
            <a:off x="14273650" y="1343600"/>
            <a:ext cx="2920200" cy="483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85" name="Google Shape;85;p5"/>
          <p:cNvSpPr txBox="1"/>
          <p:nvPr>
            <p:ph idx="7" type="subTitle"/>
          </p:nvPr>
        </p:nvSpPr>
        <p:spPr>
          <a:xfrm>
            <a:off x="14273650" y="6393925"/>
            <a:ext cx="2920200" cy="483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2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86" name="Google Shape;86;p5"/>
          <p:cNvSpPr txBox="1"/>
          <p:nvPr>
            <p:ph idx="8" type="body"/>
          </p:nvPr>
        </p:nvSpPr>
        <p:spPr>
          <a:xfrm>
            <a:off x="916100" y="2565075"/>
            <a:ext cx="3683400" cy="21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oboto"/>
              <a:buChar char="•"/>
              <a:defRPr sz="21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2pPr>
            <a:lvl3pPr indent="-361950" lvl="2" marL="13716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3pPr>
            <a:lvl4pPr indent="-361950" lvl="3" marL="1828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4pPr>
            <a:lvl5pPr indent="-361950" lvl="4" marL="2286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»"/>
              <a:defRPr>
                <a:solidFill>
                  <a:schemeClr val="accent1"/>
                </a:solidFill>
              </a:defRPr>
            </a:lvl5pPr>
            <a:lvl6pPr indent="-361950" lvl="5" marL="2743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6pPr>
            <a:lvl7pPr indent="-361950" lvl="6" marL="3200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7pPr>
            <a:lvl8pPr indent="-361950" lvl="7" marL="3657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8pPr>
            <a:lvl9pPr indent="-361950" lvl="8" marL="4114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87" name="Google Shape;87;p5"/>
          <p:cNvSpPr txBox="1"/>
          <p:nvPr>
            <p:ph idx="9" type="body"/>
          </p:nvPr>
        </p:nvSpPr>
        <p:spPr>
          <a:xfrm>
            <a:off x="916100" y="7736925"/>
            <a:ext cx="3683400" cy="21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oboto"/>
              <a:buChar char="•"/>
              <a:defRPr sz="21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2pPr>
            <a:lvl3pPr indent="-361950" lvl="2" marL="1371600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3pPr>
            <a:lvl4pPr indent="-361950" lvl="3" marL="18288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4pPr>
            <a:lvl5pPr indent="-361950" lvl="4" marL="22860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»"/>
              <a:defRPr>
                <a:solidFill>
                  <a:schemeClr val="accent1"/>
                </a:solidFill>
              </a:defRPr>
            </a:lvl5pPr>
            <a:lvl6pPr indent="-361950" lvl="5" marL="27432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6pPr>
            <a:lvl7pPr indent="-361950" lvl="6" marL="32004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7pPr>
            <a:lvl8pPr indent="-361950" lvl="7" marL="36576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8pPr>
            <a:lvl9pPr indent="-361950" lvl="8" marL="4114800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88" name="Google Shape;88;p5"/>
          <p:cNvSpPr txBox="1"/>
          <p:nvPr>
            <p:ph idx="13" type="body"/>
          </p:nvPr>
        </p:nvSpPr>
        <p:spPr>
          <a:xfrm>
            <a:off x="13892050" y="2565075"/>
            <a:ext cx="3683400" cy="21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oboto"/>
              <a:buChar char="•"/>
              <a:defRPr sz="21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»"/>
              <a:defRPr>
                <a:solidFill>
                  <a:schemeClr val="accent1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89" name="Google Shape;89;p5"/>
          <p:cNvSpPr txBox="1"/>
          <p:nvPr>
            <p:ph idx="14" type="body"/>
          </p:nvPr>
        </p:nvSpPr>
        <p:spPr>
          <a:xfrm>
            <a:off x="13892050" y="7736925"/>
            <a:ext cx="3683400" cy="21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rtl="0" algn="r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oboto"/>
              <a:buChar char="•"/>
              <a:defRPr sz="21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61950" lvl="1" marL="914400" rtl="0" algn="r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2pPr>
            <a:lvl3pPr indent="-361950" lvl="2" marL="1371600" rtl="0" algn="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3pPr>
            <a:lvl4pPr indent="-361950" lvl="3" marL="18288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>
                <a:solidFill>
                  <a:schemeClr val="accent1"/>
                </a:solidFill>
              </a:defRPr>
            </a:lvl4pPr>
            <a:lvl5pPr indent="-361950" lvl="4" marL="22860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»"/>
              <a:defRPr>
                <a:solidFill>
                  <a:schemeClr val="accent1"/>
                </a:solidFill>
              </a:defRPr>
            </a:lvl5pPr>
            <a:lvl6pPr indent="-361950" lvl="5" marL="27432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6pPr>
            <a:lvl7pPr indent="-361950" lvl="6" marL="32004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7pPr>
            <a:lvl8pPr indent="-361950" lvl="7" marL="36576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8pPr>
            <a:lvl9pPr indent="-361950" lvl="8" marL="411480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•"/>
              <a:defRPr>
                <a:solidFill>
                  <a:schemeClr val="accen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1" name="Google Shape;111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2" name="Google Shape;1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9" name="Google Shape;119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1" name="Google Shape;12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00"/>
              <a:buFont typeface="Alata"/>
              <a:buNone/>
              <a:defRPr i="0" sz="19800" u="none" cap="none" strike="noStrike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lata"/>
              <a:buChar char="•"/>
              <a:defRPr i="0" sz="3200" u="none" cap="none" strike="noStrike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–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6195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•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619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–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619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»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619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•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619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•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619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•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619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•"/>
              <a:defRPr i="0" sz="21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4.png"/><Relationship Id="rId10" Type="http://schemas.openxmlformats.org/officeDocument/2006/relationships/image" Target="../media/image17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29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image" Target="../media/image23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0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1.png"/><Relationship Id="rId6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image" Target="../media/image15.png"/><Relationship Id="rId8" Type="http://schemas.openxmlformats.org/officeDocument/2006/relationships/image" Target="../media/image2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9" Type="http://schemas.openxmlformats.org/officeDocument/2006/relationships/image" Target="../media/image28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8" Type="http://schemas.openxmlformats.org/officeDocument/2006/relationships/image" Target="../media/image2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0" name="Google Shape;160;p16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6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6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16"/>
          <p:cNvSpPr/>
          <p:nvPr/>
        </p:nvSpPr>
        <p:spPr>
          <a:xfrm>
            <a:off x="5340988" y="1343223"/>
            <a:ext cx="7607355" cy="7597846"/>
          </a:xfrm>
          <a:custGeom>
            <a:rect b="b" l="l" r="r" t="t"/>
            <a:pathLst>
              <a:path extrusionOk="0" h="7597846" w="7607355">
                <a:moveTo>
                  <a:pt x="0" y="0"/>
                </a:moveTo>
                <a:lnTo>
                  <a:pt x="7607355" y="0"/>
                </a:lnTo>
                <a:lnTo>
                  <a:pt x="7607355" y="7597846"/>
                </a:lnTo>
                <a:lnTo>
                  <a:pt x="0" y="75978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6"/>
          <p:cNvSpPr/>
          <p:nvPr/>
        </p:nvSpPr>
        <p:spPr>
          <a:xfrm>
            <a:off x="7245204" y="3242684"/>
            <a:ext cx="3798923" cy="3798923"/>
          </a:xfrm>
          <a:custGeom>
            <a:rect b="b" l="l" r="r" t="t"/>
            <a:pathLst>
              <a:path extrusionOk="0" h="3798923" w="3798923">
                <a:moveTo>
                  <a:pt x="0" y="0"/>
                </a:moveTo>
                <a:lnTo>
                  <a:pt x="3798923" y="0"/>
                </a:lnTo>
                <a:lnTo>
                  <a:pt x="3798923" y="3798923"/>
                </a:lnTo>
                <a:lnTo>
                  <a:pt x="0" y="37989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5" name="Google Shape;165;p16"/>
          <p:cNvSpPr/>
          <p:nvPr/>
        </p:nvSpPr>
        <p:spPr>
          <a:xfrm flipH="1">
            <a:off x="487807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9"/>
                </a:moveTo>
                <a:lnTo>
                  <a:pt x="925831" y="540349"/>
                </a:lnTo>
                <a:lnTo>
                  <a:pt x="925831" y="0"/>
                </a:lnTo>
                <a:lnTo>
                  <a:pt x="0" y="0"/>
                </a:lnTo>
                <a:lnTo>
                  <a:pt x="0" y="540349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6"/>
          <p:cNvSpPr/>
          <p:nvPr/>
        </p:nvSpPr>
        <p:spPr>
          <a:xfrm>
            <a:off x="14526899" y="1586279"/>
            <a:ext cx="2665626" cy="2476264"/>
          </a:xfrm>
          <a:custGeom>
            <a:rect b="b" l="l" r="r" t="t"/>
            <a:pathLst>
              <a:path extrusionOk="0" h="3301686" w="3554168">
                <a:moveTo>
                  <a:pt x="0" y="0"/>
                </a:moveTo>
                <a:lnTo>
                  <a:pt x="3554168" y="0"/>
                </a:lnTo>
                <a:lnTo>
                  <a:pt x="3554168" y="3301686"/>
                </a:lnTo>
                <a:lnTo>
                  <a:pt x="0" y="33016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6"/>
          <p:cNvSpPr/>
          <p:nvPr/>
        </p:nvSpPr>
        <p:spPr>
          <a:xfrm>
            <a:off x="13548191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6"/>
          <p:cNvSpPr/>
          <p:nvPr/>
        </p:nvSpPr>
        <p:spPr>
          <a:xfrm>
            <a:off x="14526899" y="6769064"/>
            <a:ext cx="2732401" cy="2489236"/>
          </a:xfrm>
          <a:custGeom>
            <a:rect b="b" l="l" r="r" t="t"/>
            <a:pathLst>
              <a:path extrusionOk="0" h="3318982" w="3643201">
                <a:moveTo>
                  <a:pt x="0" y="0"/>
                </a:moveTo>
                <a:lnTo>
                  <a:pt x="3643201" y="0"/>
                </a:lnTo>
                <a:lnTo>
                  <a:pt x="3643201" y="3318982"/>
                </a:lnTo>
                <a:lnTo>
                  <a:pt x="0" y="33189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16"/>
          <p:cNvSpPr/>
          <p:nvPr/>
        </p:nvSpPr>
        <p:spPr>
          <a:xfrm>
            <a:off x="13548191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0" name="Google Shape;170;p16"/>
          <p:cNvSpPr/>
          <p:nvPr/>
        </p:nvSpPr>
        <p:spPr>
          <a:xfrm>
            <a:off x="1241464" y="1573307"/>
            <a:ext cx="2205529" cy="2489236"/>
          </a:xfrm>
          <a:custGeom>
            <a:rect b="b" l="l" r="r" t="t"/>
            <a:pathLst>
              <a:path extrusionOk="0" h="3318982" w="2940706">
                <a:moveTo>
                  <a:pt x="0" y="0"/>
                </a:moveTo>
                <a:lnTo>
                  <a:pt x="2940706" y="0"/>
                </a:lnTo>
                <a:lnTo>
                  <a:pt x="2940706" y="3318982"/>
                </a:lnTo>
                <a:lnTo>
                  <a:pt x="0" y="33189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p16"/>
          <p:cNvSpPr/>
          <p:nvPr/>
        </p:nvSpPr>
        <p:spPr>
          <a:xfrm>
            <a:off x="451168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6"/>
          <p:cNvSpPr/>
          <p:nvPr/>
        </p:nvSpPr>
        <p:spPr>
          <a:xfrm>
            <a:off x="1214150" y="6769064"/>
            <a:ext cx="2720744" cy="2489236"/>
          </a:xfrm>
          <a:custGeom>
            <a:rect b="b" l="l" r="r" t="t"/>
            <a:pathLst>
              <a:path extrusionOk="0" h="3318982" w="3627658">
                <a:moveTo>
                  <a:pt x="0" y="0"/>
                </a:moveTo>
                <a:lnTo>
                  <a:pt x="3627658" y="0"/>
                </a:lnTo>
                <a:lnTo>
                  <a:pt x="3627658" y="3318982"/>
                </a:lnTo>
                <a:lnTo>
                  <a:pt x="0" y="33189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6"/>
          <p:cNvSpPr/>
          <p:nvPr/>
        </p:nvSpPr>
        <p:spPr>
          <a:xfrm>
            <a:off x="451168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6"/>
          <p:cNvSpPr/>
          <p:nvPr/>
        </p:nvSpPr>
        <p:spPr>
          <a:xfrm rot="10800000">
            <a:off x="1248240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0"/>
                </a:moveTo>
                <a:lnTo>
                  <a:pt x="925830" y="0"/>
                </a:lnTo>
                <a:lnTo>
                  <a:pt x="925830" y="540349"/>
                </a:lnTo>
                <a:lnTo>
                  <a:pt x="0" y="5403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16"/>
          <p:cNvSpPr/>
          <p:nvPr/>
        </p:nvSpPr>
        <p:spPr>
          <a:xfrm flipH="1" rot="-5400000">
            <a:off x="8681750" y="8670895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8"/>
                </a:moveTo>
                <a:lnTo>
                  <a:pt x="925831" y="540348"/>
                </a:lnTo>
                <a:lnTo>
                  <a:pt x="925831" y="0"/>
                </a:lnTo>
                <a:lnTo>
                  <a:pt x="0" y="0"/>
                </a:lnTo>
                <a:lnTo>
                  <a:pt x="0" y="540348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6" name="Google Shape;176;p16"/>
          <p:cNvSpPr/>
          <p:nvPr/>
        </p:nvSpPr>
        <p:spPr>
          <a:xfrm flipH="1" rot="5400000">
            <a:off x="8681085" y="1093537"/>
            <a:ext cx="925831" cy="540348"/>
          </a:xfrm>
          <a:custGeom>
            <a:rect b="b" l="l" r="r" t="t"/>
            <a:pathLst>
              <a:path extrusionOk="0" h="540348" w="925831">
                <a:moveTo>
                  <a:pt x="925830" y="0"/>
                </a:moveTo>
                <a:lnTo>
                  <a:pt x="0" y="0"/>
                </a:lnTo>
                <a:lnTo>
                  <a:pt x="0" y="540348"/>
                </a:lnTo>
                <a:lnTo>
                  <a:pt x="925830" y="540348"/>
                </a:lnTo>
                <a:lnTo>
                  <a:pt x="92583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6"/>
          <p:cNvSpPr txBox="1"/>
          <p:nvPr/>
        </p:nvSpPr>
        <p:spPr>
          <a:xfrm>
            <a:off x="918034" y="1288781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178" name="Google Shape;178;p16"/>
          <p:cNvSpPr txBox="1"/>
          <p:nvPr/>
        </p:nvSpPr>
        <p:spPr>
          <a:xfrm>
            <a:off x="918034" y="6337929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179" name="Google Shape;179;p16"/>
          <p:cNvSpPr txBox="1"/>
          <p:nvPr/>
        </p:nvSpPr>
        <p:spPr>
          <a:xfrm>
            <a:off x="14015057" y="1288781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180" name="Google Shape;180;p16"/>
          <p:cNvSpPr txBox="1"/>
          <p:nvPr/>
        </p:nvSpPr>
        <p:spPr>
          <a:xfrm>
            <a:off x="14015057" y="6337929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181" name="Google Shape;181;p16"/>
          <p:cNvSpPr txBox="1"/>
          <p:nvPr/>
        </p:nvSpPr>
        <p:spPr>
          <a:xfrm>
            <a:off x="604334" y="2563366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182" name="Google Shape;182;p16"/>
          <p:cNvSpPr txBox="1"/>
          <p:nvPr/>
        </p:nvSpPr>
        <p:spPr>
          <a:xfrm>
            <a:off x="13714257" y="2563366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183" name="Google Shape;183;p16"/>
          <p:cNvSpPr txBox="1"/>
          <p:nvPr/>
        </p:nvSpPr>
        <p:spPr>
          <a:xfrm>
            <a:off x="604334" y="762147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184" name="Google Shape;184;p16"/>
          <p:cNvSpPr txBox="1"/>
          <p:nvPr/>
        </p:nvSpPr>
        <p:spPr>
          <a:xfrm>
            <a:off x="13729439" y="762147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pic>
        <p:nvPicPr>
          <p:cNvPr id="185" name="Google Shape;185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347049" y="4289729"/>
            <a:ext cx="1592200" cy="1725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/>
          <p:nvPr/>
        </p:nvSpPr>
        <p:spPr>
          <a:xfrm>
            <a:off x="5024050" y="1028700"/>
            <a:ext cx="8239900" cy="8229600"/>
          </a:xfrm>
          <a:custGeom>
            <a:rect b="b" l="l" r="r" t="t"/>
            <a:pathLst>
              <a:path extrusionOk="0"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7"/>
          <p:cNvSpPr/>
          <p:nvPr/>
        </p:nvSpPr>
        <p:spPr>
          <a:xfrm>
            <a:off x="7172330" y="3183129"/>
            <a:ext cx="3991759" cy="3986769"/>
          </a:xfrm>
          <a:custGeom>
            <a:rect b="b" l="l" r="r" t="t"/>
            <a:pathLst>
              <a:path extrusionOk="0" h="3986769" w="3991759">
                <a:moveTo>
                  <a:pt x="0" y="0"/>
                </a:moveTo>
                <a:lnTo>
                  <a:pt x="3991759" y="0"/>
                </a:lnTo>
                <a:lnTo>
                  <a:pt x="3991759" y="3986770"/>
                </a:lnTo>
                <a:lnTo>
                  <a:pt x="0" y="3986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7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17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17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7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7"/>
          <p:cNvSpPr/>
          <p:nvPr/>
        </p:nvSpPr>
        <p:spPr>
          <a:xfrm rot="-1586817">
            <a:off x="4855731" y="1715322"/>
            <a:ext cx="1816099" cy="1667509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100" y="0"/>
                </a:lnTo>
                <a:lnTo>
                  <a:pt x="1816100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7"/>
          <p:cNvSpPr txBox="1"/>
          <p:nvPr/>
        </p:nvSpPr>
        <p:spPr>
          <a:xfrm>
            <a:off x="705386" y="363956"/>
            <a:ext cx="3078880" cy="2071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4" u="none" cap="none" strike="noStrike">
                <a:solidFill>
                  <a:srgbClr val="B0D49D"/>
                </a:solidFill>
                <a:latin typeface="Alata"/>
                <a:ea typeface="Alata"/>
                <a:cs typeface="Alata"/>
                <a:sym typeface="Alata"/>
              </a:rPr>
              <a:t>01.</a:t>
            </a:r>
            <a:endParaRPr/>
          </a:p>
        </p:txBody>
      </p:sp>
      <p:sp>
        <p:nvSpPr>
          <p:cNvPr id="198" name="Google Shape;198;p17"/>
          <p:cNvSpPr txBox="1"/>
          <p:nvPr/>
        </p:nvSpPr>
        <p:spPr>
          <a:xfrm>
            <a:off x="705386" y="5627252"/>
            <a:ext cx="3078880" cy="2071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4" u="none" cap="none" strike="noStrike">
                <a:solidFill>
                  <a:srgbClr val="D49DA4"/>
                </a:solidFill>
                <a:latin typeface="Alata"/>
                <a:ea typeface="Alata"/>
                <a:cs typeface="Alata"/>
                <a:sym typeface="Alata"/>
              </a:rPr>
              <a:t>02.</a:t>
            </a:r>
            <a:endParaRPr/>
          </a:p>
        </p:txBody>
      </p:sp>
      <p:sp>
        <p:nvSpPr>
          <p:cNvPr id="199" name="Google Shape;199;p17"/>
          <p:cNvSpPr txBox="1"/>
          <p:nvPr/>
        </p:nvSpPr>
        <p:spPr>
          <a:xfrm>
            <a:off x="14677273" y="363956"/>
            <a:ext cx="3078880" cy="2071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4" u="none" cap="none" strike="noStrike">
                <a:solidFill>
                  <a:srgbClr val="9DD1D4"/>
                </a:solidFill>
                <a:latin typeface="Alata"/>
                <a:ea typeface="Alata"/>
                <a:cs typeface="Alata"/>
                <a:sym typeface="Alata"/>
              </a:rPr>
              <a:t>03.</a:t>
            </a:r>
            <a:endParaRPr/>
          </a:p>
        </p:txBody>
      </p:sp>
      <p:sp>
        <p:nvSpPr>
          <p:cNvPr id="200" name="Google Shape;200;p17"/>
          <p:cNvSpPr txBox="1"/>
          <p:nvPr/>
        </p:nvSpPr>
        <p:spPr>
          <a:xfrm>
            <a:off x="14677273" y="5627252"/>
            <a:ext cx="3078880" cy="2071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4" u="none" cap="none" strike="noStrike">
                <a:solidFill>
                  <a:srgbClr val="D3D49D"/>
                </a:solidFill>
                <a:latin typeface="Alata"/>
                <a:ea typeface="Alata"/>
                <a:cs typeface="Alata"/>
                <a:sym typeface="Alata"/>
              </a:rPr>
              <a:t>04.</a:t>
            </a:r>
            <a:endParaRPr/>
          </a:p>
        </p:txBody>
      </p:sp>
      <p:sp>
        <p:nvSpPr>
          <p:cNvPr id="201" name="Google Shape;201;p17"/>
          <p:cNvSpPr txBox="1"/>
          <p:nvPr/>
        </p:nvSpPr>
        <p:spPr>
          <a:xfrm>
            <a:off x="705386" y="2577651"/>
            <a:ext cx="3796557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B0D49D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02" name="Google Shape;202;p17"/>
          <p:cNvSpPr txBox="1"/>
          <p:nvPr/>
        </p:nvSpPr>
        <p:spPr>
          <a:xfrm>
            <a:off x="705386" y="7992507"/>
            <a:ext cx="3796557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D49DA4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03" name="Google Shape;203;p17"/>
          <p:cNvSpPr txBox="1"/>
          <p:nvPr/>
        </p:nvSpPr>
        <p:spPr>
          <a:xfrm>
            <a:off x="13959596" y="2577651"/>
            <a:ext cx="3796557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9DD1D4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04" name="Google Shape;204;p17"/>
          <p:cNvSpPr txBox="1"/>
          <p:nvPr/>
        </p:nvSpPr>
        <p:spPr>
          <a:xfrm>
            <a:off x="13959596" y="7992507"/>
            <a:ext cx="3796557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D3D49D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05" name="Google Shape;205;p17"/>
          <p:cNvSpPr txBox="1"/>
          <p:nvPr/>
        </p:nvSpPr>
        <p:spPr>
          <a:xfrm>
            <a:off x="705386" y="3495932"/>
            <a:ext cx="35538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06" name="Google Shape;206;p17"/>
          <p:cNvSpPr txBox="1"/>
          <p:nvPr/>
        </p:nvSpPr>
        <p:spPr>
          <a:xfrm>
            <a:off x="705386" y="8818605"/>
            <a:ext cx="35538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07" name="Google Shape;207;p17"/>
          <p:cNvSpPr txBox="1"/>
          <p:nvPr/>
        </p:nvSpPr>
        <p:spPr>
          <a:xfrm>
            <a:off x="14202219" y="3495932"/>
            <a:ext cx="35538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08" name="Google Shape;208;p17"/>
          <p:cNvSpPr txBox="1"/>
          <p:nvPr/>
        </p:nvSpPr>
        <p:spPr>
          <a:xfrm>
            <a:off x="14202219" y="8818605"/>
            <a:ext cx="35538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 rot="9156317">
            <a:off x="11480784" y="7139982"/>
            <a:ext cx="1938893" cy="1780256"/>
          </a:xfrm>
          <a:custGeom>
            <a:rect b="b" l="l" r="r" t="t"/>
            <a:pathLst>
              <a:path extrusionOk="0" h="1780256" w="1938893">
                <a:moveTo>
                  <a:pt x="1938893" y="1780256"/>
                </a:moveTo>
                <a:lnTo>
                  <a:pt x="0" y="1780256"/>
                </a:lnTo>
                <a:lnTo>
                  <a:pt x="0" y="0"/>
                </a:lnTo>
                <a:lnTo>
                  <a:pt x="1938893" y="0"/>
                </a:lnTo>
                <a:lnTo>
                  <a:pt x="1938893" y="1780256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7"/>
          <p:cNvSpPr/>
          <p:nvPr/>
        </p:nvSpPr>
        <p:spPr>
          <a:xfrm rot="-5585182">
            <a:off x="4798581" y="6684796"/>
            <a:ext cx="1816099" cy="1667509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100" y="0"/>
                </a:lnTo>
                <a:lnTo>
                  <a:pt x="1816100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1" name="Google Shape;211;p17"/>
          <p:cNvSpPr/>
          <p:nvPr/>
        </p:nvSpPr>
        <p:spPr>
          <a:xfrm rot="4794148">
            <a:off x="11440387" y="1572887"/>
            <a:ext cx="1816099" cy="1667509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099" y="0"/>
                </a:lnTo>
                <a:lnTo>
                  <a:pt x="1816099" y="1667509"/>
                </a:lnTo>
                <a:lnTo>
                  <a:pt x="0" y="1667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12" name="Google Shape;212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185238" y="4248800"/>
            <a:ext cx="1920825" cy="178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"/>
          <p:cNvSpPr/>
          <p:nvPr/>
        </p:nvSpPr>
        <p:spPr>
          <a:xfrm>
            <a:off x="5340988" y="1343223"/>
            <a:ext cx="7607355" cy="7597846"/>
          </a:xfrm>
          <a:custGeom>
            <a:rect b="b" l="l" r="r" t="t"/>
            <a:pathLst>
              <a:path extrusionOk="0" h="7597846" w="7607355">
                <a:moveTo>
                  <a:pt x="0" y="0"/>
                </a:moveTo>
                <a:lnTo>
                  <a:pt x="7607355" y="0"/>
                </a:lnTo>
                <a:lnTo>
                  <a:pt x="7607355" y="7597846"/>
                </a:lnTo>
                <a:lnTo>
                  <a:pt x="0" y="75978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8" name="Google Shape;218;p18"/>
          <p:cNvSpPr/>
          <p:nvPr/>
        </p:nvSpPr>
        <p:spPr>
          <a:xfrm>
            <a:off x="4885804" y="1573307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9" name="Google Shape;219;p18"/>
          <p:cNvSpPr/>
          <p:nvPr/>
        </p:nvSpPr>
        <p:spPr>
          <a:xfrm>
            <a:off x="11116459" y="1573307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0" name="Google Shape;220;p18"/>
          <p:cNvSpPr/>
          <p:nvPr/>
        </p:nvSpPr>
        <p:spPr>
          <a:xfrm>
            <a:off x="4885804" y="6584618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1" name="Google Shape;221;p18"/>
          <p:cNvSpPr/>
          <p:nvPr/>
        </p:nvSpPr>
        <p:spPr>
          <a:xfrm>
            <a:off x="11116459" y="6584618"/>
            <a:ext cx="2359400" cy="2356451"/>
          </a:xfrm>
          <a:custGeom>
            <a:rect b="b" l="l" r="r" t="t"/>
            <a:pathLst>
              <a:path extrusionOk="0" h="2356451" w="2359400">
                <a:moveTo>
                  <a:pt x="0" y="0"/>
                </a:moveTo>
                <a:lnTo>
                  <a:pt x="2359400" y="0"/>
                </a:lnTo>
                <a:lnTo>
                  <a:pt x="2359400" y="2356451"/>
                </a:lnTo>
                <a:lnTo>
                  <a:pt x="0" y="2356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2" name="Google Shape;222;p18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p18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4" name="Google Shape;224;p18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5" name="Google Shape;225;p18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6" name="Google Shape;226;p18"/>
          <p:cNvSpPr/>
          <p:nvPr/>
        </p:nvSpPr>
        <p:spPr>
          <a:xfrm>
            <a:off x="8060427" y="4057907"/>
            <a:ext cx="2168477" cy="2168477"/>
          </a:xfrm>
          <a:custGeom>
            <a:rect b="b" l="l" r="r" t="t"/>
            <a:pathLst>
              <a:path extrusionOk="0" h="2168477" w="2168477">
                <a:moveTo>
                  <a:pt x="0" y="0"/>
                </a:moveTo>
                <a:lnTo>
                  <a:pt x="2168477" y="0"/>
                </a:lnTo>
                <a:lnTo>
                  <a:pt x="2168477" y="2168477"/>
                </a:lnTo>
                <a:lnTo>
                  <a:pt x="0" y="2168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7" name="Google Shape;227;p18"/>
          <p:cNvSpPr txBox="1"/>
          <p:nvPr/>
        </p:nvSpPr>
        <p:spPr>
          <a:xfrm>
            <a:off x="551143" y="1048434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B0D49D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28" name="Google Shape;228;p18"/>
          <p:cNvSpPr txBox="1"/>
          <p:nvPr/>
        </p:nvSpPr>
        <p:spPr>
          <a:xfrm>
            <a:off x="551143" y="6046773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D49DA4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29" name="Google Shape;229;p18"/>
          <p:cNvSpPr txBox="1"/>
          <p:nvPr/>
        </p:nvSpPr>
        <p:spPr>
          <a:xfrm>
            <a:off x="14456934" y="1048434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9DD1D4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30" name="Google Shape;230;p18"/>
          <p:cNvSpPr txBox="1"/>
          <p:nvPr/>
        </p:nvSpPr>
        <p:spPr>
          <a:xfrm>
            <a:off x="14481923" y="6046773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D3D49D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31" name="Google Shape;231;p18"/>
          <p:cNvSpPr txBox="1"/>
          <p:nvPr/>
        </p:nvSpPr>
        <p:spPr>
          <a:xfrm>
            <a:off x="5162580" y="2036176"/>
            <a:ext cx="18819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0" u="none" cap="none" strike="noStrike">
                <a:solidFill>
                  <a:srgbClr val="B0D49D"/>
                </a:solidFill>
                <a:latin typeface="Alata"/>
                <a:ea typeface="Alata"/>
                <a:cs typeface="Alata"/>
                <a:sym typeface="Alata"/>
              </a:rPr>
              <a:t>01.</a:t>
            </a:r>
            <a:endParaRPr/>
          </a:p>
        </p:txBody>
      </p:sp>
      <p:sp>
        <p:nvSpPr>
          <p:cNvPr id="232" name="Google Shape;232;p18"/>
          <p:cNvSpPr txBox="1"/>
          <p:nvPr/>
        </p:nvSpPr>
        <p:spPr>
          <a:xfrm>
            <a:off x="5043242" y="7067518"/>
            <a:ext cx="2120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0" u="none" cap="none" strike="noStrike">
                <a:solidFill>
                  <a:srgbClr val="D49DA4"/>
                </a:solidFill>
                <a:latin typeface="Alata"/>
                <a:ea typeface="Alata"/>
                <a:cs typeface="Alata"/>
                <a:sym typeface="Alata"/>
              </a:rPr>
              <a:t>02.</a:t>
            </a:r>
            <a:endParaRPr/>
          </a:p>
        </p:txBody>
      </p:sp>
      <p:sp>
        <p:nvSpPr>
          <p:cNvPr id="233" name="Google Shape;233;p18"/>
          <p:cNvSpPr txBox="1"/>
          <p:nvPr/>
        </p:nvSpPr>
        <p:spPr>
          <a:xfrm>
            <a:off x="11288460" y="2036176"/>
            <a:ext cx="2120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0" u="none" cap="none" strike="noStrike">
                <a:solidFill>
                  <a:srgbClr val="9DD1D4"/>
                </a:solidFill>
                <a:latin typeface="Alata"/>
                <a:ea typeface="Alata"/>
                <a:cs typeface="Alata"/>
                <a:sym typeface="Alata"/>
              </a:rPr>
              <a:t>03.</a:t>
            </a:r>
            <a:endParaRPr/>
          </a:p>
        </p:txBody>
      </p:sp>
      <p:sp>
        <p:nvSpPr>
          <p:cNvPr id="234" name="Google Shape;234;p18"/>
          <p:cNvSpPr txBox="1"/>
          <p:nvPr/>
        </p:nvSpPr>
        <p:spPr>
          <a:xfrm>
            <a:off x="11288460" y="7067518"/>
            <a:ext cx="2120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0" u="none" cap="none" strike="noStrike">
                <a:solidFill>
                  <a:srgbClr val="D3D49D"/>
                </a:solidFill>
                <a:latin typeface="Alata"/>
                <a:ea typeface="Alata"/>
                <a:cs typeface="Alata"/>
                <a:sym typeface="Alata"/>
              </a:rPr>
              <a:t>04.</a:t>
            </a:r>
            <a:endParaRPr/>
          </a:p>
        </p:txBody>
      </p:sp>
      <p:sp>
        <p:nvSpPr>
          <p:cNvPr id="235" name="Google Shape;235;p18"/>
          <p:cNvSpPr txBox="1"/>
          <p:nvPr/>
        </p:nvSpPr>
        <p:spPr>
          <a:xfrm>
            <a:off x="551143" y="2146324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36" name="Google Shape;236;p18"/>
          <p:cNvSpPr txBox="1"/>
          <p:nvPr/>
        </p:nvSpPr>
        <p:spPr>
          <a:xfrm>
            <a:off x="551143" y="730851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37" name="Google Shape;237;p18"/>
          <p:cNvSpPr txBox="1"/>
          <p:nvPr/>
        </p:nvSpPr>
        <p:spPr>
          <a:xfrm>
            <a:off x="13896457" y="730851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38" name="Google Shape;238;p18"/>
          <p:cNvSpPr txBox="1"/>
          <p:nvPr/>
        </p:nvSpPr>
        <p:spPr>
          <a:xfrm>
            <a:off x="13866384" y="2146324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9"/>
          <p:cNvSpPr txBox="1"/>
          <p:nvPr/>
        </p:nvSpPr>
        <p:spPr>
          <a:xfrm>
            <a:off x="604334" y="733337"/>
            <a:ext cx="3313200" cy="30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778" u="none" cap="none" strike="noStrike">
                <a:solidFill>
                  <a:srgbClr val="C1C7F3"/>
                </a:solidFill>
                <a:latin typeface="Alata"/>
                <a:ea typeface="Alata"/>
                <a:cs typeface="Alata"/>
                <a:sym typeface="Alata"/>
              </a:rPr>
              <a:t>01</a:t>
            </a:r>
            <a:endParaRPr>
              <a:solidFill>
                <a:srgbClr val="C1C7F3"/>
              </a:solidFill>
            </a:endParaRPr>
          </a:p>
        </p:txBody>
      </p:sp>
      <p:sp>
        <p:nvSpPr>
          <p:cNvPr id="244" name="Google Shape;244;p19"/>
          <p:cNvSpPr txBox="1"/>
          <p:nvPr/>
        </p:nvSpPr>
        <p:spPr>
          <a:xfrm>
            <a:off x="604334" y="5682505"/>
            <a:ext cx="4099800" cy="30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778" u="none" cap="none" strike="noStrike">
                <a:solidFill>
                  <a:srgbClr val="C1C7F3"/>
                </a:solidFill>
                <a:latin typeface="Alata"/>
                <a:ea typeface="Alata"/>
                <a:cs typeface="Alata"/>
                <a:sym typeface="Alata"/>
              </a:rPr>
              <a:t>02</a:t>
            </a:r>
            <a:endParaRPr>
              <a:solidFill>
                <a:srgbClr val="C1C7F3"/>
              </a:solidFill>
            </a:endParaRPr>
          </a:p>
        </p:txBody>
      </p:sp>
      <p:sp>
        <p:nvSpPr>
          <p:cNvPr id="245" name="Google Shape;245;p19"/>
          <p:cNvSpPr txBox="1"/>
          <p:nvPr/>
        </p:nvSpPr>
        <p:spPr>
          <a:xfrm>
            <a:off x="13532057" y="722627"/>
            <a:ext cx="4304700" cy="30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778" u="none" cap="none" strike="noStrike">
                <a:solidFill>
                  <a:srgbClr val="C1C7F3"/>
                </a:solidFill>
                <a:latin typeface="Alata"/>
                <a:ea typeface="Alata"/>
                <a:cs typeface="Alata"/>
                <a:sym typeface="Alata"/>
              </a:rPr>
              <a:t>03</a:t>
            </a:r>
            <a:endParaRPr>
              <a:solidFill>
                <a:srgbClr val="C1C7F3"/>
              </a:solidFill>
            </a:endParaRPr>
          </a:p>
        </p:txBody>
      </p:sp>
      <p:sp>
        <p:nvSpPr>
          <p:cNvPr id="246" name="Google Shape;246;p19"/>
          <p:cNvSpPr txBox="1"/>
          <p:nvPr/>
        </p:nvSpPr>
        <p:spPr>
          <a:xfrm>
            <a:off x="13737062" y="5682505"/>
            <a:ext cx="4099800" cy="30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778" u="none" cap="none" strike="noStrike">
                <a:solidFill>
                  <a:srgbClr val="C1C7F3"/>
                </a:solidFill>
                <a:latin typeface="Alata"/>
                <a:ea typeface="Alata"/>
                <a:cs typeface="Alata"/>
                <a:sym typeface="Alata"/>
              </a:rPr>
              <a:t>04</a:t>
            </a:r>
            <a:endParaRPr>
              <a:solidFill>
                <a:srgbClr val="C1C7F3"/>
              </a:solidFill>
            </a:endParaRPr>
          </a:p>
        </p:txBody>
      </p:sp>
      <p:sp>
        <p:nvSpPr>
          <p:cNvPr id="247" name="Google Shape;247;p19"/>
          <p:cNvSpPr/>
          <p:nvPr/>
        </p:nvSpPr>
        <p:spPr>
          <a:xfrm flipH="1">
            <a:off x="551143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3" y="0"/>
                </a:moveTo>
                <a:lnTo>
                  <a:pt x="0" y="0"/>
                </a:lnTo>
                <a:lnTo>
                  <a:pt x="0" y="220823"/>
                </a:lnTo>
                <a:lnTo>
                  <a:pt x="4206153" y="220823"/>
                </a:lnTo>
                <a:lnTo>
                  <a:pt x="420615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8" name="Google Shape;248;p19"/>
          <p:cNvSpPr/>
          <p:nvPr/>
        </p:nvSpPr>
        <p:spPr>
          <a:xfrm flipH="1">
            <a:off x="13630680" y="5143500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9" name="Google Shape;249;p19"/>
          <p:cNvSpPr/>
          <p:nvPr/>
        </p:nvSpPr>
        <p:spPr>
          <a:xfrm flipH="1" rot="5400000">
            <a:off x="7041589" y="-1184788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0" name="Google Shape;250;p19"/>
          <p:cNvSpPr/>
          <p:nvPr/>
        </p:nvSpPr>
        <p:spPr>
          <a:xfrm flipH="1" rot="5400000">
            <a:off x="7041589" y="11250965"/>
            <a:ext cx="4206152" cy="220823"/>
          </a:xfrm>
          <a:custGeom>
            <a:rect b="b" l="l" r="r" t="t"/>
            <a:pathLst>
              <a:path extrusionOk="0" h="220823" w="4206152">
                <a:moveTo>
                  <a:pt x="4206152" y="0"/>
                </a:moveTo>
                <a:lnTo>
                  <a:pt x="0" y="0"/>
                </a:lnTo>
                <a:lnTo>
                  <a:pt x="0" y="220823"/>
                </a:lnTo>
                <a:lnTo>
                  <a:pt x="4206152" y="220823"/>
                </a:lnTo>
                <a:lnTo>
                  <a:pt x="420615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1" name="Google Shape;251;p19"/>
          <p:cNvSpPr/>
          <p:nvPr/>
        </p:nvSpPr>
        <p:spPr>
          <a:xfrm>
            <a:off x="5340988" y="1343223"/>
            <a:ext cx="7607355" cy="7597846"/>
          </a:xfrm>
          <a:custGeom>
            <a:rect b="b" l="l" r="r" t="t"/>
            <a:pathLst>
              <a:path extrusionOk="0" h="7597846" w="7607355">
                <a:moveTo>
                  <a:pt x="0" y="0"/>
                </a:moveTo>
                <a:lnTo>
                  <a:pt x="7607355" y="0"/>
                </a:lnTo>
                <a:lnTo>
                  <a:pt x="7607355" y="7597846"/>
                </a:lnTo>
                <a:lnTo>
                  <a:pt x="0" y="75978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2" name="Google Shape;252;p19"/>
          <p:cNvSpPr/>
          <p:nvPr/>
        </p:nvSpPr>
        <p:spPr>
          <a:xfrm>
            <a:off x="7245204" y="3242684"/>
            <a:ext cx="3798923" cy="3798923"/>
          </a:xfrm>
          <a:custGeom>
            <a:rect b="b" l="l" r="r" t="t"/>
            <a:pathLst>
              <a:path extrusionOk="0" h="3798923" w="3798923">
                <a:moveTo>
                  <a:pt x="0" y="0"/>
                </a:moveTo>
                <a:lnTo>
                  <a:pt x="3798923" y="0"/>
                </a:lnTo>
                <a:lnTo>
                  <a:pt x="3798923" y="3798923"/>
                </a:lnTo>
                <a:lnTo>
                  <a:pt x="0" y="37989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19"/>
          <p:cNvSpPr/>
          <p:nvPr/>
        </p:nvSpPr>
        <p:spPr>
          <a:xfrm flipH="1">
            <a:off x="487807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9"/>
                </a:moveTo>
                <a:lnTo>
                  <a:pt x="925831" y="540349"/>
                </a:lnTo>
                <a:lnTo>
                  <a:pt x="925831" y="0"/>
                </a:lnTo>
                <a:lnTo>
                  <a:pt x="0" y="0"/>
                </a:lnTo>
                <a:lnTo>
                  <a:pt x="0" y="540349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4" name="Google Shape;254;p19"/>
          <p:cNvSpPr/>
          <p:nvPr/>
        </p:nvSpPr>
        <p:spPr>
          <a:xfrm>
            <a:off x="13548191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5" name="Google Shape;255;p19"/>
          <p:cNvSpPr/>
          <p:nvPr/>
        </p:nvSpPr>
        <p:spPr>
          <a:xfrm>
            <a:off x="13548191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6" name="Google Shape;256;p19"/>
          <p:cNvSpPr/>
          <p:nvPr/>
        </p:nvSpPr>
        <p:spPr>
          <a:xfrm>
            <a:off x="451168" y="65392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5"/>
                </a:lnTo>
                <a:lnTo>
                  <a:pt x="0" y="18387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7" name="Google Shape;257;p19"/>
          <p:cNvSpPr/>
          <p:nvPr/>
        </p:nvSpPr>
        <p:spPr>
          <a:xfrm>
            <a:off x="451168" y="5716049"/>
            <a:ext cx="4288641" cy="1838755"/>
          </a:xfrm>
          <a:custGeom>
            <a:rect b="b" l="l" r="r" t="t"/>
            <a:pathLst>
              <a:path extrusionOk="0" h="1838755" w="4288641">
                <a:moveTo>
                  <a:pt x="0" y="0"/>
                </a:moveTo>
                <a:lnTo>
                  <a:pt x="4288641" y="0"/>
                </a:lnTo>
                <a:lnTo>
                  <a:pt x="4288641" y="1838754"/>
                </a:lnTo>
                <a:lnTo>
                  <a:pt x="0" y="18387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8" name="Google Shape;258;p19"/>
          <p:cNvSpPr/>
          <p:nvPr/>
        </p:nvSpPr>
        <p:spPr>
          <a:xfrm rot="10800000">
            <a:off x="12482402" y="4983737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0"/>
                </a:moveTo>
                <a:lnTo>
                  <a:pt x="925830" y="0"/>
                </a:lnTo>
                <a:lnTo>
                  <a:pt x="925830" y="540349"/>
                </a:lnTo>
                <a:lnTo>
                  <a:pt x="0" y="5403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9" name="Google Shape;259;p19"/>
          <p:cNvSpPr/>
          <p:nvPr/>
        </p:nvSpPr>
        <p:spPr>
          <a:xfrm flipH="1" rot="-5400000">
            <a:off x="8681750" y="8670895"/>
            <a:ext cx="925831" cy="540348"/>
          </a:xfrm>
          <a:custGeom>
            <a:rect b="b" l="l" r="r" t="t"/>
            <a:pathLst>
              <a:path extrusionOk="0" h="540348" w="925831">
                <a:moveTo>
                  <a:pt x="0" y="540348"/>
                </a:moveTo>
                <a:lnTo>
                  <a:pt x="925831" y="540348"/>
                </a:lnTo>
                <a:lnTo>
                  <a:pt x="925831" y="0"/>
                </a:lnTo>
                <a:lnTo>
                  <a:pt x="0" y="0"/>
                </a:lnTo>
                <a:lnTo>
                  <a:pt x="0" y="540348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0" name="Google Shape;260;p19"/>
          <p:cNvSpPr/>
          <p:nvPr/>
        </p:nvSpPr>
        <p:spPr>
          <a:xfrm flipH="1" rot="5400000">
            <a:off x="8681085" y="1093537"/>
            <a:ext cx="925831" cy="540348"/>
          </a:xfrm>
          <a:custGeom>
            <a:rect b="b" l="l" r="r" t="t"/>
            <a:pathLst>
              <a:path extrusionOk="0" h="540348" w="925831">
                <a:moveTo>
                  <a:pt x="925830" y="0"/>
                </a:moveTo>
                <a:lnTo>
                  <a:pt x="0" y="0"/>
                </a:lnTo>
                <a:lnTo>
                  <a:pt x="0" y="540348"/>
                </a:lnTo>
                <a:lnTo>
                  <a:pt x="925830" y="540348"/>
                </a:lnTo>
                <a:lnTo>
                  <a:pt x="92583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61" name="Google Shape;261;p19"/>
          <p:cNvGrpSpPr/>
          <p:nvPr/>
        </p:nvGrpSpPr>
        <p:grpSpPr>
          <a:xfrm>
            <a:off x="7600950" y="3600450"/>
            <a:ext cx="3086100" cy="3086100"/>
            <a:chOff x="0" y="0"/>
            <a:chExt cx="812800" cy="812800"/>
          </a:xfrm>
        </p:grpSpPr>
        <p:sp>
          <p:nvSpPr>
            <p:cNvPr id="262" name="Google Shape;262;p1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859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9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4" name="Google Shape;264;p19"/>
          <p:cNvSpPr txBox="1"/>
          <p:nvPr/>
        </p:nvSpPr>
        <p:spPr>
          <a:xfrm>
            <a:off x="918034" y="1288781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65" name="Google Shape;265;p19"/>
          <p:cNvSpPr txBox="1"/>
          <p:nvPr/>
        </p:nvSpPr>
        <p:spPr>
          <a:xfrm>
            <a:off x="918034" y="6337929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66" name="Google Shape;266;p19"/>
          <p:cNvSpPr txBox="1"/>
          <p:nvPr/>
        </p:nvSpPr>
        <p:spPr>
          <a:xfrm>
            <a:off x="14015057" y="1288781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67" name="Google Shape;267;p19"/>
          <p:cNvSpPr txBox="1"/>
          <p:nvPr/>
        </p:nvSpPr>
        <p:spPr>
          <a:xfrm>
            <a:off x="14015057" y="6337929"/>
            <a:ext cx="3354910" cy="53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859E6"/>
                </a:solidFill>
                <a:latin typeface="Alata"/>
                <a:ea typeface="Alata"/>
                <a:cs typeface="Alata"/>
                <a:sym typeface="Alata"/>
              </a:rPr>
              <a:t>Add a main topic</a:t>
            </a:r>
            <a:endParaRPr/>
          </a:p>
        </p:txBody>
      </p:sp>
      <p:sp>
        <p:nvSpPr>
          <p:cNvPr id="268" name="Google Shape;268;p19"/>
          <p:cNvSpPr txBox="1"/>
          <p:nvPr/>
        </p:nvSpPr>
        <p:spPr>
          <a:xfrm>
            <a:off x="634609" y="2647241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69" name="Google Shape;269;p19"/>
          <p:cNvSpPr txBox="1"/>
          <p:nvPr/>
        </p:nvSpPr>
        <p:spPr>
          <a:xfrm>
            <a:off x="13714257" y="2647241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70" name="Google Shape;270;p19"/>
          <p:cNvSpPr txBox="1"/>
          <p:nvPr/>
        </p:nvSpPr>
        <p:spPr>
          <a:xfrm>
            <a:off x="611872" y="764557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sp>
        <p:nvSpPr>
          <p:cNvPr id="271" name="Google Shape;271;p19"/>
          <p:cNvSpPr txBox="1"/>
          <p:nvPr/>
        </p:nvSpPr>
        <p:spPr>
          <a:xfrm>
            <a:off x="13736977" y="7645578"/>
            <a:ext cx="39405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  <a:p>
            <a:pPr indent="-226696" lvl="1" marL="453392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Elaborate on what you want to discuss.</a:t>
            </a:r>
            <a:endParaRPr/>
          </a:p>
        </p:txBody>
      </p:sp>
      <p:pic>
        <p:nvPicPr>
          <p:cNvPr id="272" name="Google Shape;272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294707" y="4233007"/>
            <a:ext cx="1696888" cy="183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20"/>
          <p:cNvGrpSpPr/>
          <p:nvPr/>
        </p:nvGrpSpPr>
        <p:grpSpPr>
          <a:xfrm>
            <a:off x="774218" y="2141235"/>
            <a:ext cx="5097641" cy="7544983"/>
            <a:chOff x="0" y="-38100"/>
            <a:chExt cx="1342589" cy="1987156"/>
          </a:xfrm>
        </p:grpSpPr>
        <p:sp>
          <p:nvSpPr>
            <p:cNvPr id="278" name="Google Shape;278;p20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0"/>
            <p:cNvSpPr txBox="1"/>
            <p:nvPr/>
          </p:nvSpPr>
          <p:spPr>
            <a:xfrm>
              <a:off x="0" y="-38100"/>
              <a:ext cx="1342589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0" name="Google Shape;280;p20"/>
          <p:cNvGrpSpPr/>
          <p:nvPr/>
        </p:nvGrpSpPr>
        <p:grpSpPr>
          <a:xfrm>
            <a:off x="6109984" y="2141235"/>
            <a:ext cx="11512980" cy="7544983"/>
            <a:chOff x="0" y="-38100"/>
            <a:chExt cx="3032225" cy="1987156"/>
          </a:xfrm>
        </p:grpSpPr>
        <p:sp>
          <p:nvSpPr>
            <p:cNvPr id="281" name="Google Shape;281;p20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20"/>
            <p:cNvSpPr txBox="1"/>
            <p:nvPr/>
          </p:nvSpPr>
          <p:spPr>
            <a:xfrm>
              <a:off x="0" y="-38100"/>
              <a:ext cx="3032225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20"/>
          <p:cNvGrpSpPr/>
          <p:nvPr/>
        </p:nvGrpSpPr>
        <p:grpSpPr>
          <a:xfrm>
            <a:off x="1139005" y="2421953"/>
            <a:ext cx="4368067" cy="791898"/>
            <a:chOff x="0" y="-38100"/>
            <a:chExt cx="1150437" cy="208566"/>
          </a:xfrm>
        </p:grpSpPr>
        <p:sp>
          <p:nvSpPr>
            <p:cNvPr id="284" name="Google Shape;284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20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6" name="Google Shape;286;p20"/>
          <p:cNvGrpSpPr/>
          <p:nvPr/>
        </p:nvGrpSpPr>
        <p:grpSpPr>
          <a:xfrm>
            <a:off x="9682440" y="2421953"/>
            <a:ext cx="4368067" cy="791898"/>
            <a:chOff x="0" y="-38100"/>
            <a:chExt cx="1150437" cy="208566"/>
          </a:xfrm>
        </p:grpSpPr>
        <p:sp>
          <p:nvSpPr>
            <p:cNvPr id="287" name="Google Shape;287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20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9" name="Google Shape;289;p20"/>
          <p:cNvGrpSpPr/>
          <p:nvPr/>
        </p:nvGrpSpPr>
        <p:grpSpPr>
          <a:xfrm>
            <a:off x="1139005" y="7056352"/>
            <a:ext cx="4368067" cy="791898"/>
            <a:chOff x="0" y="-38100"/>
            <a:chExt cx="1150437" cy="208566"/>
          </a:xfrm>
        </p:grpSpPr>
        <p:sp>
          <p:nvSpPr>
            <p:cNvPr id="290" name="Google Shape;290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0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2" name="Google Shape;292;p20"/>
          <p:cNvGrpSpPr/>
          <p:nvPr/>
        </p:nvGrpSpPr>
        <p:grpSpPr>
          <a:xfrm>
            <a:off x="1068743" y="8079597"/>
            <a:ext cx="754204" cy="789557"/>
            <a:chOff x="0" y="-38100"/>
            <a:chExt cx="812800" cy="850900"/>
          </a:xfrm>
        </p:grpSpPr>
        <p:sp>
          <p:nvSpPr>
            <p:cNvPr id="293" name="Google Shape;293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623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5" name="Google Shape;295;p20"/>
          <p:cNvGrpSpPr/>
          <p:nvPr/>
        </p:nvGrpSpPr>
        <p:grpSpPr>
          <a:xfrm>
            <a:off x="2002306" y="8079597"/>
            <a:ext cx="754204" cy="789557"/>
            <a:chOff x="0" y="-38100"/>
            <a:chExt cx="812800" cy="850900"/>
          </a:xfrm>
        </p:grpSpPr>
        <p:sp>
          <p:nvSpPr>
            <p:cNvPr id="296" name="Google Shape;296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9DD1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8" name="Google Shape;298;p20"/>
          <p:cNvGrpSpPr/>
          <p:nvPr/>
        </p:nvGrpSpPr>
        <p:grpSpPr>
          <a:xfrm>
            <a:off x="2935869" y="8079597"/>
            <a:ext cx="754204" cy="789557"/>
            <a:chOff x="0" y="-38100"/>
            <a:chExt cx="812800" cy="850900"/>
          </a:xfrm>
        </p:grpSpPr>
        <p:sp>
          <p:nvSpPr>
            <p:cNvPr id="299" name="Google Shape;299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0D49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1" name="Google Shape;301;p20"/>
          <p:cNvGrpSpPr/>
          <p:nvPr/>
        </p:nvGrpSpPr>
        <p:grpSpPr>
          <a:xfrm>
            <a:off x="3869431" y="8079597"/>
            <a:ext cx="754204" cy="789557"/>
            <a:chOff x="0" y="-38100"/>
            <a:chExt cx="812800" cy="850900"/>
          </a:xfrm>
        </p:grpSpPr>
        <p:sp>
          <p:nvSpPr>
            <p:cNvPr id="302" name="Google Shape;302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3D49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4" name="Google Shape;304;p20"/>
          <p:cNvGrpSpPr/>
          <p:nvPr/>
        </p:nvGrpSpPr>
        <p:grpSpPr>
          <a:xfrm>
            <a:off x="4802994" y="8079597"/>
            <a:ext cx="754204" cy="789557"/>
            <a:chOff x="0" y="-38100"/>
            <a:chExt cx="812800" cy="850900"/>
          </a:xfrm>
        </p:grpSpPr>
        <p:sp>
          <p:nvSpPr>
            <p:cNvPr id="305" name="Google Shape;305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49DA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7" name="Google Shape;307;p20"/>
          <p:cNvSpPr txBox="1"/>
          <p:nvPr/>
        </p:nvSpPr>
        <p:spPr>
          <a:xfrm>
            <a:off x="1232396" y="3445771"/>
            <a:ext cx="418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uses the following free fonts:</a:t>
            </a:r>
            <a:endParaRPr/>
          </a:p>
        </p:txBody>
      </p:sp>
      <p:sp>
        <p:nvSpPr>
          <p:cNvPr id="308" name="Google Shape;308;p20"/>
          <p:cNvSpPr txBox="1"/>
          <p:nvPr/>
        </p:nvSpPr>
        <p:spPr>
          <a:xfrm>
            <a:off x="1248230" y="6731381"/>
            <a:ext cx="4368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You can find these fonts online too.</a:t>
            </a:r>
            <a:endParaRPr/>
          </a:p>
        </p:txBody>
      </p:sp>
      <p:sp>
        <p:nvSpPr>
          <p:cNvPr id="309" name="Google Shape;309;p20"/>
          <p:cNvSpPr txBox="1"/>
          <p:nvPr/>
        </p:nvSpPr>
        <p:spPr>
          <a:xfrm>
            <a:off x="1747757" y="4192634"/>
            <a:ext cx="3150600" cy="23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TITLES: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ALATA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4D4D4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HEADERS: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ALATA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4D4D4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BODY COPY: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ROBOTO</a:t>
            </a:r>
            <a:endParaRPr/>
          </a:p>
        </p:txBody>
      </p:sp>
      <p:sp>
        <p:nvSpPr>
          <p:cNvPr id="310" name="Google Shape;310;p20"/>
          <p:cNvSpPr txBox="1"/>
          <p:nvPr/>
        </p:nvSpPr>
        <p:spPr>
          <a:xfrm>
            <a:off x="835159" y="9002127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#623BEB</a:t>
            </a:r>
            <a:endParaRPr/>
          </a:p>
        </p:txBody>
      </p:sp>
      <p:sp>
        <p:nvSpPr>
          <p:cNvPr id="311" name="Google Shape;311;p20"/>
          <p:cNvSpPr txBox="1"/>
          <p:nvPr/>
        </p:nvSpPr>
        <p:spPr>
          <a:xfrm>
            <a:off x="1768721" y="9002127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#9DD1D4</a:t>
            </a:r>
            <a:endParaRPr/>
          </a:p>
        </p:txBody>
      </p:sp>
      <p:sp>
        <p:nvSpPr>
          <p:cNvPr id="312" name="Google Shape;312;p20"/>
          <p:cNvSpPr txBox="1"/>
          <p:nvPr/>
        </p:nvSpPr>
        <p:spPr>
          <a:xfrm>
            <a:off x="2702284" y="9002127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#B0D49D</a:t>
            </a:r>
            <a:endParaRPr/>
          </a:p>
        </p:txBody>
      </p:sp>
      <p:sp>
        <p:nvSpPr>
          <p:cNvPr id="313" name="Google Shape;313;p20"/>
          <p:cNvSpPr txBox="1"/>
          <p:nvPr/>
        </p:nvSpPr>
        <p:spPr>
          <a:xfrm>
            <a:off x="3635847" y="9002127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#D3D49D</a:t>
            </a:r>
            <a:endParaRPr/>
          </a:p>
        </p:txBody>
      </p:sp>
      <p:sp>
        <p:nvSpPr>
          <p:cNvPr id="314" name="Google Shape;314;p20"/>
          <p:cNvSpPr txBox="1"/>
          <p:nvPr/>
        </p:nvSpPr>
        <p:spPr>
          <a:xfrm>
            <a:off x="4569410" y="9002127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#D49DA4</a:t>
            </a:r>
            <a:endParaRPr/>
          </a:p>
        </p:txBody>
      </p:sp>
      <p:sp>
        <p:nvSpPr>
          <p:cNvPr id="315" name="Google Shape;315;p20"/>
          <p:cNvSpPr txBox="1"/>
          <p:nvPr/>
        </p:nvSpPr>
        <p:spPr>
          <a:xfrm>
            <a:off x="4210005" y="1436516"/>
            <a:ext cx="9867990" cy="337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Use these design resources in your Canva Presentation.</a:t>
            </a:r>
            <a:endParaRPr/>
          </a:p>
        </p:txBody>
      </p:sp>
      <p:sp>
        <p:nvSpPr>
          <p:cNvPr id="316" name="Google Shape;316;p20"/>
          <p:cNvSpPr txBox="1"/>
          <p:nvPr/>
        </p:nvSpPr>
        <p:spPr>
          <a:xfrm>
            <a:off x="11706206" y="9906311"/>
            <a:ext cx="5916757" cy="1850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D49DA4"/>
                </a:solidFill>
                <a:latin typeface="Roboto"/>
                <a:ea typeface="Roboto"/>
                <a:cs typeface="Roboto"/>
                <a:sym typeface="Roboto"/>
              </a:rPr>
              <a:t>DON'T FORGET TO DELETE THIS PAGE BEFORE PRESENTING. </a:t>
            </a:r>
            <a:endParaRPr/>
          </a:p>
        </p:txBody>
      </p:sp>
      <p:sp>
        <p:nvSpPr>
          <p:cNvPr id="317" name="Google Shape;317;p20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706" u="none" cap="none" strike="noStrike">
                <a:solidFill>
                  <a:srgbClr val="D1D1D1"/>
                </a:solidFill>
                <a:latin typeface="Alata"/>
                <a:ea typeface="Alata"/>
                <a:cs typeface="Alata"/>
                <a:sym typeface="Alata"/>
              </a:rPr>
              <a:t>RESOURCE PAGE</a:t>
            </a:r>
            <a:endParaRPr/>
          </a:p>
        </p:txBody>
      </p:sp>
      <p:sp>
        <p:nvSpPr>
          <p:cNvPr id="318" name="Google Shape;318;p20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Roboto"/>
                <a:ea typeface="Roboto"/>
                <a:cs typeface="Roboto"/>
                <a:sym typeface="Roboto"/>
              </a:rPr>
              <a:t>Fonts</a:t>
            </a:r>
            <a:endParaRPr/>
          </a:p>
        </p:txBody>
      </p:sp>
      <p:sp>
        <p:nvSpPr>
          <p:cNvPr id="319" name="Google Shape;319;p20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Roboto"/>
                <a:ea typeface="Roboto"/>
                <a:cs typeface="Roboto"/>
                <a:sym typeface="Roboto"/>
              </a:rPr>
              <a:t>Design Elements</a:t>
            </a:r>
            <a:endParaRPr/>
          </a:p>
        </p:txBody>
      </p:sp>
      <p:sp>
        <p:nvSpPr>
          <p:cNvPr id="320" name="Google Shape;320;p20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Roboto"/>
                <a:ea typeface="Roboto"/>
                <a:cs typeface="Roboto"/>
                <a:sym typeface="Roboto"/>
              </a:rPr>
              <a:t>Colors</a:t>
            </a:r>
            <a:endParaRPr/>
          </a:p>
        </p:txBody>
      </p:sp>
      <p:sp>
        <p:nvSpPr>
          <p:cNvPr id="321" name="Google Shape;321;p20"/>
          <p:cNvSpPr/>
          <p:nvPr/>
        </p:nvSpPr>
        <p:spPr>
          <a:xfrm>
            <a:off x="13523267" y="3479161"/>
            <a:ext cx="3411099" cy="3406835"/>
          </a:xfrm>
          <a:custGeom>
            <a:rect b="b" l="l" r="r" t="t"/>
            <a:pathLst>
              <a:path extrusionOk="0" h="3406835" w="3411099">
                <a:moveTo>
                  <a:pt x="0" y="0"/>
                </a:moveTo>
                <a:lnTo>
                  <a:pt x="3411099" y="0"/>
                </a:lnTo>
                <a:lnTo>
                  <a:pt x="3411099" y="3406835"/>
                </a:lnTo>
                <a:lnTo>
                  <a:pt x="0" y="34068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2" name="Google Shape;322;p20"/>
          <p:cNvSpPr/>
          <p:nvPr/>
        </p:nvSpPr>
        <p:spPr>
          <a:xfrm>
            <a:off x="9839733" y="3563803"/>
            <a:ext cx="3241603" cy="3237551"/>
          </a:xfrm>
          <a:custGeom>
            <a:rect b="b" l="l" r="r" t="t"/>
            <a:pathLst>
              <a:path extrusionOk="0" h="3237551" w="3241603">
                <a:moveTo>
                  <a:pt x="0" y="0"/>
                </a:moveTo>
                <a:lnTo>
                  <a:pt x="3241603" y="0"/>
                </a:lnTo>
                <a:lnTo>
                  <a:pt x="3241603" y="3237551"/>
                </a:lnTo>
                <a:lnTo>
                  <a:pt x="0" y="32375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3" name="Google Shape;323;p20"/>
          <p:cNvSpPr/>
          <p:nvPr/>
        </p:nvSpPr>
        <p:spPr>
          <a:xfrm flipH="1">
            <a:off x="6519559" y="9049254"/>
            <a:ext cx="4786096" cy="251270"/>
          </a:xfrm>
          <a:custGeom>
            <a:rect b="b" l="l" r="r" t="t"/>
            <a:pathLst>
              <a:path extrusionOk="0" h="251270" w="4786096">
                <a:moveTo>
                  <a:pt x="4786096" y="0"/>
                </a:moveTo>
                <a:lnTo>
                  <a:pt x="0" y="0"/>
                </a:lnTo>
                <a:lnTo>
                  <a:pt x="0" y="251270"/>
                </a:lnTo>
                <a:lnTo>
                  <a:pt x="4786096" y="251270"/>
                </a:lnTo>
                <a:lnTo>
                  <a:pt x="4786096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4" name="Google Shape;324;p20"/>
          <p:cNvSpPr/>
          <p:nvPr/>
        </p:nvSpPr>
        <p:spPr>
          <a:xfrm>
            <a:off x="6519559" y="6316215"/>
            <a:ext cx="2416834" cy="2416834"/>
          </a:xfrm>
          <a:custGeom>
            <a:rect b="b" l="l" r="r" t="t"/>
            <a:pathLst>
              <a:path extrusionOk="0" h="2416834" w="2416834">
                <a:moveTo>
                  <a:pt x="0" y="0"/>
                </a:moveTo>
                <a:lnTo>
                  <a:pt x="2416833" y="0"/>
                </a:lnTo>
                <a:lnTo>
                  <a:pt x="2416833" y="2416834"/>
                </a:lnTo>
                <a:lnTo>
                  <a:pt x="0" y="24168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5" name="Google Shape;325;p20"/>
          <p:cNvSpPr/>
          <p:nvPr/>
        </p:nvSpPr>
        <p:spPr>
          <a:xfrm rot="-5400000">
            <a:off x="12288509" y="7197699"/>
            <a:ext cx="1816099" cy="1667509"/>
          </a:xfrm>
          <a:custGeom>
            <a:rect b="b" l="l" r="r" t="t"/>
            <a:pathLst>
              <a:path extrusionOk="0" h="1667509" w="1816099">
                <a:moveTo>
                  <a:pt x="0" y="0"/>
                </a:moveTo>
                <a:lnTo>
                  <a:pt x="1816100" y="0"/>
                </a:lnTo>
                <a:lnTo>
                  <a:pt x="1816100" y="1667510"/>
                </a:lnTo>
                <a:lnTo>
                  <a:pt x="0" y="16675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326" name="Google Shape;326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02407" y="3771443"/>
            <a:ext cx="2051125" cy="2228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247321" y="7535925"/>
            <a:ext cx="2058322" cy="119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7F9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"/>
          <p:cNvSpPr txBox="1"/>
          <p:nvPr/>
        </p:nvSpPr>
        <p:spPr>
          <a:xfrm>
            <a:off x="5243102" y="2824450"/>
            <a:ext cx="7801800" cy="7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33" name="Google Shape;333;p21"/>
          <p:cNvSpPr txBox="1"/>
          <p:nvPr/>
        </p:nvSpPr>
        <p:spPr>
          <a:xfrm>
            <a:off x="7108732" y="8238373"/>
            <a:ext cx="4070535" cy="5157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D49DA4"/>
                </a:solidFill>
                <a:latin typeface="Roboto"/>
                <a:ea typeface="Roboto"/>
                <a:cs typeface="Roboto"/>
                <a:sym typeface="Roboto"/>
              </a:rPr>
              <a:t>Happy designing!</a:t>
            </a:r>
            <a:endParaRPr/>
          </a:p>
        </p:txBody>
      </p:sp>
      <p:sp>
        <p:nvSpPr>
          <p:cNvPr id="334" name="Google Shape;334;p21"/>
          <p:cNvSpPr txBox="1"/>
          <p:nvPr/>
        </p:nvSpPr>
        <p:spPr>
          <a:xfrm>
            <a:off x="4210005" y="5269987"/>
            <a:ext cx="9867990" cy="318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for the presentation template</a:t>
            </a:r>
            <a:endParaRPr/>
          </a:p>
        </p:txBody>
      </p:sp>
      <p:sp>
        <p:nvSpPr>
          <p:cNvPr id="335" name="Google Shape;335;p21"/>
          <p:cNvSpPr txBox="1"/>
          <p:nvPr/>
        </p:nvSpPr>
        <p:spPr>
          <a:xfrm>
            <a:off x="4210005" y="7005203"/>
            <a:ext cx="9867990" cy="318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for the photos</a:t>
            </a:r>
            <a:endParaRPr/>
          </a:p>
        </p:txBody>
      </p:sp>
      <p:sp>
        <p:nvSpPr>
          <p:cNvPr id="336" name="Google Shape;336;p21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706" u="none" cap="none" strike="noStrike">
                <a:solidFill>
                  <a:srgbClr val="D1D1D1"/>
                </a:solidFill>
                <a:latin typeface="Alata"/>
                <a:ea typeface="Alata"/>
                <a:cs typeface="Alata"/>
                <a:sym typeface="Alata"/>
              </a:rPr>
              <a:t>CREDITS</a:t>
            </a:r>
            <a:endParaRPr/>
          </a:p>
        </p:txBody>
      </p:sp>
      <p:sp>
        <p:nvSpPr>
          <p:cNvPr id="337" name="Google Shape;337;p21"/>
          <p:cNvSpPr txBox="1"/>
          <p:nvPr/>
        </p:nvSpPr>
        <p:spPr>
          <a:xfrm>
            <a:off x="6110027" y="6272736"/>
            <a:ext cx="6067945" cy="634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F1A38"/>
                </a:solidFill>
                <a:latin typeface="Roboto"/>
                <a:ea typeface="Roboto"/>
                <a:cs typeface="Roboto"/>
                <a:sym typeface="Roboto"/>
              </a:rPr>
              <a:t>Pexels, Pixabay</a:t>
            </a:r>
            <a:endParaRPr/>
          </a:p>
        </p:txBody>
      </p:sp>
      <p:pic>
        <p:nvPicPr>
          <p:cNvPr id="338" name="Google Shape;33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8725" y="3923488"/>
            <a:ext cx="4070549" cy="1017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inimal Circular Process Flow with Arrows Infographic">
  <a:themeElements>
    <a:clrScheme name="Office">
      <a:dk1>
        <a:srgbClr val="4859E6"/>
      </a:dk1>
      <a:lt1>
        <a:srgbClr val="D3D49D"/>
      </a:lt1>
      <a:dk2>
        <a:srgbClr val="B0D49D"/>
      </a:dk2>
      <a:lt2>
        <a:srgbClr val="9DD1D4"/>
      </a:lt2>
      <a:accent1>
        <a:srgbClr val="4D4D4D"/>
      </a:accent1>
      <a:accent2>
        <a:srgbClr val="C1C7F3"/>
      </a:accent2>
      <a:accent3>
        <a:srgbClr val="D49DA4"/>
      </a:accent3>
      <a:accent4>
        <a:srgbClr val="4859E6"/>
      </a:accent4>
      <a:accent5>
        <a:srgbClr val="F6F7F9"/>
      </a:accent5>
      <a:accent6>
        <a:srgbClr val="9DD1D4"/>
      </a:accent6>
      <a:hlink>
        <a:srgbClr val="D1D1D1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