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7556500" cx="10693400"/>
  <p:notesSz cx="6858000" cy="9144000"/>
  <p:embeddedFontLst>
    <p:embeddedFont>
      <p:font typeface="Public Sans"/>
      <p:bold r:id="rId11"/>
      <p:boldItalic r:id="rId12"/>
    </p:embeddedFont>
    <p:embeddedFont>
      <p:font typeface="Public Sans Black"/>
      <p:bold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ublicSans-bold.fntdata"/><Relationship Id="rId10" Type="http://schemas.openxmlformats.org/officeDocument/2006/relationships/slide" Target="slides/slide5.xml"/><Relationship Id="rId13" Type="http://schemas.openxmlformats.org/officeDocument/2006/relationships/font" Target="fonts/PublicSansBlack-bold.fntdata"/><Relationship Id="rId12" Type="http://schemas.openxmlformats.org/officeDocument/2006/relationships/font" Target="fonts/PublicSans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PublicSansBlack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.png"/><Relationship Id="rId10" Type="http://schemas.openxmlformats.org/officeDocument/2006/relationships/image" Target="../media/image6.png"/><Relationship Id="rId13" Type="http://schemas.openxmlformats.org/officeDocument/2006/relationships/image" Target="../media/image21.pn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37.png"/><Relationship Id="rId15" Type="http://schemas.openxmlformats.org/officeDocument/2006/relationships/image" Target="../media/image22.png"/><Relationship Id="rId14" Type="http://schemas.openxmlformats.org/officeDocument/2006/relationships/image" Target="../media/image17.png"/><Relationship Id="rId16" Type="http://schemas.openxmlformats.org/officeDocument/2006/relationships/image" Target="../media/image14.png"/><Relationship Id="rId5" Type="http://schemas.openxmlformats.org/officeDocument/2006/relationships/image" Target="../media/image11.png"/><Relationship Id="rId6" Type="http://schemas.openxmlformats.org/officeDocument/2006/relationships/image" Target="../media/image8.png"/><Relationship Id="rId7" Type="http://schemas.openxmlformats.org/officeDocument/2006/relationships/image" Target="../media/image10.png"/><Relationship Id="rId8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.png"/><Relationship Id="rId1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37.png"/><Relationship Id="rId5" Type="http://schemas.openxmlformats.org/officeDocument/2006/relationships/image" Target="../media/image11.png"/><Relationship Id="rId6" Type="http://schemas.openxmlformats.org/officeDocument/2006/relationships/image" Target="../media/image18.png"/><Relationship Id="rId7" Type="http://schemas.openxmlformats.org/officeDocument/2006/relationships/image" Target="../media/image10.png"/><Relationship Id="rId8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31.png"/><Relationship Id="rId10" Type="http://schemas.openxmlformats.org/officeDocument/2006/relationships/image" Target="../media/image42.png"/><Relationship Id="rId13" Type="http://schemas.openxmlformats.org/officeDocument/2006/relationships/image" Target="../media/image33.png"/><Relationship Id="rId1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Relationship Id="rId4" Type="http://schemas.openxmlformats.org/officeDocument/2006/relationships/image" Target="../media/image40.png"/><Relationship Id="rId9" Type="http://schemas.openxmlformats.org/officeDocument/2006/relationships/image" Target="../media/image28.png"/><Relationship Id="rId5" Type="http://schemas.openxmlformats.org/officeDocument/2006/relationships/image" Target="../media/image27.png"/><Relationship Id="rId6" Type="http://schemas.openxmlformats.org/officeDocument/2006/relationships/image" Target="../media/image29.png"/><Relationship Id="rId7" Type="http://schemas.openxmlformats.org/officeDocument/2006/relationships/image" Target="../media/image26.png"/><Relationship Id="rId8" Type="http://schemas.openxmlformats.org/officeDocument/2006/relationships/image" Target="../media/image30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39.png"/><Relationship Id="rId10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Relationship Id="rId4" Type="http://schemas.openxmlformats.org/officeDocument/2006/relationships/image" Target="../media/image28.png"/><Relationship Id="rId9" Type="http://schemas.openxmlformats.org/officeDocument/2006/relationships/image" Target="../media/image11.png"/><Relationship Id="rId5" Type="http://schemas.openxmlformats.org/officeDocument/2006/relationships/image" Target="../media/image42.png"/><Relationship Id="rId6" Type="http://schemas.openxmlformats.org/officeDocument/2006/relationships/image" Target="../media/image31.png"/><Relationship Id="rId7" Type="http://schemas.openxmlformats.org/officeDocument/2006/relationships/image" Target="../media/image34.png"/><Relationship Id="rId8" Type="http://schemas.openxmlformats.org/officeDocument/2006/relationships/image" Target="../media/image3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9C97B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 flipH="1">
            <a:off x="5137283" y="0"/>
            <a:ext cx="7560000" cy="7560000"/>
          </a:xfrm>
          <a:custGeom>
            <a:rect b="b" l="l" r="r" t="t"/>
            <a:pathLst>
              <a:path extrusionOk="0" h="7560000" w="7560000">
                <a:moveTo>
                  <a:pt x="7560000" y="0"/>
                </a:moveTo>
                <a:lnTo>
                  <a:pt x="0" y="0"/>
                </a:lnTo>
                <a:lnTo>
                  <a:pt x="0" y="7560000"/>
                </a:lnTo>
                <a:lnTo>
                  <a:pt x="7560000" y="7560000"/>
                </a:lnTo>
                <a:lnTo>
                  <a:pt x="7560000" y="0"/>
                </a:lnTo>
                <a:close/>
              </a:path>
            </a:pathLst>
          </a:custGeom>
          <a:blipFill rotWithShape="1">
            <a:blip r:embed="rId3">
              <a:alphaModFix amt="8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5" name="Google Shape;85;p13"/>
          <p:cNvSpPr/>
          <p:nvPr/>
        </p:nvSpPr>
        <p:spPr>
          <a:xfrm>
            <a:off x="-2422717" y="0"/>
            <a:ext cx="7560000" cy="7560000"/>
          </a:xfrm>
          <a:custGeom>
            <a:rect b="b" l="l" r="r" t="t"/>
            <a:pathLst>
              <a:path extrusionOk="0" h="7560000" w="7560000">
                <a:moveTo>
                  <a:pt x="0" y="0"/>
                </a:moveTo>
                <a:lnTo>
                  <a:pt x="7560000" y="0"/>
                </a:lnTo>
                <a:lnTo>
                  <a:pt x="7560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8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" name="Google Shape;86;p13"/>
          <p:cNvSpPr/>
          <p:nvPr/>
        </p:nvSpPr>
        <p:spPr>
          <a:xfrm>
            <a:off x="4355707" y="2196694"/>
            <a:ext cx="1651968" cy="1033231"/>
          </a:xfrm>
          <a:custGeom>
            <a:rect b="b" l="l" r="r" t="t"/>
            <a:pathLst>
              <a:path extrusionOk="0" h="1033231" w="1651968">
                <a:moveTo>
                  <a:pt x="0" y="0"/>
                </a:moveTo>
                <a:lnTo>
                  <a:pt x="1651968" y="0"/>
                </a:lnTo>
                <a:lnTo>
                  <a:pt x="1651968" y="1033231"/>
                </a:lnTo>
                <a:lnTo>
                  <a:pt x="0" y="10332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7" name="Google Shape;87;p13"/>
          <p:cNvSpPr/>
          <p:nvPr/>
        </p:nvSpPr>
        <p:spPr>
          <a:xfrm>
            <a:off x="2086139" y="1293535"/>
            <a:ext cx="1915197" cy="814829"/>
          </a:xfrm>
          <a:custGeom>
            <a:rect b="b" l="l" r="r" t="t"/>
            <a:pathLst>
              <a:path extrusionOk="0" h="814829" w="1915197">
                <a:moveTo>
                  <a:pt x="0" y="0"/>
                </a:moveTo>
                <a:lnTo>
                  <a:pt x="1915197" y="0"/>
                </a:lnTo>
                <a:lnTo>
                  <a:pt x="1915197" y="814829"/>
                </a:lnTo>
                <a:lnTo>
                  <a:pt x="0" y="8148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8" name="Google Shape;88;p13"/>
          <p:cNvSpPr/>
          <p:nvPr/>
        </p:nvSpPr>
        <p:spPr>
          <a:xfrm>
            <a:off x="4200319" y="1293535"/>
            <a:ext cx="1915197" cy="814829"/>
          </a:xfrm>
          <a:custGeom>
            <a:rect b="b" l="l" r="r" t="t"/>
            <a:pathLst>
              <a:path extrusionOk="0" h="814829" w="1915197">
                <a:moveTo>
                  <a:pt x="0" y="0"/>
                </a:moveTo>
                <a:lnTo>
                  <a:pt x="1915197" y="0"/>
                </a:lnTo>
                <a:lnTo>
                  <a:pt x="1915197" y="814829"/>
                </a:lnTo>
                <a:lnTo>
                  <a:pt x="0" y="8148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9" name="Google Shape;89;p13"/>
          <p:cNvSpPr/>
          <p:nvPr/>
        </p:nvSpPr>
        <p:spPr>
          <a:xfrm>
            <a:off x="2217754" y="2196694"/>
            <a:ext cx="1651968" cy="1033231"/>
          </a:xfrm>
          <a:custGeom>
            <a:rect b="b" l="l" r="r" t="t"/>
            <a:pathLst>
              <a:path extrusionOk="0" h="1033231" w="1651968">
                <a:moveTo>
                  <a:pt x="0" y="0"/>
                </a:moveTo>
                <a:lnTo>
                  <a:pt x="1651968" y="0"/>
                </a:lnTo>
                <a:lnTo>
                  <a:pt x="1651968" y="1033231"/>
                </a:lnTo>
                <a:lnTo>
                  <a:pt x="0" y="10332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0" name="Google Shape;90;p13"/>
          <p:cNvSpPr/>
          <p:nvPr/>
        </p:nvSpPr>
        <p:spPr>
          <a:xfrm>
            <a:off x="6314499" y="1293535"/>
            <a:ext cx="1915197" cy="814829"/>
          </a:xfrm>
          <a:custGeom>
            <a:rect b="b" l="l" r="r" t="t"/>
            <a:pathLst>
              <a:path extrusionOk="0" h="814829" w="1915197">
                <a:moveTo>
                  <a:pt x="0" y="0"/>
                </a:moveTo>
                <a:lnTo>
                  <a:pt x="1915197" y="0"/>
                </a:lnTo>
                <a:lnTo>
                  <a:pt x="1915197" y="814829"/>
                </a:lnTo>
                <a:lnTo>
                  <a:pt x="0" y="8148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1" name="Google Shape;91;p13"/>
          <p:cNvSpPr/>
          <p:nvPr/>
        </p:nvSpPr>
        <p:spPr>
          <a:xfrm>
            <a:off x="8428679" y="1293535"/>
            <a:ext cx="1915197" cy="814829"/>
          </a:xfrm>
          <a:custGeom>
            <a:rect b="b" l="l" r="r" t="t"/>
            <a:pathLst>
              <a:path extrusionOk="0" h="814829" w="1915197">
                <a:moveTo>
                  <a:pt x="0" y="0"/>
                </a:moveTo>
                <a:lnTo>
                  <a:pt x="1915197" y="0"/>
                </a:lnTo>
                <a:lnTo>
                  <a:pt x="1915197" y="814829"/>
                </a:lnTo>
                <a:lnTo>
                  <a:pt x="0" y="8148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2" name="Google Shape;92;p13"/>
          <p:cNvSpPr/>
          <p:nvPr/>
        </p:nvSpPr>
        <p:spPr>
          <a:xfrm>
            <a:off x="6446114" y="2196694"/>
            <a:ext cx="1651968" cy="1033231"/>
          </a:xfrm>
          <a:custGeom>
            <a:rect b="b" l="l" r="r" t="t"/>
            <a:pathLst>
              <a:path extrusionOk="0" h="1033231" w="1651968">
                <a:moveTo>
                  <a:pt x="0" y="0"/>
                </a:moveTo>
                <a:lnTo>
                  <a:pt x="1651967" y="0"/>
                </a:lnTo>
                <a:lnTo>
                  <a:pt x="1651967" y="1033231"/>
                </a:lnTo>
                <a:lnTo>
                  <a:pt x="0" y="10332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3" name="Google Shape;93;p13"/>
          <p:cNvSpPr/>
          <p:nvPr/>
        </p:nvSpPr>
        <p:spPr>
          <a:xfrm>
            <a:off x="8537502" y="2196694"/>
            <a:ext cx="1651968" cy="1033231"/>
          </a:xfrm>
          <a:custGeom>
            <a:rect b="b" l="l" r="r" t="t"/>
            <a:pathLst>
              <a:path extrusionOk="0" h="1033231" w="1651968">
                <a:moveTo>
                  <a:pt x="0" y="0"/>
                </a:moveTo>
                <a:lnTo>
                  <a:pt x="1651967" y="0"/>
                </a:lnTo>
                <a:lnTo>
                  <a:pt x="1651967" y="1033231"/>
                </a:lnTo>
                <a:lnTo>
                  <a:pt x="0" y="10332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4" name="Google Shape;94;p13"/>
          <p:cNvSpPr/>
          <p:nvPr/>
        </p:nvSpPr>
        <p:spPr>
          <a:xfrm>
            <a:off x="2217754" y="3354118"/>
            <a:ext cx="1651968" cy="1033231"/>
          </a:xfrm>
          <a:custGeom>
            <a:rect b="b" l="l" r="r" t="t"/>
            <a:pathLst>
              <a:path extrusionOk="0" h="1033231" w="1651968">
                <a:moveTo>
                  <a:pt x="0" y="0"/>
                </a:moveTo>
                <a:lnTo>
                  <a:pt x="1651968" y="0"/>
                </a:lnTo>
                <a:lnTo>
                  <a:pt x="1651968" y="1033230"/>
                </a:lnTo>
                <a:lnTo>
                  <a:pt x="0" y="10332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5" name="Google Shape;95;p13"/>
          <p:cNvSpPr/>
          <p:nvPr/>
        </p:nvSpPr>
        <p:spPr>
          <a:xfrm>
            <a:off x="2219684" y="4511541"/>
            <a:ext cx="1651968" cy="1033231"/>
          </a:xfrm>
          <a:custGeom>
            <a:rect b="b" l="l" r="r" t="t"/>
            <a:pathLst>
              <a:path extrusionOk="0" h="1033231" w="1651968">
                <a:moveTo>
                  <a:pt x="0" y="0"/>
                </a:moveTo>
                <a:lnTo>
                  <a:pt x="1651968" y="0"/>
                </a:lnTo>
                <a:lnTo>
                  <a:pt x="1651968" y="1033231"/>
                </a:lnTo>
                <a:lnTo>
                  <a:pt x="0" y="10332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6" name="Google Shape;96;p13"/>
          <p:cNvSpPr/>
          <p:nvPr/>
        </p:nvSpPr>
        <p:spPr>
          <a:xfrm>
            <a:off x="4331934" y="3354118"/>
            <a:ext cx="1651968" cy="1033231"/>
          </a:xfrm>
          <a:custGeom>
            <a:rect b="b" l="l" r="r" t="t"/>
            <a:pathLst>
              <a:path extrusionOk="0" h="1033231" w="1651968">
                <a:moveTo>
                  <a:pt x="0" y="0"/>
                </a:moveTo>
                <a:lnTo>
                  <a:pt x="1651967" y="0"/>
                </a:lnTo>
                <a:lnTo>
                  <a:pt x="1651967" y="1033230"/>
                </a:lnTo>
                <a:lnTo>
                  <a:pt x="0" y="10332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7" name="Google Shape;97;p13"/>
          <p:cNvSpPr/>
          <p:nvPr/>
        </p:nvSpPr>
        <p:spPr>
          <a:xfrm>
            <a:off x="4331934" y="4521514"/>
            <a:ext cx="1651968" cy="1033231"/>
          </a:xfrm>
          <a:custGeom>
            <a:rect b="b" l="l" r="r" t="t"/>
            <a:pathLst>
              <a:path extrusionOk="0" h="1033231" w="1651968">
                <a:moveTo>
                  <a:pt x="0" y="0"/>
                </a:moveTo>
                <a:lnTo>
                  <a:pt x="1651967" y="0"/>
                </a:lnTo>
                <a:lnTo>
                  <a:pt x="1651967" y="1033231"/>
                </a:lnTo>
                <a:lnTo>
                  <a:pt x="0" y="10332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8" name="Google Shape;98;p13"/>
          <p:cNvSpPr/>
          <p:nvPr/>
        </p:nvSpPr>
        <p:spPr>
          <a:xfrm>
            <a:off x="6446114" y="3354118"/>
            <a:ext cx="1651968" cy="1033231"/>
          </a:xfrm>
          <a:custGeom>
            <a:rect b="b" l="l" r="r" t="t"/>
            <a:pathLst>
              <a:path extrusionOk="0" h="1033231" w="1651968">
                <a:moveTo>
                  <a:pt x="0" y="0"/>
                </a:moveTo>
                <a:lnTo>
                  <a:pt x="1651967" y="0"/>
                </a:lnTo>
                <a:lnTo>
                  <a:pt x="1651967" y="1033230"/>
                </a:lnTo>
                <a:lnTo>
                  <a:pt x="0" y="10332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9" name="Google Shape;99;p13"/>
          <p:cNvSpPr/>
          <p:nvPr/>
        </p:nvSpPr>
        <p:spPr>
          <a:xfrm>
            <a:off x="6403710" y="4524322"/>
            <a:ext cx="1651968" cy="1033231"/>
          </a:xfrm>
          <a:custGeom>
            <a:rect b="b" l="l" r="r" t="t"/>
            <a:pathLst>
              <a:path extrusionOk="0" h="1033231" w="1651968">
                <a:moveTo>
                  <a:pt x="0" y="0"/>
                </a:moveTo>
                <a:lnTo>
                  <a:pt x="1651967" y="0"/>
                </a:lnTo>
                <a:lnTo>
                  <a:pt x="1651967" y="1033231"/>
                </a:lnTo>
                <a:lnTo>
                  <a:pt x="0" y="10332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0" name="Google Shape;100;p13"/>
          <p:cNvSpPr/>
          <p:nvPr/>
        </p:nvSpPr>
        <p:spPr>
          <a:xfrm>
            <a:off x="8537502" y="3354118"/>
            <a:ext cx="1651968" cy="1033231"/>
          </a:xfrm>
          <a:custGeom>
            <a:rect b="b" l="l" r="r" t="t"/>
            <a:pathLst>
              <a:path extrusionOk="0" h="1033231" w="1651968">
                <a:moveTo>
                  <a:pt x="0" y="0"/>
                </a:moveTo>
                <a:lnTo>
                  <a:pt x="1651967" y="0"/>
                </a:lnTo>
                <a:lnTo>
                  <a:pt x="1651967" y="1033230"/>
                </a:lnTo>
                <a:lnTo>
                  <a:pt x="0" y="10332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1" name="Google Shape;101;p13"/>
          <p:cNvSpPr/>
          <p:nvPr/>
        </p:nvSpPr>
        <p:spPr>
          <a:xfrm>
            <a:off x="8497614" y="4524322"/>
            <a:ext cx="1651968" cy="1033231"/>
          </a:xfrm>
          <a:custGeom>
            <a:rect b="b" l="l" r="r" t="t"/>
            <a:pathLst>
              <a:path extrusionOk="0" h="1033231" w="1651968">
                <a:moveTo>
                  <a:pt x="0" y="0"/>
                </a:moveTo>
                <a:lnTo>
                  <a:pt x="1651967" y="0"/>
                </a:lnTo>
                <a:lnTo>
                  <a:pt x="1651967" y="1033231"/>
                </a:lnTo>
                <a:lnTo>
                  <a:pt x="0" y="10332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2" name="Google Shape;102;p13"/>
          <p:cNvSpPr txBox="1"/>
          <p:nvPr/>
        </p:nvSpPr>
        <p:spPr>
          <a:xfrm>
            <a:off x="2365975" y="1477075"/>
            <a:ext cx="1355400" cy="2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92" u="none" cap="none" strike="noStrike">
                <a:solidFill>
                  <a:srgbClr val="5D3221"/>
                </a:solidFill>
                <a:latin typeface="Public Sans"/>
                <a:ea typeface="Public Sans"/>
                <a:cs typeface="Public Sans"/>
                <a:sym typeface="Public Sans"/>
              </a:rPr>
              <a:t>Worked Well</a:t>
            </a:r>
            <a:endParaRPr/>
          </a:p>
        </p:txBody>
      </p:sp>
      <p:sp>
        <p:nvSpPr>
          <p:cNvPr id="103" name="Google Shape;103;p13"/>
          <p:cNvSpPr txBox="1"/>
          <p:nvPr/>
        </p:nvSpPr>
        <p:spPr>
          <a:xfrm>
            <a:off x="4176962" y="1477075"/>
            <a:ext cx="1962000" cy="2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92" u="none" cap="none" strike="noStrike">
                <a:solidFill>
                  <a:srgbClr val="5D3221"/>
                </a:solidFill>
                <a:latin typeface="Public Sans"/>
                <a:ea typeface="Public Sans"/>
                <a:cs typeface="Public Sans"/>
                <a:sym typeface="Public Sans"/>
              </a:rPr>
              <a:t>Needs Improvement</a:t>
            </a:r>
            <a:endParaRPr/>
          </a:p>
        </p:txBody>
      </p:sp>
      <p:sp>
        <p:nvSpPr>
          <p:cNvPr id="104" name="Google Shape;104;p13"/>
          <p:cNvSpPr txBox="1"/>
          <p:nvPr/>
        </p:nvSpPr>
        <p:spPr>
          <a:xfrm>
            <a:off x="6446126" y="1477075"/>
            <a:ext cx="1652100" cy="2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92" u="none" cap="none" strike="noStrike">
                <a:solidFill>
                  <a:srgbClr val="5D3221"/>
                </a:solidFill>
                <a:latin typeface="Public Sans"/>
                <a:ea typeface="Public Sans"/>
                <a:cs typeface="Public Sans"/>
                <a:sym typeface="Public Sans"/>
              </a:rPr>
              <a:t>What’s Next</a:t>
            </a:r>
            <a:endParaRPr/>
          </a:p>
        </p:txBody>
      </p:sp>
      <p:sp>
        <p:nvSpPr>
          <p:cNvPr id="105" name="Google Shape;105;p13"/>
          <p:cNvSpPr txBox="1"/>
          <p:nvPr/>
        </p:nvSpPr>
        <p:spPr>
          <a:xfrm>
            <a:off x="8660999" y="1477075"/>
            <a:ext cx="1450500" cy="2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92" u="none" cap="none" strike="noStrike">
                <a:solidFill>
                  <a:srgbClr val="5D3221"/>
                </a:solidFill>
                <a:latin typeface="Public Sans"/>
                <a:ea typeface="Public Sans"/>
                <a:cs typeface="Public Sans"/>
                <a:sym typeface="Public Sans"/>
              </a:rPr>
              <a:t>Appreciations</a:t>
            </a:r>
            <a:endParaRPr/>
          </a:p>
        </p:txBody>
      </p:sp>
      <p:sp>
        <p:nvSpPr>
          <p:cNvPr id="106" name="Google Shape;106;p13"/>
          <p:cNvSpPr txBox="1"/>
          <p:nvPr/>
        </p:nvSpPr>
        <p:spPr>
          <a:xfrm>
            <a:off x="2462540" y="2429003"/>
            <a:ext cx="1120369" cy="4541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Lorem ipsum odor amet, consectetuer adipiscing elit. </a:t>
            </a:r>
            <a:endParaRPr/>
          </a:p>
        </p:txBody>
      </p:sp>
      <p:sp>
        <p:nvSpPr>
          <p:cNvPr id="107" name="Google Shape;107;p13"/>
          <p:cNvSpPr txBox="1"/>
          <p:nvPr/>
        </p:nvSpPr>
        <p:spPr>
          <a:xfrm>
            <a:off x="2462540" y="3586427"/>
            <a:ext cx="1120369" cy="4541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Lorem ipsum odor amet, consectetuer adipiscing elit. </a:t>
            </a:r>
            <a:endParaRPr/>
          </a:p>
        </p:txBody>
      </p:sp>
      <p:sp>
        <p:nvSpPr>
          <p:cNvPr id="108" name="Google Shape;108;p13"/>
          <p:cNvSpPr txBox="1"/>
          <p:nvPr/>
        </p:nvSpPr>
        <p:spPr>
          <a:xfrm>
            <a:off x="2462540" y="4705518"/>
            <a:ext cx="1120369" cy="4541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Lorem ipsum odor amet, consectetuer adipiscing elit. </a:t>
            </a:r>
            <a:endParaRPr/>
          </a:p>
        </p:txBody>
      </p:sp>
      <p:sp>
        <p:nvSpPr>
          <p:cNvPr id="109" name="Google Shape;109;p13"/>
          <p:cNvSpPr txBox="1"/>
          <p:nvPr/>
        </p:nvSpPr>
        <p:spPr>
          <a:xfrm>
            <a:off x="4577496" y="2429003"/>
            <a:ext cx="1120369" cy="4541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Lorem ipsum odor amet, consectetuer adipiscing elit. </a:t>
            </a:r>
            <a:endParaRPr/>
          </a:p>
        </p:txBody>
      </p:sp>
      <p:sp>
        <p:nvSpPr>
          <p:cNvPr id="110" name="Google Shape;110;p13"/>
          <p:cNvSpPr txBox="1"/>
          <p:nvPr/>
        </p:nvSpPr>
        <p:spPr>
          <a:xfrm>
            <a:off x="4577496" y="3586427"/>
            <a:ext cx="1120369" cy="4541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Lorem ipsum odor amet, consectetuer adipiscing elit. </a:t>
            </a:r>
            <a:endParaRPr/>
          </a:p>
        </p:txBody>
      </p:sp>
      <p:sp>
        <p:nvSpPr>
          <p:cNvPr id="111" name="Google Shape;111;p13"/>
          <p:cNvSpPr txBox="1"/>
          <p:nvPr/>
        </p:nvSpPr>
        <p:spPr>
          <a:xfrm>
            <a:off x="4577496" y="4705518"/>
            <a:ext cx="1120369" cy="4541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Lorem ipsum odor amet, consectetuer adipiscing elit. </a:t>
            </a:r>
            <a:endParaRPr/>
          </a:p>
        </p:txBody>
      </p:sp>
      <p:sp>
        <p:nvSpPr>
          <p:cNvPr id="112" name="Google Shape;112;p13"/>
          <p:cNvSpPr txBox="1"/>
          <p:nvPr/>
        </p:nvSpPr>
        <p:spPr>
          <a:xfrm>
            <a:off x="6674706" y="2429003"/>
            <a:ext cx="1120369" cy="4541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Lorem ipsum odor amet, consectetuer adipiscing elit. </a:t>
            </a:r>
            <a:endParaRPr/>
          </a:p>
        </p:txBody>
      </p:sp>
      <p:sp>
        <p:nvSpPr>
          <p:cNvPr id="113" name="Google Shape;113;p13"/>
          <p:cNvSpPr txBox="1"/>
          <p:nvPr/>
        </p:nvSpPr>
        <p:spPr>
          <a:xfrm>
            <a:off x="6674706" y="3586427"/>
            <a:ext cx="1120369" cy="4541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Lorem ipsum odor amet, consectetuer adipiscing elit. </a:t>
            </a:r>
            <a:endParaRPr/>
          </a:p>
        </p:txBody>
      </p:sp>
      <p:sp>
        <p:nvSpPr>
          <p:cNvPr id="114" name="Google Shape;114;p13"/>
          <p:cNvSpPr txBox="1"/>
          <p:nvPr/>
        </p:nvSpPr>
        <p:spPr>
          <a:xfrm>
            <a:off x="6674706" y="4705518"/>
            <a:ext cx="1120369" cy="4541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Lorem ipsum odor amet, consectetuer adipiscing elit. </a:t>
            </a:r>
            <a:endParaRPr/>
          </a:p>
        </p:txBody>
      </p:sp>
      <p:sp>
        <p:nvSpPr>
          <p:cNvPr id="115" name="Google Shape;115;p13"/>
          <p:cNvSpPr txBox="1"/>
          <p:nvPr/>
        </p:nvSpPr>
        <p:spPr>
          <a:xfrm>
            <a:off x="8763413" y="2429003"/>
            <a:ext cx="1120369" cy="4541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Lorem ipsum odor amet, consectetuer adipiscing elit. </a:t>
            </a:r>
            <a:endParaRPr/>
          </a:p>
        </p:txBody>
      </p:sp>
      <p:sp>
        <p:nvSpPr>
          <p:cNvPr id="116" name="Google Shape;116;p13"/>
          <p:cNvSpPr txBox="1"/>
          <p:nvPr/>
        </p:nvSpPr>
        <p:spPr>
          <a:xfrm>
            <a:off x="8763413" y="3586427"/>
            <a:ext cx="1120369" cy="4541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Lorem ipsum odor amet, consectetuer adipiscing elit. </a:t>
            </a:r>
            <a:endParaRPr/>
          </a:p>
        </p:txBody>
      </p:sp>
      <p:sp>
        <p:nvSpPr>
          <p:cNvPr id="117" name="Google Shape;117;p13"/>
          <p:cNvSpPr txBox="1"/>
          <p:nvPr/>
        </p:nvSpPr>
        <p:spPr>
          <a:xfrm>
            <a:off x="8763413" y="4705518"/>
            <a:ext cx="1120369" cy="4541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Lorem ipsum odor amet, consectetuer adipiscing elit. </a:t>
            </a:r>
            <a:endParaRPr/>
          </a:p>
        </p:txBody>
      </p:sp>
      <p:sp>
        <p:nvSpPr>
          <p:cNvPr id="118" name="Google Shape;118;p13"/>
          <p:cNvSpPr txBox="1"/>
          <p:nvPr/>
        </p:nvSpPr>
        <p:spPr>
          <a:xfrm>
            <a:off x="446775" y="318175"/>
            <a:ext cx="9921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5D3221"/>
                </a:solidFill>
                <a:latin typeface="Public Sans Black"/>
                <a:ea typeface="Public Sans Black"/>
                <a:cs typeface="Public Sans Black"/>
                <a:sym typeface="Public Sans Black"/>
              </a:rPr>
              <a:t>PROJECT RETROSPECTIVE INFOGRAPHIC</a:t>
            </a:r>
            <a:endParaRPr/>
          </a:p>
        </p:txBody>
      </p:sp>
      <p:sp>
        <p:nvSpPr>
          <p:cNvPr id="119" name="Google Shape;119;p13"/>
          <p:cNvSpPr/>
          <p:nvPr/>
        </p:nvSpPr>
        <p:spPr>
          <a:xfrm>
            <a:off x="348124" y="2196694"/>
            <a:ext cx="1651968" cy="1033231"/>
          </a:xfrm>
          <a:custGeom>
            <a:rect b="b" l="l" r="r" t="t"/>
            <a:pathLst>
              <a:path extrusionOk="0" h="1033231" w="1651968">
                <a:moveTo>
                  <a:pt x="0" y="0"/>
                </a:moveTo>
                <a:lnTo>
                  <a:pt x="1651968" y="0"/>
                </a:lnTo>
                <a:lnTo>
                  <a:pt x="1651968" y="1033231"/>
                </a:lnTo>
                <a:lnTo>
                  <a:pt x="0" y="10332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0" name="Google Shape;120;p13"/>
          <p:cNvSpPr/>
          <p:nvPr/>
        </p:nvSpPr>
        <p:spPr>
          <a:xfrm>
            <a:off x="978189" y="2321471"/>
            <a:ext cx="391838" cy="391838"/>
          </a:xfrm>
          <a:custGeom>
            <a:rect b="b" l="l" r="r" t="t"/>
            <a:pathLst>
              <a:path extrusionOk="0" h="391838" w="391838">
                <a:moveTo>
                  <a:pt x="0" y="0"/>
                </a:moveTo>
                <a:lnTo>
                  <a:pt x="391838" y="0"/>
                </a:lnTo>
                <a:lnTo>
                  <a:pt x="391838" y="391838"/>
                </a:lnTo>
                <a:lnTo>
                  <a:pt x="0" y="3918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1" name="Google Shape;121;p13"/>
          <p:cNvSpPr txBox="1"/>
          <p:nvPr/>
        </p:nvSpPr>
        <p:spPr>
          <a:xfrm>
            <a:off x="386850" y="2752075"/>
            <a:ext cx="1490400" cy="2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92" u="none" cap="none" strike="noStrik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Category 01</a:t>
            </a:r>
            <a:endParaRPr/>
          </a:p>
        </p:txBody>
      </p:sp>
      <p:sp>
        <p:nvSpPr>
          <p:cNvPr id="122" name="Google Shape;122;p13"/>
          <p:cNvSpPr/>
          <p:nvPr/>
        </p:nvSpPr>
        <p:spPr>
          <a:xfrm>
            <a:off x="348124" y="3354118"/>
            <a:ext cx="1651968" cy="1033231"/>
          </a:xfrm>
          <a:custGeom>
            <a:rect b="b" l="l" r="r" t="t"/>
            <a:pathLst>
              <a:path extrusionOk="0" h="1033231" w="1651968">
                <a:moveTo>
                  <a:pt x="0" y="0"/>
                </a:moveTo>
                <a:lnTo>
                  <a:pt x="1651968" y="0"/>
                </a:lnTo>
                <a:lnTo>
                  <a:pt x="1651968" y="1033230"/>
                </a:lnTo>
                <a:lnTo>
                  <a:pt x="0" y="10332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3" name="Google Shape;123;p13"/>
          <p:cNvSpPr txBox="1"/>
          <p:nvPr/>
        </p:nvSpPr>
        <p:spPr>
          <a:xfrm>
            <a:off x="433400" y="3909500"/>
            <a:ext cx="1397100" cy="2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92" u="none" cap="none" strike="noStrik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Category 02</a:t>
            </a:r>
            <a:endParaRPr/>
          </a:p>
        </p:txBody>
      </p:sp>
      <p:sp>
        <p:nvSpPr>
          <p:cNvPr id="124" name="Google Shape;124;p13"/>
          <p:cNvSpPr/>
          <p:nvPr/>
        </p:nvSpPr>
        <p:spPr>
          <a:xfrm>
            <a:off x="348124" y="4521514"/>
            <a:ext cx="1651968" cy="1033231"/>
          </a:xfrm>
          <a:custGeom>
            <a:rect b="b" l="l" r="r" t="t"/>
            <a:pathLst>
              <a:path extrusionOk="0" h="1033231" w="1651968">
                <a:moveTo>
                  <a:pt x="0" y="0"/>
                </a:moveTo>
                <a:lnTo>
                  <a:pt x="1651968" y="0"/>
                </a:lnTo>
                <a:lnTo>
                  <a:pt x="1651968" y="1033231"/>
                </a:lnTo>
                <a:lnTo>
                  <a:pt x="0" y="10332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5" name="Google Shape;125;p13"/>
          <p:cNvSpPr txBox="1"/>
          <p:nvPr/>
        </p:nvSpPr>
        <p:spPr>
          <a:xfrm>
            <a:off x="406725" y="5076900"/>
            <a:ext cx="1450500" cy="2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92" u="none" cap="none" strike="noStrik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Category 03</a:t>
            </a:r>
            <a:endParaRPr/>
          </a:p>
        </p:txBody>
      </p:sp>
      <p:sp>
        <p:nvSpPr>
          <p:cNvPr id="126" name="Google Shape;126;p13"/>
          <p:cNvSpPr/>
          <p:nvPr/>
        </p:nvSpPr>
        <p:spPr>
          <a:xfrm>
            <a:off x="957134" y="3477818"/>
            <a:ext cx="433948" cy="403966"/>
          </a:xfrm>
          <a:custGeom>
            <a:rect b="b" l="l" r="r" t="t"/>
            <a:pathLst>
              <a:path extrusionOk="0" h="403966" w="433948">
                <a:moveTo>
                  <a:pt x="0" y="0"/>
                </a:moveTo>
                <a:lnTo>
                  <a:pt x="433948" y="0"/>
                </a:lnTo>
                <a:lnTo>
                  <a:pt x="433948" y="403965"/>
                </a:lnTo>
                <a:lnTo>
                  <a:pt x="0" y="4039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7" name="Google Shape;127;p13"/>
          <p:cNvSpPr/>
          <p:nvPr/>
        </p:nvSpPr>
        <p:spPr>
          <a:xfrm>
            <a:off x="917285" y="4602409"/>
            <a:ext cx="429383" cy="435720"/>
          </a:xfrm>
          <a:custGeom>
            <a:rect b="b" l="l" r="r" t="t"/>
            <a:pathLst>
              <a:path extrusionOk="0" h="435720" w="429383">
                <a:moveTo>
                  <a:pt x="0" y="0"/>
                </a:moveTo>
                <a:lnTo>
                  <a:pt x="429382" y="0"/>
                </a:lnTo>
                <a:lnTo>
                  <a:pt x="429382" y="435721"/>
                </a:lnTo>
                <a:lnTo>
                  <a:pt x="0" y="4357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8" name="Google Shape;128;p13"/>
          <p:cNvSpPr/>
          <p:nvPr/>
        </p:nvSpPr>
        <p:spPr>
          <a:xfrm>
            <a:off x="348124" y="5897645"/>
            <a:ext cx="2787408" cy="1185915"/>
          </a:xfrm>
          <a:custGeom>
            <a:rect b="b" l="l" r="r" t="t"/>
            <a:pathLst>
              <a:path extrusionOk="0" h="1185915" w="2787408">
                <a:moveTo>
                  <a:pt x="0" y="0"/>
                </a:moveTo>
                <a:lnTo>
                  <a:pt x="2787408" y="0"/>
                </a:lnTo>
                <a:lnTo>
                  <a:pt x="2787408" y="1185916"/>
                </a:lnTo>
                <a:lnTo>
                  <a:pt x="0" y="11859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9" name="Google Shape;129;p13"/>
          <p:cNvSpPr txBox="1"/>
          <p:nvPr/>
        </p:nvSpPr>
        <p:spPr>
          <a:xfrm>
            <a:off x="629827" y="6098925"/>
            <a:ext cx="22239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26" u="none" cap="none" strike="noStrik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Final Thoughts</a:t>
            </a:r>
            <a:endParaRPr/>
          </a:p>
        </p:txBody>
      </p:sp>
      <p:sp>
        <p:nvSpPr>
          <p:cNvPr id="130" name="Google Shape;130;p13"/>
          <p:cNvSpPr/>
          <p:nvPr/>
        </p:nvSpPr>
        <p:spPr>
          <a:xfrm>
            <a:off x="3323870" y="5935745"/>
            <a:ext cx="1961889" cy="1227072"/>
          </a:xfrm>
          <a:custGeom>
            <a:rect b="b" l="l" r="r" t="t"/>
            <a:pathLst>
              <a:path extrusionOk="0" h="1227072" w="1961889">
                <a:moveTo>
                  <a:pt x="0" y="0"/>
                </a:moveTo>
                <a:lnTo>
                  <a:pt x="1961889" y="0"/>
                </a:lnTo>
                <a:lnTo>
                  <a:pt x="1961889" y="1227072"/>
                </a:lnTo>
                <a:lnTo>
                  <a:pt x="0" y="12270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1" name="Google Shape;131;p13"/>
          <p:cNvSpPr/>
          <p:nvPr/>
        </p:nvSpPr>
        <p:spPr>
          <a:xfrm>
            <a:off x="5755781" y="5938553"/>
            <a:ext cx="1961889" cy="1227072"/>
          </a:xfrm>
          <a:custGeom>
            <a:rect b="b" l="l" r="r" t="t"/>
            <a:pathLst>
              <a:path extrusionOk="0" h="1227072" w="1961889">
                <a:moveTo>
                  <a:pt x="0" y="0"/>
                </a:moveTo>
                <a:lnTo>
                  <a:pt x="1961889" y="0"/>
                </a:lnTo>
                <a:lnTo>
                  <a:pt x="1961889" y="1227072"/>
                </a:lnTo>
                <a:lnTo>
                  <a:pt x="0" y="12270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2" name="Google Shape;132;p13"/>
          <p:cNvSpPr/>
          <p:nvPr/>
        </p:nvSpPr>
        <p:spPr>
          <a:xfrm>
            <a:off x="8187692" y="5938553"/>
            <a:ext cx="1961889" cy="1227072"/>
          </a:xfrm>
          <a:custGeom>
            <a:rect b="b" l="l" r="r" t="t"/>
            <a:pathLst>
              <a:path extrusionOk="0" h="1227072" w="1961889">
                <a:moveTo>
                  <a:pt x="0" y="0"/>
                </a:moveTo>
                <a:lnTo>
                  <a:pt x="1961889" y="0"/>
                </a:lnTo>
                <a:lnTo>
                  <a:pt x="1961889" y="1227072"/>
                </a:lnTo>
                <a:lnTo>
                  <a:pt x="0" y="12270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3" name="Google Shape;133;p13"/>
          <p:cNvSpPr txBox="1"/>
          <p:nvPr/>
        </p:nvSpPr>
        <p:spPr>
          <a:xfrm>
            <a:off x="3582908" y="6117970"/>
            <a:ext cx="14901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Lorem ipsum odor amet, consectetuer adipiscing elit. Vivamus inceptos magna hendrerit cursus bibendum nibh sit pharetra. </a:t>
            </a:r>
            <a:endParaRPr/>
          </a:p>
        </p:txBody>
      </p:sp>
      <p:sp>
        <p:nvSpPr>
          <p:cNvPr id="134" name="Google Shape;134;p13"/>
          <p:cNvSpPr txBox="1"/>
          <p:nvPr/>
        </p:nvSpPr>
        <p:spPr>
          <a:xfrm>
            <a:off x="5991604" y="6099990"/>
            <a:ext cx="14901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Lorem ipsum odor amet, consectetuer adipiscing elit. Vivamus inceptos magna hendrerit cursus bibendum nibh sit pharetra. </a:t>
            </a:r>
            <a:endParaRPr/>
          </a:p>
        </p:txBody>
      </p:sp>
      <p:sp>
        <p:nvSpPr>
          <p:cNvPr id="135" name="Google Shape;135;p13"/>
          <p:cNvSpPr txBox="1"/>
          <p:nvPr/>
        </p:nvSpPr>
        <p:spPr>
          <a:xfrm>
            <a:off x="8422520" y="6099990"/>
            <a:ext cx="14901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Lorem ipsum odor amet, consectetuer adipiscing elit. Vivamus inceptos magna hendrerit cursus bibendum nibh sit pharetra.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74937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/>
          <p:nvPr/>
        </p:nvSpPr>
        <p:spPr>
          <a:xfrm flipH="1">
            <a:off x="5137283" y="0"/>
            <a:ext cx="7560000" cy="7560000"/>
          </a:xfrm>
          <a:custGeom>
            <a:rect b="b" l="l" r="r" t="t"/>
            <a:pathLst>
              <a:path extrusionOk="0" h="7560000" w="7560000">
                <a:moveTo>
                  <a:pt x="7560000" y="0"/>
                </a:moveTo>
                <a:lnTo>
                  <a:pt x="0" y="0"/>
                </a:lnTo>
                <a:lnTo>
                  <a:pt x="0" y="7560000"/>
                </a:lnTo>
                <a:lnTo>
                  <a:pt x="7560000" y="7560000"/>
                </a:lnTo>
                <a:lnTo>
                  <a:pt x="7560000" y="0"/>
                </a:lnTo>
                <a:close/>
              </a:path>
            </a:pathLst>
          </a:custGeom>
          <a:blipFill rotWithShape="1">
            <a:blip r:embed="rId3">
              <a:alphaModFix amt="8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1" name="Google Shape;141;p14"/>
          <p:cNvSpPr/>
          <p:nvPr/>
        </p:nvSpPr>
        <p:spPr>
          <a:xfrm>
            <a:off x="-2422717" y="0"/>
            <a:ext cx="7560000" cy="7560000"/>
          </a:xfrm>
          <a:custGeom>
            <a:rect b="b" l="l" r="r" t="t"/>
            <a:pathLst>
              <a:path extrusionOk="0" h="7560000" w="7560000">
                <a:moveTo>
                  <a:pt x="0" y="0"/>
                </a:moveTo>
                <a:lnTo>
                  <a:pt x="7560000" y="0"/>
                </a:lnTo>
                <a:lnTo>
                  <a:pt x="7560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8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2" name="Google Shape;142;p14"/>
          <p:cNvSpPr/>
          <p:nvPr/>
        </p:nvSpPr>
        <p:spPr>
          <a:xfrm>
            <a:off x="3209956" y="1397695"/>
            <a:ext cx="1897852" cy="1187020"/>
          </a:xfrm>
          <a:custGeom>
            <a:rect b="b" l="l" r="r" t="t"/>
            <a:pathLst>
              <a:path extrusionOk="0" h="1187020" w="1897852">
                <a:moveTo>
                  <a:pt x="0" y="0"/>
                </a:moveTo>
                <a:lnTo>
                  <a:pt x="1897851" y="0"/>
                </a:lnTo>
                <a:lnTo>
                  <a:pt x="1897851" y="1187020"/>
                </a:lnTo>
                <a:lnTo>
                  <a:pt x="0" y="11870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3" name="Google Shape;143;p14"/>
          <p:cNvSpPr/>
          <p:nvPr/>
        </p:nvSpPr>
        <p:spPr>
          <a:xfrm>
            <a:off x="602577" y="360107"/>
            <a:ext cx="2200261" cy="936111"/>
          </a:xfrm>
          <a:custGeom>
            <a:rect b="b" l="l" r="r" t="t"/>
            <a:pathLst>
              <a:path extrusionOk="0" h="936111" w="2200261">
                <a:moveTo>
                  <a:pt x="0" y="0"/>
                </a:moveTo>
                <a:lnTo>
                  <a:pt x="2200262" y="0"/>
                </a:lnTo>
                <a:lnTo>
                  <a:pt x="2200262" y="936111"/>
                </a:lnTo>
                <a:lnTo>
                  <a:pt x="0" y="9361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4" name="Google Shape;144;p14"/>
          <p:cNvSpPr/>
          <p:nvPr/>
        </p:nvSpPr>
        <p:spPr>
          <a:xfrm>
            <a:off x="3031439" y="360107"/>
            <a:ext cx="2200261" cy="936111"/>
          </a:xfrm>
          <a:custGeom>
            <a:rect b="b" l="l" r="r" t="t"/>
            <a:pathLst>
              <a:path extrusionOk="0" h="936111" w="2200261">
                <a:moveTo>
                  <a:pt x="0" y="0"/>
                </a:moveTo>
                <a:lnTo>
                  <a:pt x="2200261" y="0"/>
                </a:lnTo>
                <a:lnTo>
                  <a:pt x="2200261" y="936111"/>
                </a:lnTo>
                <a:lnTo>
                  <a:pt x="0" y="9361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5" name="Google Shape;145;p14"/>
          <p:cNvSpPr txBox="1"/>
          <p:nvPr/>
        </p:nvSpPr>
        <p:spPr>
          <a:xfrm>
            <a:off x="959051" y="518475"/>
            <a:ext cx="14874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5D3221"/>
                </a:solidFill>
                <a:latin typeface="Public Sans"/>
                <a:ea typeface="Public Sans"/>
                <a:cs typeface="Public Sans"/>
                <a:sym typeface="Public Sans"/>
              </a:rPr>
              <a:t>Worked Well</a:t>
            </a:r>
            <a:endParaRPr/>
          </a:p>
        </p:txBody>
      </p:sp>
      <p:sp>
        <p:nvSpPr>
          <p:cNvPr id="146" name="Google Shape;146;p14"/>
          <p:cNvSpPr txBox="1"/>
          <p:nvPr/>
        </p:nvSpPr>
        <p:spPr>
          <a:xfrm>
            <a:off x="2983949" y="518475"/>
            <a:ext cx="22953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5D3221"/>
                </a:solidFill>
                <a:latin typeface="Public Sans"/>
                <a:ea typeface="Public Sans"/>
                <a:cs typeface="Public Sans"/>
                <a:sym typeface="Public Sans"/>
              </a:rPr>
              <a:t>Needs Improvement</a:t>
            </a:r>
            <a:endParaRPr/>
          </a:p>
        </p:txBody>
      </p:sp>
      <p:sp>
        <p:nvSpPr>
          <p:cNvPr id="147" name="Google Shape;147;p14"/>
          <p:cNvSpPr txBox="1"/>
          <p:nvPr/>
        </p:nvSpPr>
        <p:spPr>
          <a:xfrm>
            <a:off x="578500" y="6737325"/>
            <a:ext cx="9510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F8E6C9"/>
                </a:solidFill>
                <a:latin typeface="Public Sans Black"/>
                <a:ea typeface="Public Sans Black"/>
                <a:cs typeface="Public Sans Black"/>
                <a:sym typeface="Public Sans Black"/>
              </a:rPr>
              <a:t>PROJECT RETROSPECTIVE INFOGRAPHIC</a:t>
            </a:r>
            <a:endParaRPr/>
          </a:p>
        </p:txBody>
      </p:sp>
      <p:sp>
        <p:nvSpPr>
          <p:cNvPr id="148" name="Google Shape;148;p14"/>
          <p:cNvSpPr/>
          <p:nvPr/>
        </p:nvSpPr>
        <p:spPr>
          <a:xfrm>
            <a:off x="753782" y="1397695"/>
            <a:ext cx="1897852" cy="1187020"/>
          </a:xfrm>
          <a:custGeom>
            <a:rect b="b" l="l" r="r" t="t"/>
            <a:pathLst>
              <a:path extrusionOk="0" h="1187020" w="1897852">
                <a:moveTo>
                  <a:pt x="0" y="0"/>
                </a:moveTo>
                <a:lnTo>
                  <a:pt x="1897852" y="0"/>
                </a:lnTo>
                <a:lnTo>
                  <a:pt x="1897852" y="1187020"/>
                </a:lnTo>
                <a:lnTo>
                  <a:pt x="0" y="11870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9" name="Google Shape;149;p14"/>
          <p:cNvSpPr/>
          <p:nvPr/>
        </p:nvSpPr>
        <p:spPr>
          <a:xfrm>
            <a:off x="5460300" y="360107"/>
            <a:ext cx="2200261" cy="936111"/>
          </a:xfrm>
          <a:custGeom>
            <a:rect b="b" l="l" r="r" t="t"/>
            <a:pathLst>
              <a:path extrusionOk="0" h="936111" w="2200261">
                <a:moveTo>
                  <a:pt x="0" y="0"/>
                </a:moveTo>
                <a:lnTo>
                  <a:pt x="2200261" y="0"/>
                </a:lnTo>
                <a:lnTo>
                  <a:pt x="2200261" y="936111"/>
                </a:lnTo>
                <a:lnTo>
                  <a:pt x="0" y="9361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0" name="Google Shape;150;p14"/>
          <p:cNvSpPr txBox="1"/>
          <p:nvPr/>
        </p:nvSpPr>
        <p:spPr>
          <a:xfrm>
            <a:off x="5718898" y="518475"/>
            <a:ext cx="16830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5D3221"/>
                </a:solidFill>
                <a:latin typeface="Public Sans"/>
                <a:ea typeface="Public Sans"/>
                <a:cs typeface="Public Sans"/>
                <a:sym typeface="Public Sans"/>
              </a:rPr>
              <a:t>What’s Next</a:t>
            </a:r>
            <a:endParaRPr/>
          </a:p>
        </p:txBody>
      </p:sp>
      <p:sp>
        <p:nvSpPr>
          <p:cNvPr id="151" name="Google Shape;151;p14"/>
          <p:cNvSpPr/>
          <p:nvPr/>
        </p:nvSpPr>
        <p:spPr>
          <a:xfrm>
            <a:off x="7889161" y="360107"/>
            <a:ext cx="2200261" cy="936111"/>
          </a:xfrm>
          <a:custGeom>
            <a:rect b="b" l="l" r="r" t="t"/>
            <a:pathLst>
              <a:path extrusionOk="0" h="936111" w="2200261">
                <a:moveTo>
                  <a:pt x="0" y="0"/>
                </a:moveTo>
                <a:lnTo>
                  <a:pt x="2200262" y="0"/>
                </a:lnTo>
                <a:lnTo>
                  <a:pt x="2200262" y="936111"/>
                </a:lnTo>
                <a:lnTo>
                  <a:pt x="0" y="9361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2" name="Google Shape;152;p14"/>
          <p:cNvSpPr txBox="1"/>
          <p:nvPr/>
        </p:nvSpPr>
        <p:spPr>
          <a:xfrm>
            <a:off x="8112402" y="518475"/>
            <a:ext cx="17538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5D3221"/>
                </a:solidFill>
                <a:latin typeface="Public Sans"/>
                <a:ea typeface="Public Sans"/>
                <a:cs typeface="Public Sans"/>
                <a:sym typeface="Public Sans"/>
              </a:rPr>
              <a:t>Appreciations</a:t>
            </a:r>
            <a:endParaRPr/>
          </a:p>
        </p:txBody>
      </p:sp>
      <p:sp>
        <p:nvSpPr>
          <p:cNvPr id="153" name="Google Shape;153;p14"/>
          <p:cNvSpPr/>
          <p:nvPr/>
        </p:nvSpPr>
        <p:spPr>
          <a:xfrm>
            <a:off x="5611505" y="1397695"/>
            <a:ext cx="1897852" cy="1187020"/>
          </a:xfrm>
          <a:custGeom>
            <a:rect b="b" l="l" r="r" t="t"/>
            <a:pathLst>
              <a:path extrusionOk="0" h="1187020" w="1897852">
                <a:moveTo>
                  <a:pt x="0" y="0"/>
                </a:moveTo>
                <a:lnTo>
                  <a:pt x="1897852" y="0"/>
                </a:lnTo>
                <a:lnTo>
                  <a:pt x="1897852" y="1187020"/>
                </a:lnTo>
                <a:lnTo>
                  <a:pt x="0" y="11870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4" name="Google Shape;154;p14"/>
          <p:cNvSpPr/>
          <p:nvPr/>
        </p:nvSpPr>
        <p:spPr>
          <a:xfrm>
            <a:off x="8014182" y="1397695"/>
            <a:ext cx="1897852" cy="1187020"/>
          </a:xfrm>
          <a:custGeom>
            <a:rect b="b" l="l" r="r" t="t"/>
            <a:pathLst>
              <a:path extrusionOk="0" h="1187020" w="1897852">
                <a:moveTo>
                  <a:pt x="0" y="0"/>
                </a:moveTo>
                <a:lnTo>
                  <a:pt x="1897852" y="0"/>
                </a:lnTo>
                <a:lnTo>
                  <a:pt x="1897852" y="1187020"/>
                </a:lnTo>
                <a:lnTo>
                  <a:pt x="0" y="11870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5" name="Google Shape;155;p14"/>
          <p:cNvSpPr/>
          <p:nvPr/>
        </p:nvSpPr>
        <p:spPr>
          <a:xfrm>
            <a:off x="753782" y="2727393"/>
            <a:ext cx="1897852" cy="1187020"/>
          </a:xfrm>
          <a:custGeom>
            <a:rect b="b" l="l" r="r" t="t"/>
            <a:pathLst>
              <a:path extrusionOk="0" h="1187020" w="1897852">
                <a:moveTo>
                  <a:pt x="0" y="0"/>
                </a:moveTo>
                <a:lnTo>
                  <a:pt x="1897852" y="0"/>
                </a:lnTo>
                <a:lnTo>
                  <a:pt x="1897852" y="1187021"/>
                </a:lnTo>
                <a:lnTo>
                  <a:pt x="0" y="11870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6" name="Google Shape;156;p14"/>
          <p:cNvSpPr/>
          <p:nvPr/>
        </p:nvSpPr>
        <p:spPr>
          <a:xfrm>
            <a:off x="756000" y="4057092"/>
            <a:ext cx="1897852" cy="1187020"/>
          </a:xfrm>
          <a:custGeom>
            <a:rect b="b" l="l" r="r" t="t"/>
            <a:pathLst>
              <a:path extrusionOk="0" h="1187020" w="1897852">
                <a:moveTo>
                  <a:pt x="0" y="0"/>
                </a:moveTo>
                <a:lnTo>
                  <a:pt x="1897852" y="0"/>
                </a:lnTo>
                <a:lnTo>
                  <a:pt x="1897852" y="1187020"/>
                </a:lnTo>
                <a:lnTo>
                  <a:pt x="0" y="11870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7" name="Google Shape;157;p14"/>
          <p:cNvSpPr/>
          <p:nvPr/>
        </p:nvSpPr>
        <p:spPr>
          <a:xfrm>
            <a:off x="756000" y="5386790"/>
            <a:ext cx="1897852" cy="1187020"/>
          </a:xfrm>
          <a:custGeom>
            <a:rect b="b" l="l" r="r" t="t"/>
            <a:pathLst>
              <a:path extrusionOk="0" h="1187020" w="1897852">
                <a:moveTo>
                  <a:pt x="0" y="0"/>
                </a:moveTo>
                <a:lnTo>
                  <a:pt x="1897852" y="0"/>
                </a:lnTo>
                <a:lnTo>
                  <a:pt x="1897852" y="1187020"/>
                </a:lnTo>
                <a:lnTo>
                  <a:pt x="0" y="11870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8" name="Google Shape;158;p14"/>
          <p:cNvSpPr/>
          <p:nvPr/>
        </p:nvSpPr>
        <p:spPr>
          <a:xfrm>
            <a:off x="3182643" y="2727393"/>
            <a:ext cx="1897852" cy="1187020"/>
          </a:xfrm>
          <a:custGeom>
            <a:rect b="b" l="l" r="r" t="t"/>
            <a:pathLst>
              <a:path extrusionOk="0" h="1187020" w="1897852">
                <a:moveTo>
                  <a:pt x="0" y="0"/>
                </a:moveTo>
                <a:lnTo>
                  <a:pt x="1897852" y="0"/>
                </a:lnTo>
                <a:lnTo>
                  <a:pt x="1897852" y="1187021"/>
                </a:lnTo>
                <a:lnTo>
                  <a:pt x="0" y="11870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9" name="Google Shape;159;p14"/>
          <p:cNvSpPr/>
          <p:nvPr/>
        </p:nvSpPr>
        <p:spPr>
          <a:xfrm>
            <a:off x="3182643" y="4068549"/>
            <a:ext cx="1897852" cy="1187020"/>
          </a:xfrm>
          <a:custGeom>
            <a:rect b="b" l="l" r="r" t="t"/>
            <a:pathLst>
              <a:path extrusionOk="0" h="1187020" w="1897852">
                <a:moveTo>
                  <a:pt x="0" y="0"/>
                </a:moveTo>
                <a:lnTo>
                  <a:pt x="1897852" y="0"/>
                </a:lnTo>
                <a:lnTo>
                  <a:pt x="1897852" y="1187021"/>
                </a:lnTo>
                <a:lnTo>
                  <a:pt x="0" y="11870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0" name="Google Shape;160;p14"/>
          <p:cNvSpPr/>
          <p:nvPr/>
        </p:nvSpPr>
        <p:spPr>
          <a:xfrm>
            <a:off x="3182643" y="5386790"/>
            <a:ext cx="1897852" cy="1187020"/>
          </a:xfrm>
          <a:custGeom>
            <a:rect b="b" l="l" r="r" t="t"/>
            <a:pathLst>
              <a:path extrusionOk="0" h="1187020" w="1897852">
                <a:moveTo>
                  <a:pt x="0" y="0"/>
                </a:moveTo>
                <a:lnTo>
                  <a:pt x="1897852" y="0"/>
                </a:lnTo>
                <a:lnTo>
                  <a:pt x="1897852" y="1187020"/>
                </a:lnTo>
                <a:lnTo>
                  <a:pt x="0" y="11870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1" name="Google Shape;161;p14"/>
          <p:cNvSpPr/>
          <p:nvPr/>
        </p:nvSpPr>
        <p:spPr>
          <a:xfrm>
            <a:off x="5611505" y="2727393"/>
            <a:ext cx="1897852" cy="1187020"/>
          </a:xfrm>
          <a:custGeom>
            <a:rect b="b" l="l" r="r" t="t"/>
            <a:pathLst>
              <a:path extrusionOk="0" h="1187020" w="1897852">
                <a:moveTo>
                  <a:pt x="0" y="0"/>
                </a:moveTo>
                <a:lnTo>
                  <a:pt x="1897852" y="0"/>
                </a:lnTo>
                <a:lnTo>
                  <a:pt x="1897852" y="1187021"/>
                </a:lnTo>
                <a:lnTo>
                  <a:pt x="0" y="11870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2" name="Google Shape;162;p14"/>
          <p:cNvSpPr/>
          <p:nvPr/>
        </p:nvSpPr>
        <p:spPr>
          <a:xfrm>
            <a:off x="5562789" y="4071775"/>
            <a:ext cx="1897852" cy="1187020"/>
          </a:xfrm>
          <a:custGeom>
            <a:rect b="b" l="l" r="r" t="t"/>
            <a:pathLst>
              <a:path extrusionOk="0" h="1187020" w="1897852">
                <a:moveTo>
                  <a:pt x="0" y="0"/>
                </a:moveTo>
                <a:lnTo>
                  <a:pt x="1897852" y="0"/>
                </a:lnTo>
                <a:lnTo>
                  <a:pt x="1897852" y="1187020"/>
                </a:lnTo>
                <a:lnTo>
                  <a:pt x="0" y="11870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3" name="Google Shape;163;p14"/>
          <p:cNvSpPr/>
          <p:nvPr/>
        </p:nvSpPr>
        <p:spPr>
          <a:xfrm>
            <a:off x="5562789" y="5386790"/>
            <a:ext cx="1897852" cy="1187020"/>
          </a:xfrm>
          <a:custGeom>
            <a:rect b="b" l="l" r="r" t="t"/>
            <a:pathLst>
              <a:path extrusionOk="0" h="1187020" w="1897852">
                <a:moveTo>
                  <a:pt x="0" y="0"/>
                </a:moveTo>
                <a:lnTo>
                  <a:pt x="1897852" y="0"/>
                </a:lnTo>
                <a:lnTo>
                  <a:pt x="1897852" y="1187020"/>
                </a:lnTo>
                <a:lnTo>
                  <a:pt x="0" y="11870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4" name="Google Shape;164;p14"/>
          <p:cNvSpPr/>
          <p:nvPr/>
        </p:nvSpPr>
        <p:spPr>
          <a:xfrm>
            <a:off x="8014182" y="2727393"/>
            <a:ext cx="1897852" cy="1187020"/>
          </a:xfrm>
          <a:custGeom>
            <a:rect b="b" l="l" r="r" t="t"/>
            <a:pathLst>
              <a:path extrusionOk="0" h="1187020" w="1897852">
                <a:moveTo>
                  <a:pt x="0" y="0"/>
                </a:moveTo>
                <a:lnTo>
                  <a:pt x="1897852" y="0"/>
                </a:lnTo>
                <a:lnTo>
                  <a:pt x="1897852" y="1187021"/>
                </a:lnTo>
                <a:lnTo>
                  <a:pt x="0" y="11870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5" name="Google Shape;165;p14"/>
          <p:cNvSpPr/>
          <p:nvPr/>
        </p:nvSpPr>
        <p:spPr>
          <a:xfrm>
            <a:off x="7968357" y="4071775"/>
            <a:ext cx="1897852" cy="1187020"/>
          </a:xfrm>
          <a:custGeom>
            <a:rect b="b" l="l" r="r" t="t"/>
            <a:pathLst>
              <a:path extrusionOk="0" h="1187020" w="1897852">
                <a:moveTo>
                  <a:pt x="0" y="0"/>
                </a:moveTo>
                <a:lnTo>
                  <a:pt x="1897852" y="0"/>
                </a:lnTo>
                <a:lnTo>
                  <a:pt x="1897852" y="1187020"/>
                </a:lnTo>
                <a:lnTo>
                  <a:pt x="0" y="11870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6" name="Google Shape;166;p14"/>
          <p:cNvSpPr/>
          <p:nvPr/>
        </p:nvSpPr>
        <p:spPr>
          <a:xfrm>
            <a:off x="7968357" y="5386790"/>
            <a:ext cx="1897852" cy="1187020"/>
          </a:xfrm>
          <a:custGeom>
            <a:rect b="b" l="l" r="r" t="t"/>
            <a:pathLst>
              <a:path extrusionOk="0" h="1187020" w="1897852">
                <a:moveTo>
                  <a:pt x="0" y="0"/>
                </a:moveTo>
                <a:lnTo>
                  <a:pt x="1897852" y="0"/>
                </a:lnTo>
                <a:lnTo>
                  <a:pt x="1897852" y="1187020"/>
                </a:lnTo>
                <a:lnTo>
                  <a:pt x="0" y="11870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7" name="Google Shape;167;p14"/>
          <p:cNvSpPr txBox="1"/>
          <p:nvPr/>
        </p:nvSpPr>
        <p:spPr>
          <a:xfrm>
            <a:off x="1035003" y="1668835"/>
            <a:ext cx="1287128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Lorem ipsum odor amet, consectetuer adipiscing elit. </a:t>
            </a:r>
            <a:endParaRPr/>
          </a:p>
        </p:txBody>
      </p:sp>
      <p:sp>
        <p:nvSpPr>
          <p:cNvPr id="168" name="Google Shape;168;p14"/>
          <p:cNvSpPr txBox="1"/>
          <p:nvPr/>
        </p:nvSpPr>
        <p:spPr>
          <a:xfrm>
            <a:off x="1035003" y="2998534"/>
            <a:ext cx="1287128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Lorem ipsum odor amet, consectetuer adipiscing elit. </a:t>
            </a:r>
            <a:endParaRPr/>
          </a:p>
        </p:txBody>
      </p:sp>
      <p:sp>
        <p:nvSpPr>
          <p:cNvPr id="169" name="Google Shape;169;p14"/>
          <p:cNvSpPr txBox="1"/>
          <p:nvPr/>
        </p:nvSpPr>
        <p:spPr>
          <a:xfrm>
            <a:off x="1035003" y="4284194"/>
            <a:ext cx="1287128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Lorem ipsum odor amet, consectetuer adipiscing elit. </a:t>
            </a:r>
            <a:endParaRPr/>
          </a:p>
        </p:txBody>
      </p:sp>
      <p:sp>
        <p:nvSpPr>
          <p:cNvPr id="170" name="Google Shape;170;p14"/>
          <p:cNvSpPr txBox="1"/>
          <p:nvPr/>
        </p:nvSpPr>
        <p:spPr>
          <a:xfrm>
            <a:off x="1035003" y="5613892"/>
            <a:ext cx="1287128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Lorem ipsum odor amet, consectetuer adipiscing elit. </a:t>
            </a:r>
            <a:endParaRPr/>
          </a:p>
        </p:txBody>
      </p:sp>
      <p:sp>
        <p:nvSpPr>
          <p:cNvPr id="171" name="Google Shape;171;p14"/>
          <p:cNvSpPr txBox="1"/>
          <p:nvPr/>
        </p:nvSpPr>
        <p:spPr>
          <a:xfrm>
            <a:off x="3464756" y="1668835"/>
            <a:ext cx="1287128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Lorem ipsum odor amet, consectetuer adipiscing elit. </a:t>
            </a:r>
            <a:endParaRPr/>
          </a:p>
        </p:txBody>
      </p:sp>
      <p:sp>
        <p:nvSpPr>
          <p:cNvPr id="172" name="Google Shape;172;p14"/>
          <p:cNvSpPr txBox="1"/>
          <p:nvPr/>
        </p:nvSpPr>
        <p:spPr>
          <a:xfrm>
            <a:off x="3464756" y="2998534"/>
            <a:ext cx="1287128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Lorem ipsum odor amet, consectetuer adipiscing elit. </a:t>
            </a:r>
            <a:endParaRPr/>
          </a:p>
        </p:txBody>
      </p:sp>
      <p:sp>
        <p:nvSpPr>
          <p:cNvPr id="173" name="Google Shape;173;p14"/>
          <p:cNvSpPr txBox="1"/>
          <p:nvPr/>
        </p:nvSpPr>
        <p:spPr>
          <a:xfrm>
            <a:off x="3464756" y="4284194"/>
            <a:ext cx="1287128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Lorem ipsum odor amet, consectetuer adipiscing elit. </a:t>
            </a:r>
            <a:endParaRPr/>
          </a:p>
        </p:txBody>
      </p:sp>
      <p:sp>
        <p:nvSpPr>
          <p:cNvPr id="174" name="Google Shape;174;p14"/>
          <p:cNvSpPr txBox="1"/>
          <p:nvPr/>
        </p:nvSpPr>
        <p:spPr>
          <a:xfrm>
            <a:off x="3464756" y="5613892"/>
            <a:ext cx="1287128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Lorem ipsum odor amet, consectetuer adipiscing elit. </a:t>
            </a:r>
            <a:endParaRPr/>
          </a:p>
        </p:txBody>
      </p:sp>
      <p:sp>
        <p:nvSpPr>
          <p:cNvPr id="175" name="Google Shape;175;p14"/>
          <p:cNvSpPr txBox="1"/>
          <p:nvPr/>
        </p:nvSpPr>
        <p:spPr>
          <a:xfrm>
            <a:off x="5874122" y="1668835"/>
            <a:ext cx="1287128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Lorem ipsum odor amet, consectetuer adipiscing elit. </a:t>
            </a:r>
            <a:endParaRPr/>
          </a:p>
        </p:txBody>
      </p:sp>
      <p:sp>
        <p:nvSpPr>
          <p:cNvPr id="176" name="Google Shape;176;p14"/>
          <p:cNvSpPr txBox="1"/>
          <p:nvPr/>
        </p:nvSpPr>
        <p:spPr>
          <a:xfrm>
            <a:off x="5874122" y="2998534"/>
            <a:ext cx="1287128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Lorem ipsum odor amet, consectetuer adipiscing elit. </a:t>
            </a:r>
            <a:endParaRPr/>
          </a:p>
        </p:txBody>
      </p:sp>
      <p:sp>
        <p:nvSpPr>
          <p:cNvPr id="177" name="Google Shape;177;p14"/>
          <p:cNvSpPr txBox="1"/>
          <p:nvPr/>
        </p:nvSpPr>
        <p:spPr>
          <a:xfrm>
            <a:off x="5874122" y="4284194"/>
            <a:ext cx="1287128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Lorem ipsum odor amet, consectetuer adipiscing elit. </a:t>
            </a:r>
            <a:endParaRPr/>
          </a:p>
        </p:txBody>
      </p:sp>
      <p:sp>
        <p:nvSpPr>
          <p:cNvPr id="178" name="Google Shape;178;p14"/>
          <p:cNvSpPr txBox="1"/>
          <p:nvPr/>
        </p:nvSpPr>
        <p:spPr>
          <a:xfrm>
            <a:off x="5874122" y="5613892"/>
            <a:ext cx="1287128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Lorem ipsum odor amet, consectetuer adipiscing elit. </a:t>
            </a:r>
            <a:endParaRPr/>
          </a:p>
        </p:txBody>
      </p:sp>
      <p:sp>
        <p:nvSpPr>
          <p:cNvPr id="179" name="Google Shape;179;p14"/>
          <p:cNvSpPr txBox="1"/>
          <p:nvPr/>
        </p:nvSpPr>
        <p:spPr>
          <a:xfrm>
            <a:off x="8273719" y="1668835"/>
            <a:ext cx="1287128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Lorem ipsum odor amet, consectetuer adipiscing elit. </a:t>
            </a:r>
            <a:endParaRPr/>
          </a:p>
        </p:txBody>
      </p:sp>
      <p:sp>
        <p:nvSpPr>
          <p:cNvPr id="180" name="Google Shape;180;p14"/>
          <p:cNvSpPr txBox="1"/>
          <p:nvPr/>
        </p:nvSpPr>
        <p:spPr>
          <a:xfrm>
            <a:off x="8273719" y="2998534"/>
            <a:ext cx="1287128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Lorem ipsum odor amet, consectetuer adipiscing elit. </a:t>
            </a:r>
            <a:endParaRPr/>
          </a:p>
        </p:txBody>
      </p:sp>
      <p:sp>
        <p:nvSpPr>
          <p:cNvPr id="181" name="Google Shape;181;p14"/>
          <p:cNvSpPr txBox="1"/>
          <p:nvPr/>
        </p:nvSpPr>
        <p:spPr>
          <a:xfrm>
            <a:off x="8273719" y="4284194"/>
            <a:ext cx="1287128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Lorem ipsum odor amet, consectetuer adipiscing elit. </a:t>
            </a:r>
            <a:endParaRPr/>
          </a:p>
        </p:txBody>
      </p:sp>
      <p:sp>
        <p:nvSpPr>
          <p:cNvPr id="182" name="Google Shape;182;p14"/>
          <p:cNvSpPr txBox="1"/>
          <p:nvPr/>
        </p:nvSpPr>
        <p:spPr>
          <a:xfrm>
            <a:off x="8273719" y="5613892"/>
            <a:ext cx="1287128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Lorem ipsum odor amet, consectetuer adipiscing elit.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E6C9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5"/>
          <p:cNvSpPr/>
          <p:nvPr/>
        </p:nvSpPr>
        <p:spPr>
          <a:xfrm flipH="1">
            <a:off x="5137283" y="0"/>
            <a:ext cx="7560000" cy="7560000"/>
          </a:xfrm>
          <a:custGeom>
            <a:rect b="b" l="l" r="r" t="t"/>
            <a:pathLst>
              <a:path extrusionOk="0" h="7560000" w="7560000">
                <a:moveTo>
                  <a:pt x="7560000" y="0"/>
                </a:moveTo>
                <a:lnTo>
                  <a:pt x="0" y="0"/>
                </a:lnTo>
                <a:lnTo>
                  <a:pt x="0" y="7560000"/>
                </a:lnTo>
                <a:lnTo>
                  <a:pt x="7560000" y="7560000"/>
                </a:lnTo>
                <a:lnTo>
                  <a:pt x="7560000" y="0"/>
                </a:lnTo>
                <a:close/>
              </a:path>
            </a:pathLst>
          </a:custGeom>
          <a:blipFill rotWithShape="1">
            <a:blip r:embed="rId3">
              <a:alphaModFix amt="8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8" name="Google Shape;188;p15"/>
          <p:cNvSpPr/>
          <p:nvPr/>
        </p:nvSpPr>
        <p:spPr>
          <a:xfrm>
            <a:off x="-2422717" y="0"/>
            <a:ext cx="7560000" cy="7560000"/>
          </a:xfrm>
          <a:custGeom>
            <a:rect b="b" l="l" r="r" t="t"/>
            <a:pathLst>
              <a:path extrusionOk="0" h="7560000" w="7560000">
                <a:moveTo>
                  <a:pt x="0" y="0"/>
                </a:moveTo>
                <a:lnTo>
                  <a:pt x="7560000" y="0"/>
                </a:lnTo>
                <a:lnTo>
                  <a:pt x="7560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8999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89" name="Google Shape;189;p15"/>
          <p:cNvGrpSpPr/>
          <p:nvPr/>
        </p:nvGrpSpPr>
        <p:grpSpPr>
          <a:xfrm>
            <a:off x="-163778" y="3955749"/>
            <a:ext cx="11019555" cy="584105"/>
            <a:chOff x="0" y="-28575"/>
            <a:chExt cx="3949160" cy="209330"/>
          </a:xfrm>
        </p:grpSpPr>
        <p:sp>
          <p:nvSpPr>
            <p:cNvPr id="190" name="Google Shape;190;p15"/>
            <p:cNvSpPr/>
            <p:nvPr/>
          </p:nvSpPr>
          <p:spPr>
            <a:xfrm>
              <a:off x="0" y="0"/>
              <a:ext cx="3949160" cy="180755"/>
            </a:xfrm>
            <a:custGeom>
              <a:rect b="b" l="l" r="r" t="t"/>
              <a:pathLst>
                <a:path extrusionOk="0" h="180755" w="3949160">
                  <a:moveTo>
                    <a:pt x="0" y="0"/>
                  </a:moveTo>
                  <a:lnTo>
                    <a:pt x="3949160" y="0"/>
                  </a:lnTo>
                  <a:lnTo>
                    <a:pt x="3949160" y="180755"/>
                  </a:lnTo>
                  <a:lnTo>
                    <a:pt x="0" y="180755"/>
                  </a:lnTo>
                  <a:close/>
                </a:path>
              </a:pathLst>
            </a:custGeom>
            <a:solidFill>
              <a:srgbClr val="5D3221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91" name="Google Shape;191;p15"/>
            <p:cNvSpPr txBox="1"/>
            <p:nvPr/>
          </p:nvSpPr>
          <p:spPr>
            <a:xfrm>
              <a:off x="0" y="-28575"/>
              <a:ext cx="3949160" cy="209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2" name="Google Shape;192;p15"/>
          <p:cNvSpPr/>
          <p:nvPr/>
        </p:nvSpPr>
        <p:spPr>
          <a:xfrm>
            <a:off x="258766" y="1688575"/>
            <a:ext cx="3147710" cy="1991642"/>
          </a:xfrm>
          <a:custGeom>
            <a:rect b="b" l="l" r="r" t="t"/>
            <a:pathLst>
              <a:path extrusionOk="0" h="1991642" w="3147710">
                <a:moveTo>
                  <a:pt x="0" y="0"/>
                </a:moveTo>
                <a:lnTo>
                  <a:pt x="3147710" y="0"/>
                </a:lnTo>
                <a:lnTo>
                  <a:pt x="3147710" y="1991642"/>
                </a:lnTo>
                <a:lnTo>
                  <a:pt x="0" y="19916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3" name="Google Shape;193;p15"/>
          <p:cNvSpPr/>
          <p:nvPr/>
        </p:nvSpPr>
        <p:spPr>
          <a:xfrm>
            <a:off x="3821278" y="1688575"/>
            <a:ext cx="3147710" cy="1991642"/>
          </a:xfrm>
          <a:custGeom>
            <a:rect b="b" l="l" r="r" t="t"/>
            <a:pathLst>
              <a:path extrusionOk="0" h="1991642" w="3147710">
                <a:moveTo>
                  <a:pt x="0" y="0"/>
                </a:moveTo>
                <a:lnTo>
                  <a:pt x="3147711" y="0"/>
                </a:lnTo>
                <a:lnTo>
                  <a:pt x="3147711" y="1991642"/>
                </a:lnTo>
                <a:lnTo>
                  <a:pt x="0" y="19916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4" name="Google Shape;194;p15"/>
          <p:cNvSpPr/>
          <p:nvPr/>
        </p:nvSpPr>
        <p:spPr>
          <a:xfrm>
            <a:off x="7383790" y="1688575"/>
            <a:ext cx="3147710" cy="1991642"/>
          </a:xfrm>
          <a:custGeom>
            <a:rect b="b" l="l" r="r" t="t"/>
            <a:pathLst>
              <a:path extrusionOk="0" h="1991642" w="3147710">
                <a:moveTo>
                  <a:pt x="0" y="0"/>
                </a:moveTo>
                <a:lnTo>
                  <a:pt x="3147711" y="0"/>
                </a:lnTo>
                <a:lnTo>
                  <a:pt x="3147711" y="1991642"/>
                </a:lnTo>
                <a:lnTo>
                  <a:pt x="0" y="19916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95" name="Google Shape;195;p15"/>
          <p:cNvGrpSpPr/>
          <p:nvPr/>
        </p:nvGrpSpPr>
        <p:grpSpPr>
          <a:xfrm>
            <a:off x="1044412" y="3680217"/>
            <a:ext cx="1214904" cy="1214904"/>
            <a:chOff x="0" y="0"/>
            <a:chExt cx="812800" cy="812800"/>
          </a:xfrm>
        </p:grpSpPr>
        <p:sp>
          <p:nvSpPr>
            <p:cNvPr id="196" name="Google Shape;196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CA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8" name="Google Shape;198;p15"/>
          <p:cNvGrpSpPr/>
          <p:nvPr/>
        </p:nvGrpSpPr>
        <p:grpSpPr>
          <a:xfrm>
            <a:off x="2827553" y="3680217"/>
            <a:ext cx="1214904" cy="1214904"/>
            <a:chOff x="0" y="0"/>
            <a:chExt cx="812800" cy="812800"/>
          </a:xfrm>
        </p:grpSpPr>
        <p:sp>
          <p:nvSpPr>
            <p:cNvPr id="199" name="Google Shape;199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8C7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1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1" name="Google Shape;201;p15"/>
          <p:cNvGrpSpPr/>
          <p:nvPr/>
        </p:nvGrpSpPr>
        <p:grpSpPr>
          <a:xfrm>
            <a:off x="4610695" y="3680217"/>
            <a:ext cx="1214904" cy="1214904"/>
            <a:chOff x="0" y="0"/>
            <a:chExt cx="812800" cy="812800"/>
          </a:xfrm>
        </p:grpSpPr>
        <p:sp>
          <p:nvSpPr>
            <p:cNvPr id="202" name="Google Shape;202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80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1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4" name="Google Shape;204;p15"/>
          <p:cNvGrpSpPr/>
          <p:nvPr/>
        </p:nvGrpSpPr>
        <p:grpSpPr>
          <a:xfrm>
            <a:off x="6393836" y="3680217"/>
            <a:ext cx="1214904" cy="1214904"/>
            <a:chOff x="0" y="0"/>
            <a:chExt cx="812800" cy="812800"/>
          </a:xfrm>
        </p:grpSpPr>
        <p:sp>
          <p:nvSpPr>
            <p:cNvPr id="205" name="Google Shape;205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385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1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7" name="Google Shape;207;p15"/>
          <p:cNvGrpSpPr/>
          <p:nvPr/>
        </p:nvGrpSpPr>
        <p:grpSpPr>
          <a:xfrm>
            <a:off x="8176978" y="3680217"/>
            <a:ext cx="1214904" cy="1214904"/>
            <a:chOff x="0" y="0"/>
            <a:chExt cx="812800" cy="812800"/>
          </a:xfrm>
        </p:grpSpPr>
        <p:sp>
          <p:nvSpPr>
            <p:cNvPr id="208" name="Google Shape;208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1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0" name="Google Shape;210;p15"/>
          <p:cNvSpPr/>
          <p:nvPr/>
        </p:nvSpPr>
        <p:spPr>
          <a:xfrm flipH="1" rot="10800000">
            <a:off x="2070436" y="4895120"/>
            <a:ext cx="3147710" cy="1991642"/>
          </a:xfrm>
          <a:custGeom>
            <a:rect b="b" l="l" r="r" t="t"/>
            <a:pathLst>
              <a:path extrusionOk="0" h="1991642" w="3147710">
                <a:moveTo>
                  <a:pt x="0" y="1991643"/>
                </a:moveTo>
                <a:lnTo>
                  <a:pt x="3147711" y="1991643"/>
                </a:lnTo>
                <a:lnTo>
                  <a:pt x="3147711" y="0"/>
                </a:lnTo>
                <a:lnTo>
                  <a:pt x="0" y="0"/>
                </a:lnTo>
                <a:lnTo>
                  <a:pt x="0" y="1991643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1" name="Google Shape;211;p15"/>
          <p:cNvSpPr/>
          <p:nvPr/>
        </p:nvSpPr>
        <p:spPr>
          <a:xfrm flipH="1" rot="10800000">
            <a:off x="5636719" y="4895120"/>
            <a:ext cx="3147710" cy="1991642"/>
          </a:xfrm>
          <a:custGeom>
            <a:rect b="b" l="l" r="r" t="t"/>
            <a:pathLst>
              <a:path extrusionOk="0" h="1991642" w="3147710">
                <a:moveTo>
                  <a:pt x="0" y="1991643"/>
                </a:moveTo>
                <a:lnTo>
                  <a:pt x="3147711" y="1991643"/>
                </a:lnTo>
                <a:lnTo>
                  <a:pt x="3147711" y="0"/>
                </a:lnTo>
                <a:lnTo>
                  <a:pt x="0" y="0"/>
                </a:lnTo>
                <a:lnTo>
                  <a:pt x="0" y="1991643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2" name="Google Shape;212;p15"/>
          <p:cNvSpPr/>
          <p:nvPr/>
        </p:nvSpPr>
        <p:spPr>
          <a:xfrm>
            <a:off x="1292850" y="3959345"/>
            <a:ext cx="718028" cy="594005"/>
          </a:xfrm>
          <a:custGeom>
            <a:rect b="b" l="l" r="r" t="t"/>
            <a:pathLst>
              <a:path extrusionOk="0" h="594005" w="718028">
                <a:moveTo>
                  <a:pt x="0" y="0"/>
                </a:moveTo>
                <a:lnTo>
                  <a:pt x="718028" y="0"/>
                </a:lnTo>
                <a:lnTo>
                  <a:pt x="718028" y="594005"/>
                </a:lnTo>
                <a:lnTo>
                  <a:pt x="0" y="5940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3" name="Google Shape;213;p15"/>
          <p:cNvSpPr/>
          <p:nvPr/>
        </p:nvSpPr>
        <p:spPr>
          <a:xfrm>
            <a:off x="4877627" y="3910802"/>
            <a:ext cx="681040" cy="691092"/>
          </a:xfrm>
          <a:custGeom>
            <a:rect b="b" l="l" r="r" t="t"/>
            <a:pathLst>
              <a:path extrusionOk="0" h="691092" w="681040">
                <a:moveTo>
                  <a:pt x="0" y="0"/>
                </a:moveTo>
                <a:lnTo>
                  <a:pt x="681040" y="0"/>
                </a:lnTo>
                <a:lnTo>
                  <a:pt x="681040" y="691092"/>
                </a:lnTo>
                <a:lnTo>
                  <a:pt x="0" y="691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4" name="Google Shape;214;p15"/>
          <p:cNvSpPr/>
          <p:nvPr/>
        </p:nvSpPr>
        <p:spPr>
          <a:xfrm>
            <a:off x="3135928" y="3913673"/>
            <a:ext cx="685350" cy="685350"/>
          </a:xfrm>
          <a:custGeom>
            <a:rect b="b" l="l" r="r" t="t"/>
            <a:pathLst>
              <a:path extrusionOk="0" h="685350" w="685350">
                <a:moveTo>
                  <a:pt x="0" y="0"/>
                </a:moveTo>
                <a:lnTo>
                  <a:pt x="685350" y="0"/>
                </a:lnTo>
                <a:lnTo>
                  <a:pt x="685350" y="685350"/>
                </a:lnTo>
                <a:lnTo>
                  <a:pt x="0" y="6853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5" name="Google Shape;215;p15"/>
          <p:cNvSpPr/>
          <p:nvPr/>
        </p:nvSpPr>
        <p:spPr>
          <a:xfrm>
            <a:off x="6664465" y="3942796"/>
            <a:ext cx="673646" cy="627104"/>
          </a:xfrm>
          <a:custGeom>
            <a:rect b="b" l="l" r="r" t="t"/>
            <a:pathLst>
              <a:path extrusionOk="0" h="627104" w="673646">
                <a:moveTo>
                  <a:pt x="0" y="0"/>
                </a:moveTo>
                <a:lnTo>
                  <a:pt x="673646" y="0"/>
                </a:lnTo>
                <a:lnTo>
                  <a:pt x="673646" y="627104"/>
                </a:lnTo>
                <a:lnTo>
                  <a:pt x="0" y="6271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6" name="Google Shape;216;p15"/>
          <p:cNvSpPr/>
          <p:nvPr/>
        </p:nvSpPr>
        <p:spPr>
          <a:xfrm>
            <a:off x="8513771" y="3879481"/>
            <a:ext cx="541318" cy="753734"/>
          </a:xfrm>
          <a:custGeom>
            <a:rect b="b" l="l" r="r" t="t"/>
            <a:pathLst>
              <a:path extrusionOk="0" h="753734" w="541318">
                <a:moveTo>
                  <a:pt x="0" y="0"/>
                </a:moveTo>
                <a:lnTo>
                  <a:pt x="541318" y="0"/>
                </a:lnTo>
                <a:lnTo>
                  <a:pt x="541318" y="753734"/>
                </a:lnTo>
                <a:lnTo>
                  <a:pt x="0" y="7537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17" name="Google Shape;217;p15"/>
          <p:cNvGrpSpPr/>
          <p:nvPr/>
        </p:nvGrpSpPr>
        <p:grpSpPr>
          <a:xfrm>
            <a:off x="675781" y="1968700"/>
            <a:ext cx="2313675" cy="865841"/>
            <a:chOff x="0" y="-38103"/>
            <a:chExt cx="3084900" cy="1154455"/>
          </a:xfrm>
        </p:grpSpPr>
        <p:sp>
          <p:nvSpPr>
            <p:cNvPr id="218" name="Google Shape;218;p15"/>
            <p:cNvSpPr txBox="1"/>
            <p:nvPr/>
          </p:nvSpPr>
          <p:spPr>
            <a:xfrm>
              <a:off x="337357" y="-38103"/>
              <a:ext cx="2293800" cy="3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rgbClr val="5D322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Appreciations</a:t>
              </a:r>
              <a:endParaRPr/>
            </a:p>
          </p:txBody>
        </p:sp>
        <p:sp>
          <p:nvSpPr>
            <p:cNvPr id="219" name="Google Shape;219;p15"/>
            <p:cNvSpPr txBox="1"/>
            <p:nvPr/>
          </p:nvSpPr>
          <p:spPr>
            <a:xfrm>
              <a:off x="0" y="438952"/>
              <a:ext cx="3084900" cy="67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00" u="none" cap="none" strike="noStrike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Lorem ipsum odor amet, consectetuer adipiscing elit. Vivamus inceptos magna hendrerit.</a:t>
              </a:r>
              <a:endParaRPr/>
            </a:p>
          </p:txBody>
        </p:sp>
      </p:grpSp>
      <p:sp>
        <p:nvSpPr>
          <p:cNvPr id="220" name="Google Shape;220;p15"/>
          <p:cNvSpPr txBox="1"/>
          <p:nvPr/>
        </p:nvSpPr>
        <p:spPr>
          <a:xfrm>
            <a:off x="258775" y="597025"/>
            <a:ext cx="10272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5D3221"/>
                </a:solidFill>
                <a:latin typeface="Public Sans Black"/>
                <a:ea typeface="Public Sans Black"/>
                <a:cs typeface="Public Sans Black"/>
                <a:sym typeface="Public Sans Black"/>
              </a:rPr>
              <a:t>PROJECT RETROSPECTIVE INFOGRAPHIC</a:t>
            </a:r>
            <a:endParaRPr/>
          </a:p>
        </p:txBody>
      </p:sp>
      <p:grpSp>
        <p:nvGrpSpPr>
          <p:cNvPr id="221" name="Google Shape;221;p15"/>
          <p:cNvGrpSpPr/>
          <p:nvPr/>
        </p:nvGrpSpPr>
        <p:grpSpPr>
          <a:xfrm>
            <a:off x="4238293" y="1968702"/>
            <a:ext cx="2313675" cy="865839"/>
            <a:chOff x="0" y="-38100"/>
            <a:chExt cx="3084900" cy="1154452"/>
          </a:xfrm>
        </p:grpSpPr>
        <p:sp>
          <p:nvSpPr>
            <p:cNvPr id="222" name="Google Shape;222;p15"/>
            <p:cNvSpPr txBox="1"/>
            <p:nvPr/>
          </p:nvSpPr>
          <p:spPr>
            <a:xfrm>
              <a:off x="578267" y="-38100"/>
              <a:ext cx="1812000" cy="3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rgbClr val="5D322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Puzzles</a:t>
              </a:r>
              <a:endParaRPr/>
            </a:p>
          </p:txBody>
        </p:sp>
        <p:sp>
          <p:nvSpPr>
            <p:cNvPr id="223" name="Google Shape;223;p15"/>
            <p:cNvSpPr txBox="1"/>
            <p:nvPr/>
          </p:nvSpPr>
          <p:spPr>
            <a:xfrm>
              <a:off x="0" y="438952"/>
              <a:ext cx="3084900" cy="67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00" u="none" cap="none" strike="noStrike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Lorem ipsum odor amet, consectetuer adipiscing elit. Vivamus inceptos magna hendrerit.</a:t>
              </a:r>
              <a:endParaRPr/>
            </a:p>
          </p:txBody>
        </p:sp>
      </p:grpSp>
      <p:grpSp>
        <p:nvGrpSpPr>
          <p:cNvPr id="224" name="Google Shape;224;p15"/>
          <p:cNvGrpSpPr/>
          <p:nvPr/>
        </p:nvGrpSpPr>
        <p:grpSpPr>
          <a:xfrm>
            <a:off x="7800806" y="1968702"/>
            <a:ext cx="2313675" cy="865839"/>
            <a:chOff x="0" y="-38100"/>
            <a:chExt cx="3084900" cy="1154452"/>
          </a:xfrm>
        </p:grpSpPr>
        <p:sp>
          <p:nvSpPr>
            <p:cNvPr id="225" name="Google Shape;225;p15"/>
            <p:cNvSpPr txBox="1"/>
            <p:nvPr/>
          </p:nvSpPr>
          <p:spPr>
            <a:xfrm>
              <a:off x="578267" y="-38100"/>
              <a:ext cx="1812000" cy="3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rgbClr val="5D322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Wishes</a:t>
              </a:r>
              <a:endParaRPr/>
            </a:p>
          </p:txBody>
        </p:sp>
        <p:sp>
          <p:nvSpPr>
            <p:cNvPr id="226" name="Google Shape;226;p15"/>
            <p:cNvSpPr txBox="1"/>
            <p:nvPr/>
          </p:nvSpPr>
          <p:spPr>
            <a:xfrm>
              <a:off x="0" y="438952"/>
              <a:ext cx="3084900" cy="67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00" u="none" cap="none" strike="noStrike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Lorem ipsum odor amet, consectetuer adipiscing elit. Vivamus inceptos magna hendrerit.</a:t>
              </a:r>
              <a:endParaRPr/>
            </a:p>
          </p:txBody>
        </p:sp>
      </p:grpSp>
      <p:grpSp>
        <p:nvGrpSpPr>
          <p:cNvPr id="227" name="Google Shape;227;p15"/>
          <p:cNvGrpSpPr/>
          <p:nvPr/>
        </p:nvGrpSpPr>
        <p:grpSpPr>
          <a:xfrm>
            <a:off x="2487452" y="5714270"/>
            <a:ext cx="2313675" cy="865839"/>
            <a:chOff x="0" y="-38100"/>
            <a:chExt cx="3084900" cy="1154452"/>
          </a:xfrm>
        </p:grpSpPr>
        <p:sp>
          <p:nvSpPr>
            <p:cNvPr id="228" name="Google Shape;228;p15"/>
            <p:cNvSpPr txBox="1"/>
            <p:nvPr/>
          </p:nvSpPr>
          <p:spPr>
            <a:xfrm>
              <a:off x="578267" y="-38100"/>
              <a:ext cx="1812000" cy="3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rgbClr val="5D322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Actions</a:t>
              </a:r>
              <a:endParaRPr/>
            </a:p>
          </p:txBody>
        </p:sp>
        <p:sp>
          <p:nvSpPr>
            <p:cNvPr id="229" name="Google Shape;229;p15"/>
            <p:cNvSpPr txBox="1"/>
            <p:nvPr/>
          </p:nvSpPr>
          <p:spPr>
            <a:xfrm>
              <a:off x="0" y="438952"/>
              <a:ext cx="3084900" cy="67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00" u="none" cap="none" strike="noStrike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Lorem ipsum odor amet, consectetuer adipiscing elit. Vivamus inceptos magna hendrerit.</a:t>
              </a:r>
              <a:endParaRPr/>
            </a:p>
          </p:txBody>
        </p:sp>
      </p:grpSp>
      <p:grpSp>
        <p:nvGrpSpPr>
          <p:cNvPr id="230" name="Google Shape;230;p15"/>
          <p:cNvGrpSpPr/>
          <p:nvPr/>
        </p:nvGrpSpPr>
        <p:grpSpPr>
          <a:xfrm>
            <a:off x="6053734" y="5714270"/>
            <a:ext cx="2313675" cy="865839"/>
            <a:chOff x="0" y="-38100"/>
            <a:chExt cx="3084900" cy="1154452"/>
          </a:xfrm>
        </p:grpSpPr>
        <p:sp>
          <p:nvSpPr>
            <p:cNvPr id="231" name="Google Shape;231;p15"/>
            <p:cNvSpPr txBox="1"/>
            <p:nvPr/>
          </p:nvSpPr>
          <p:spPr>
            <a:xfrm>
              <a:off x="578267" y="-38100"/>
              <a:ext cx="1812000" cy="3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rgbClr val="5D322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Risks</a:t>
              </a:r>
              <a:endParaRPr/>
            </a:p>
          </p:txBody>
        </p:sp>
        <p:sp>
          <p:nvSpPr>
            <p:cNvPr id="232" name="Google Shape;232;p15"/>
            <p:cNvSpPr txBox="1"/>
            <p:nvPr/>
          </p:nvSpPr>
          <p:spPr>
            <a:xfrm>
              <a:off x="0" y="438952"/>
              <a:ext cx="3084900" cy="67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00" u="none" cap="none" strike="noStrike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Lorem ipsum odor amet, consectetuer adipiscing elit. Vivamus inceptos magna hendrerit.</a:t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E6C9"/>
        </a:solid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6"/>
          <p:cNvSpPr/>
          <p:nvPr/>
        </p:nvSpPr>
        <p:spPr>
          <a:xfrm flipH="1">
            <a:off x="5137283" y="0"/>
            <a:ext cx="7560000" cy="7560000"/>
          </a:xfrm>
          <a:custGeom>
            <a:rect b="b" l="l" r="r" t="t"/>
            <a:pathLst>
              <a:path extrusionOk="0" h="7560000" w="7560000">
                <a:moveTo>
                  <a:pt x="7560000" y="0"/>
                </a:moveTo>
                <a:lnTo>
                  <a:pt x="0" y="0"/>
                </a:lnTo>
                <a:lnTo>
                  <a:pt x="0" y="7560000"/>
                </a:lnTo>
                <a:lnTo>
                  <a:pt x="7560000" y="7560000"/>
                </a:lnTo>
                <a:lnTo>
                  <a:pt x="7560000" y="0"/>
                </a:lnTo>
                <a:close/>
              </a:path>
            </a:pathLst>
          </a:custGeom>
          <a:blipFill rotWithShape="1">
            <a:blip r:embed="rId3">
              <a:alphaModFix amt="8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8" name="Google Shape;238;p16"/>
          <p:cNvSpPr/>
          <p:nvPr/>
        </p:nvSpPr>
        <p:spPr>
          <a:xfrm>
            <a:off x="-2422717" y="0"/>
            <a:ext cx="7560000" cy="7560000"/>
          </a:xfrm>
          <a:custGeom>
            <a:rect b="b" l="l" r="r" t="t"/>
            <a:pathLst>
              <a:path extrusionOk="0" h="7560000" w="7560000">
                <a:moveTo>
                  <a:pt x="0" y="0"/>
                </a:moveTo>
                <a:lnTo>
                  <a:pt x="7560000" y="0"/>
                </a:lnTo>
                <a:lnTo>
                  <a:pt x="7560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8999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39" name="Google Shape;239;p16"/>
          <p:cNvGrpSpPr/>
          <p:nvPr/>
        </p:nvGrpSpPr>
        <p:grpSpPr>
          <a:xfrm>
            <a:off x="282607" y="1743507"/>
            <a:ext cx="3063891" cy="4885236"/>
            <a:chOff x="0" y="-38100"/>
            <a:chExt cx="1342589" cy="2140697"/>
          </a:xfrm>
        </p:grpSpPr>
        <p:sp>
          <p:nvSpPr>
            <p:cNvPr id="240" name="Google Shape;240;p16"/>
            <p:cNvSpPr/>
            <p:nvPr/>
          </p:nvSpPr>
          <p:spPr>
            <a:xfrm>
              <a:off x="0" y="0"/>
              <a:ext cx="1342589" cy="2102597"/>
            </a:xfrm>
            <a:custGeom>
              <a:rect b="b" l="l" r="r" t="t"/>
              <a:pathLst>
                <a:path extrusionOk="0" h="2102597" w="1342589">
                  <a:moveTo>
                    <a:pt x="37902" y="0"/>
                  </a:moveTo>
                  <a:lnTo>
                    <a:pt x="1304686" y="0"/>
                  </a:lnTo>
                  <a:cubicBezTo>
                    <a:pt x="1325619" y="0"/>
                    <a:pt x="1342589" y="16969"/>
                    <a:pt x="1342589" y="37902"/>
                  </a:cubicBezTo>
                  <a:lnTo>
                    <a:pt x="1342589" y="2064695"/>
                  </a:lnTo>
                  <a:cubicBezTo>
                    <a:pt x="1342589" y="2085628"/>
                    <a:pt x="1325619" y="2102597"/>
                    <a:pt x="1304686" y="2102597"/>
                  </a:cubicBezTo>
                  <a:lnTo>
                    <a:pt x="37902" y="2102597"/>
                  </a:lnTo>
                  <a:cubicBezTo>
                    <a:pt x="16969" y="2102597"/>
                    <a:pt x="0" y="2085628"/>
                    <a:pt x="0" y="2064695"/>
                  </a:cubicBezTo>
                  <a:lnTo>
                    <a:pt x="0" y="37902"/>
                  </a:lnTo>
                  <a:cubicBezTo>
                    <a:pt x="0" y="16969"/>
                    <a:pt x="16969" y="0"/>
                    <a:pt x="379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6"/>
            <p:cNvSpPr txBox="1"/>
            <p:nvPr/>
          </p:nvSpPr>
          <p:spPr>
            <a:xfrm>
              <a:off x="0" y="-38100"/>
              <a:ext cx="1342589" cy="21406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2" name="Google Shape;242;p16"/>
          <p:cNvGrpSpPr/>
          <p:nvPr/>
        </p:nvGrpSpPr>
        <p:grpSpPr>
          <a:xfrm>
            <a:off x="3489621" y="1743507"/>
            <a:ext cx="6919772" cy="4885236"/>
            <a:chOff x="0" y="-38100"/>
            <a:chExt cx="3032225" cy="2140697"/>
          </a:xfrm>
        </p:grpSpPr>
        <p:sp>
          <p:nvSpPr>
            <p:cNvPr id="243" name="Google Shape;243;p16"/>
            <p:cNvSpPr/>
            <p:nvPr/>
          </p:nvSpPr>
          <p:spPr>
            <a:xfrm>
              <a:off x="0" y="0"/>
              <a:ext cx="3032225" cy="2102597"/>
            </a:xfrm>
            <a:custGeom>
              <a:rect b="b" l="l" r="r" t="t"/>
              <a:pathLst>
                <a:path extrusionOk="0" h="2102597" w="3032225">
                  <a:moveTo>
                    <a:pt x="16782" y="0"/>
                  </a:moveTo>
                  <a:lnTo>
                    <a:pt x="3015443" y="0"/>
                  </a:lnTo>
                  <a:cubicBezTo>
                    <a:pt x="3019894" y="0"/>
                    <a:pt x="3024162" y="1768"/>
                    <a:pt x="3027310" y="4915"/>
                  </a:cubicBezTo>
                  <a:cubicBezTo>
                    <a:pt x="3030457" y="8063"/>
                    <a:pt x="3032225" y="12331"/>
                    <a:pt x="3032225" y="16782"/>
                  </a:cubicBezTo>
                  <a:lnTo>
                    <a:pt x="3032225" y="2085815"/>
                  </a:lnTo>
                  <a:cubicBezTo>
                    <a:pt x="3032225" y="2090266"/>
                    <a:pt x="3030457" y="2094535"/>
                    <a:pt x="3027310" y="2097682"/>
                  </a:cubicBezTo>
                  <a:cubicBezTo>
                    <a:pt x="3024162" y="2100829"/>
                    <a:pt x="3019894" y="2102597"/>
                    <a:pt x="3015443" y="2102597"/>
                  </a:cubicBezTo>
                  <a:lnTo>
                    <a:pt x="16782" y="2102597"/>
                  </a:lnTo>
                  <a:cubicBezTo>
                    <a:pt x="12331" y="2102597"/>
                    <a:pt x="8063" y="2100829"/>
                    <a:pt x="4915" y="2097682"/>
                  </a:cubicBezTo>
                  <a:cubicBezTo>
                    <a:pt x="1768" y="2094535"/>
                    <a:pt x="0" y="2090266"/>
                    <a:pt x="0" y="2085815"/>
                  </a:cubicBezTo>
                  <a:lnTo>
                    <a:pt x="0" y="16782"/>
                  </a:lnTo>
                  <a:cubicBezTo>
                    <a:pt x="0" y="12331"/>
                    <a:pt x="1768" y="8063"/>
                    <a:pt x="4915" y="4915"/>
                  </a:cubicBezTo>
                  <a:cubicBezTo>
                    <a:pt x="8063" y="1768"/>
                    <a:pt x="12331" y="0"/>
                    <a:pt x="16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6"/>
            <p:cNvSpPr txBox="1"/>
            <p:nvPr/>
          </p:nvSpPr>
          <p:spPr>
            <a:xfrm>
              <a:off x="0" y="-38100"/>
              <a:ext cx="3032225" cy="21406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5" name="Google Shape;245;p16"/>
          <p:cNvGrpSpPr/>
          <p:nvPr/>
        </p:nvGrpSpPr>
        <p:grpSpPr>
          <a:xfrm>
            <a:off x="501859" y="1912229"/>
            <a:ext cx="2625387" cy="475963"/>
            <a:chOff x="0" y="-38100"/>
            <a:chExt cx="1150437" cy="208566"/>
          </a:xfrm>
        </p:grpSpPr>
        <p:sp>
          <p:nvSpPr>
            <p:cNvPr id="246" name="Google Shape;246;p1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2438" y="0"/>
                  </a:moveTo>
                  <a:lnTo>
                    <a:pt x="1118000" y="0"/>
                  </a:lnTo>
                  <a:cubicBezTo>
                    <a:pt x="1126603" y="0"/>
                    <a:pt x="1134853" y="3418"/>
                    <a:pt x="1140936" y="9501"/>
                  </a:cubicBezTo>
                  <a:cubicBezTo>
                    <a:pt x="1147020" y="15584"/>
                    <a:pt x="1150437" y="23835"/>
                    <a:pt x="1150437" y="32438"/>
                  </a:cubicBezTo>
                  <a:lnTo>
                    <a:pt x="1150437" y="138028"/>
                  </a:lnTo>
                  <a:cubicBezTo>
                    <a:pt x="1150437" y="146631"/>
                    <a:pt x="1147020" y="154882"/>
                    <a:pt x="1140936" y="160965"/>
                  </a:cubicBezTo>
                  <a:cubicBezTo>
                    <a:pt x="1134853" y="167048"/>
                    <a:pt x="1126603" y="170466"/>
                    <a:pt x="1118000" y="170466"/>
                  </a:cubicBezTo>
                  <a:lnTo>
                    <a:pt x="32438" y="170466"/>
                  </a:lnTo>
                  <a:cubicBezTo>
                    <a:pt x="23835" y="170466"/>
                    <a:pt x="15584" y="167048"/>
                    <a:pt x="9501" y="160965"/>
                  </a:cubicBezTo>
                  <a:cubicBezTo>
                    <a:pt x="3418" y="154882"/>
                    <a:pt x="0" y="146631"/>
                    <a:pt x="0" y="138028"/>
                  </a:cubicBezTo>
                  <a:lnTo>
                    <a:pt x="0" y="32438"/>
                  </a:lnTo>
                  <a:cubicBezTo>
                    <a:pt x="0" y="23835"/>
                    <a:pt x="3418" y="15584"/>
                    <a:pt x="9501" y="9501"/>
                  </a:cubicBezTo>
                  <a:cubicBezTo>
                    <a:pt x="15584" y="3418"/>
                    <a:pt x="23835" y="0"/>
                    <a:pt x="3243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16"/>
            <p:cNvSpPr txBox="1"/>
            <p:nvPr/>
          </p:nvSpPr>
          <p:spPr>
            <a:xfrm>
              <a:off x="0" y="-38100"/>
              <a:ext cx="1150437" cy="2085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" name="Google Shape;248;p16"/>
          <p:cNvGrpSpPr/>
          <p:nvPr/>
        </p:nvGrpSpPr>
        <p:grpSpPr>
          <a:xfrm>
            <a:off x="5636813" y="1912229"/>
            <a:ext cx="2625387" cy="475963"/>
            <a:chOff x="0" y="-38100"/>
            <a:chExt cx="1150437" cy="208566"/>
          </a:xfrm>
        </p:grpSpPr>
        <p:sp>
          <p:nvSpPr>
            <p:cNvPr id="249" name="Google Shape;249;p1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2438" y="0"/>
                  </a:moveTo>
                  <a:lnTo>
                    <a:pt x="1118000" y="0"/>
                  </a:lnTo>
                  <a:cubicBezTo>
                    <a:pt x="1126603" y="0"/>
                    <a:pt x="1134853" y="3418"/>
                    <a:pt x="1140936" y="9501"/>
                  </a:cubicBezTo>
                  <a:cubicBezTo>
                    <a:pt x="1147020" y="15584"/>
                    <a:pt x="1150437" y="23835"/>
                    <a:pt x="1150437" y="32438"/>
                  </a:cubicBezTo>
                  <a:lnTo>
                    <a:pt x="1150437" y="138028"/>
                  </a:lnTo>
                  <a:cubicBezTo>
                    <a:pt x="1150437" y="146631"/>
                    <a:pt x="1147020" y="154882"/>
                    <a:pt x="1140936" y="160965"/>
                  </a:cubicBezTo>
                  <a:cubicBezTo>
                    <a:pt x="1134853" y="167048"/>
                    <a:pt x="1126603" y="170466"/>
                    <a:pt x="1118000" y="170466"/>
                  </a:cubicBezTo>
                  <a:lnTo>
                    <a:pt x="32438" y="170466"/>
                  </a:lnTo>
                  <a:cubicBezTo>
                    <a:pt x="23835" y="170466"/>
                    <a:pt x="15584" y="167048"/>
                    <a:pt x="9501" y="160965"/>
                  </a:cubicBezTo>
                  <a:cubicBezTo>
                    <a:pt x="3418" y="154882"/>
                    <a:pt x="0" y="146631"/>
                    <a:pt x="0" y="138028"/>
                  </a:cubicBezTo>
                  <a:lnTo>
                    <a:pt x="0" y="32438"/>
                  </a:lnTo>
                  <a:cubicBezTo>
                    <a:pt x="0" y="23835"/>
                    <a:pt x="3418" y="15584"/>
                    <a:pt x="9501" y="9501"/>
                  </a:cubicBezTo>
                  <a:cubicBezTo>
                    <a:pt x="15584" y="3418"/>
                    <a:pt x="23835" y="0"/>
                    <a:pt x="3243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16"/>
            <p:cNvSpPr txBox="1"/>
            <p:nvPr/>
          </p:nvSpPr>
          <p:spPr>
            <a:xfrm>
              <a:off x="0" y="-38100"/>
              <a:ext cx="1150437" cy="2085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1" name="Google Shape;251;p16"/>
          <p:cNvGrpSpPr/>
          <p:nvPr/>
        </p:nvGrpSpPr>
        <p:grpSpPr>
          <a:xfrm>
            <a:off x="501859" y="4697693"/>
            <a:ext cx="2625387" cy="475963"/>
            <a:chOff x="0" y="-38100"/>
            <a:chExt cx="1150437" cy="208566"/>
          </a:xfrm>
        </p:grpSpPr>
        <p:sp>
          <p:nvSpPr>
            <p:cNvPr id="252" name="Google Shape;252;p1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2438" y="0"/>
                  </a:moveTo>
                  <a:lnTo>
                    <a:pt x="1118000" y="0"/>
                  </a:lnTo>
                  <a:cubicBezTo>
                    <a:pt x="1126603" y="0"/>
                    <a:pt x="1134853" y="3418"/>
                    <a:pt x="1140936" y="9501"/>
                  </a:cubicBezTo>
                  <a:cubicBezTo>
                    <a:pt x="1147020" y="15584"/>
                    <a:pt x="1150437" y="23835"/>
                    <a:pt x="1150437" y="32438"/>
                  </a:cubicBezTo>
                  <a:lnTo>
                    <a:pt x="1150437" y="138028"/>
                  </a:lnTo>
                  <a:cubicBezTo>
                    <a:pt x="1150437" y="146631"/>
                    <a:pt x="1147020" y="154882"/>
                    <a:pt x="1140936" y="160965"/>
                  </a:cubicBezTo>
                  <a:cubicBezTo>
                    <a:pt x="1134853" y="167048"/>
                    <a:pt x="1126603" y="170466"/>
                    <a:pt x="1118000" y="170466"/>
                  </a:cubicBezTo>
                  <a:lnTo>
                    <a:pt x="32438" y="170466"/>
                  </a:lnTo>
                  <a:cubicBezTo>
                    <a:pt x="23835" y="170466"/>
                    <a:pt x="15584" y="167048"/>
                    <a:pt x="9501" y="160965"/>
                  </a:cubicBezTo>
                  <a:cubicBezTo>
                    <a:pt x="3418" y="154882"/>
                    <a:pt x="0" y="146631"/>
                    <a:pt x="0" y="138028"/>
                  </a:cubicBezTo>
                  <a:lnTo>
                    <a:pt x="0" y="32438"/>
                  </a:lnTo>
                  <a:cubicBezTo>
                    <a:pt x="0" y="23835"/>
                    <a:pt x="3418" y="15584"/>
                    <a:pt x="9501" y="9501"/>
                  </a:cubicBezTo>
                  <a:cubicBezTo>
                    <a:pt x="15584" y="3418"/>
                    <a:pt x="23835" y="0"/>
                    <a:pt x="3243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16"/>
            <p:cNvSpPr txBox="1"/>
            <p:nvPr/>
          </p:nvSpPr>
          <p:spPr>
            <a:xfrm>
              <a:off x="0" y="-38100"/>
              <a:ext cx="1150437" cy="2085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4" name="Google Shape;254;p16"/>
          <p:cNvGrpSpPr/>
          <p:nvPr/>
        </p:nvGrpSpPr>
        <p:grpSpPr>
          <a:xfrm>
            <a:off x="1078742" y="5309994"/>
            <a:ext cx="342646" cy="358708"/>
            <a:chOff x="0" y="-38100"/>
            <a:chExt cx="812800" cy="850900"/>
          </a:xfrm>
        </p:grpSpPr>
        <p:sp>
          <p:nvSpPr>
            <p:cNvPr id="255" name="Google Shape;255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5D32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7" name="Google Shape;257;p16"/>
          <p:cNvSpPr txBox="1"/>
          <p:nvPr/>
        </p:nvSpPr>
        <p:spPr>
          <a:xfrm>
            <a:off x="557991" y="2528131"/>
            <a:ext cx="2513123" cy="311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2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2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258" name="Google Shape;258;p16"/>
          <p:cNvSpPr txBox="1"/>
          <p:nvPr/>
        </p:nvSpPr>
        <p:spPr>
          <a:xfrm>
            <a:off x="523767" y="4384864"/>
            <a:ext cx="2625387" cy="159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2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259" name="Google Shape;259;p16"/>
          <p:cNvSpPr txBox="1"/>
          <p:nvPr/>
        </p:nvSpPr>
        <p:spPr>
          <a:xfrm>
            <a:off x="867752" y="3069071"/>
            <a:ext cx="2055350" cy="11664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  <a:p>
            <a:pPr indent="0" lvl="0" marL="0" marR="0" rtl="0" algn="ctr">
              <a:lnSpc>
                <a:spcPct val="102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6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POPPINS</a:t>
            </a:r>
            <a:endParaRPr/>
          </a:p>
          <a:p>
            <a:pPr indent="0" lvl="0" marL="0" marR="0" rtl="0" algn="ctr">
              <a:lnSpc>
                <a:spcPct val="102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6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HEADERS:</a:t>
            </a:r>
            <a:endParaRPr/>
          </a:p>
          <a:p>
            <a:pPr indent="0" lvl="0" marL="0" marR="0" rtl="0" algn="ctr">
              <a:lnSpc>
                <a:spcPct val="102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6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POPPINS</a:t>
            </a:r>
            <a:endParaRPr/>
          </a:p>
          <a:p>
            <a:pPr indent="0" lvl="0" marL="0" marR="0" rtl="0" algn="ctr">
              <a:lnSpc>
                <a:spcPct val="102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6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COPY:</a:t>
            </a:r>
            <a:endParaRPr/>
          </a:p>
          <a:p>
            <a:pPr indent="0" lvl="0" marL="0" marR="0" rtl="0" algn="ctr">
              <a:lnSpc>
                <a:spcPct val="102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6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POPPINS</a:t>
            </a:r>
            <a:endParaRPr/>
          </a:p>
        </p:txBody>
      </p:sp>
      <p:sp>
        <p:nvSpPr>
          <p:cNvPr id="260" name="Google Shape;260;p16"/>
          <p:cNvSpPr txBox="1"/>
          <p:nvPr/>
        </p:nvSpPr>
        <p:spPr>
          <a:xfrm>
            <a:off x="972621" y="5721593"/>
            <a:ext cx="554887" cy="949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1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#5D3221</a:t>
            </a:r>
            <a:endParaRPr/>
          </a:p>
        </p:txBody>
      </p:sp>
      <p:sp>
        <p:nvSpPr>
          <p:cNvPr id="261" name="Google Shape;261;p16"/>
          <p:cNvSpPr txBox="1"/>
          <p:nvPr/>
        </p:nvSpPr>
        <p:spPr>
          <a:xfrm>
            <a:off x="2380467" y="1399412"/>
            <a:ext cx="5931066" cy="2061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22" u="none" cap="none" strike="noStrike">
                <a:solidFill>
                  <a:srgbClr val="5D3221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</a:t>
            </a:r>
            <a:endParaRPr/>
          </a:p>
        </p:txBody>
      </p:sp>
      <p:sp>
        <p:nvSpPr>
          <p:cNvPr id="262" name="Google Shape;262;p16"/>
          <p:cNvSpPr txBox="1"/>
          <p:nvPr/>
        </p:nvSpPr>
        <p:spPr>
          <a:xfrm>
            <a:off x="3375493" y="6804000"/>
            <a:ext cx="7062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" u="none" cap="none" strike="noStrike">
                <a:solidFill>
                  <a:srgbClr val="5D3221"/>
                </a:solidFill>
                <a:latin typeface="Arial"/>
                <a:ea typeface="Arial"/>
                <a:cs typeface="Arial"/>
                <a:sym typeface="Arial"/>
              </a:rPr>
              <a:t>DON'T FORGET TO DELETE THIS PAGE BEFORE PRESENTING. </a:t>
            </a:r>
            <a:endParaRPr sz="800"/>
          </a:p>
        </p:txBody>
      </p:sp>
      <p:sp>
        <p:nvSpPr>
          <p:cNvPr id="263" name="Google Shape;263;p16"/>
          <p:cNvSpPr txBox="1"/>
          <p:nvPr/>
        </p:nvSpPr>
        <p:spPr>
          <a:xfrm>
            <a:off x="3137759" y="876139"/>
            <a:ext cx="4416481" cy="4490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29" u="none" cap="none" strike="noStrike">
                <a:solidFill>
                  <a:srgbClr val="5D3221"/>
                </a:solidFill>
                <a:latin typeface="Arial"/>
                <a:ea typeface="Arial"/>
                <a:cs typeface="Arial"/>
                <a:sym typeface="Arial"/>
              </a:rPr>
              <a:t>RESOURCE PAGE</a:t>
            </a:r>
            <a:endParaRPr/>
          </a:p>
        </p:txBody>
      </p:sp>
      <p:sp>
        <p:nvSpPr>
          <p:cNvPr id="264" name="Google Shape;264;p16"/>
          <p:cNvSpPr txBox="1"/>
          <p:nvPr/>
        </p:nvSpPr>
        <p:spPr>
          <a:xfrm>
            <a:off x="867752" y="2081491"/>
            <a:ext cx="1893601" cy="2247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2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Fonts</a:t>
            </a:r>
            <a:endParaRPr/>
          </a:p>
        </p:txBody>
      </p:sp>
      <p:sp>
        <p:nvSpPr>
          <p:cNvPr id="265" name="Google Shape;265;p16"/>
          <p:cNvSpPr txBox="1"/>
          <p:nvPr/>
        </p:nvSpPr>
        <p:spPr>
          <a:xfrm>
            <a:off x="6002706" y="2081491"/>
            <a:ext cx="1893601" cy="2247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2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Design Elements</a:t>
            </a:r>
            <a:endParaRPr/>
          </a:p>
        </p:txBody>
      </p:sp>
      <p:sp>
        <p:nvSpPr>
          <p:cNvPr id="266" name="Google Shape;266;p16"/>
          <p:cNvSpPr txBox="1"/>
          <p:nvPr/>
        </p:nvSpPr>
        <p:spPr>
          <a:xfrm>
            <a:off x="867752" y="4848166"/>
            <a:ext cx="1893601" cy="2247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2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Colors</a:t>
            </a:r>
            <a:endParaRPr/>
          </a:p>
        </p:txBody>
      </p:sp>
      <p:grpSp>
        <p:nvGrpSpPr>
          <p:cNvPr id="267" name="Google Shape;267;p16"/>
          <p:cNvGrpSpPr/>
          <p:nvPr/>
        </p:nvGrpSpPr>
        <p:grpSpPr>
          <a:xfrm>
            <a:off x="1633629" y="5309994"/>
            <a:ext cx="342646" cy="358708"/>
            <a:chOff x="0" y="-38100"/>
            <a:chExt cx="812800" cy="850900"/>
          </a:xfrm>
        </p:grpSpPr>
        <p:sp>
          <p:nvSpPr>
            <p:cNvPr id="268" name="Google Shape;268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BCA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0" name="Google Shape;270;p16"/>
          <p:cNvSpPr txBox="1"/>
          <p:nvPr/>
        </p:nvSpPr>
        <p:spPr>
          <a:xfrm>
            <a:off x="1527508" y="5721593"/>
            <a:ext cx="554887" cy="949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1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#FBCA78</a:t>
            </a:r>
            <a:endParaRPr/>
          </a:p>
        </p:txBody>
      </p:sp>
      <p:grpSp>
        <p:nvGrpSpPr>
          <p:cNvPr id="271" name="Google Shape;271;p16"/>
          <p:cNvGrpSpPr/>
          <p:nvPr/>
        </p:nvGrpSpPr>
        <p:grpSpPr>
          <a:xfrm>
            <a:off x="2196690" y="5309994"/>
            <a:ext cx="342646" cy="358708"/>
            <a:chOff x="0" y="-38100"/>
            <a:chExt cx="812800" cy="850900"/>
          </a:xfrm>
        </p:grpSpPr>
        <p:sp>
          <p:nvSpPr>
            <p:cNvPr id="272" name="Google Shape;272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68C7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4" name="Google Shape;274;p16"/>
          <p:cNvSpPr txBox="1"/>
          <p:nvPr/>
        </p:nvSpPr>
        <p:spPr>
          <a:xfrm>
            <a:off x="2090570" y="5721593"/>
            <a:ext cx="554887" cy="949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1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#68C7C1</a:t>
            </a:r>
            <a:endParaRPr/>
          </a:p>
        </p:txBody>
      </p:sp>
      <p:grpSp>
        <p:nvGrpSpPr>
          <p:cNvPr id="275" name="Google Shape;275;p16"/>
          <p:cNvGrpSpPr/>
          <p:nvPr/>
        </p:nvGrpSpPr>
        <p:grpSpPr>
          <a:xfrm>
            <a:off x="2207718" y="5952863"/>
            <a:ext cx="342646" cy="358708"/>
            <a:chOff x="0" y="-38100"/>
            <a:chExt cx="812800" cy="850900"/>
          </a:xfrm>
        </p:grpSpPr>
        <p:sp>
          <p:nvSpPr>
            <p:cNvPr id="276" name="Google Shape;276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480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8" name="Google Shape;278;p16"/>
          <p:cNvSpPr txBox="1"/>
          <p:nvPr/>
        </p:nvSpPr>
        <p:spPr>
          <a:xfrm>
            <a:off x="2101597" y="6364463"/>
            <a:ext cx="554887" cy="949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1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#F4805C</a:t>
            </a:r>
            <a:endParaRPr/>
          </a:p>
        </p:txBody>
      </p:sp>
      <p:grpSp>
        <p:nvGrpSpPr>
          <p:cNvPr id="279" name="Google Shape;279;p16"/>
          <p:cNvGrpSpPr/>
          <p:nvPr/>
        </p:nvGrpSpPr>
        <p:grpSpPr>
          <a:xfrm>
            <a:off x="1078742" y="5952863"/>
            <a:ext cx="342646" cy="358708"/>
            <a:chOff x="0" y="-38100"/>
            <a:chExt cx="812800" cy="850900"/>
          </a:xfrm>
        </p:grpSpPr>
        <p:sp>
          <p:nvSpPr>
            <p:cNvPr id="280" name="Google Shape;280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A385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2" name="Google Shape;282;p16"/>
          <p:cNvSpPr txBox="1"/>
          <p:nvPr/>
        </p:nvSpPr>
        <p:spPr>
          <a:xfrm>
            <a:off x="972621" y="6364463"/>
            <a:ext cx="554887" cy="949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1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#A38579</a:t>
            </a:r>
            <a:endParaRPr/>
          </a:p>
        </p:txBody>
      </p:sp>
      <p:grpSp>
        <p:nvGrpSpPr>
          <p:cNvPr id="283" name="Google Shape;283;p16"/>
          <p:cNvGrpSpPr/>
          <p:nvPr/>
        </p:nvGrpSpPr>
        <p:grpSpPr>
          <a:xfrm>
            <a:off x="1633629" y="5952863"/>
            <a:ext cx="342646" cy="358708"/>
            <a:chOff x="0" y="-38100"/>
            <a:chExt cx="812800" cy="850900"/>
          </a:xfrm>
        </p:grpSpPr>
        <p:sp>
          <p:nvSpPr>
            <p:cNvPr id="284" name="Google Shape;284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8E6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6" name="Google Shape;286;p16"/>
          <p:cNvSpPr txBox="1"/>
          <p:nvPr/>
        </p:nvSpPr>
        <p:spPr>
          <a:xfrm>
            <a:off x="1527508" y="6364463"/>
            <a:ext cx="554887" cy="949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1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#F8E6C9</a:t>
            </a:r>
            <a:endParaRPr/>
          </a:p>
        </p:txBody>
      </p:sp>
      <p:sp>
        <p:nvSpPr>
          <p:cNvPr id="287" name="Google Shape;287;p16"/>
          <p:cNvSpPr/>
          <p:nvPr/>
        </p:nvSpPr>
        <p:spPr>
          <a:xfrm>
            <a:off x="4568059" y="3217788"/>
            <a:ext cx="693363" cy="573601"/>
          </a:xfrm>
          <a:custGeom>
            <a:rect b="b" l="l" r="r" t="t"/>
            <a:pathLst>
              <a:path extrusionOk="0" h="573601" w="693363">
                <a:moveTo>
                  <a:pt x="0" y="0"/>
                </a:moveTo>
                <a:lnTo>
                  <a:pt x="693364" y="0"/>
                </a:lnTo>
                <a:lnTo>
                  <a:pt x="693364" y="573601"/>
                </a:lnTo>
                <a:lnTo>
                  <a:pt x="0" y="5736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8" name="Google Shape;288;p16"/>
          <p:cNvSpPr/>
          <p:nvPr/>
        </p:nvSpPr>
        <p:spPr>
          <a:xfrm>
            <a:off x="6669089" y="3170912"/>
            <a:ext cx="657646" cy="667353"/>
          </a:xfrm>
          <a:custGeom>
            <a:rect b="b" l="l" r="r" t="t"/>
            <a:pathLst>
              <a:path extrusionOk="0" h="667353" w="657646">
                <a:moveTo>
                  <a:pt x="0" y="0"/>
                </a:moveTo>
                <a:lnTo>
                  <a:pt x="657645" y="0"/>
                </a:lnTo>
                <a:lnTo>
                  <a:pt x="657645" y="667353"/>
                </a:lnTo>
                <a:lnTo>
                  <a:pt x="0" y="6673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9" name="Google Shape;289;p16"/>
          <p:cNvSpPr/>
          <p:nvPr/>
        </p:nvSpPr>
        <p:spPr>
          <a:xfrm>
            <a:off x="5634352" y="3173685"/>
            <a:ext cx="661808" cy="661808"/>
          </a:xfrm>
          <a:custGeom>
            <a:rect b="b" l="l" r="r" t="t"/>
            <a:pathLst>
              <a:path extrusionOk="0" h="661808" w="661808">
                <a:moveTo>
                  <a:pt x="0" y="0"/>
                </a:moveTo>
                <a:lnTo>
                  <a:pt x="661808" y="0"/>
                </a:lnTo>
                <a:lnTo>
                  <a:pt x="661808" y="661808"/>
                </a:lnTo>
                <a:lnTo>
                  <a:pt x="0" y="6618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0" name="Google Shape;290;p16"/>
          <p:cNvSpPr/>
          <p:nvPr/>
        </p:nvSpPr>
        <p:spPr>
          <a:xfrm>
            <a:off x="7699663" y="3201807"/>
            <a:ext cx="650506" cy="605562"/>
          </a:xfrm>
          <a:custGeom>
            <a:rect b="b" l="l" r="r" t="t"/>
            <a:pathLst>
              <a:path extrusionOk="0" h="605562" w="650506">
                <a:moveTo>
                  <a:pt x="0" y="0"/>
                </a:moveTo>
                <a:lnTo>
                  <a:pt x="650507" y="0"/>
                </a:lnTo>
                <a:lnTo>
                  <a:pt x="650507" y="605563"/>
                </a:lnTo>
                <a:lnTo>
                  <a:pt x="0" y="6055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1" name="Google Shape;291;p16"/>
          <p:cNvSpPr/>
          <p:nvPr/>
        </p:nvSpPr>
        <p:spPr>
          <a:xfrm>
            <a:off x="8723099" y="3140667"/>
            <a:ext cx="522723" cy="727843"/>
          </a:xfrm>
          <a:custGeom>
            <a:rect b="b" l="l" r="r" t="t"/>
            <a:pathLst>
              <a:path extrusionOk="0" h="727843" w="522723">
                <a:moveTo>
                  <a:pt x="0" y="0"/>
                </a:moveTo>
                <a:lnTo>
                  <a:pt x="522723" y="0"/>
                </a:lnTo>
                <a:lnTo>
                  <a:pt x="522723" y="727843"/>
                </a:lnTo>
                <a:lnTo>
                  <a:pt x="0" y="7278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2" name="Google Shape;292;p16"/>
          <p:cNvSpPr/>
          <p:nvPr/>
        </p:nvSpPr>
        <p:spPr>
          <a:xfrm>
            <a:off x="4081042" y="4516006"/>
            <a:ext cx="889104" cy="889104"/>
          </a:xfrm>
          <a:custGeom>
            <a:rect b="b" l="l" r="r" t="t"/>
            <a:pathLst>
              <a:path extrusionOk="0" h="889104" w="889104">
                <a:moveTo>
                  <a:pt x="0" y="0"/>
                </a:moveTo>
                <a:lnTo>
                  <a:pt x="889104" y="0"/>
                </a:lnTo>
                <a:lnTo>
                  <a:pt x="889104" y="889104"/>
                </a:lnTo>
                <a:lnTo>
                  <a:pt x="0" y="8891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3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3" name="Google Shape;293;p16"/>
          <p:cNvSpPr/>
          <p:nvPr/>
        </p:nvSpPr>
        <p:spPr>
          <a:xfrm>
            <a:off x="6689042" y="4664425"/>
            <a:ext cx="1444788" cy="614692"/>
          </a:xfrm>
          <a:custGeom>
            <a:rect b="b" l="l" r="r" t="t"/>
            <a:pathLst>
              <a:path extrusionOk="0" h="614692" w="1444788">
                <a:moveTo>
                  <a:pt x="0" y="0"/>
                </a:moveTo>
                <a:lnTo>
                  <a:pt x="1444788" y="0"/>
                </a:lnTo>
                <a:lnTo>
                  <a:pt x="1444788" y="614692"/>
                </a:lnTo>
                <a:lnTo>
                  <a:pt x="0" y="6146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4" name="Google Shape;294;p16"/>
          <p:cNvSpPr/>
          <p:nvPr/>
        </p:nvSpPr>
        <p:spPr>
          <a:xfrm>
            <a:off x="8413558" y="4521360"/>
            <a:ext cx="1404414" cy="878397"/>
          </a:xfrm>
          <a:custGeom>
            <a:rect b="b" l="l" r="r" t="t"/>
            <a:pathLst>
              <a:path extrusionOk="0" h="878397" w="1404414">
                <a:moveTo>
                  <a:pt x="0" y="0"/>
                </a:moveTo>
                <a:lnTo>
                  <a:pt x="1404414" y="0"/>
                </a:lnTo>
                <a:lnTo>
                  <a:pt x="1404414" y="878397"/>
                </a:lnTo>
                <a:lnTo>
                  <a:pt x="0" y="8783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5" name="Google Shape;295;p16"/>
          <p:cNvSpPr/>
          <p:nvPr/>
        </p:nvSpPr>
        <p:spPr>
          <a:xfrm>
            <a:off x="5247801" y="4516006"/>
            <a:ext cx="1206066" cy="763111"/>
          </a:xfrm>
          <a:custGeom>
            <a:rect b="b" l="l" r="r" t="t"/>
            <a:pathLst>
              <a:path extrusionOk="0" h="763111" w="1206066">
                <a:moveTo>
                  <a:pt x="0" y="0"/>
                </a:moveTo>
                <a:lnTo>
                  <a:pt x="1206066" y="0"/>
                </a:lnTo>
                <a:lnTo>
                  <a:pt x="1206066" y="763111"/>
                </a:lnTo>
                <a:lnTo>
                  <a:pt x="0" y="7631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9C97B"/>
        </a:solid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7"/>
          <p:cNvSpPr/>
          <p:nvPr/>
        </p:nvSpPr>
        <p:spPr>
          <a:xfrm flipH="1">
            <a:off x="5137283" y="0"/>
            <a:ext cx="7560000" cy="7560000"/>
          </a:xfrm>
          <a:custGeom>
            <a:rect b="b" l="l" r="r" t="t"/>
            <a:pathLst>
              <a:path extrusionOk="0" h="7560000" w="7560000">
                <a:moveTo>
                  <a:pt x="7560000" y="0"/>
                </a:moveTo>
                <a:lnTo>
                  <a:pt x="0" y="0"/>
                </a:lnTo>
                <a:lnTo>
                  <a:pt x="0" y="7560000"/>
                </a:lnTo>
                <a:lnTo>
                  <a:pt x="7560000" y="7560000"/>
                </a:lnTo>
                <a:lnTo>
                  <a:pt x="7560000" y="0"/>
                </a:lnTo>
                <a:close/>
              </a:path>
            </a:pathLst>
          </a:custGeom>
          <a:blipFill rotWithShape="1">
            <a:blip r:embed="rId3">
              <a:alphaModFix amt="8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1" name="Google Shape;301;p17"/>
          <p:cNvSpPr/>
          <p:nvPr/>
        </p:nvSpPr>
        <p:spPr>
          <a:xfrm>
            <a:off x="-2422717" y="0"/>
            <a:ext cx="7560000" cy="7560000"/>
          </a:xfrm>
          <a:custGeom>
            <a:rect b="b" l="l" r="r" t="t"/>
            <a:pathLst>
              <a:path extrusionOk="0" h="7560000" w="7560000">
                <a:moveTo>
                  <a:pt x="0" y="0"/>
                </a:moveTo>
                <a:lnTo>
                  <a:pt x="7560000" y="0"/>
                </a:lnTo>
                <a:lnTo>
                  <a:pt x="7560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8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2" name="Google Shape;302;p17"/>
          <p:cNvSpPr txBox="1"/>
          <p:nvPr/>
        </p:nvSpPr>
        <p:spPr>
          <a:xfrm>
            <a:off x="2856530" y="1514664"/>
            <a:ext cx="4978940" cy="5077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866" u="none" cap="none" strike="noStrike">
                <a:solidFill>
                  <a:srgbClr val="5D3221"/>
                </a:solidFill>
                <a:latin typeface="Arial"/>
                <a:ea typeface="Arial"/>
                <a:cs typeface="Arial"/>
                <a:sym typeface="Arial"/>
              </a:rPr>
              <a:t>CREDITS</a:t>
            </a:r>
            <a:endParaRPr/>
          </a:p>
        </p:txBody>
      </p:sp>
      <p:sp>
        <p:nvSpPr>
          <p:cNvPr id="303" name="Google Shape;303;p17"/>
          <p:cNvSpPr txBox="1"/>
          <p:nvPr/>
        </p:nvSpPr>
        <p:spPr>
          <a:xfrm>
            <a:off x="1438686" y="2104758"/>
            <a:ext cx="7814627" cy="2343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90" u="none" cap="none" strike="noStrike">
                <a:solidFill>
                  <a:srgbClr val="5D3221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304" name="Google Shape;304;p17"/>
          <p:cNvSpPr txBox="1"/>
          <p:nvPr/>
        </p:nvSpPr>
        <p:spPr>
          <a:xfrm>
            <a:off x="3966931" y="5832854"/>
            <a:ext cx="2758138" cy="290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96" u="none" cap="none" strike="noStrike">
                <a:solidFill>
                  <a:srgbClr val="5D3221"/>
                </a:solidFill>
                <a:latin typeface="Arial"/>
                <a:ea typeface="Arial"/>
                <a:cs typeface="Arial"/>
                <a:sym typeface="Arial"/>
              </a:rPr>
              <a:t>Happy designing!</a:t>
            </a:r>
            <a:endParaRPr/>
          </a:p>
        </p:txBody>
      </p:sp>
      <p:sp>
        <p:nvSpPr>
          <p:cNvPr id="305" name="Google Shape;305;p17"/>
          <p:cNvSpPr txBox="1"/>
          <p:nvPr/>
        </p:nvSpPr>
        <p:spPr>
          <a:xfrm>
            <a:off x="2002794" y="3815062"/>
            <a:ext cx="6686413" cy="2156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5" u="none" cap="none" strike="noStrike">
                <a:solidFill>
                  <a:srgbClr val="5D3221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306" name="Google Shape;306;p17"/>
          <p:cNvSpPr txBox="1"/>
          <p:nvPr/>
        </p:nvSpPr>
        <p:spPr>
          <a:xfrm>
            <a:off x="2002794" y="4990821"/>
            <a:ext cx="6686413" cy="2156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5" u="none" cap="none" strike="noStrike">
                <a:solidFill>
                  <a:srgbClr val="5D3221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307" name="Google Shape;307;p17"/>
          <p:cNvSpPr txBox="1"/>
          <p:nvPr/>
        </p:nvSpPr>
        <p:spPr>
          <a:xfrm>
            <a:off x="3290222" y="4506171"/>
            <a:ext cx="4111555" cy="4144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92" u="none" cap="none" strike="noStrike">
                <a:solidFill>
                  <a:srgbClr val="5D3221"/>
                </a:solidFill>
                <a:latin typeface="Arial"/>
                <a:ea typeface="Arial"/>
                <a:cs typeface="Arial"/>
                <a:sym typeface="Arial"/>
              </a:rPr>
              <a:t>Pexels, Pixabay</a:t>
            </a:r>
            <a:endParaRPr/>
          </a:p>
        </p:txBody>
      </p:sp>
      <p:pic>
        <p:nvPicPr>
          <p:cNvPr id="308" name="Google Shape;30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94325" y="2696125"/>
            <a:ext cx="3704750" cy="93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