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56500" cx="10693400"/>
  <p:notesSz cx="6858000" cy="9144000"/>
  <p:embeddedFontLst>
    <p:embeddedFont>
      <p:font typeface="Cabin Sketch"/>
      <p:regular r:id="rId11"/>
      <p:bold r:id="rId12"/>
    </p:embeddedFont>
    <p:embeddedFont>
      <p:font typeface="Cabin"/>
      <p:bold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abinSketch-regular.fntdata"/><Relationship Id="rId10" Type="http://schemas.openxmlformats.org/officeDocument/2006/relationships/slide" Target="slides/slide5.xml"/><Relationship Id="rId13" Type="http://schemas.openxmlformats.org/officeDocument/2006/relationships/font" Target="fonts/Cabin-bold.fntdata"/><Relationship Id="rId12" Type="http://schemas.openxmlformats.org/officeDocument/2006/relationships/font" Target="fonts/CabinSketch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Cabin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8.png"/><Relationship Id="rId7" Type="http://schemas.openxmlformats.org/officeDocument/2006/relationships/image" Target="../media/image7.png"/><Relationship Id="rId8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6.png"/><Relationship Id="rId8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png"/><Relationship Id="rId4" Type="http://schemas.openxmlformats.org/officeDocument/2006/relationships/image" Target="../media/image17.png"/><Relationship Id="rId5" Type="http://schemas.openxmlformats.org/officeDocument/2006/relationships/image" Target="../media/image8.png"/><Relationship Id="rId6" Type="http://schemas.openxmlformats.org/officeDocument/2006/relationships/image" Target="../media/image7.png"/><Relationship Id="rId7" Type="http://schemas.openxmlformats.org/officeDocument/2006/relationships/image" Target="../media/image6.png"/><Relationship Id="rId8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Relationship Id="rId4" Type="http://schemas.openxmlformats.org/officeDocument/2006/relationships/image" Target="../media/image15.png"/><Relationship Id="rId10" Type="http://schemas.openxmlformats.org/officeDocument/2006/relationships/image" Target="../media/image3.png"/><Relationship Id="rId9" Type="http://schemas.openxmlformats.org/officeDocument/2006/relationships/image" Target="../media/image6.png"/><Relationship Id="rId5" Type="http://schemas.openxmlformats.org/officeDocument/2006/relationships/image" Target="../media/image4.png"/><Relationship Id="rId6" Type="http://schemas.openxmlformats.org/officeDocument/2006/relationships/image" Target="../media/image9.png"/><Relationship Id="rId7" Type="http://schemas.openxmlformats.org/officeDocument/2006/relationships/image" Target="../media/image8.png"/><Relationship Id="rId8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A624B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-1942570" y="0"/>
            <a:ext cx="7491273" cy="7560000"/>
          </a:xfrm>
          <a:custGeom>
            <a:rect b="b" l="l" r="r" t="t"/>
            <a:pathLst>
              <a:path extrusionOk="0" h="7560000" w="7491273">
                <a:moveTo>
                  <a:pt x="0" y="0"/>
                </a:moveTo>
                <a:lnTo>
                  <a:pt x="7491273" y="0"/>
                </a:lnTo>
                <a:lnTo>
                  <a:pt x="7491273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87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5373707" y="0"/>
            <a:ext cx="7491273" cy="7560000"/>
          </a:xfrm>
          <a:custGeom>
            <a:rect b="b" l="l" r="r" t="t"/>
            <a:pathLst>
              <a:path extrusionOk="0" h="7560000" w="7491273">
                <a:moveTo>
                  <a:pt x="0" y="0"/>
                </a:moveTo>
                <a:lnTo>
                  <a:pt x="7491273" y="0"/>
                </a:lnTo>
                <a:lnTo>
                  <a:pt x="7491273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87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13"/>
          <p:cNvSpPr/>
          <p:nvPr/>
        </p:nvSpPr>
        <p:spPr>
          <a:xfrm>
            <a:off x="140467" y="427973"/>
            <a:ext cx="10411067" cy="5640905"/>
          </a:xfrm>
          <a:custGeom>
            <a:rect b="b" l="l" r="r" t="t"/>
            <a:pathLst>
              <a:path extrusionOk="0" h="5640905" w="10411067">
                <a:moveTo>
                  <a:pt x="0" y="0"/>
                </a:moveTo>
                <a:lnTo>
                  <a:pt x="10411066" y="0"/>
                </a:lnTo>
                <a:lnTo>
                  <a:pt x="10411066" y="5640905"/>
                </a:lnTo>
                <a:lnTo>
                  <a:pt x="0" y="56409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13"/>
          <p:cNvSpPr/>
          <p:nvPr/>
        </p:nvSpPr>
        <p:spPr>
          <a:xfrm>
            <a:off x="875417" y="752049"/>
            <a:ext cx="4375845" cy="2148142"/>
          </a:xfrm>
          <a:custGeom>
            <a:rect b="b" l="l" r="r" t="t"/>
            <a:pathLst>
              <a:path extrusionOk="0" h="2148142" w="4375845">
                <a:moveTo>
                  <a:pt x="0" y="0"/>
                </a:moveTo>
                <a:lnTo>
                  <a:pt x="4375845" y="0"/>
                </a:lnTo>
                <a:lnTo>
                  <a:pt x="4375845" y="2148142"/>
                </a:lnTo>
                <a:lnTo>
                  <a:pt x="0" y="21481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3"/>
          <p:cNvSpPr/>
          <p:nvPr/>
        </p:nvSpPr>
        <p:spPr>
          <a:xfrm>
            <a:off x="5440738" y="752049"/>
            <a:ext cx="4375845" cy="2148142"/>
          </a:xfrm>
          <a:custGeom>
            <a:rect b="b" l="l" r="r" t="t"/>
            <a:pathLst>
              <a:path extrusionOk="0" h="2148142" w="4375845">
                <a:moveTo>
                  <a:pt x="0" y="0"/>
                </a:moveTo>
                <a:lnTo>
                  <a:pt x="4375845" y="0"/>
                </a:lnTo>
                <a:lnTo>
                  <a:pt x="4375845" y="2148142"/>
                </a:lnTo>
                <a:lnTo>
                  <a:pt x="0" y="21481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13"/>
          <p:cNvSpPr/>
          <p:nvPr/>
        </p:nvSpPr>
        <p:spPr>
          <a:xfrm>
            <a:off x="875417" y="3038011"/>
            <a:ext cx="4375845" cy="2148142"/>
          </a:xfrm>
          <a:custGeom>
            <a:rect b="b" l="l" r="r" t="t"/>
            <a:pathLst>
              <a:path extrusionOk="0" h="2148142" w="4375845">
                <a:moveTo>
                  <a:pt x="0" y="0"/>
                </a:moveTo>
                <a:lnTo>
                  <a:pt x="4375845" y="0"/>
                </a:lnTo>
                <a:lnTo>
                  <a:pt x="4375845" y="2148143"/>
                </a:lnTo>
                <a:lnTo>
                  <a:pt x="0" y="214814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>
            <a:off x="5440738" y="3038011"/>
            <a:ext cx="4375845" cy="2148142"/>
          </a:xfrm>
          <a:custGeom>
            <a:rect b="b" l="l" r="r" t="t"/>
            <a:pathLst>
              <a:path extrusionOk="0" h="2148142" w="4375845">
                <a:moveTo>
                  <a:pt x="0" y="0"/>
                </a:moveTo>
                <a:lnTo>
                  <a:pt x="4375845" y="0"/>
                </a:lnTo>
                <a:lnTo>
                  <a:pt x="4375845" y="2148143"/>
                </a:lnTo>
                <a:lnTo>
                  <a:pt x="0" y="214814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1" name="Google Shape;91;p13"/>
          <p:cNvGrpSpPr/>
          <p:nvPr/>
        </p:nvGrpSpPr>
        <p:grpSpPr>
          <a:xfrm>
            <a:off x="667913" y="6291796"/>
            <a:ext cx="970095" cy="906598"/>
            <a:chOff x="0" y="0"/>
            <a:chExt cx="1293460" cy="1208797"/>
          </a:xfrm>
        </p:grpSpPr>
        <p:sp>
          <p:nvSpPr>
            <p:cNvPr id="92" name="Google Shape;92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3" name="Google Shape;93;p13"/>
            <p:cNvSpPr txBox="1"/>
            <p:nvPr/>
          </p:nvSpPr>
          <p:spPr>
            <a:xfrm>
              <a:off x="211904" y="478457"/>
              <a:ext cx="869652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01</a:t>
              </a:r>
              <a:endParaRPr/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1803067" y="6291796"/>
            <a:ext cx="970095" cy="906598"/>
            <a:chOff x="0" y="0"/>
            <a:chExt cx="1293460" cy="1208797"/>
          </a:xfrm>
        </p:grpSpPr>
        <p:sp>
          <p:nvSpPr>
            <p:cNvPr id="95" name="Google Shape;95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6" name="Google Shape;96;p13"/>
            <p:cNvSpPr txBox="1"/>
            <p:nvPr/>
          </p:nvSpPr>
          <p:spPr>
            <a:xfrm>
              <a:off x="198361" y="478457"/>
              <a:ext cx="896739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02</a:t>
              </a:r>
              <a:endParaRPr/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2935087" y="6291796"/>
            <a:ext cx="970095" cy="906598"/>
            <a:chOff x="0" y="0"/>
            <a:chExt cx="1293460" cy="1208797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99" name="Google Shape;99;p13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4067107" y="6291796"/>
            <a:ext cx="970095" cy="906598"/>
            <a:chOff x="0" y="0"/>
            <a:chExt cx="1293460" cy="1208797"/>
          </a:xfrm>
        </p:grpSpPr>
        <p:sp>
          <p:nvSpPr>
            <p:cNvPr id="101" name="Google Shape;101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02" name="Google Shape;102;p13"/>
            <p:cNvSpPr txBox="1"/>
            <p:nvPr/>
          </p:nvSpPr>
          <p:spPr>
            <a:xfrm>
              <a:off x="190572" y="478457"/>
              <a:ext cx="912316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04</a:t>
              </a:r>
              <a:endParaRPr/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1403312" y="3780000"/>
            <a:ext cx="970095" cy="906598"/>
            <a:chOff x="0" y="0"/>
            <a:chExt cx="1293460" cy="1208797"/>
          </a:xfrm>
        </p:grpSpPr>
        <p:sp>
          <p:nvSpPr>
            <p:cNvPr id="104" name="Google Shape;104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05" name="Google Shape;105;p13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6054419" y="3780000"/>
            <a:ext cx="970095" cy="906598"/>
            <a:chOff x="0" y="0"/>
            <a:chExt cx="1293460" cy="1208797"/>
          </a:xfrm>
        </p:grpSpPr>
        <p:sp>
          <p:nvSpPr>
            <p:cNvPr id="107" name="Google Shape;107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08" name="Google Shape;108;p13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109" name="Google Shape;109;p13"/>
          <p:cNvGrpSpPr/>
          <p:nvPr/>
        </p:nvGrpSpPr>
        <p:grpSpPr>
          <a:xfrm>
            <a:off x="2494003" y="3780000"/>
            <a:ext cx="970095" cy="906598"/>
            <a:chOff x="0" y="0"/>
            <a:chExt cx="1293460" cy="1208797"/>
          </a:xfrm>
        </p:grpSpPr>
        <p:sp>
          <p:nvSpPr>
            <p:cNvPr id="110" name="Google Shape;110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11" name="Google Shape;111;p13"/>
            <p:cNvSpPr txBox="1"/>
            <p:nvPr/>
          </p:nvSpPr>
          <p:spPr>
            <a:xfrm>
              <a:off x="190572" y="478457"/>
              <a:ext cx="912316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04</a:t>
              </a:r>
              <a:endParaRPr/>
            </a:p>
          </p:txBody>
        </p:sp>
      </p:grpSp>
      <p:grpSp>
        <p:nvGrpSpPr>
          <p:cNvPr id="112" name="Google Shape;112;p13"/>
          <p:cNvGrpSpPr/>
          <p:nvPr/>
        </p:nvGrpSpPr>
        <p:grpSpPr>
          <a:xfrm>
            <a:off x="1436160" y="1372821"/>
            <a:ext cx="970095" cy="906598"/>
            <a:chOff x="0" y="0"/>
            <a:chExt cx="1293460" cy="1208797"/>
          </a:xfrm>
        </p:grpSpPr>
        <p:sp>
          <p:nvSpPr>
            <p:cNvPr id="113" name="Google Shape;113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14" name="Google Shape;114;p13"/>
            <p:cNvSpPr txBox="1"/>
            <p:nvPr/>
          </p:nvSpPr>
          <p:spPr>
            <a:xfrm>
              <a:off x="190572" y="478457"/>
              <a:ext cx="912316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04</a:t>
              </a:r>
              <a:endParaRPr/>
            </a:p>
          </p:txBody>
        </p:sp>
      </p:grpSp>
      <p:grpSp>
        <p:nvGrpSpPr>
          <p:cNvPr id="115" name="Google Shape;115;p13"/>
          <p:cNvGrpSpPr/>
          <p:nvPr/>
        </p:nvGrpSpPr>
        <p:grpSpPr>
          <a:xfrm>
            <a:off x="3587923" y="3780000"/>
            <a:ext cx="970095" cy="906598"/>
            <a:chOff x="0" y="0"/>
            <a:chExt cx="1293460" cy="1208797"/>
          </a:xfrm>
        </p:grpSpPr>
        <p:sp>
          <p:nvSpPr>
            <p:cNvPr id="116" name="Google Shape;116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17" name="Google Shape;117;p13"/>
            <p:cNvSpPr txBox="1"/>
            <p:nvPr/>
          </p:nvSpPr>
          <p:spPr>
            <a:xfrm>
              <a:off x="211904" y="478457"/>
              <a:ext cx="869652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01</a:t>
              </a:r>
              <a:endParaRPr/>
            </a:p>
          </p:txBody>
        </p:sp>
      </p:grpSp>
      <p:grpSp>
        <p:nvGrpSpPr>
          <p:cNvPr id="118" name="Google Shape;118;p13"/>
          <p:cNvGrpSpPr/>
          <p:nvPr/>
        </p:nvGrpSpPr>
        <p:grpSpPr>
          <a:xfrm>
            <a:off x="7148339" y="3780000"/>
            <a:ext cx="970095" cy="906598"/>
            <a:chOff x="0" y="0"/>
            <a:chExt cx="1293460" cy="1208797"/>
          </a:xfrm>
        </p:grpSpPr>
        <p:sp>
          <p:nvSpPr>
            <p:cNvPr id="119" name="Google Shape;119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20" name="Google Shape;120;p13"/>
            <p:cNvSpPr txBox="1"/>
            <p:nvPr/>
          </p:nvSpPr>
          <p:spPr>
            <a:xfrm>
              <a:off x="198361" y="478457"/>
              <a:ext cx="896739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02</a:t>
              </a:r>
              <a:endParaRPr/>
            </a:p>
          </p:txBody>
        </p:sp>
      </p:grpSp>
      <p:grpSp>
        <p:nvGrpSpPr>
          <p:cNvPr id="121" name="Google Shape;121;p13"/>
          <p:cNvGrpSpPr/>
          <p:nvPr/>
        </p:nvGrpSpPr>
        <p:grpSpPr>
          <a:xfrm>
            <a:off x="2578292" y="1372821"/>
            <a:ext cx="970095" cy="906598"/>
            <a:chOff x="0" y="0"/>
            <a:chExt cx="1293460" cy="1208797"/>
          </a:xfrm>
        </p:grpSpPr>
        <p:sp>
          <p:nvSpPr>
            <p:cNvPr id="122" name="Google Shape;122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23" name="Google Shape;123;p13"/>
            <p:cNvSpPr txBox="1"/>
            <p:nvPr/>
          </p:nvSpPr>
          <p:spPr>
            <a:xfrm>
              <a:off x="211904" y="478457"/>
              <a:ext cx="869652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01</a:t>
              </a:r>
              <a:endParaRPr/>
            </a:p>
          </p:txBody>
        </p:sp>
      </p:grpSp>
      <p:grpSp>
        <p:nvGrpSpPr>
          <p:cNvPr id="124" name="Google Shape;124;p13"/>
          <p:cNvGrpSpPr/>
          <p:nvPr/>
        </p:nvGrpSpPr>
        <p:grpSpPr>
          <a:xfrm>
            <a:off x="3719837" y="1372821"/>
            <a:ext cx="970095" cy="906598"/>
            <a:chOff x="0" y="0"/>
            <a:chExt cx="1293460" cy="1208797"/>
          </a:xfrm>
        </p:grpSpPr>
        <p:sp>
          <p:nvSpPr>
            <p:cNvPr id="125" name="Google Shape;125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26" name="Google Shape;126;p13"/>
            <p:cNvSpPr txBox="1"/>
            <p:nvPr/>
          </p:nvSpPr>
          <p:spPr>
            <a:xfrm>
              <a:off x="198361" y="478457"/>
              <a:ext cx="896739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02</a:t>
              </a:r>
              <a:endParaRPr/>
            </a:p>
          </p:txBody>
        </p:sp>
      </p:grpSp>
      <p:grpSp>
        <p:nvGrpSpPr>
          <p:cNvPr id="127" name="Google Shape;127;p13"/>
          <p:cNvGrpSpPr/>
          <p:nvPr/>
        </p:nvGrpSpPr>
        <p:grpSpPr>
          <a:xfrm>
            <a:off x="8242259" y="3780000"/>
            <a:ext cx="970095" cy="906598"/>
            <a:chOff x="0" y="0"/>
            <a:chExt cx="1293460" cy="1208797"/>
          </a:xfrm>
        </p:grpSpPr>
        <p:sp>
          <p:nvSpPr>
            <p:cNvPr id="128" name="Google Shape;128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29" name="Google Shape;129;p13"/>
            <p:cNvSpPr txBox="1"/>
            <p:nvPr/>
          </p:nvSpPr>
          <p:spPr>
            <a:xfrm>
              <a:off x="190572" y="478457"/>
              <a:ext cx="912316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04</a:t>
              </a:r>
              <a:endParaRPr/>
            </a:p>
          </p:txBody>
        </p:sp>
      </p:grpSp>
      <p:grpSp>
        <p:nvGrpSpPr>
          <p:cNvPr id="130" name="Google Shape;130;p13"/>
          <p:cNvGrpSpPr/>
          <p:nvPr/>
        </p:nvGrpSpPr>
        <p:grpSpPr>
          <a:xfrm>
            <a:off x="6044967" y="1372821"/>
            <a:ext cx="970095" cy="906598"/>
            <a:chOff x="0" y="0"/>
            <a:chExt cx="1293460" cy="1208797"/>
          </a:xfrm>
        </p:grpSpPr>
        <p:sp>
          <p:nvSpPr>
            <p:cNvPr id="131" name="Google Shape;131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2" name="Google Shape;132;p13"/>
            <p:cNvSpPr txBox="1"/>
            <p:nvPr/>
          </p:nvSpPr>
          <p:spPr>
            <a:xfrm>
              <a:off x="198361" y="478457"/>
              <a:ext cx="896739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02</a:t>
              </a:r>
              <a:endParaRPr/>
            </a:p>
          </p:txBody>
        </p:sp>
      </p:grpSp>
      <p:grpSp>
        <p:nvGrpSpPr>
          <p:cNvPr id="133" name="Google Shape;133;p13"/>
          <p:cNvGrpSpPr/>
          <p:nvPr/>
        </p:nvGrpSpPr>
        <p:grpSpPr>
          <a:xfrm>
            <a:off x="7100714" y="1372821"/>
            <a:ext cx="970095" cy="906598"/>
            <a:chOff x="0" y="0"/>
            <a:chExt cx="1293460" cy="1208797"/>
          </a:xfrm>
        </p:grpSpPr>
        <p:sp>
          <p:nvSpPr>
            <p:cNvPr id="134" name="Google Shape;134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5" name="Google Shape;135;p13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136" name="Google Shape;136;p13"/>
          <p:cNvGrpSpPr/>
          <p:nvPr/>
        </p:nvGrpSpPr>
        <p:grpSpPr>
          <a:xfrm>
            <a:off x="8242259" y="1372821"/>
            <a:ext cx="970095" cy="906598"/>
            <a:chOff x="0" y="0"/>
            <a:chExt cx="1293460" cy="1208797"/>
          </a:xfrm>
        </p:grpSpPr>
        <p:sp>
          <p:nvSpPr>
            <p:cNvPr id="137" name="Google Shape;137;p13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38" name="Google Shape;138;p13"/>
            <p:cNvSpPr txBox="1"/>
            <p:nvPr/>
          </p:nvSpPr>
          <p:spPr>
            <a:xfrm>
              <a:off x="211904" y="478457"/>
              <a:ext cx="869652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01</a:t>
              </a:r>
              <a:endParaRPr/>
            </a:p>
          </p:txBody>
        </p:sp>
      </p:grpSp>
      <p:sp>
        <p:nvSpPr>
          <p:cNvPr id="139" name="Google Shape;139;p13"/>
          <p:cNvSpPr txBox="1"/>
          <p:nvPr/>
        </p:nvSpPr>
        <p:spPr>
          <a:xfrm>
            <a:off x="2773162" y="989890"/>
            <a:ext cx="580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092A14"/>
                </a:solidFill>
                <a:latin typeface="Cabin Sketch"/>
                <a:ea typeface="Cabin Sketch"/>
                <a:cs typeface="Cabin Sketch"/>
                <a:sym typeface="Cabin Sketch"/>
              </a:rPr>
              <a:t>LIKED</a:t>
            </a:r>
            <a:endParaRPr/>
          </a:p>
        </p:txBody>
      </p:sp>
      <p:sp>
        <p:nvSpPr>
          <p:cNvPr id="140" name="Google Shape;140;p13"/>
          <p:cNvSpPr txBox="1"/>
          <p:nvPr/>
        </p:nvSpPr>
        <p:spPr>
          <a:xfrm>
            <a:off x="7173135" y="989890"/>
            <a:ext cx="911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092A14"/>
                </a:solidFill>
                <a:latin typeface="Cabin Sketch"/>
                <a:ea typeface="Cabin Sketch"/>
                <a:cs typeface="Cabin Sketch"/>
                <a:sym typeface="Cabin Sketch"/>
              </a:rPr>
              <a:t>LEARNED</a:t>
            </a:r>
            <a:endParaRPr/>
          </a:p>
        </p:txBody>
      </p:sp>
      <p:sp>
        <p:nvSpPr>
          <p:cNvPr id="141" name="Google Shape;141;p13"/>
          <p:cNvSpPr txBox="1"/>
          <p:nvPr/>
        </p:nvSpPr>
        <p:spPr>
          <a:xfrm>
            <a:off x="2593154" y="3287750"/>
            <a:ext cx="774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092A14"/>
                </a:solidFill>
                <a:latin typeface="Cabin Sketch"/>
                <a:ea typeface="Cabin Sketch"/>
                <a:cs typeface="Cabin Sketch"/>
                <a:sym typeface="Cabin Sketch"/>
              </a:rPr>
              <a:t>LACKED</a:t>
            </a:r>
            <a:endParaRPr/>
          </a:p>
        </p:txBody>
      </p:sp>
      <p:sp>
        <p:nvSpPr>
          <p:cNvPr id="142" name="Google Shape;142;p13"/>
          <p:cNvSpPr txBox="1"/>
          <p:nvPr/>
        </p:nvSpPr>
        <p:spPr>
          <a:xfrm>
            <a:off x="6897319" y="3287750"/>
            <a:ext cx="1297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092A14"/>
                </a:solidFill>
                <a:latin typeface="Cabin Sketch"/>
                <a:ea typeface="Cabin Sketch"/>
                <a:cs typeface="Cabin Sketch"/>
                <a:sym typeface="Cabin Sketch"/>
              </a:rPr>
              <a:t>LONGED FOR</a:t>
            </a:r>
            <a:endParaRPr/>
          </a:p>
        </p:txBody>
      </p:sp>
      <p:sp>
        <p:nvSpPr>
          <p:cNvPr id="143" name="Google Shape;143;p13"/>
          <p:cNvSpPr txBox="1"/>
          <p:nvPr/>
        </p:nvSpPr>
        <p:spPr>
          <a:xfrm>
            <a:off x="5440738" y="6320371"/>
            <a:ext cx="4699800" cy="8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80" u="none" cap="none" strike="noStrike">
                <a:solidFill>
                  <a:srgbClr val="FFFFFF"/>
                </a:solidFill>
                <a:latin typeface="Cabin Sketch"/>
                <a:ea typeface="Cabin Sketch"/>
                <a:cs typeface="Cabin Sketch"/>
                <a:sym typeface="Cabin Sketch"/>
              </a:rPr>
              <a:t>RETROSPECTIVE MEETING INFOGRAPHIC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A624B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4"/>
          <p:cNvSpPr/>
          <p:nvPr/>
        </p:nvSpPr>
        <p:spPr>
          <a:xfrm>
            <a:off x="-1942570" y="0"/>
            <a:ext cx="7491273" cy="7560000"/>
          </a:xfrm>
          <a:custGeom>
            <a:rect b="b" l="l" r="r" t="t"/>
            <a:pathLst>
              <a:path extrusionOk="0" h="7560000" w="7491273">
                <a:moveTo>
                  <a:pt x="0" y="0"/>
                </a:moveTo>
                <a:lnTo>
                  <a:pt x="7491273" y="0"/>
                </a:lnTo>
                <a:lnTo>
                  <a:pt x="7491273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87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9" name="Google Shape;149;p14"/>
          <p:cNvSpPr/>
          <p:nvPr/>
        </p:nvSpPr>
        <p:spPr>
          <a:xfrm>
            <a:off x="5373707" y="0"/>
            <a:ext cx="7491273" cy="7560000"/>
          </a:xfrm>
          <a:custGeom>
            <a:rect b="b" l="l" r="r" t="t"/>
            <a:pathLst>
              <a:path extrusionOk="0" h="7560000" w="7491273">
                <a:moveTo>
                  <a:pt x="0" y="0"/>
                </a:moveTo>
                <a:lnTo>
                  <a:pt x="7491273" y="0"/>
                </a:lnTo>
                <a:lnTo>
                  <a:pt x="7491273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87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0" name="Google Shape;150;p14"/>
          <p:cNvSpPr/>
          <p:nvPr/>
        </p:nvSpPr>
        <p:spPr>
          <a:xfrm>
            <a:off x="140467" y="427973"/>
            <a:ext cx="10411067" cy="5640905"/>
          </a:xfrm>
          <a:custGeom>
            <a:rect b="b" l="l" r="r" t="t"/>
            <a:pathLst>
              <a:path extrusionOk="0" h="5640905" w="10411067">
                <a:moveTo>
                  <a:pt x="0" y="0"/>
                </a:moveTo>
                <a:lnTo>
                  <a:pt x="10411066" y="0"/>
                </a:lnTo>
                <a:lnTo>
                  <a:pt x="10411066" y="5640905"/>
                </a:lnTo>
                <a:lnTo>
                  <a:pt x="0" y="564090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51" name="Google Shape;151;p14"/>
          <p:cNvGrpSpPr/>
          <p:nvPr/>
        </p:nvGrpSpPr>
        <p:grpSpPr>
          <a:xfrm>
            <a:off x="667913" y="6291796"/>
            <a:ext cx="970095" cy="906598"/>
            <a:chOff x="0" y="0"/>
            <a:chExt cx="1293460" cy="1208797"/>
          </a:xfrm>
        </p:grpSpPr>
        <p:sp>
          <p:nvSpPr>
            <p:cNvPr id="152" name="Google Shape;152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3" name="Google Shape;153;p14"/>
            <p:cNvSpPr txBox="1"/>
            <p:nvPr/>
          </p:nvSpPr>
          <p:spPr>
            <a:xfrm>
              <a:off x="211904" y="478457"/>
              <a:ext cx="869652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01</a:t>
              </a:r>
              <a:endParaRPr/>
            </a:p>
          </p:txBody>
        </p:sp>
      </p:grpSp>
      <p:grpSp>
        <p:nvGrpSpPr>
          <p:cNvPr id="154" name="Google Shape;154;p14"/>
          <p:cNvGrpSpPr/>
          <p:nvPr/>
        </p:nvGrpSpPr>
        <p:grpSpPr>
          <a:xfrm>
            <a:off x="1803067" y="6291796"/>
            <a:ext cx="970095" cy="906598"/>
            <a:chOff x="0" y="0"/>
            <a:chExt cx="1293460" cy="1208797"/>
          </a:xfrm>
        </p:grpSpPr>
        <p:sp>
          <p:nvSpPr>
            <p:cNvPr id="155" name="Google Shape;155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6" name="Google Shape;156;p14"/>
            <p:cNvSpPr txBox="1"/>
            <p:nvPr/>
          </p:nvSpPr>
          <p:spPr>
            <a:xfrm>
              <a:off x="198361" y="478457"/>
              <a:ext cx="896739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02</a:t>
              </a:r>
              <a:endParaRPr/>
            </a:p>
          </p:txBody>
        </p:sp>
      </p:grpSp>
      <p:grpSp>
        <p:nvGrpSpPr>
          <p:cNvPr id="157" name="Google Shape;157;p14"/>
          <p:cNvGrpSpPr/>
          <p:nvPr/>
        </p:nvGrpSpPr>
        <p:grpSpPr>
          <a:xfrm>
            <a:off x="2935087" y="6291796"/>
            <a:ext cx="970095" cy="906598"/>
            <a:chOff x="0" y="0"/>
            <a:chExt cx="1293460" cy="1208797"/>
          </a:xfrm>
        </p:grpSpPr>
        <p:sp>
          <p:nvSpPr>
            <p:cNvPr id="158" name="Google Shape;158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59" name="Google Shape;159;p14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160" name="Google Shape;160;p14"/>
          <p:cNvGrpSpPr/>
          <p:nvPr/>
        </p:nvGrpSpPr>
        <p:grpSpPr>
          <a:xfrm>
            <a:off x="4067107" y="6291796"/>
            <a:ext cx="970095" cy="906598"/>
            <a:chOff x="0" y="0"/>
            <a:chExt cx="1293460" cy="1208797"/>
          </a:xfrm>
        </p:grpSpPr>
        <p:sp>
          <p:nvSpPr>
            <p:cNvPr id="161" name="Google Shape;161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62" name="Google Shape;162;p14"/>
            <p:cNvSpPr txBox="1"/>
            <p:nvPr/>
          </p:nvSpPr>
          <p:spPr>
            <a:xfrm>
              <a:off x="190572" y="478457"/>
              <a:ext cx="912316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04</a:t>
              </a:r>
              <a:endParaRPr/>
            </a:p>
          </p:txBody>
        </p:sp>
      </p:grpSp>
      <p:sp>
        <p:nvSpPr>
          <p:cNvPr id="163" name="Google Shape;163;p14"/>
          <p:cNvSpPr txBox="1"/>
          <p:nvPr/>
        </p:nvSpPr>
        <p:spPr>
          <a:xfrm>
            <a:off x="5440738" y="6320371"/>
            <a:ext cx="4699800" cy="8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80" u="none" cap="none" strike="noStrike">
                <a:solidFill>
                  <a:srgbClr val="FFFFFF"/>
                </a:solidFill>
                <a:latin typeface="Cabin Sketch"/>
                <a:ea typeface="Cabin Sketch"/>
                <a:cs typeface="Cabin Sketch"/>
                <a:sym typeface="Cabin Sketch"/>
              </a:rPr>
              <a:t>RETROSPECTIVE MEETING INFOGRAPHIC</a:t>
            </a:r>
            <a:endParaRPr/>
          </a:p>
        </p:txBody>
      </p:sp>
      <p:sp>
        <p:nvSpPr>
          <p:cNvPr id="164" name="Google Shape;164;p14"/>
          <p:cNvSpPr/>
          <p:nvPr/>
        </p:nvSpPr>
        <p:spPr>
          <a:xfrm rot="-5400000">
            <a:off x="-345195" y="1888140"/>
            <a:ext cx="4447693" cy="2183413"/>
          </a:xfrm>
          <a:custGeom>
            <a:rect b="b" l="l" r="r" t="t"/>
            <a:pathLst>
              <a:path extrusionOk="0" h="2183413" w="4447693">
                <a:moveTo>
                  <a:pt x="0" y="0"/>
                </a:moveTo>
                <a:lnTo>
                  <a:pt x="4447693" y="0"/>
                </a:lnTo>
                <a:lnTo>
                  <a:pt x="4447693" y="2183413"/>
                </a:lnTo>
                <a:lnTo>
                  <a:pt x="0" y="21834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5" name="Google Shape;165;p14"/>
          <p:cNvSpPr/>
          <p:nvPr/>
        </p:nvSpPr>
        <p:spPr>
          <a:xfrm rot="-5400000">
            <a:off x="1976685" y="1888140"/>
            <a:ext cx="4447693" cy="2183413"/>
          </a:xfrm>
          <a:custGeom>
            <a:rect b="b" l="l" r="r" t="t"/>
            <a:pathLst>
              <a:path extrusionOk="0" h="2183413" w="4447693">
                <a:moveTo>
                  <a:pt x="0" y="0"/>
                </a:moveTo>
                <a:lnTo>
                  <a:pt x="4447693" y="0"/>
                </a:lnTo>
                <a:lnTo>
                  <a:pt x="4447693" y="2183413"/>
                </a:lnTo>
                <a:lnTo>
                  <a:pt x="0" y="21834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6" name="Google Shape;166;p14"/>
          <p:cNvSpPr/>
          <p:nvPr/>
        </p:nvSpPr>
        <p:spPr>
          <a:xfrm rot="-5400000">
            <a:off x="4298566" y="1888140"/>
            <a:ext cx="4447693" cy="2183413"/>
          </a:xfrm>
          <a:custGeom>
            <a:rect b="b" l="l" r="r" t="t"/>
            <a:pathLst>
              <a:path extrusionOk="0" h="2183413" w="4447693">
                <a:moveTo>
                  <a:pt x="0" y="0"/>
                </a:moveTo>
                <a:lnTo>
                  <a:pt x="4447693" y="0"/>
                </a:lnTo>
                <a:lnTo>
                  <a:pt x="4447693" y="2183413"/>
                </a:lnTo>
                <a:lnTo>
                  <a:pt x="0" y="21834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7" name="Google Shape;167;p14"/>
          <p:cNvSpPr/>
          <p:nvPr/>
        </p:nvSpPr>
        <p:spPr>
          <a:xfrm rot="-5400000">
            <a:off x="6620447" y="1888140"/>
            <a:ext cx="4447693" cy="2183413"/>
          </a:xfrm>
          <a:custGeom>
            <a:rect b="b" l="l" r="r" t="t"/>
            <a:pathLst>
              <a:path extrusionOk="0" h="2183413" w="4447693">
                <a:moveTo>
                  <a:pt x="0" y="0"/>
                </a:moveTo>
                <a:lnTo>
                  <a:pt x="4447693" y="0"/>
                </a:lnTo>
                <a:lnTo>
                  <a:pt x="4447693" y="2183413"/>
                </a:lnTo>
                <a:lnTo>
                  <a:pt x="0" y="21834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8" name="Google Shape;168;p14"/>
          <p:cNvSpPr txBox="1"/>
          <p:nvPr/>
        </p:nvSpPr>
        <p:spPr>
          <a:xfrm>
            <a:off x="1512889" y="902940"/>
            <a:ext cx="580355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092A14"/>
                </a:solidFill>
                <a:latin typeface="Cabin Sketch"/>
                <a:ea typeface="Cabin Sketch"/>
                <a:cs typeface="Cabin Sketch"/>
                <a:sym typeface="Cabin Sketch"/>
              </a:rPr>
              <a:t>LIKED</a:t>
            </a:r>
            <a:endParaRPr/>
          </a:p>
        </p:txBody>
      </p:sp>
      <p:sp>
        <p:nvSpPr>
          <p:cNvPr id="169" name="Google Shape;169;p14"/>
          <p:cNvSpPr txBox="1"/>
          <p:nvPr/>
        </p:nvSpPr>
        <p:spPr>
          <a:xfrm>
            <a:off x="6066887" y="902940"/>
            <a:ext cx="911051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092A14"/>
                </a:solidFill>
                <a:latin typeface="Cabin Sketch"/>
                <a:ea typeface="Cabin Sketch"/>
                <a:cs typeface="Cabin Sketch"/>
                <a:sym typeface="Cabin Sketch"/>
              </a:rPr>
              <a:t>LEARNED</a:t>
            </a:r>
            <a:endParaRPr/>
          </a:p>
        </p:txBody>
      </p:sp>
      <p:sp>
        <p:nvSpPr>
          <p:cNvPr id="170" name="Google Shape;170;p14"/>
          <p:cNvSpPr txBox="1"/>
          <p:nvPr/>
        </p:nvSpPr>
        <p:spPr>
          <a:xfrm>
            <a:off x="3813021" y="902940"/>
            <a:ext cx="775022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092A14"/>
                </a:solidFill>
                <a:latin typeface="Cabin Sketch"/>
                <a:ea typeface="Cabin Sketch"/>
                <a:cs typeface="Cabin Sketch"/>
                <a:sym typeface="Cabin Sketch"/>
              </a:rPr>
              <a:t>LACKED</a:t>
            </a:r>
            <a:endParaRPr/>
          </a:p>
        </p:txBody>
      </p:sp>
      <p:sp>
        <p:nvSpPr>
          <p:cNvPr id="171" name="Google Shape;171;p14"/>
          <p:cNvSpPr txBox="1"/>
          <p:nvPr/>
        </p:nvSpPr>
        <p:spPr>
          <a:xfrm>
            <a:off x="8195626" y="902940"/>
            <a:ext cx="1297335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092A14"/>
                </a:solidFill>
                <a:latin typeface="Cabin Sketch"/>
                <a:ea typeface="Cabin Sketch"/>
                <a:cs typeface="Cabin Sketch"/>
                <a:sym typeface="Cabin Sketch"/>
              </a:rPr>
              <a:t>LONGED FOR</a:t>
            </a:r>
            <a:endParaRPr/>
          </a:p>
        </p:txBody>
      </p:sp>
      <p:grpSp>
        <p:nvGrpSpPr>
          <p:cNvPr id="172" name="Google Shape;172;p14"/>
          <p:cNvGrpSpPr/>
          <p:nvPr/>
        </p:nvGrpSpPr>
        <p:grpSpPr>
          <a:xfrm>
            <a:off x="1318019" y="1518605"/>
            <a:ext cx="970095" cy="906598"/>
            <a:chOff x="0" y="0"/>
            <a:chExt cx="1293460" cy="1208797"/>
          </a:xfrm>
        </p:grpSpPr>
        <p:sp>
          <p:nvSpPr>
            <p:cNvPr id="173" name="Google Shape;173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74" name="Google Shape;174;p14"/>
            <p:cNvSpPr txBox="1"/>
            <p:nvPr/>
          </p:nvSpPr>
          <p:spPr>
            <a:xfrm>
              <a:off x="211904" y="478457"/>
              <a:ext cx="869652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01</a:t>
              </a:r>
              <a:endParaRPr/>
            </a:p>
          </p:txBody>
        </p:sp>
      </p:grpSp>
      <p:grpSp>
        <p:nvGrpSpPr>
          <p:cNvPr id="175" name="Google Shape;175;p14"/>
          <p:cNvGrpSpPr/>
          <p:nvPr/>
        </p:nvGrpSpPr>
        <p:grpSpPr>
          <a:xfrm>
            <a:off x="3686985" y="3722535"/>
            <a:ext cx="970095" cy="906598"/>
            <a:chOff x="0" y="0"/>
            <a:chExt cx="1293460" cy="1208797"/>
          </a:xfrm>
        </p:grpSpPr>
        <p:sp>
          <p:nvSpPr>
            <p:cNvPr id="176" name="Google Shape;176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77" name="Google Shape;177;p14"/>
            <p:cNvSpPr txBox="1"/>
            <p:nvPr/>
          </p:nvSpPr>
          <p:spPr>
            <a:xfrm>
              <a:off x="211904" y="478457"/>
              <a:ext cx="869652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01</a:t>
              </a:r>
              <a:endParaRPr/>
            </a:p>
          </p:txBody>
        </p:sp>
      </p:grpSp>
      <p:grpSp>
        <p:nvGrpSpPr>
          <p:cNvPr id="178" name="Google Shape;178;p14"/>
          <p:cNvGrpSpPr/>
          <p:nvPr/>
        </p:nvGrpSpPr>
        <p:grpSpPr>
          <a:xfrm>
            <a:off x="6007843" y="1518605"/>
            <a:ext cx="970095" cy="906598"/>
            <a:chOff x="0" y="0"/>
            <a:chExt cx="1293460" cy="1208797"/>
          </a:xfrm>
        </p:grpSpPr>
        <p:sp>
          <p:nvSpPr>
            <p:cNvPr id="179" name="Google Shape;179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80" name="Google Shape;180;p14"/>
            <p:cNvSpPr txBox="1"/>
            <p:nvPr/>
          </p:nvSpPr>
          <p:spPr>
            <a:xfrm>
              <a:off x="211904" y="478457"/>
              <a:ext cx="869652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01</a:t>
              </a:r>
              <a:endParaRPr/>
            </a:p>
          </p:txBody>
        </p:sp>
      </p:grpSp>
      <p:grpSp>
        <p:nvGrpSpPr>
          <p:cNvPr id="181" name="Google Shape;181;p14"/>
          <p:cNvGrpSpPr/>
          <p:nvPr/>
        </p:nvGrpSpPr>
        <p:grpSpPr>
          <a:xfrm>
            <a:off x="1318019" y="2660837"/>
            <a:ext cx="970095" cy="906598"/>
            <a:chOff x="0" y="0"/>
            <a:chExt cx="1293460" cy="1208797"/>
          </a:xfrm>
        </p:grpSpPr>
        <p:sp>
          <p:nvSpPr>
            <p:cNvPr id="182" name="Google Shape;182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83" name="Google Shape;183;p14"/>
            <p:cNvSpPr txBox="1"/>
            <p:nvPr/>
          </p:nvSpPr>
          <p:spPr>
            <a:xfrm>
              <a:off x="198361" y="478457"/>
              <a:ext cx="896739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02</a:t>
              </a:r>
              <a:endParaRPr/>
            </a:p>
          </p:txBody>
        </p:sp>
      </p:grpSp>
      <p:grpSp>
        <p:nvGrpSpPr>
          <p:cNvPr id="184" name="Google Shape;184;p14"/>
          <p:cNvGrpSpPr/>
          <p:nvPr/>
        </p:nvGrpSpPr>
        <p:grpSpPr>
          <a:xfrm>
            <a:off x="3686985" y="1518605"/>
            <a:ext cx="970095" cy="906598"/>
            <a:chOff x="0" y="0"/>
            <a:chExt cx="1293460" cy="1208797"/>
          </a:xfrm>
        </p:grpSpPr>
        <p:sp>
          <p:nvSpPr>
            <p:cNvPr id="185" name="Google Shape;185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86" name="Google Shape;186;p14"/>
            <p:cNvSpPr txBox="1"/>
            <p:nvPr/>
          </p:nvSpPr>
          <p:spPr>
            <a:xfrm>
              <a:off x="198361" y="478457"/>
              <a:ext cx="896739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02</a:t>
              </a:r>
              <a:endParaRPr/>
            </a:p>
          </p:txBody>
        </p:sp>
      </p:grpSp>
      <p:grpSp>
        <p:nvGrpSpPr>
          <p:cNvPr id="187" name="Google Shape;187;p14"/>
          <p:cNvGrpSpPr/>
          <p:nvPr/>
        </p:nvGrpSpPr>
        <p:grpSpPr>
          <a:xfrm>
            <a:off x="8359246" y="3722535"/>
            <a:ext cx="970095" cy="906598"/>
            <a:chOff x="0" y="0"/>
            <a:chExt cx="1293460" cy="1208797"/>
          </a:xfrm>
        </p:grpSpPr>
        <p:sp>
          <p:nvSpPr>
            <p:cNvPr id="188" name="Google Shape;188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89" name="Google Shape;189;p14"/>
            <p:cNvSpPr txBox="1"/>
            <p:nvPr/>
          </p:nvSpPr>
          <p:spPr>
            <a:xfrm>
              <a:off x="198361" y="478457"/>
              <a:ext cx="896739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02</a:t>
              </a:r>
              <a:endParaRPr/>
            </a:p>
          </p:txBody>
        </p:sp>
      </p:grpSp>
      <p:grpSp>
        <p:nvGrpSpPr>
          <p:cNvPr id="190" name="Google Shape;190;p14"/>
          <p:cNvGrpSpPr/>
          <p:nvPr/>
        </p:nvGrpSpPr>
        <p:grpSpPr>
          <a:xfrm>
            <a:off x="1367205" y="3722535"/>
            <a:ext cx="970095" cy="906598"/>
            <a:chOff x="0" y="0"/>
            <a:chExt cx="1293460" cy="1208797"/>
          </a:xfrm>
        </p:grpSpPr>
        <p:sp>
          <p:nvSpPr>
            <p:cNvPr id="191" name="Google Shape;191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92" name="Google Shape;192;p14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193" name="Google Shape;193;p14"/>
          <p:cNvGrpSpPr/>
          <p:nvPr/>
        </p:nvGrpSpPr>
        <p:grpSpPr>
          <a:xfrm>
            <a:off x="6066887" y="2660837"/>
            <a:ext cx="970095" cy="906598"/>
            <a:chOff x="0" y="0"/>
            <a:chExt cx="1293460" cy="1208797"/>
          </a:xfrm>
        </p:grpSpPr>
        <p:sp>
          <p:nvSpPr>
            <p:cNvPr id="194" name="Google Shape;194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95" name="Google Shape;195;p14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196" name="Google Shape;196;p14"/>
          <p:cNvGrpSpPr/>
          <p:nvPr/>
        </p:nvGrpSpPr>
        <p:grpSpPr>
          <a:xfrm>
            <a:off x="8359246" y="2660837"/>
            <a:ext cx="970095" cy="906598"/>
            <a:chOff x="0" y="0"/>
            <a:chExt cx="1293460" cy="1208797"/>
          </a:xfrm>
        </p:grpSpPr>
        <p:sp>
          <p:nvSpPr>
            <p:cNvPr id="197" name="Google Shape;197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198" name="Google Shape;198;p14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199" name="Google Shape;199;p14"/>
          <p:cNvGrpSpPr/>
          <p:nvPr/>
        </p:nvGrpSpPr>
        <p:grpSpPr>
          <a:xfrm>
            <a:off x="3715484" y="2660837"/>
            <a:ext cx="970095" cy="906598"/>
            <a:chOff x="0" y="0"/>
            <a:chExt cx="1293460" cy="1208797"/>
          </a:xfrm>
        </p:grpSpPr>
        <p:sp>
          <p:nvSpPr>
            <p:cNvPr id="200" name="Google Shape;200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1" name="Google Shape;201;p14"/>
            <p:cNvSpPr txBox="1"/>
            <p:nvPr/>
          </p:nvSpPr>
          <p:spPr>
            <a:xfrm>
              <a:off x="190572" y="478457"/>
              <a:ext cx="912316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04</a:t>
              </a:r>
              <a:endParaRPr/>
            </a:p>
          </p:txBody>
        </p:sp>
      </p:grpSp>
      <p:grpSp>
        <p:nvGrpSpPr>
          <p:cNvPr id="202" name="Google Shape;202;p14"/>
          <p:cNvGrpSpPr/>
          <p:nvPr/>
        </p:nvGrpSpPr>
        <p:grpSpPr>
          <a:xfrm>
            <a:off x="6066887" y="3722535"/>
            <a:ext cx="970095" cy="906598"/>
            <a:chOff x="0" y="0"/>
            <a:chExt cx="1293460" cy="1208797"/>
          </a:xfrm>
        </p:grpSpPr>
        <p:sp>
          <p:nvSpPr>
            <p:cNvPr id="203" name="Google Shape;203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4" name="Google Shape;204;p14"/>
            <p:cNvSpPr txBox="1"/>
            <p:nvPr/>
          </p:nvSpPr>
          <p:spPr>
            <a:xfrm>
              <a:off x="190572" y="478457"/>
              <a:ext cx="912316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04</a:t>
              </a:r>
              <a:endParaRPr/>
            </a:p>
          </p:txBody>
        </p:sp>
      </p:grpSp>
      <p:grpSp>
        <p:nvGrpSpPr>
          <p:cNvPr id="205" name="Google Shape;205;p14"/>
          <p:cNvGrpSpPr/>
          <p:nvPr/>
        </p:nvGrpSpPr>
        <p:grpSpPr>
          <a:xfrm>
            <a:off x="8359246" y="1518605"/>
            <a:ext cx="970095" cy="906598"/>
            <a:chOff x="0" y="0"/>
            <a:chExt cx="1293460" cy="1208797"/>
          </a:xfrm>
        </p:grpSpPr>
        <p:sp>
          <p:nvSpPr>
            <p:cNvPr id="206" name="Google Shape;206;p14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7" name="Google Shape;207;p14"/>
            <p:cNvSpPr txBox="1"/>
            <p:nvPr/>
          </p:nvSpPr>
          <p:spPr>
            <a:xfrm>
              <a:off x="190572" y="478457"/>
              <a:ext cx="912316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04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A624B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15"/>
          <p:cNvPicPr preferRelativeResize="0"/>
          <p:nvPr/>
        </p:nvPicPr>
        <p:blipFill rotWithShape="1">
          <a:blip r:embed="rId3">
            <a:alphaModFix/>
          </a:blip>
          <a:srcRect b="0" l="8125" r="14785" t="0"/>
          <a:stretch/>
        </p:blipFill>
        <p:spPr>
          <a:xfrm>
            <a:off x="0" y="0"/>
            <a:ext cx="10693402" cy="752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3700" y="91775"/>
            <a:ext cx="9886000" cy="61963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4" name="Google Shape;214;p15"/>
          <p:cNvGrpSpPr/>
          <p:nvPr/>
        </p:nvGrpSpPr>
        <p:grpSpPr>
          <a:xfrm>
            <a:off x="1152961" y="1022106"/>
            <a:ext cx="970095" cy="906598"/>
            <a:chOff x="0" y="0"/>
            <a:chExt cx="1293460" cy="1208797"/>
          </a:xfrm>
        </p:grpSpPr>
        <p:sp>
          <p:nvSpPr>
            <p:cNvPr id="215" name="Google Shape;215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6" name="Google Shape;216;p15"/>
            <p:cNvSpPr txBox="1"/>
            <p:nvPr/>
          </p:nvSpPr>
          <p:spPr>
            <a:xfrm>
              <a:off x="211904" y="478457"/>
              <a:ext cx="869652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01</a:t>
              </a:r>
              <a:endParaRPr/>
            </a:p>
          </p:txBody>
        </p:sp>
      </p:grpSp>
      <p:grpSp>
        <p:nvGrpSpPr>
          <p:cNvPr id="217" name="Google Shape;217;p15"/>
          <p:cNvGrpSpPr/>
          <p:nvPr/>
        </p:nvGrpSpPr>
        <p:grpSpPr>
          <a:xfrm>
            <a:off x="1413327" y="4535766"/>
            <a:ext cx="970095" cy="906598"/>
            <a:chOff x="0" y="0"/>
            <a:chExt cx="1293460" cy="1208797"/>
          </a:xfrm>
        </p:grpSpPr>
        <p:sp>
          <p:nvSpPr>
            <p:cNvPr id="218" name="Google Shape;218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9" name="Google Shape;219;p15"/>
            <p:cNvSpPr txBox="1"/>
            <p:nvPr/>
          </p:nvSpPr>
          <p:spPr>
            <a:xfrm>
              <a:off x="198361" y="478457"/>
              <a:ext cx="896739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02</a:t>
              </a:r>
              <a:endParaRPr/>
            </a:p>
          </p:txBody>
        </p:sp>
      </p:grpSp>
      <p:grpSp>
        <p:nvGrpSpPr>
          <p:cNvPr id="220" name="Google Shape;220;p15"/>
          <p:cNvGrpSpPr/>
          <p:nvPr/>
        </p:nvGrpSpPr>
        <p:grpSpPr>
          <a:xfrm>
            <a:off x="2773162" y="4824940"/>
            <a:ext cx="970095" cy="906598"/>
            <a:chOff x="0" y="0"/>
            <a:chExt cx="1293460" cy="1208797"/>
          </a:xfrm>
        </p:grpSpPr>
        <p:sp>
          <p:nvSpPr>
            <p:cNvPr id="221" name="Google Shape;221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2" name="Google Shape;222;p15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223" name="Google Shape;223;p15"/>
          <p:cNvGrpSpPr/>
          <p:nvPr/>
        </p:nvGrpSpPr>
        <p:grpSpPr>
          <a:xfrm>
            <a:off x="4067107" y="4501089"/>
            <a:ext cx="970095" cy="906598"/>
            <a:chOff x="0" y="0"/>
            <a:chExt cx="1293460" cy="1208797"/>
          </a:xfrm>
        </p:grpSpPr>
        <p:sp>
          <p:nvSpPr>
            <p:cNvPr id="224" name="Google Shape;224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5" name="Google Shape;225;p15"/>
            <p:cNvSpPr txBox="1"/>
            <p:nvPr/>
          </p:nvSpPr>
          <p:spPr>
            <a:xfrm>
              <a:off x="190572" y="478457"/>
              <a:ext cx="912316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04</a:t>
              </a:r>
              <a:endParaRPr/>
            </a:p>
          </p:txBody>
        </p:sp>
      </p:grpSp>
      <p:sp>
        <p:nvSpPr>
          <p:cNvPr id="226" name="Google Shape;226;p15"/>
          <p:cNvSpPr txBox="1"/>
          <p:nvPr/>
        </p:nvSpPr>
        <p:spPr>
          <a:xfrm>
            <a:off x="1496375" y="6684139"/>
            <a:ext cx="7386455" cy="3901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99" u="none" cap="none" strike="noStrike">
                <a:solidFill>
                  <a:srgbClr val="FFFFFF"/>
                </a:solidFill>
                <a:latin typeface="Cabin Sketch"/>
                <a:ea typeface="Cabin Sketch"/>
                <a:cs typeface="Cabin Sketch"/>
                <a:sym typeface="Cabin Sketch"/>
              </a:rPr>
              <a:t>RETROSPECTIVE MEETING INFOGRAPHIC</a:t>
            </a:r>
            <a:endParaRPr/>
          </a:p>
        </p:txBody>
      </p:sp>
      <p:sp>
        <p:nvSpPr>
          <p:cNvPr id="227" name="Google Shape;227;p15"/>
          <p:cNvSpPr txBox="1"/>
          <p:nvPr/>
        </p:nvSpPr>
        <p:spPr>
          <a:xfrm>
            <a:off x="2773162" y="439770"/>
            <a:ext cx="580355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FFFFFF"/>
                </a:solidFill>
                <a:latin typeface="Cabin Sketch"/>
                <a:ea typeface="Cabin Sketch"/>
                <a:cs typeface="Cabin Sketch"/>
                <a:sym typeface="Cabin Sketch"/>
              </a:rPr>
              <a:t>LIKED</a:t>
            </a:r>
            <a:endParaRPr/>
          </a:p>
        </p:txBody>
      </p:sp>
      <p:sp>
        <p:nvSpPr>
          <p:cNvPr id="228" name="Google Shape;228;p15"/>
          <p:cNvSpPr txBox="1"/>
          <p:nvPr/>
        </p:nvSpPr>
        <p:spPr>
          <a:xfrm>
            <a:off x="7419910" y="439770"/>
            <a:ext cx="775022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FFFFFF"/>
                </a:solidFill>
                <a:latin typeface="Cabin Sketch"/>
                <a:ea typeface="Cabin Sketch"/>
                <a:cs typeface="Cabin Sketch"/>
                <a:sym typeface="Cabin Sketch"/>
              </a:rPr>
              <a:t>LACKED</a:t>
            </a:r>
            <a:endParaRPr/>
          </a:p>
        </p:txBody>
      </p:sp>
      <p:sp>
        <p:nvSpPr>
          <p:cNvPr id="229" name="Google Shape;229;p15"/>
          <p:cNvSpPr txBox="1"/>
          <p:nvPr/>
        </p:nvSpPr>
        <p:spPr>
          <a:xfrm>
            <a:off x="2607814" y="3543731"/>
            <a:ext cx="911051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FFFFFF"/>
                </a:solidFill>
                <a:latin typeface="Cabin Sketch"/>
                <a:ea typeface="Cabin Sketch"/>
                <a:cs typeface="Cabin Sketch"/>
                <a:sym typeface="Cabin Sketch"/>
              </a:rPr>
              <a:t>LEARNED</a:t>
            </a:r>
            <a:endParaRPr/>
          </a:p>
        </p:txBody>
      </p:sp>
      <p:sp>
        <p:nvSpPr>
          <p:cNvPr id="230" name="Google Shape;230;p15"/>
          <p:cNvSpPr txBox="1"/>
          <p:nvPr/>
        </p:nvSpPr>
        <p:spPr>
          <a:xfrm>
            <a:off x="7158754" y="3463770"/>
            <a:ext cx="1297335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FFFFFF"/>
                </a:solidFill>
                <a:latin typeface="Cabin Sketch"/>
                <a:ea typeface="Cabin Sketch"/>
                <a:cs typeface="Cabin Sketch"/>
                <a:sym typeface="Cabin Sketch"/>
              </a:rPr>
              <a:t>LONGED FOR</a:t>
            </a:r>
            <a:endParaRPr/>
          </a:p>
        </p:txBody>
      </p:sp>
      <p:grpSp>
        <p:nvGrpSpPr>
          <p:cNvPr id="231" name="Google Shape;231;p15"/>
          <p:cNvGrpSpPr/>
          <p:nvPr/>
        </p:nvGrpSpPr>
        <p:grpSpPr>
          <a:xfrm>
            <a:off x="2383422" y="1589706"/>
            <a:ext cx="970095" cy="906598"/>
            <a:chOff x="0" y="0"/>
            <a:chExt cx="1293460" cy="1208797"/>
          </a:xfrm>
        </p:grpSpPr>
        <p:sp>
          <p:nvSpPr>
            <p:cNvPr id="232" name="Google Shape;232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3" name="Google Shape;233;p15"/>
            <p:cNvSpPr txBox="1"/>
            <p:nvPr/>
          </p:nvSpPr>
          <p:spPr>
            <a:xfrm>
              <a:off x="198361" y="478457"/>
              <a:ext cx="896739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02</a:t>
              </a:r>
              <a:endParaRPr/>
            </a:p>
          </p:txBody>
        </p:sp>
      </p:grpSp>
      <p:grpSp>
        <p:nvGrpSpPr>
          <p:cNvPr id="234" name="Google Shape;234;p15"/>
          <p:cNvGrpSpPr/>
          <p:nvPr/>
        </p:nvGrpSpPr>
        <p:grpSpPr>
          <a:xfrm>
            <a:off x="3582059" y="1261361"/>
            <a:ext cx="970095" cy="906598"/>
            <a:chOff x="0" y="0"/>
            <a:chExt cx="1293460" cy="1208797"/>
          </a:xfrm>
        </p:grpSpPr>
        <p:sp>
          <p:nvSpPr>
            <p:cNvPr id="235" name="Google Shape;235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6" name="Google Shape;236;p15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237" name="Google Shape;237;p15"/>
          <p:cNvGrpSpPr/>
          <p:nvPr/>
        </p:nvGrpSpPr>
        <p:grpSpPr>
          <a:xfrm>
            <a:off x="6188659" y="4501089"/>
            <a:ext cx="970095" cy="906598"/>
            <a:chOff x="0" y="0"/>
            <a:chExt cx="1293460" cy="1208797"/>
          </a:xfrm>
        </p:grpSpPr>
        <p:sp>
          <p:nvSpPr>
            <p:cNvPr id="238" name="Google Shape;238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39" name="Google Shape;239;p15"/>
            <p:cNvSpPr txBox="1"/>
            <p:nvPr/>
          </p:nvSpPr>
          <p:spPr>
            <a:xfrm>
              <a:off x="211904" y="478457"/>
              <a:ext cx="869652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01</a:t>
              </a:r>
              <a:endParaRPr/>
            </a:p>
          </p:txBody>
        </p:sp>
      </p:grpSp>
      <p:grpSp>
        <p:nvGrpSpPr>
          <p:cNvPr id="240" name="Google Shape;240;p15"/>
          <p:cNvGrpSpPr/>
          <p:nvPr/>
        </p:nvGrpSpPr>
        <p:grpSpPr>
          <a:xfrm>
            <a:off x="7577282" y="4535766"/>
            <a:ext cx="970095" cy="906598"/>
            <a:chOff x="0" y="0"/>
            <a:chExt cx="1293460" cy="1208797"/>
          </a:xfrm>
        </p:grpSpPr>
        <p:sp>
          <p:nvSpPr>
            <p:cNvPr id="241" name="Google Shape;241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2" name="Google Shape;242;p15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243" name="Google Shape;243;p15"/>
          <p:cNvGrpSpPr/>
          <p:nvPr/>
        </p:nvGrpSpPr>
        <p:grpSpPr>
          <a:xfrm>
            <a:off x="8882830" y="4989065"/>
            <a:ext cx="970095" cy="906598"/>
            <a:chOff x="0" y="0"/>
            <a:chExt cx="1293460" cy="1208797"/>
          </a:xfrm>
        </p:grpSpPr>
        <p:sp>
          <p:nvSpPr>
            <p:cNvPr id="244" name="Google Shape;244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5" name="Google Shape;245;p15"/>
            <p:cNvSpPr txBox="1"/>
            <p:nvPr/>
          </p:nvSpPr>
          <p:spPr>
            <a:xfrm>
              <a:off x="190572" y="478457"/>
              <a:ext cx="912316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04</a:t>
              </a:r>
              <a:endParaRPr/>
            </a:p>
          </p:txBody>
        </p:sp>
      </p:grpSp>
      <p:grpSp>
        <p:nvGrpSpPr>
          <p:cNvPr id="246" name="Google Shape;246;p15"/>
          <p:cNvGrpSpPr/>
          <p:nvPr/>
        </p:nvGrpSpPr>
        <p:grpSpPr>
          <a:xfrm>
            <a:off x="6317094" y="1589706"/>
            <a:ext cx="970095" cy="906598"/>
            <a:chOff x="0" y="0"/>
            <a:chExt cx="1293460" cy="1208797"/>
          </a:xfrm>
        </p:grpSpPr>
        <p:sp>
          <p:nvSpPr>
            <p:cNvPr id="247" name="Google Shape;247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8" name="Google Shape;248;p15"/>
            <p:cNvSpPr txBox="1"/>
            <p:nvPr/>
          </p:nvSpPr>
          <p:spPr>
            <a:xfrm>
              <a:off x="198361" y="478457"/>
              <a:ext cx="896739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02</a:t>
              </a:r>
              <a:endParaRPr/>
            </a:p>
          </p:txBody>
        </p:sp>
      </p:grpSp>
      <p:grpSp>
        <p:nvGrpSpPr>
          <p:cNvPr id="249" name="Google Shape;249;p15"/>
          <p:cNvGrpSpPr/>
          <p:nvPr/>
        </p:nvGrpSpPr>
        <p:grpSpPr>
          <a:xfrm>
            <a:off x="7419910" y="1475405"/>
            <a:ext cx="970095" cy="906598"/>
            <a:chOff x="0" y="0"/>
            <a:chExt cx="1293460" cy="1208797"/>
          </a:xfrm>
        </p:grpSpPr>
        <p:sp>
          <p:nvSpPr>
            <p:cNvPr id="250" name="Google Shape;250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1" name="Google Shape;251;p15"/>
            <p:cNvSpPr txBox="1"/>
            <p:nvPr/>
          </p:nvSpPr>
          <p:spPr>
            <a:xfrm>
              <a:off x="197468" y="478457"/>
              <a:ext cx="898525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03</a:t>
              </a:r>
              <a:endParaRPr/>
            </a:p>
          </p:txBody>
        </p:sp>
      </p:grpSp>
      <p:grpSp>
        <p:nvGrpSpPr>
          <p:cNvPr id="252" name="Google Shape;252;p15"/>
          <p:cNvGrpSpPr/>
          <p:nvPr/>
        </p:nvGrpSpPr>
        <p:grpSpPr>
          <a:xfrm>
            <a:off x="8547377" y="1475405"/>
            <a:ext cx="970095" cy="906598"/>
            <a:chOff x="0" y="0"/>
            <a:chExt cx="1293460" cy="1208797"/>
          </a:xfrm>
        </p:grpSpPr>
        <p:sp>
          <p:nvSpPr>
            <p:cNvPr id="253" name="Google Shape;253;p15"/>
            <p:cNvSpPr/>
            <p:nvPr/>
          </p:nvSpPr>
          <p:spPr>
            <a:xfrm>
              <a:off x="0" y="0"/>
              <a:ext cx="1293460" cy="1208797"/>
            </a:xfrm>
            <a:custGeom>
              <a:rect b="b" l="l" r="r" t="t"/>
              <a:pathLst>
                <a:path extrusionOk="0" h="1208797" w="1293460">
                  <a:moveTo>
                    <a:pt x="0" y="0"/>
                  </a:moveTo>
                  <a:lnTo>
                    <a:pt x="1293460" y="0"/>
                  </a:lnTo>
                  <a:lnTo>
                    <a:pt x="1293460" y="1208797"/>
                  </a:lnTo>
                  <a:lnTo>
                    <a:pt x="0" y="12087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4" name="Google Shape;254;p15"/>
            <p:cNvSpPr txBox="1"/>
            <p:nvPr/>
          </p:nvSpPr>
          <p:spPr>
            <a:xfrm>
              <a:off x="190572" y="478457"/>
              <a:ext cx="912316" cy="223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92A14"/>
                  </a:solidFill>
                  <a:latin typeface="Cabin"/>
                  <a:ea typeface="Cabin"/>
                  <a:cs typeface="Cabin"/>
                  <a:sym typeface="Cabin"/>
                </a:rPr>
                <a:t>PERSON 04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A624B"/>
        </a:solidFill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6"/>
          <p:cNvSpPr/>
          <p:nvPr/>
        </p:nvSpPr>
        <p:spPr>
          <a:xfrm>
            <a:off x="-1942570" y="0"/>
            <a:ext cx="7491273" cy="7560000"/>
          </a:xfrm>
          <a:custGeom>
            <a:rect b="b" l="l" r="r" t="t"/>
            <a:pathLst>
              <a:path extrusionOk="0" h="7560000" w="7491273">
                <a:moveTo>
                  <a:pt x="0" y="0"/>
                </a:moveTo>
                <a:lnTo>
                  <a:pt x="7491273" y="0"/>
                </a:lnTo>
                <a:lnTo>
                  <a:pt x="7491273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87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0" name="Google Shape;260;p16"/>
          <p:cNvSpPr/>
          <p:nvPr/>
        </p:nvSpPr>
        <p:spPr>
          <a:xfrm>
            <a:off x="5373707" y="0"/>
            <a:ext cx="7491273" cy="7560000"/>
          </a:xfrm>
          <a:custGeom>
            <a:rect b="b" l="l" r="r" t="t"/>
            <a:pathLst>
              <a:path extrusionOk="0" h="7560000" w="7491273">
                <a:moveTo>
                  <a:pt x="0" y="0"/>
                </a:moveTo>
                <a:lnTo>
                  <a:pt x="7491273" y="0"/>
                </a:lnTo>
                <a:lnTo>
                  <a:pt x="7491273" y="7560000"/>
                </a:lnTo>
                <a:lnTo>
                  <a:pt x="0" y="7560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87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61" name="Google Shape;261;p16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262" name="Google Shape;262;p16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16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4" name="Google Shape;264;p16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265" name="Google Shape;265;p16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16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7" name="Google Shape;267;p16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268" name="Google Shape;268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0" name="Google Shape;270;p16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271" name="Google Shape;271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3" name="Google Shape;273;p16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274" name="Google Shape;274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6" name="Google Shape;276;p16"/>
          <p:cNvGrpSpPr/>
          <p:nvPr/>
        </p:nvGrpSpPr>
        <p:grpSpPr>
          <a:xfrm>
            <a:off x="1078742" y="5309994"/>
            <a:ext cx="342646" cy="358708"/>
            <a:chOff x="0" y="-38100"/>
            <a:chExt cx="812800" cy="850900"/>
          </a:xfrm>
        </p:grpSpPr>
        <p:sp>
          <p:nvSpPr>
            <p:cNvPr id="277" name="Google Shape;277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6A624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9" name="Google Shape;279;p16"/>
          <p:cNvSpPr/>
          <p:nvPr/>
        </p:nvSpPr>
        <p:spPr>
          <a:xfrm>
            <a:off x="4811107" y="6213369"/>
            <a:ext cx="4276800" cy="93312"/>
          </a:xfrm>
          <a:custGeom>
            <a:rect b="b" l="l" r="r" t="t"/>
            <a:pathLst>
              <a:path extrusionOk="0" h="93312" w="4276800">
                <a:moveTo>
                  <a:pt x="0" y="0"/>
                </a:moveTo>
                <a:lnTo>
                  <a:pt x="4276800" y="0"/>
                </a:lnTo>
                <a:lnTo>
                  <a:pt x="4276800" y="93312"/>
                </a:lnTo>
                <a:lnTo>
                  <a:pt x="0" y="933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0" name="Google Shape;280;p16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81" name="Google Shape;281;p16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82" name="Google Shape;282;p16"/>
          <p:cNvSpPr txBox="1"/>
          <p:nvPr/>
        </p:nvSpPr>
        <p:spPr>
          <a:xfrm>
            <a:off x="867752" y="3069071"/>
            <a:ext cx="2055350" cy="11664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CABIN SKETCH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CABIN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CABIN</a:t>
            </a:r>
            <a:endParaRPr/>
          </a:p>
        </p:txBody>
      </p:sp>
      <p:sp>
        <p:nvSpPr>
          <p:cNvPr id="283" name="Google Shape;283;p16"/>
          <p:cNvSpPr txBox="1"/>
          <p:nvPr/>
        </p:nvSpPr>
        <p:spPr>
          <a:xfrm>
            <a:off x="972621" y="5721593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#6A624B</a:t>
            </a:r>
            <a:endParaRPr/>
          </a:p>
        </p:txBody>
      </p:sp>
      <p:sp>
        <p:nvSpPr>
          <p:cNvPr id="284" name="Google Shape;284;p16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85" name="Google Shape;285;p16"/>
          <p:cNvSpPr txBox="1"/>
          <p:nvPr/>
        </p:nvSpPr>
        <p:spPr>
          <a:xfrm>
            <a:off x="3375493" y="6804000"/>
            <a:ext cx="7062895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86" name="Google Shape;286;p16"/>
          <p:cNvSpPr txBox="1"/>
          <p:nvPr/>
        </p:nvSpPr>
        <p:spPr>
          <a:xfrm>
            <a:off x="3137759" y="876139"/>
            <a:ext cx="4416481" cy="449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87" name="Google Shape;287;p16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88" name="Google Shape;288;p16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89" name="Google Shape;289;p16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290" name="Google Shape;290;p16"/>
          <p:cNvSpPr/>
          <p:nvPr/>
        </p:nvSpPr>
        <p:spPr>
          <a:xfrm>
            <a:off x="3901142" y="2565651"/>
            <a:ext cx="6011598" cy="3257193"/>
          </a:xfrm>
          <a:custGeom>
            <a:rect b="b" l="l" r="r" t="t"/>
            <a:pathLst>
              <a:path extrusionOk="0" h="3257193" w="6011598">
                <a:moveTo>
                  <a:pt x="0" y="0"/>
                </a:moveTo>
                <a:lnTo>
                  <a:pt x="6011598" y="0"/>
                </a:lnTo>
                <a:lnTo>
                  <a:pt x="6011598" y="3257193"/>
                </a:lnTo>
                <a:lnTo>
                  <a:pt x="0" y="3257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1" name="Google Shape;291;p16"/>
          <p:cNvSpPr/>
          <p:nvPr/>
        </p:nvSpPr>
        <p:spPr>
          <a:xfrm>
            <a:off x="5636813" y="2963076"/>
            <a:ext cx="2788450" cy="1368875"/>
          </a:xfrm>
          <a:custGeom>
            <a:rect b="b" l="l" r="r" t="t"/>
            <a:pathLst>
              <a:path extrusionOk="0" h="1368875" w="2788450">
                <a:moveTo>
                  <a:pt x="0" y="0"/>
                </a:moveTo>
                <a:lnTo>
                  <a:pt x="2788450" y="0"/>
                </a:lnTo>
                <a:lnTo>
                  <a:pt x="2788450" y="1368875"/>
                </a:lnTo>
                <a:lnTo>
                  <a:pt x="0" y="136887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2" name="Google Shape;292;p16"/>
          <p:cNvSpPr/>
          <p:nvPr/>
        </p:nvSpPr>
        <p:spPr>
          <a:xfrm>
            <a:off x="5155960" y="4544194"/>
            <a:ext cx="846214" cy="790825"/>
          </a:xfrm>
          <a:custGeom>
            <a:rect b="b" l="l" r="r" t="t"/>
            <a:pathLst>
              <a:path extrusionOk="0" h="790825" w="846214">
                <a:moveTo>
                  <a:pt x="0" y="0"/>
                </a:moveTo>
                <a:lnTo>
                  <a:pt x="846213" y="0"/>
                </a:lnTo>
                <a:lnTo>
                  <a:pt x="846213" y="790825"/>
                </a:lnTo>
                <a:lnTo>
                  <a:pt x="0" y="7908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3" name="Google Shape;293;p16"/>
          <p:cNvSpPr/>
          <p:nvPr/>
        </p:nvSpPr>
        <p:spPr>
          <a:xfrm>
            <a:off x="6146154" y="4544194"/>
            <a:ext cx="846214" cy="790825"/>
          </a:xfrm>
          <a:custGeom>
            <a:rect b="b" l="l" r="r" t="t"/>
            <a:pathLst>
              <a:path extrusionOk="0" h="790825" w="846214">
                <a:moveTo>
                  <a:pt x="0" y="0"/>
                </a:moveTo>
                <a:lnTo>
                  <a:pt x="846213" y="0"/>
                </a:lnTo>
                <a:lnTo>
                  <a:pt x="846213" y="790825"/>
                </a:lnTo>
                <a:lnTo>
                  <a:pt x="0" y="7908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4" name="Google Shape;294;p16"/>
          <p:cNvSpPr/>
          <p:nvPr/>
        </p:nvSpPr>
        <p:spPr>
          <a:xfrm>
            <a:off x="7133615" y="4544194"/>
            <a:ext cx="846214" cy="790825"/>
          </a:xfrm>
          <a:custGeom>
            <a:rect b="b" l="l" r="r" t="t"/>
            <a:pathLst>
              <a:path extrusionOk="0" h="790825" w="846214">
                <a:moveTo>
                  <a:pt x="0" y="0"/>
                </a:moveTo>
                <a:lnTo>
                  <a:pt x="846213" y="0"/>
                </a:lnTo>
                <a:lnTo>
                  <a:pt x="846213" y="790825"/>
                </a:lnTo>
                <a:lnTo>
                  <a:pt x="0" y="7908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5" name="Google Shape;295;p16"/>
          <p:cNvSpPr/>
          <p:nvPr/>
        </p:nvSpPr>
        <p:spPr>
          <a:xfrm>
            <a:off x="8121075" y="4544194"/>
            <a:ext cx="846214" cy="790825"/>
          </a:xfrm>
          <a:custGeom>
            <a:rect b="b" l="l" r="r" t="t"/>
            <a:pathLst>
              <a:path extrusionOk="0" h="790825" w="846214">
                <a:moveTo>
                  <a:pt x="0" y="0"/>
                </a:moveTo>
                <a:lnTo>
                  <a:pt x="846214" y="0"/>
                </a:lnTo>
                <a:lnTo>
                  <a:pt x="846214" y="790825"/>
                </a:lnTo>
                <a:lnTo>
                  <a:pt x="0" y="7908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96" name="Google Shape;296;p16"/>
          <p:cNvGrpSpPr/>
          <p:nvPr/>
        </p:nvGrpSpPr>
        <p:grpSpPr>
          <a:xfrm>
            <a:off x="1643230" y="5309994"/>
            <a:ext cx="342646" cy="358708"/>
            <a:chOff x="0" y="-38100"/>
            <a:chExt cx="812800" cy="850900"/>
          </a:xfrm>
        </p:grpSpPr>
        <p:sp>
          <p:nvSpPr>
            <p:cNvPr id="297" name="Google Shape;297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42614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9" name="Google Shape;299;p16"/>
          <p:cNvSpPr txBox="1"/>
          <p:nvPr/>
        </p:nvSpPr>
        <p:spPr>
          <a:xfrm>
            <a:off x="1537109" y="5721593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#42614C</a:t>
            </a:r>
            <a:endParaRPr/>
          </a:p>
        </p:txBody>
      </p:sp>
      <p:grpSp>
        <p:nvGrpSpPr>
          <p:cNvPr id="300" name="Google Shape;300;p16"/>
          <p:cNvGrpSpPr/>
          <p:nvPr/>
        </p:nvGrpSpPr>
        <p:grpSpPr>
          <a:xfrm>
            <a:off x="2209144" y="5309994"/>
            <a:ext cx="342646" cy="358708"/>
            <a:chOff x="0" y="-38100"/>
            <a:chExt cx="812800" cy="850900"/>
          </a:xfrm>
        </p:grpSpPr>
        <p:sp>
          <p:nvSpPr>
            <p:cNvPr id="301" name="Google Shape;301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7E78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3" name="Google Shape;303;p16"/>
          <p:cNvSpPr txBox="1"/>
          <p:nvPr/>
        </p:nvSpPr>
        <p:spPr>
          <a:xfrm>
            <a:off x="2103024" y="5721593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#F7E786</a:t>
            </a:r>
            <a:endParaRPr/>
          </a:p>
        </p:txBody>
      </p:sp>
      <p:grpSp>
        <p:nvGrpSpPr>
          <p:cNvPr id="304" name="Google Shape;304;p16"/>
          <p:cNvGrpSpPr/>
          <p:nvPr/>
        </p:nvGrpSpPr>
        <p:grpSpPr>
          <a:xfrm>
            <a:off x="1066543" y="5952072"/>
            <a:ext cx="342646" cy="358708"/>
            <a:chOff x="0" y="-38100"/>
            <a:chExt cx="812800" cy="850900"/>
          </a:xfrm>
        </p:grpSpPr>
        <p:sp>
          <p:nvSpPr>
            <p:cNvPr id="305" name="Google Shape;305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81A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7" name="Google Shape;307;p16"/>
          <p:cNvSpPr txBox="1"/>
          <p:nvPr/>
        </p:nvSpPr>
        <p:spPr>
          <a:xfrm>
            <a:off x="960422" y="6363671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#81A8E0</a:t>
            </a:r>
            <a:endParaRPr/>
          </a:p>
        </p:txBody>
      </p:sp>
      <p:grpSp>
        <p:nvGrpSpPr>
          <p:cNvPr id="308" name="Google Shape;308;p16"/>
          <p:cNvGrpSpPr/>
          <p:nvPr/>
        </p:nvGrpSpPr>
        <p:grpSpPr>
          <a:xfrm>
            <a:off x="1631031" y="5952072"/>
            <a:ext cx="342646" cy="358708"/>
            <a:chOff x="0" y="-38100"/>
            <a:chExt cx="812800" cy="850900"/>
          </a:xfrm>
        </p:grpSpPr>
        <p:sp>
          <p:nvSpPr>
            <p:cNvPr id="309" name="Google Shape;309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CA1A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1" name="Google Shape;311;p16"/>
          <p:cNvSpPr txBox="1"/>
          <p:nvPr/>
        </p:nvSpPr>
        <p:spPr>
          <a:xfrm>
            <a:off x="1524910" y="6363671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#FCA1A1</a:t>
            </a:r>
            <a:endParaRPr/>
          </a:p>
        </p:txBody>
      </p:sp>
      <p:grpSp>
        <p:nvGrpSpPr>
          <p:cNvPr id="312" name="Google Shape;312;p16"/>
          <p:cNvGrpSpPr/>
          <p:nvPr/>
        </p:nvGrpSpPr>
        <p:grpSpPr>
          <a:xfrm>
            <a:off x="2196945" y="5952072"/>
            <a:ext cx="342646" cy="358708"/>
            <a:chOff x="0" y="-38100"/>
            <a:chExt cx="812800" cy="850900"/>
          </a:xfrm>
        </p:grpSpPr>
        <p:sp>
          <p:nvSpPr>
            <p:cNvPr id="313" name="Google Shape;313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4B0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5" name="Google Shape;315;p16"/>
          <p:cNvSpPr txBox="1"/>
          <p:nvPr/>
        </p:nvSpPr>
        <p:spPr>
          <a:xfrm>
            <a:off x="2090825" y="6363671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#E4B0F2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A624B"/>
        </a:solidFill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0" name="Google Shape;320;p17"/>
          <p:cNvPicPr preferRelativeResize="0"/>
          <p:nvPr/>
        </p:nvPicPr>
        <p:blipFill rotWithShape="1">
          <a:blip r:embed="rId3">
            <a:alphaModFix/>
          </a:blip>
          <a:srcRect b="0" l="8125" r="14785" t="0"/>
          <a:stretch/>
        </p:blipFill>
        <p:spPr>
          <a:xfrm>
            <a:off x="0" y="0"/>
            <a:ext cx="10693402" cy="7525100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Google Shape;321;p17"/>
          <p:cNvSpPr txBox="1"/>
          <p:nvPr/>
        </p:nvSpPr>
        <p:spPr>
          <a:xfrm>
            <a:off x="2856530" y="1514664"/>
            <a:ext cx="4978940" cy="507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22" name="Google Shape;322;p17"/>
          <p:cNvSpPr txBox="1"/>
          <p:nvPr/>
        </p:nvSpPr>
        <p:spPr>
          <a:xfrm>
            <a:off x="1438686" y="2104758"/>
            <a:ext cx="7814627" cy="234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23" name="Google Shape;323;p17"/>
          <p:cNvSpPr txBox="1"/>
          <p:nvPr/>
        </p:nvSpPr>
        <p:spPr>
          <a:xfrm>
            <a:off x="3966931" y="5832854"/>
            <a:ext cx="2758138" cy="2904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24" name="Google Shape;324;p17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25" name="Google Shape;325;p17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26" name="Google Shape;326;p17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327" name="Google Shape;32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64225" y="2527675"/>
            <a:ext cx="4364950" cy="109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