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0287000" cx="18288000"/>
  <p:notesSz cx="6858000" cy="9144000"/>
  <p:embeddedFontLst>
    <p:embeddedFont>
      <p:font typeface="Montserrat SemiBold"/>
      <p:regular r:id="rId13"/>
      <p:bold r:id="rId14"/>
      <p:italic r:id="rId15"/>
      <p:boldItalic r:id="rId16"/>
    </p:embeddedFont>
    <p:embeddedFont>
      <p:font typeface="Montserrat"/>
      <p:bold r:id="rId17"/>
      <p:boldItalic r:id="rId18"/>
    </p:embeddedFont>
    <p:embeddedFont>
      <p:font typeface="Aleo"/>
      <p:regular r:id="rId19"/>
      <p:bold r:id="rId20"/>
      <p:italic r:id="rId21"/>
      <p:boldItalic r:id="rId22"/>
    </p:embeddedFont>
    <p:embeddedFont>
      <p:font typeface="Montserrat ExtraBold"/>
      <p:bold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leo-bold.fntdata"/><Relationship Id="rId11" Type="http://schemas.openxmlformats.org/officeDocument/2006/relationships/slide" Target="slides/slide6.xml"/><Relationship Id="rId22" Type="http://schemas.openxmlformats.org/officeDocument/2006/relationships/font" Target="fonts/Aleo-boldItalic.fntdata"/><Relationship Id="rId10" Type="http://schemas.openxmlformats.org/officeDocument/2006/relationships/slide" Target="slides/slide5.xml"/><Relationship Id="rId21" Type="http://schemas.openxmlformats.org/officeDocument/2006/relationships/font" Target="fonts/Aleo-italic.fntdata"/><Relationship Id="rId13" Type="http://schemas.openxmlformats.org/officeDocument/2006/relationships/font" Target="fonts/MontserratSemiBold-regular.fntdata"/><Relationship Id="rId24" Type="http://schemas.openxmlformats.org/officeDocument/2006/relationships/font" Target="fonts/MontserratExtraBold-boldItalic.fntdata"/><Relationship Id="rId12" Type="http://schemas.openxmlformats.org/officeDocument/2006/relationships/slide" Target="slides/slide7.xml"/><Relationship Id="rId23" Type="http://schemas.openxmlformats.org/officeDocument/2006/relationships/font" Target="fonts/MontserratExtraBol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SemiBold-italic.fntdata"/><Relationship Id="rId14" Type="http://schemas.openxmlformats.org/officeDocument/2006/relationships/font" Target="fonts/MontserratSemiBold-bold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SemiBold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leo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6" name="Google Shape;43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0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8" name="Google Shape;59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14.png"/><Relationship Id="rId5" Type="http://schemas.openxmlformats.org/officeDocument/2006/relationships/image" Target="../media/image6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9" name="Google Shape;239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40" name="Google Shape;240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1" name="Google Shape;241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42" name="Google Shape;24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7" name="Google Shape;24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53" name="Google Shape;253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54" name="Google Shape;25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5" name="Google Shape;25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60" name="Google Shape;260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61" name="Google Shape;26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2" name="Google Shape;26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1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7" name="Google Shape;26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2" name="Google Shape;272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3" name="Google Shape;273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4" name="Google Shape;274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4">
  <p:cSld name="CUSTOM_3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4;p3"/>
          <p:cNvGrpSpPr/>
          <p:nvPr/>
        </p:nvGrpSpPr>
        <p:grpSpPr>
          <a:xfrm>
            <a:off x="2003847" y="843997"/>
            <a:ext cx="9069275" cy="1671513"/>
            <a:chOff x="0" y="-38100"/>
            <a:chExt cx="2388600" cy="440231"/>
          </a:xfrm>
        </p:grpSpPr>
        <p:sp>
          <p:nvSpPr>
            <p:cNvPr id="15" name="Google Shape;15;p3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4665746" y="3107334"/>
            <a:ext cx="9069275" cy="1671513"/>
            <a:chOff x="0" y="-38100"/>
            <a:chExt cx="2388600" cy="440231"/>
          </a:xfrm>
        </p:grpSpPr>
        <p:sp>
          <p:nvSpPr>
            <p:cNvPr id="18" name="Google Shape;18;p3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3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" name="Google Shape;20;p3"/>
          <p:cNvGrpSpPr/>
          <p:nvPr/>
        </p:nvGrpSpPr>
        <p:grpSpPr>
          <a:xfrm>
            <a:off x="1672932" y="555711"/>
            <a:ext cx="2306483" cy="2306483"/>
            <a:chOff x="0" y="0"/>
            <a:chExt cx="812800" cy="812800"/>
          </a:xfrm>
        </p:grpSpPr>
        <p:sp>
          <p:nvSpPr>
            <p:cNvPr id="21" name="Google Shape;21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3920186" y="2862181"/>
            <a:ext cx="2306483" cy="2306483"/>
            <a:chOff x="0" y="0"/>
            <a:chExt cx="812800" cy="812800"/>
          </a:xfrm>
        </p:grpSpPr>
        <p:sp>
          <p:nvSpPr>
            <p:cNvPr id="24" name="Google Shape;24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" name="Google Shape;26;p3"/>
          <p:cNvGrpSpPr/>
          <p:nvPr/>
        </p:nvGrpSpPr>
        <p:grpSpPr>
          <a:xfrm>
            <a:off x="6834805" y="5413805"/>
            <a:ext cx="9069275" cy="1671513"/>
            <a:chOff x="0" y="-38100"/>
            <a:chExt cx="2388600" cy="440231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" name="Google Shape;29;p3"/>
          <p:cNvGrpSpPr/>
          <p:nvPr/>
        </p:nvGrpSpPr>
        <p:grpSpPr>
          <a:xfrm>
            <a:off x="6089245" y="5168652"/>
            <a:ext cx="2306483" cy="2306483"/>
            <a:chOff x="0" y="0"/>
            <a:chExt cx="812800" cy="812800"/>
          </a:xfrm>
        </p:grpSpPr>
        <p:sp>
          <p:nvSpPr>
            <p:cNvPr id="30" name="Google Shape;30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" name="Google Shape;32;p3"/>
          <p:cNvGrpSpPr/>
          <p:nvPr/>
        </p:nvGrpSpPr>
        <p:grpSpPr>
          <a:xfrm>
            <a:off x="8883399" y="7720275"/>
            <a:ext cx="9069275" cy="1671513"/>
            <a:chOff x="0" y="-38100"/>
            <a:chExt cx="2388600" cy="440231"/>
          </a:xfrm>
        </p:grpSpPr>
        <p:sp>
          <p:nvSpPr>
            <p:cNvPr id="33" name="Google Shape;33;p3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" name="Google Shape;35;p3"/>
          <p:cNvGrpSpPr/>
          <p:nvPr/>
        </p:nvGrpSpPr>
        <p:grpSpPr>
          <a:xfrm>
            <a:off x="8137839" y="7475123"/>
            <a:ext cx="2306483" cy="2306483"/>
            <a:chOff x="0" y="0"/>
            <a:chExt cx="812800" cy="812800"/>
          </a:xfrm>
        </p:grpSpPr>
        <p:sp>
          <p:nvSpPr>
            <p:cNvPr id="36" name="Google Shape;36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" name="Google Shape;38;p3"/>
          <p:cNvSpPr/>
          <p:nvPr/>
        </p:nvSpPr>
        <p:spPr>
          <a:xfrm flipH="1">
            <a:off x="-530192" y="2014775"/>
            <a:ext cx="8700880" cy="6770867"/>
          </a:xfrm>
          <a:custGeom>
            <a:rect b="b" l="l" r="r" t="t"/>
            <a:pathLst>
              <a:path extrusionOk="0" h="6770867" w="8700880">
                <a:moveTo>
                  <a:pt x="8700880" y="0"/>
                </a:moveTo>
                <a:lnTo>
                  <a:pt x="0" y="0"/>
                </a:lnTo>
                <a:lnTo>
                  <a:pt x="0" y="6770867"/>
                </a:lnTo>
                <a:lnTo>
                  <a:pt x="8700880" y="6770867"/>
                </a:lnTo>
                <a:lnTo>
                  <a:pt x="870088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" name="Google Shape;39;p3"/>
          <p:cNvSpPr/>
          <p:nvPr/>
        </p:nvSpPr>
        <p:spPr>
          <a:xfrm flipH="1">
            <a:off x="5876533" y="8551448"/>
            <a:ext cx="8700880" cy="6770867"/>
          </a:xfrm>
          <a:custGeom>
            <a:rect b="b" l="l" r="r" t="t"/>
            <a:pathLst>
              <a:path extrusionOk="0" h="6770867" w="8700880">
                <a:moveTo>
                  <a:pt x="8700880" y="0"/>
                </a:moveTo>
                <a:lnTo>
                  <a:pt x="0" y="0"/>
                </a:lnTo>
                <a:lnTo>
                  <a:pt x="0" y="6770866"/>
                </a:lnTo>
                <a:lnTo>
                  <a:pt x="8700880" y="6770866"/>
                </a:lnTo>
                <a:lnTo>
                  <a:pt x="870088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0" name="Google Shape;40;p3"/>
          <p:cNvSpPr txBox="1"/>
          <p:nvPr>
            <p:ph idx="1" type="subTitle"/>
          </p:nvPr>
        </p:nvSpPr>
        <p:spPr>
          <a:xfrm>
            <a:off x="4465975" y="1229100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2" type="body"/>
          </p:nvPr>
        </p:nvSpPr>
        <p:spPr>
          <a:xfrm>
            <a:off x="4485050" y="1858900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2" name="Google Shape;42;p3"/>
          <p:cNvSpPr txBox="1"/>
          <p:nvPr>
            <p:ph type="title"/>
          </p:nvPr>
        </p:nvSpPr>
        <p:spPr>
          <a:xfrm>
            <a:off x="2080300" y="1057325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3" type="subTitle"/>
          </p:nvPr>
        </p:nvSpPr>
        <p:spPr>
          <a:xfrm>
            <a:off x="6775025" y="3462688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4" type="body"/>
          </p:nvPr>
        </p:nvSpPr>
        <p:spPr>
          <a:xfrm>
            <a:off x="6794100" y="4092488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5" name="Google Shape;45;p3"/>
          <p:cNvSpPr txBox="1"/>
          <p:nvPr>
            <p:ph idx="5" type="title"/>
          </p:nvPr>
        </p:nvSpPr>
        <p:spPr>
          <a:xfrm>
            <a:off x="4389350" y="3290913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"/>
          <p:cNvSpPr txBox="1"/>
          <p:nvPr>
            <p:ph idx="6" type="subTitle"/>
          </p:nvPr>
        </p:nvSpPr>
        <p:spPr>
          <a:xfrm>
            <a:off x="8950450" y="5848625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47" name="Google Shape;47;p3"/>
          <p:cNvSpPr txBox="1"/>
          <p:nvPr>
            <p:ph idx="7" type="body"/>
          </p:nvPr>
        </p:nvSpPr>
        <p:spPr>
          <a:xfrm>
            <a:off x="8969525" y="6478425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8" type="title"/>
          </p:nvPr>
        </p:nvSpPr>
        <p:spPr>
          <a:xfrm>
            <a:off x="6564775" y="5676850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"/>
          <p:cNvSpPr txBox="1"/>
          <p:nvPr>
            <p:ph idx="9" type="subTitle"/>
          </p:nvPr>
        </p:nvSpPr>
        <p:spPr>
          <a:xfrm>
            <a:off x="10980000" y="8158400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50" name="Google Shape;50;p3"/>
          <p:cNvSpPr txBox="1"/>
          <p:nvPr>
            <p:ph idx="13" type="body"/>
          </p:nvPr>
        </p:nvSpPr>
        <p:spPr>
          <a:xfrm>
            <a:off x="10999075" y="8788200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1" name="Google Shape;51;p3"/>
          <p:cNvSpPr txBox="1"/>
          <p:nvPr>
            <p:ph idx="14" type="title"/>
          </p:nvPr>
        </p:nvSpPr>
        <p:spPr>
          <a:xfrm>
            <a:off x="8594325" y="7986625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3">
  <p:cSld name="CUSTOM_2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4"/>
          <p:cNvGrpSpPr/>
          <p:nvPr/>
        </p:nvGrpSpPr>
        <p:grpSpPr>
          <a:xfrm>
            <a:off x="2003847" y="843997"/>
            <a:ext cx="9069275" cy="1671513"/>
            <a:chOff x="0" y="-38100"/>
            <a:chExt cx="2388600" cy="440231"/>
          </a:xfrm>
        </p:grpSpPr>
        <p:sp>
          <p:nvSpPr>
            <p:cNvPr id="54" name="Google Shape;54;p4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" name="Google Shape;56;p4"/>
          <p:cNvGrpSpPr/>
          <p:nvPr/>
        </p:nvGrpSpPr>
        <p:grpSpPr>
          <a:xfrm>
            <a:off x="4665746" y="3107334"/>
            <a:ext cx="9069275" cy="1671513"/>
            <a:chOff x="0" y="-38100"/>
            <a:chExt cx="2388600" cy="440231"/>
          </a:xfrm>
        </p:grpSpPr>
        <p:sp>
          <p:nvSpPr>
            <p:cNvPr id="57" name="Google Shape;57;p4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9" name="Google Shape;59;p4"/>
          <p:cNvGrpSpPr/>
          <p:nvPr/>
        </p:nvGrpSpPr>
        <p:grpSpPr>
          <a:xfrm>
            <a:off x="1672932" y="555711"/>
            <a:ext cx="2306483" cy="2306483"/>
            <a:chOff x="0" y="0"/>
            <a:chExt cx="812800" cy="812800"/>
          </a:xfrm>
        </p:grpSpPr>
        <p:sp>
          <p:nvSpPr>
            <p:cNvPr id="60" name="Google Shape;60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4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2" name="Google Shape;62;p4"/>
          <p:cNvGrpSpPr/>
          <p:nvPr/>
        </p:nvGrpSpPr>
        <p:grpSpPr>
          <a:xfrm>
            <a:off x="3920186" y="2862181"/>
            <a:ext cx="2306483" cy="2306483"/>
            <a:chOff x="0" y="0"/>
            <a:chExt cx="812800" cy="812800"/>
          </a:xfrm>
        </p:grpSpPr>
        <p:sp>
          <p:nvSpPr>
            <p:cNvPr id="63" name="Google Shape;63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4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" name="Google Shape;65;p4"/>
          <p:cNvGrpSpPr/>
          <p:nvPr/>
        </p:nvGrpSpPr>
        <p:grpSpPr>
          <a:xfrm>
            <a:off x="6834805" y="5413805"/>
            <a:ext cx="9069275" cy="1671513"/>
            <a:chOff x="0" y="-38100"/>
            <a:chExt cx="2388600" cy="440231"/>
          </a:xfrm>
        </p:grpSpPr>
        <p:sp>
          <p:nvSpPr>
            <p:cNvPr id="66" name="Google Shape;66;p4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4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" name="Google Shape;68;p4"/>
          <p:cNvGrpSpPr/>
          <p:nvPr/>
        </p:nvGrpSpPr>
        <p:grpSpPr>
          <a:xfrm>
            <a:off x="6089245" y="5168652"/>
            <a:ext cx="2306483" cy="2306483"/>
            <a:chOff x="0" y="0"/>
            <a:chExt cx="812800" cy="812800"/>
          </a:xfrm>
        </p:grpSpPr>
        <p:sp>
          <p:nvSpPr>
            <p:cNvPr id="69" name="Google Shape;69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4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" name="Google Shape;71;p4"/>
          <p:cNvGrpSpPr/>
          <p:nvPr/>
        </p:nvGrpSpPr>
        <p:grpSpPr>
          <a:xfrm>
            <a:off x="8883399" y="7720275"/>
            <a:ext cx="9069275" cy="1671513"/>
            <a:chOff x="0" y="-38100"/>
            <a:chExt cx="2388600" cy="440231"/>
          </a:xfrm>
        </p:grpSpPr>
        <p:sp>
          <p:nvSpPr>
            <p:cNvPr id="72" name="Google Shape;72;p4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4"/>
            <p:cNvSpPr txBox="1"/>
            <p:nvPr/>
          </p:nvSpPr>
          <p:spPr>
            <a:xfrm>
              <a:off x="0" y="-38100"/>
              <a:ext cx="23886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" name="Google Shape;74;p4"/>
          <p:cNvGrpSpPr/>
          <p:nvPr/>
        </p:nvGrpSpPr>
        <p:grpSpPr>
          <a:xfrm>
            <a:off x="8137839" y="7475123"/>
            <a:ext cx="2306483" cy="2306483"/>
            <a:chOff x="0" y="0"/>
            <a:chExt cx="812800" cy="812800"/>
          </a:xfrm>
        </p:grpSpPr>
        <p:sp>
          <p:nvSpPr>
            <p:cNvPr id="75" name="Google Shape;75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4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4"/>
          <p:cNvGrpSpPr/>
          <p:nvPr/>
        </p:nvGrpSpPr>
        <p:grpSpPr>
          <a:xfrm rot="5400000">
            <a:off x="1495291" y="3041632"/>
            <a:ext cx="1948525" cy="1948765"/>
            <a:chOff x="0" y="0"/>
            <a:chExt cx="812800" cy="812900"/>
          </a:xfrm>
        </p:grpSpPr>
        <p:sp>
          <p:nvSpPr>
            <p:cNvPr id="78" name="Google Shape;78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79" name="Google Shape;79;p4"/>
            <p:cNvSpPr txBox="1"/>
            <p:nvPr/>
          </p:nvSpPr>
          <p:spPr>
            <a:xfrm>
              <a:off x="203200" y="63500"/>
              <a:ext cx="406500" cy="7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" name="Google Shape;80;p4"/>
          <p:cNvGrpSpPr/>
          <p:nvPr/>
        </p:nvGrpSpPr>
        <p:grpSpPr>
          <a:xfrm rot="5400000">
            <a:off x="3654825" y="5349410"/>
            <a:ext cx="1948525" cy="1948765"/>
            <a:chOff x="0" y="0"/>
            <a:chExt cx="812800" cy="812900"/>
          </a:xfrm>
        </p:grpSpPr>
        <p:sp>
          <p:nvSpPr>
            <p:cNvPr id="81" name="Google Shape;81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82" name="Google Shape;82;p4"/>
            <p:cNvSpPr txBox="1"/>
            <p:nvPr/>
          </p:nvSpPr>
          <p:spPr>
            <a:xfrm>
              <a:off x="203200" y="63500"/>
              <a:ext cx="406500" cy="7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4"/>
          <p:cNvGrpSpPr/>
          <p:nvPr/>
        </p:nvGrpSpPr>
        <p:grpSpPr>
          <a:xfrm rot="5400000">
            <a:off x="5860422" y="7658571"/>
            <a:ext cx="1948525" cy="1948765"/>
            <a:chOff x="0" y="0"/>
            <a:chExt cx="812800" cy="812900"/>
          </a:xfrm>
        </p:grpSpPr>
        <p:sp>
          <p:nvSpPr>
            <p:cNvPr id="84" name="Google Shape;84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85" name="Google Shape;85;p4"/>
            <p:cNvSpPr txBox="1"/>
            <p:nvPr/>
          </p:nvSpPr>
          <p:spPr>
            <a:xfrm>
              <a:off x="203200" y="63500"/>
              <a:ext cx="406500" cy="7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4"/>
          <p:cNvGrpSpPr/>
          <p:nvPr/>
        </p:nvGrpSpPr>
        <p:grpSpPr>
          <a:xfrm rot="5400000">
            <a:off x="-453233" y="777697"/>
            <a:ext cx="1948525" cy="1948765"/>
            <a:chOff x="0" y="0"/>
            <a:chExt cx="812800" cy="812900"/>
          </a:xfrm>
        </p:grpSpPr>
        <p:sp>
          <p:nvSpPr>
            <p:cNvPr id="87" name="Google Shape;87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88" name="Google Shape;88;p4"/>
            <p:cNvSpPr txBox="1"/>
            <p:nvPr/>
          </p:nvSpPr>
          <p:spPr>
            <a:xfrm>
              <a:off x="203200" y="63500"/>
              <a:ext cx="406500" cy="7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4"/>
          <p:cNvSpPr txBox="1"/>
          <p:nvPr>
            <p:ph idx="1" type="subTitle"/>
          </p:nvPr>
        </p:nvSpPr>
        <p:spPr>
          <a:xfrm>
            <a:off x="4465975" y="1229100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2" type="body"/>
          </p:nvPr>
        </p:nvSpPr>
        <p:spPr>
          <a:xfrm>
            <a:off x="4485050" y="1858900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1" name="Google Shape;91;p4"/>
          <p:cNvSpPr txBox="1"/>
          <p:nvPr>
            <p:ph type="title"/>
          </p:nvPr>
        </p:nvSpPr>
        <p:spPr>
          <a:xfrm>
            <a:off x="2080300" y="1057325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"/>
          <p:cNvSpPr txBox="1"/>
          <p:nvPr>
            <p:ph idx="3" type="subTitle"/>
          </p:nvPr>
        </p:nvSpPr>
        <p:spPr>
          <a:xfrm>
            <a:off x="6775025" y="3462688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93" name="Google Shape;93;p4"/>
          <p:cNvSpPr txBox="1"/>
          <p:nvPr>
            <p:ph idx="4" type="body"/>
          </p:nvPr>
        </p:nvSpPr>
        <p:spPr>
          <a:xfrm>
            <a:off x="6794100" y="4092488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4" name="Google Shape;94;p4"/>
          <p:cNvSpPr txBox="1"/>
          <p:nvPr>
            <p:ph idx="5" type="title"/>
          </p:nvPr>
        </p:nvSpPr>
        <p:spPr>
          <a:xfrm>
            <a:off x="4389350" y="3290913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"/>
          <p:cNvSpPr txBox="1"/>
          <p:nvPr>
            <p:ph idx="6" type="subTitle"/>
          </p:nvPr>
        </p:nvSpPr>
        <p:spPr>
          <a:xfrm>
            <a:off x="8950450" y="5848625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96" name="Google Shape;96;p4"/>
          <p:cNvSpPr txBox="1"/>
          <p:nvPr>
            <p:ph idx="7" type="body"/>
          </p:nvPr>
        </p:nvSpPr>
        <p:spPr>
          <a:xfrm>
            <a:off x="8969525" y="6478425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97" name="Google Shape;97;p4"/>
          <p:cNvSpPr txBox="1"/>
          <p:nvPr>
            <p:ph idx="8" type="title"/>
          </p:nvPr>
        </p:nvSpPr>
        <p:spPr>
          <a:xfrm>
            <a:off x="6564775" y="5676850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4"/>
          <p:cNvSpPr txBox="1"/>
          <p:nvPr>
            <p:ph idx="9" type="subTitle"/>
          </p:nvPr>
        </p:nvSpPr>
        <p:spPr>
          <a:xfrm>
            <a:off x="10980000" y="8158400"/>
            <a:ext cx="4885800" cy="45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99" name="Google Shape;99;p4"/>
          <p:cNvSpPr txBox="1"/>
          <p:nvPr>
            <p:ph idx="13" type="body"/>
          </p:nvPr>
        </p:nvSpPr>
        <p:spPr>
          <a:xfrm>
            <a:off x="10999075" y="8788200"/>
            <a:ext cx="4905000" cy="420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leo"/>
              <a:buChar char="•"/>
              <a:defRPr sz="1900">
                <a:solidFill>
                  <a:schemeClr val="dk1"/>
                </a:solidFill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>
                <a:solidFill>
                  <a:schemeClr val="dk1"/>
                </a:solidFill>
              </a:defRPr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»"/>
              <a:defRPr>
                <a:solidFill>
                  <a:schemeClr val="dk1"/>
                </a:solidFill>
              </a:defRPr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00" name="Google Shape;100;p4"/>
          <p:cNvSpPr txBox="1"/>
          <p:nvPr>
            <p:ph idx="14" type="title"/>
          </p:nvPr>
        </p:nvSpPr>
        <p:spPr>
          <a:xfrm>
            <a:off x="8594325" y="7986625"/>
            <a:ext cx="1574400" cy="129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2">
  <p:cSld name="CUSTOM_1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5"/>
          <p:cNvGrpSpPr/>
          <p:nvPr/>
        </p:nvGrpSpPr>
        <p:grpSpPr>
          <a:xfrm>
            <a:off x="496489" y="8119963"/>
            <a:ext cx="3086120" cy="670233"/>
            <a:chOff x="0" y="-28575"/>
            <a:chExt cx="812800" cy="176521"/>
          </a:xfrm>
        </p:grpSpPr>
        <p:sp>
          <p:nvSpPr>
            <p:cNvPr id="103" name="Google Shape;103;p5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</p:sp>
        <p:sp>
          <p:nvSpPr>
            <p:cNvPr id="104" name="Google Shape;104;p5"/>
            <p:cNvSpPr txBox="1"/>
            <p:nvPr/>
          </p:nvSpPr>
          <p:spPr>
            <a:xfrm>
              <a:off x="0" y="-28575"/>
              <a:ext cx="812700" cy="17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5"/>
          <p:cNvGrpSpPr/>
          <p:nvPr/>
        </p:nvGrpSpPr>
        <p:grpSpPr>
          <a:xfrm>
            <a:off x="3341549" y="6889867"/>
            <a:ext cx="3086120" cy="706398"/>
            <a:chOff x="0" y="-38100"/>
            <a:chExt cx="812800" cy="186046"/>
          </a:xfrm>
        </p:grpSpPr>
        <p:sp>
          <p:nvSpPr>
            <p:cNvPr id="106" name="Google Shape;106;p5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90E0EF"/>
            </a:solidFill>
            <a:ln>
              <a:noFill/>
            </a:ln>
          </p:spPr>
        </p:sp>
        <p:sp>
          <p:nvSpPr>
            <p:cNvPr id="107" name="Google Shape;107;p5"/>
            <p:cNvSpPr txBox="1"/>
            <p:nvPr/>
          </p:nvSpPr>
          <p:spPr>
            <a:xfrm>
              <a:off x="0" y="-38100"/>
              <a:ext cx="812700" cy="18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5"/>
          <p:cNvGrpSpPr/>
          <p:nvPr/>
        </p:nvGrpSpPr>
        <p:grpSpPr>
          <a:xfrm>
            <a:off x="6186609" y="5695937"/>
            <a:ext cx="3086120" cy="706398"/>
            <a:chOff x="0" y="-38100"/>
            <a:chExt cx="812800" cy="186046"/>
          </a:xfrm>
        </p:grpSpPr>
        <p:sp>
          <p:nvSpPr>
            <p:cNvPr id="109" name="Google Shape;109;p5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</p:sp>
        <p:sp>
          <p:nvSpPr>
            <p:cNvPr id="110" name="Google Shape;110;p5"/>
            <p:cNvSpPr txBox="1"/>
            <p:nvPr/>
          </p:nvSpPr>
          <p:spPr>
            <a:xfrm>
              <a:off x="0" y="-38100"/>
              <a:ext cx="812700" cy="18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5"/>
          <p:cNvGrpSpPr/>
          <p:nvPr/>
        </p:nvGrpSpPr>
        <p:grpSpPr>
          <a:xfrm>
            <a:off x="9031669" y="4502007"/>
            <a:ext cx="3086120" cy="706398"/>
            <a:chOff x="0" y="-38100"/>
            <a:chExt cx="812800" cy="186046"/>
          </a:xfrm>
        </p:grpSpPr>
        <p:sp>
          <p:nvSpPr>
            <p:cNvPr id="112" name="Google Shape;112;p5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</p:sp>
        <p:sp>
          <p:nvSpPr>
            <p:cNvPr id="113" name="Google Shape;113;p5"/>
            <p:cNvSpPr txBox="1"/>
            <p:nvPr/>
          </p:nvSpPr>
          <p:spPr>
            <a:xfrm>
              <a:off x="0" y="-38100"/>
              <a:ext cx="812700" cy="18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5"/>
          <p:cNvGrpSpPr/>
          <p:nvPr/>
        </p:nvGrpSpPr>
        <p:grpSpPr>
          <a:xfrm>
            <a:off x="11876729" y="3308077"/>
            <a:ext cx="3086120" cy="706398"/>
            <a:chOff x="0" y="-38100"/>
            <a:chExt cx="812800" cy="186046"/>
          </a:xfrm>
        </p:grpSpPr>
        <p:sp>
          <p:nvSpPr>
            <p:cNvPr id="115" name="Google Shape;115;p5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</p:sp>
        <p:sp>
          <p:nvSpPr>
            <p:cNvPr id="116" name="Google Shape;116;p5"/>
            <p:cNvSpPr txBox="1"/>
            <p:nvPr/>
          </p:nvSpPr>
          <p:spPr>
            <a:xfrm>
              <a:off x="0" y="-38100"/>
              <a:ext cx="812700" cy="18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5"/>
          <p:cNvGrpSpPr/>
          <p:nvPr/>
        </p:nvGrpSpPr>
        <p:grpSpPr>
          <a:xfrm>
            <a:off x="14721789" y="2114147"/>
            <a:ext cx="3086120" cy="706398"/>
            <a:chOff x="0" y="-38100"/>
            <a:chExt cx="812800" cy="186046"/>
          </a:xfrm>
        </p:grpSpPr>
        <p:sp>
          <p:nvSpPr>
            <p:cNvPr id="118" name="Google Shape;118;p5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3045E"/>
            </a:solidFill>
            <a:ln>
              <a:noFill/>
            </a:ln>
          </p:spPr>
        </p:sp>
        <p:sp>
          <p:nvSpPr>
            <p:cNvPr id="119" name="Google Shape;119;p5"/>
            <p:cNvSpPr txBox="1"/>
            <p:nvPr/>
          </p:nvSpPr>
          <p:spPr>
            <a:xfrm>
              <a:off x="0" y="-38100"/>
              <a:ext cx="812700" cy="18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5"/>
          <p:cNvGrpSpPr/>
          <p:nvPr/>
        </p:nvGrpSpPr>
        <p:grpSpPr>
          <a:xfrm>
            <a:off x="3128363" y="6889867"/>
            <a:ext cx="463753" cy="1900333"/>
            <a:chOff x="0" y="-38100"/>
            <a:chExt cx="122140" cy="500496"/>
          </a:xfrm>
        </p:grpSpPr>
        <p:sp>
          <p:nvSpPr>
            <p:cNvPr id="121" name="Google Shape;121;p5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90E0EF"/>
            </a:solidFill>
            <a:ln>
              <a:noFill/>
            </a:ln>
          </p:spPr>
        </p:sp>
        <p:sp>
          <p:nvSpPr>
            <p:cNvPr id="122" name="Google Shape;122;p5"/>
            <p:cNvSpPr txBox="1"/>
            <p:nvPr/>
          </p:nvSpPr>
          <p:spPr>
            <a:xfrm>
              <a:off x="0" y="-38100"/>
              <a:ext cx="122100" cy="5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5"/>
          <p:cNvGrpSpPr/>
          <p:nvPr/>
        </p:nvGrpSpPr>
        <p:grpSpPr>
          <a:xfrm>
            <a:off x="5963898" y="5695937"/>
            <a:ext cx="463753" cy="1900333"/>
            <a:chOff x="0" y="-38100"/>
            <a:chExt cx="122140" cy="500496"/>
          </a:xfrm>
        </p:grpSpPr>
        <p:sp>
          <p:nvSpPr>
            <p:cNvPr id="124" name="Google Shape;124;p5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</p:sp>
        <p:sp>
          <p:nvSpPr>
            <p:cNvPr id="125" name="Google Shape;125;p5"/>
            <p:cNvSpPr txBox="1"/>
            <p:nvPr/>
          </p:nvSpPr>
          <p:spPr>
            <a:xfrm>
              <a:off x="0" y="-38100"/>
              <a:ext cx="122100" cy="5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5"/>
          <p:cNvGrpSpPr/>
          <p:nvPr/>
        </p:nvGrpSpPr>
        <p:grpSpPr>
          <a:xfrm>
            <a:off x="8808958" y="4502007"/>
            <a:ext cx="463753" cy="1900333"/>
            <a:chOff x="0" y="-38100"/>
            <a:chExt cx="122140" cy="500496"/>
          </a:xfrm>
        </p:grpSpPr>
        <p:sp>
          <p:nvSpPr>
            <p:cNvPr id="127" name="Google Shape;127;p5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</p:sp>
        <p:sp>
          <p:nvSpPr>
            <p:cNvPr id="128" name="Google Shape;128;p5"/>
            <p:cNvSpPr txBox="1"/>
            <p:nvPr/>
          </p:nvSpPr>
          <p:spPr>
            <a:xfrm>
              <a:off x="0" y="-38100"/>
              <a:ext cx="122100" cy="5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5"/>
          <p:cNvGrpSpPr/>
          <p:nvPr/>
        </p:nvGrpSpPr>
        <p:grpSpPr>
          <a:xfrm>
            <a:off x="11654379" y="3308077"/>
            <a:ext cx="463753" cy="1900333"/>
            <a:chOff x="0" y="-38100"/>
            <a:chExt cx="122140" cy="500496"/>
          </a:xfrm>
        </p:grpSpPr>
        <p:sp>
          <p:nvSpPr>
            <p:cNvPr id="130" name="Google Shape;130;p5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</p:sp>
        <p:sp>
          <p:nvSpPr>
            <p:cNvPr id="131" name="Google Shape;131;p5"/>
            <p:cNvSpPr txBox="1"/>
            <p:nvPr/>
          </p:nvSpPr>
          <p:spPr>
            <a:xfrm>
              <a:off x="0" y="-38100"/>
              <a:ext cx="122100" cy="5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5"/>
          <p:cNvGrpSpPr/>
          <p:nvPr/>
        </p:nvGrpSpPr>
        <p:grpSpPr>
          <a:xfrm>
            <a:off x="14499439" y="2114147"/>
            <a:ext cx="463753" cy="1900333"/>
            <a:chOff x="0" y="-38100"/>
            <a:chExt cx="122140" cy="500496"/>
          </a:xfrm>
        </p:grpSpPr>
        <p:sp>
          <p:nvSpPr>
            <p:cNvPr id="133" name="Google Shape;133;p5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3045E"/>
            </a:solidFill>
            <a:ln>
              <a:noFill/>
            </a:ln>
          </p:spPr>
        </p:sp>
        <p:sp>
          <p:nvSpPr>
            <p:cNvPr id="134" name="Google Shape;134;p5"/>
            <p:cNvSpPr txBox="1"/>
            <p:nvPr/>
          </p:nvSpPr>
          <p:spPr>
            <a:xfrm>
              <a:off x="0" y="-38100"/>
              <a:ext cx="122100" cy="5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5"/>
          <p:cNvGrpSpPr/>
          <p:nvPr/>
        </p:nvGrpSpPr>
        <p:grpSpPr>
          <a:xfrm>
            <a:off x="480111" y="8093322"/>
            <a:ext cx="463753" cy="1900333"/>
            <a:chOff x="0" y="-38100"/>
            <a:chExt cx="122140" cy="500496"/>
          </a:xfrm>
        </p:grpSpPr>
        <p:sp>
          <p:nvSpPr>
            <p:cNvPr id="136" name="Google Shape;136;p5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</p:sp>
        <p:sp>
          <p:nvSpPr>
            <p:cNvPr id="137" name="Google Shape;137;p5"/>
            <p:cNvSpPr txBox="1"/>
            <p:nvPr/>
          </p:nvSpPr>
          <p:spPr>
            <a:xfrm>
              <a:off x="0" y="-38100"/>
              <a:ext cx="122100" cy="50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5"/>
          <p:cNvSpPr/>
          <p:nvPr/>
        </p:nvSpPr>
        <p:spPr>
          <a:xfrm>
            <a:off x="9556069" y="2453226"/>
            <a:ext cx="1507759" cy="1983894"/>
          </a:xfrm>
          <a:custGeom>
            <a:rect b="b" l="l" r="r" t="t"/>
            <a:pathLst>
              <a:path extrusionOk="0" h="1983894" w="1507759">
                <a:moveTo>
                  <a:pt x="0" y="0"/>
                </a:moveTo>
                <a:lnTo>
                  <a:pt x="1507760" y="0"/>
                </a:lnTo>
                <a:lnTo>
                  <a:pt x="1507760" y="1983893"/>
                </a:lnTo>
                <a:lnTo>
                  <a:pt x="0" y="19838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5"/>
          <p:cNvSpPr/>
          <p:nvPr/>
        </p:nvSpPr>
        <p:spPr>
          <a:xfrm>
            <a:off x="12386566" y="1729817"/>
            <a:ext cx="1522323" cy="1541947"/>
          </a:xfrm>
          <a:custGeom>
            <a:rect b="b" l="l" r="r" t="t"/>
            <a:pathLst>
              <a:path extrusionOk="0" h="1541947" w="1522323">
                <a:moveTo>
                  <a:pt x="0" y="0"/>
                </a:moveTo>
                <a:lnTo>
                  <a:pt x="1522323" y="0"/>
                </a:lnTo>
                <a:lnTo>
                  <a:pt x="1522323" y="1541947"/>
                </a:lnTo>
                <a:lnTo>
                  <a:pt x="0" y="15419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5"/>
          <p:cNvSpPr/>
          <p:nvPr/>
        </p:nvSpPr>
        <p:spPr>
          <a:xfrm>
            <a:off x="1273229" y="6483487"/>
            <a:ext cx="1455083" cy="1663817"/>
          </a:xfrm>
          <a:custGeom>
            <a:rect b="b" l="l" r="r" t="t"/>
            <a:pathLst>
              <a:path extrusionOk="0" h="1663817" w="1455083">
                <a:moveTo>
                  <a:pt x="0" y="0"/>
                </a:moveTo>
                <a:lnTo>
                  <a:pt x="1455084" y="0"/>
                </a:lnTo>
                <a:lnTo>
                  <a:pt x="1455084" y="1663816"/>
                </a:lnTo>
                <a:lnTo>
                  <a:pt x="0" y="16638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1" name="Google Shape;141;p5"/>
          <p:cNvSpPr/>
          <p:nvPr/>
        </p:nvSpPr>
        <p:spPr>
          <a:xfrm>
            <a:off x="6805903" y="4005611"/>
            <a:ext cx="1400140" cy="1518889"/>
          </a:xfrm>
          <a:custGeom>
            <a:rect b="b" l="l" r="r" t="t"/>
            <a:pathLst>
              <a:path extrusionOk="0" h="1518889" w="1400140">
                <a:moveTo>
                  <a:pt x="0" y="0"/>
                </a:moveTo>
                <a:lnTo>
                  <a:pt x="1400140" y="0"/>
                </a:lnTo>
                <a:lnTo>
                  <a:pt x="1400140" y="1518889"/>
                </a:lnTo>
                <a:lnTo>
                  <a:pt x="0" y="15188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2" name="Google Shape;142;p5"/>
          <p:cNvSpPr/>
          <p:nvPr/>
        </p:nvSpPr>
        <p:spPr>
          <a:xfrm>
            <a:off x="4048962" y="5208401"/>
            <a:ext cx="1515247" cy="1602665"/>
          </a:xfrm>
          <a:custGeom>
            <a:rect b="b" l="l" r="r" t="t"/>
            <a:pathLst>
              <a:path extrusionOk="0" h="1602665" w="1515247">
                <a:moveTo>
                  <a:pt x="0" y="0"/>
                </a:moveTo>
                <a:lnTo>
                  <a:pt x="1515247" y="0"/>
                </a:lnTo>
                <a:lnTo>
                  <a:pt x="1515247" y="1602665"/>
                </a:lnTo>
                <a:lnTo>
                  <a:pt x="0" y="16026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3" name="Google Shape;143;p5"/>
          <p:cNvSpPr/>
          <p:nvPr/>
        </p:nvSpPr>
        <p:spPr>
          <a:xfrm>
            <a:off x="15569540" y="325291"/>
            <a:ext cx="1280695" cy="1730669"/>
          </a:xfrm>
          <a:custGeom>
            <a:rect b="b" l="l" r="r" t="t"/>
            <a:pathLst>
              <a:path extrusionOk="0" h="1730669" w="1280695">
                <a:moveTo>
                  <a:pt x="0" y="0"/>
                </a:moveTo>
                <a:lnTo>
                  <a:pt x="1280695" y="0"/>
                </a:lnTo>
                <a:lnTo>
                  <a:pt x="1280695" y="1730668"/>
                </a:lnTo>
                <a:lnTo>
                  <a:pt x="0" y="1730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5"/>
          <p:cNvSpPr txBox="1"/>
          <p:nvPr>
            <p:ph idx="1" type="subTitle"/>
          </p:nvPr>
        </p:nvSpPr>
        <p:spPr>
          <a:xfrm>
            <a:off x="935175" y="8309750"/>
            <a:ext cx="2061300" cy="3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45" name="Google Shape;145;p5"/>
          <p:cNvSpPr txBox="1"/>
          <p:nvPr>
            <p:ph idx="2" type="subTitle"/>
          </p:nvPr>
        </p:nvSpPr>
        <p:spPr>
          <a:xfrm>
            <a:off x="3747363" y="7134038"/>
            <a:ext cx="2061300" cy="3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46" name="Google Shape;146;p5"/>
          <p:cNvSpPr txBox="1"/>
          <p:nvPr>
            <p:ph idx="3" type="subTitle"/>
          </p:nvPr>
        </p:nvSpPr>
        <p:spPr>
          <a:xfrm>
            <a:off x="6587638" y="5950463"/>
            <a:ext cx="2061300" cy="3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47" name="Google Shape;147;p5"/>
          <p:cNvSpPr txBox="1"/>
          <p:nvPr>
            <p:ph idx="4" type="subTitle"/>
          </p:nvPr>
        </p:nvSpPr>
        <p:spPr>
          <a:xfrm>
            <a:off x="9432875" y="4766888"/>
            <a:ext cx="2061300" cy="3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48" name="Google Shape;148;p5"/>
          <p:cNvSpPr txBox="1"/>
          <p:nvPr>
            <p:ph idx="5" type="subTitle"/>
          </p:nvPr>
        </p:nvSpPr>
        <p:spPr>
          <a:xfrm>
            <a:off x="12278138" y="3564238"/>
            <a:ext cx="2061300" cy="3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49" name="Google Shape;149;p5"/>
          <p:cNvSpPr txBox="1"/>
          <p:nvPr>
            <p:ph idx="6" type="subTitle"/>
          </p:nvPr>
        </p:nvSpPr>
        <p:spPr>
          <a:xfrm>
            <a:off x="15231638" y="2319438"/>
            <a:ext cx="2061300" cy="3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150" name="Google Shape;150;p5"/>
          <p:cNvSpPr txBox="1"/>
          <p:nvPr>
            <p:ph idx="7" type="body"/>
          </p:nvPr>
        </p:nvSpPr>
        <p:spPr>
          <a:xfrm>
            <a:off x="1106950" y="8996825"/>
            <a:ext cx="2156700" cy="87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>
              <a:spcBef>
                <a:spcPts val="640"/>
              </a:spcBef>
              <a:spcAft>
                <a:spcPts val="0"/>
              </a:spcAft>
              <a:buSzPts val="1900"/>
              <a:buFont typeface="Aleo"/>
              <a:buChar char="•"/>
              <a:defRPr sz="1900">
                <a:latin typeface="Aleo"/>
                <a:ea typeface="Aleo"/>
                <a:cs typeface="Aleo"/>
                <a:sym typeface="Aleo"/>
              </a:defRPr>
            </a:lvl1pPr>
            <a:lvl2pPr indent="-349250" lvl="1" marL="914400">
              <a:spcBef>
                <a:spcPts val="560"/>
              </a:spcBef>
              <a:spcAft>
                <a:spcPts val="0"/>
              </a:spcAft>
              <a:buSzPts val="1900"/>
              <a:buChar char="–"/>
              <a:defRPr/>
            </a:lvl2pPr>
            <a:lvl3pPr indent="-349250" lvl="2" marL="1371600">
              <a:spcBef>
                <a:spcPts val="480"/>
              </a:spcBef>
              <a:spcAft>
                <a:spcPts val="0"/>
              </a:spcAft>
              <a:buSzPts val="1900"/>
              <a:buChar char="•"/>
              <a:defRPr/>
            </a:lvl3pPr>
            <a:lvl4pPr indent="-349250" lvl="3" marL="1828800">
              <a:spcBef>
                <a:spcPts val="400"/>
              </a:spcBef>
              <a:spcAft>
                <a:spcPts val="0"/>
              </a:spcAft>
              <a:buSzPts val="1900"/>
              <a:buChar char="–"/>
              <a:defRPr/>
            </a:lvl4pPr>
            <a:lvl5pPr indent="-349250" lvl="4" marL="2286000">
              <a:spcBef>
                <a:spcPts val="400"/>
              </a:spcBef>
              <a:spcAft>
                <a:spcPts val="0"/>
              </a:spcAft>
              <a:buSzPts val="1900"/>
              <a:buChar char="»"/>
              <a:defRPr/>
            </a:lvl5pPr>
            <a:lvl6pPr indent="-349250" lvl="5" marL="274320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6pPr>
            <a:lvl7pPr indent="-349250" lvl="6" marL="320040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7pPr>
            <a:lvl8pPr indent="-349250" lvl="7" marL="365760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8pPr>
            <a:lvl9pPr indent="-349250" lvl="8" marL="411480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9pPr>
          </a:lstStyle>
          <a:p/>
        </p:txBody>
      </p:sp>
      <p:sp>
        <p:nvSpPr>
          <p:cNvPr id="151" name="Google Shape;151;p5"/>
          <p:cNvSpPr txBox="1"/>
          <p:nvPr>
            <p:ph idx="8" type="body"/>
          </p:nvPr>
        </p:nvSpPr>
        <p:spPr>
          <a:xfrm>
            <a:off x="3806263" y="7819725"/>
            <a:ext cx="2156700" cy="87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SzPts val="1900"/>
              <a:buFont typeface="Aleo"/>
              <a:buChar char="•"/>
              <a:defRPr sz="1900"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SzPts val="1900"/>
              <a:buChar char="–"/>
              <a:defRPr/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SzPts val="1900"/>
              <a:buChar char="•"/>
              <a:defRPr/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SzPts val="1900"/>
              <a:buChar char="–"/>
              <a:defRPr/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SzPts val="1900"/>
              <a:buChar char="»"/>
              <a:defRPr/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9pPr>
          </a:lstStyle>
          <a:p/>
        </p:txBody>
      </p:sp>
      <p:sp>
        <p:nvSpPr>
          <p:cNvPr id="152" name="Google Shape;152;p5"/>
          <p:cNvSpPr txBox="1"/>
          <p:nvPr>
            <p:ph idx="9" type="body"/>
          </p:nvPr>
        </p:nvSpPr>
        <p:spPr>
          <a:xfrm>
            <a:off x="6651313" y="6573750"/>
            <a:ext cx="2156700" cy="87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SzPts val="1900"/>
              <a:buFont typeface="Aleo"/>
              <a:buChar char="•"/>
              <a:defRPr sz="1900"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SzPts val="1900"/>
              <a:buChar char="–"/>
              <a:defRPr/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SzPts val="1900"/>
              <a:buChar char="•"/>
              <a:defRPr/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SzPts val="1900"/>
              <a:buChar char="–"/>
              <a:defRPr/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SzPts val="1900"/>
              <a:buChar char="»"/>
              <a:defRPr/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9pPr>
          </a:lstStyle>
          <a:p/>
        </p:txBody>
      </p:sp>
      <p:sp>
        <p:nvSpPr>
          <p:cNvPr id="153" name="Google Shape;153;p5"/>
          <p:cNvSpPr txBox="1"/>
          <p:nvPr>
            <p:ph idx="13" type="body"/>
          </p:nvPr>
        </p:nvSpPr>
        <p:spPr>
          <a:xfrm>
            <a:off x="9496375" y="5459375"/>
            <a:ext cx="2156700" cy="87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SzPts val="1900"/>
              <a:buFont typeface="Aleo"/>
              <a:buChar char="•"/>
              <a:defRPr sz="1900"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SzPts val="1900"/>
              <a:buChar char="–"/>
              <a:defRPr/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SzPts val="1900"/>
              <a:buChar char="•"/>
              <a:defRPr/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SzPts val="1900"/>
              <a:buChar char="–"/>
              <a:defRPr/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SzPts val="1900"/>
              <a:buChar char="»"/>
              <a:defRPr/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9pPr>
          </a:lstStyle>
          <a:p/>
        </p:txBody>
      </p:sp>
      <p:sp>
        <p:nvSpPr>
          <p:cNvPr id="154" name="Google Shape;154;p5"/>
          <p:cNvSpPr txBox="1"/>
          <p:nvPr>
            <p:ph idx="14" type="body"/>
          </p:nvPr>
        </p:nvSpPr>
        <p:spPr>
          <a:xfrm>
            <a:off x="12413850" y="4219425"/>
            <a:ext cx="2156700" cy="87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SzPts val="1900"/>
              <a:buFont typeface="Aleo"/>
              <a:buChar char="•"/>
              <a:defRPr sz="1900"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SzPts val="1900"/>
              <a:buChar char="–"/>
              <a:defRPr/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SzPts val="1900"/>
              <a:buChar char="•"/>
              <a:defRPr/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SzPts val="1900"/>
              <a:buChar char="–"/>
              <a:defRPr/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SzPts val="1900"/>
              <a:buChar char="»"/>
              <a:defRPr/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9pPr>
          </a:lstStyle>
          <a:p/>
        </p:txBody>
      </p:sp>
      <p:sp>
        <p:nvSpPr>
          <p:cNvPr id="155" name="Google Shape;155;p5"/>
          <p:cNvSpPr txBox="1"/>
          <p:nvPr>
            <p:ph idx="15" type="body"/>
          </p:nvPr>
        </p:nvSpPr>
        <p:spPr>
          <a:xfrm>
            <a:off x="15231650" y="3006275"/>
            <a:ext cx="2156700" cy="877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9250" lvl="0" marL="457200" rtl="0">
              <a:spcBef>
                <a:spcPts val="640"/>
              </a:spcBef>
              <a:spcAft>
                <a:spcPts val="0"/>
              </a:spcAft>
              <a:buSzPts val="1900"/>
              <a:buFont typeface="Aleo"/>
              <a:buChar char="•"/>
              <a:defRPr sz="1900">
                <a:latin typeface="Aleo"/>
                <a:ea typeface="Aleo"/>
                <a:cs typeface="Aleo"/>
                <a:sym typeface="Aleo"/>
              </a:defRPr>
            </a:lvl1pPr>
            <a:lvl2pPr indent="-349250" lvl="1" marL="914400" rtl="0">
              <a:spcBef>
                <a:spcPts val="560"/>
              </a:spcBef>
              <a:spcAft>
                <a:spcPts val="0"/>
              </a:spcAft>
              <a:buSzPts val="1900"/>
              <a:buChar char="–"/>
              <a:defRPr/>
            </a:lvl2pPr>
            <a:lvl3pPr indent="-349250" lvl="2" marL="1371600" rtl="0">
              <a:spcBef>
                <a:spcPts val="480"/>
              </a:spcBef>
              <a:spcAft>
                <a:spcPts val="0"/>
              </a:spcAft>
              <a:buSzPts val="1900"/>
              <a:buChar char="•"/>
              <a:defRPr/>
            </a:lvl3pPr>
            <a:lvl4pPr indent="-349250" lvl="3" marL="1828800" rtl="0">
              <a:spcBef>
                <a:spcPts val="400"/>
              </a:spcBef>
              <a:spcAft>
                <a:spcPts val="0"/>
              </a:spcAft>
              <a:buSzPts val="1900"/>
              <a:buChar char="–"/>
              <a:defRPr/>
            </a:lvl4pPr>
            <a:lvl5pPr indent="-349250" lvl="4" marL="2286000" rtl="0">
              <a:spcBef>
                <a:spcPts val="400"/>
              </a:spcBef>
              <a:spcAft>
                <a:spcPts val="0"/>
              </a:spcAft>
              <a:buSzPts val="1900"/>
              <a:buChar char="»"/>
              <a:defRPr/>
            </a:lvl5pPr>
            <a:lvl6pPr indent="-349250" lvl="5" marL="27432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6pPr>
            <a:lvl7pPr indent="-349250" lvl="6" marL="32004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7pPr>
            <a:lvl8pPr indent="-349250" lvl="7" marL="36576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8pPr>
            <a:lvl9pPr indent="-349250" lvl="8" marL="4114800" rtl="0">
              <a:spcBef>
                <a:spcPts val="400"/>
              </a:spcBef>
              <a:spcAft>
                <a:spcPts val="0"/>
              </a:spcAft>
              <a:buSzPts val="19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Page 1">
  <p:cSld name="CUSTOM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6"/>
          <p:cNvGrpSpPr/>
          <p:nvPr/>
        </p:nvGrpSpPr>
        <p:grpSpPr>
          <a:xfrm>
            <a:off x="3709170" y="8206067"/>
            <a:ext cx="14578861" cy="2080986"/>
            <a:chOff x="0" y="-96441"/>
            <a:chExt cx="19438481" cy="2774648"/>
          </a:xfrm>
        </p:grpSpPr>
        <p:grpSp>
          <p:nvGrpSpPr>
            <p:cNvPr id="158" name="Google Shape;158;p6"/>
            <p:cNvGrpSpPr/>
            <p:nvPr/>
          </p:nvGrpSpPr>
          <p:grpSpPr>
            <a:xfrm>
              <a:off x="0" y="492726"/>
              <a:ext cx="19438481" cy="2185481"/>
              <a:chOff x="0" y="-19050"/>
              <a:chExt cx="3839700" cy="431700"/>
            </a:xfrm>
          </p:grpSpPr>
          <p:sp>
            <p:nvSpPr>
              <p:cNvPr id="159" name="Google Shape;159;p6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ADE8F4"/>
              </a:solidFill>
              <a:ln>
                <a:noFill/>
              </a:ln>
            </p:spPr>
          </p:sp>
          <p:sp>
            <p:nvSpPr>
              <p:cNvPr id="160" name="Google Shape;160;p6"/>
              <p:cNvSpPr txBox="1"/>
              <p:nvPr/>
            </p:nvSpPr>
            <p:spPr>
              <a:xfrm>
                <a:off x="0" y="-19050"/>
                <a:ext cx="3839700" cy="43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1" name="Google Shape;161;p6"/>
            <p:cNvGrpSpPr/>
            <p:nvPr/>
          </p:nvGrpSpPr>
          <p:grpSpPr>
            <a:xfrm>
              <a:off x="0" y="-96441"/>
              <a:ext cx="19438441" cy="685609"/>
              <a:chOff x="0" y="-19050"/>
              <a:chExt cx="3839692" cy="135429"/>
            </a:xfrm>
          </p:grpSpPr>
          <p:sp>
            <p:nvSpPr>
              <p:cNvPr id="162" name="Google Shape;162;p6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90E0EF"/>
              </a:solidFill>
              <a:ln>
                <a:noFill/>
              </a:ln>
            </p:spPr>
          </p:sp>
          <p:sp>
            <p:nvSpPr>
              <p:cNvPr id="163" name="Google Shape;163;p6"/>
              <p:cNvSpPr txBox="1"/>
              <p:nvPr/>
            </p:nvSpPr>
            <p:spPr>
              <a:xfrm>
                <a:off x="127000" y="-19050"/>
                <a:ext cx="3585600" cy="13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4" name="Google Shape;164;p6"/>
          <p:cNvGrpSpPr/>
          <p:nvPr/>
        </p:nvGrpSpPr>
        <p:grpSpPr>
          <a:xfrm>
            <a:off x="5129014" y="6602792"/>
            <a:ext cx="11739115" cy="1675642"/>
            <a:chOff x="0" y="-77655"/>
            <a:chExt cx="15652153" cy="2234190"/>
          </a:xfrm>
        </p:grpSpPr>
        <p:grpSp>
          <p:nvGrpSpPr>
            <p:cNvPr id="165" name="Google Shape;165;p6"/>
            <p:cNvGrpSpPr/>
            <p:nvPr/>
          </p:nvGrpSpPr>
          <p:grpSpPr>
            <a:xfrm>
              <a:off x="0" y="396753"/>
              <a:ext cx="15652153" cy="1759782"/>
              <a:chOff x="0" y="-19050"/>
              <a:chExt cx="3839700" cy="431700"/>
            </a:xfrm>
          </p:grpSpPr>
          <p:sp>
            <p:nvSpPr>
              <p:cNvPr id="166" name="Google Shape;166;p6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0B4D8"/>
              </a:solidFill>
              <a:ln>
                <a:noFill/>
              </a:ln>
            </p:spPr>
          </p:sp>
          <p:sp>
            <p:nvSpPr>
              <p:cNvPr id="167" name="Google Shape;167;p6"/>
              <p:cNvSpPr txBox="1"/>
              <p:nvPr/>
            </p:nvSpPr>
            <p:spPr>
              <a:xfrm>
                <a:off x="0" y="-19050"/>
                <a:ext cx="3839700" cy="43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8" name="Google Shape;168;p6"/>
            <p:cNvGrpSpPr/>
            <p:nvPr/>
          </p:nvGrpSpPr>
          <p:grpSpPr>
            <a:xfrm>
              <a:off x="0" y="-77655"/>
              <a:ext cx="15652120" cy="552063"/>
              <a:chOff x="0" y="-19050"/>
              <a:chExt cx="3839692" cy="135429"/>
            </a:xfrm>
          </p:grpSpPr>
          <p:sp>
            <p:nvSpPr>
              <p:cNvPr id="169" name="Google Shape;169;p6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077B6"/>
              </a:solidFill>
              <a:ln>
                <a:noFill/>
              </a:ln>
            </p:spPr>
          </p:sp>
          <p:sp>
            <p:nvSpPr>
              <p:cNvPr id="170" name="Google Shape;170;p6"/>
              <p:cNvSpPr txBox="1"/>
              <p:nvPr/>
            </p:nvSpPr>
            <p:spPr>
              <a:xfrm>
                <a:off x="127000" y="-19050"/>
                <a:ext cx="3585600" cy="13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71" name="Google Shape;171;p6"/>
          <p:cNvGrpSpPr/>
          <p:nvPr/>
        </p:nvGrpSpPr>
        <p:grpSpPr>
          <a:xfrm>
            <a:off x="6243130" y="5303478"/>
            <a:ext cx="9511033" cy="1357602"/>
            <a:chOff x="0" y="-62916"/>
            <a:chExt cx="12681377" cy="1810136"/>
          </a:xfrm>
        </p:grpSpPr>
        <p:grpSp>
          <p:nvGrpSpPr>
            <p:cNvPr id="172" name="Google Shape;172;p6"/>
            <p:cNvGrpSpPr/>
            <p:nvPr/>
          </p:nvGrpSpPr>
          <p:grpSpPr>
            <a:xfrm>
              <a:off x="0" y="321444"/>
              <a:ext cx="12681377" cy="1425776"/>
              <a:chOff x="0" y="-19050"/>
              <a:chExt cx="3839700" cy="431700"/>
            </a:xfrm>
          </p:grpSpPr>
          <p:sp>
            <p:nvSpPr>
              <p:cNvPr id="173" name="Google Shape;173;p6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23E8A"/>
              </a:solidFill>
              <a:ln>
                <a:noFill/>
              </a:ln>
            </p:spPr>
          </p:sp>
          <p:sp>
            <p:nvSpPr>
              <p:cNvPr id="174" name="Google Shape;174;p6"/>
              <p:cNvSpPr txBox="1"/>
              <p:nvPr/>
            </p:nvSpPr>
            <p:spPr>
              <a:xfrm>
                <a:off x="0" y="-19050"/>
                <a:ext cx="3839700" cy="43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5" name="Google Shape;175;p6"/>
            <p:cNvGrpSpPr/>
            <p:nvPr/>
          </p:nvGrpSpPr>
          <p:grpSpPr>
            <a:xfrm>
              <a:off x="0" y="-62916"/>
              <a:ext cx="12681351" cy="447281"/>
              <a:chOff x="0" y="-19050"/>
              <a:chExt cx="3839692" cy="135429"/>
            </a:xfrm>
          </p:grpSpPr>
          <p:sp>
            <p:nvSpPr>
              <p:cNvPr id="176" name="Google Shape;176;p6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33472"/>
              </a:solidFill>
              <a:ln>
                <a:noFill/>
              </a:ln>
            </p:spPr>
          </p:sp>
          <p:sp>
            <p:nvSpPr>
              <p:cNvPr id="177" name="Google Shape;177;p6"/>
              <p:cNvSpPr txBox="1"/>
              <p:nvPr/>
            </p:nvSpPr>
            <p:spPr>
              <a:xfrm>
                <a:off x="127000" y="-19050"/>
                <a:ext cx="3585600" cy="13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78" name="Google Shape;178;p6"/>
          <p:cNvGrpSpPr/>
          <p:nvPr/>
        </p:nvGrpSpPr>
        <p:grpSpPr>
          <a:xfrm>
            <a:off x="7256138" y="4282296"/>
            <a:ext cx="7484823" cy="1068387"/>
            <a:chOff x="0" y="-49513"/>
            <a:chExt cx="9979764" cy="1424515"/>
          </a:xfrm>
        </p:grpSpPr>
        <p:grpSp>
          <p:nvGrpSpPr>
            <p:cNvPr id="179" name="Google Shape;179;p6"/>
            <p:cNvGrpSpPr/>
            <p:nvPr/>
          </p:nvGrpSpPr>
          <p:grpSpPr>
            <a:xfrm>
              <a:off x="0" y="252971"/>
              <a:ext cx="9979764" cy="1122031"/>
              <a:chOff x="0" y="-19050"/>
              <a:chExt cx="3839700" cy="431700"/>
            </a:xfrm>
          </p:grpSpPr>
          <p:sp>
            <p:nvSpPr>
              <p:cNvPr id="180" name="Google Shape;180;p6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3045E"/>
              </a:solidFill>
              <a:ln>
                <a:noFill/>
              </a:ln>
            </p:spPr>
          </p:sp>
          <p:sp>
            <p:nvSpPr>
              <p:cNvPr id="181" name="Google Shape;181;p6"/>
              <p:cNvSpPr txBox="1"/>
              <p:nvPr/>
            </p:nvSpPr>
            <p:spPr>
              <a:xfrm>
                <a:off x="0" y="-19050"/>
                <a:ext cx="3839700" cy="43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2" name="Google Shape;182;p6"/>
            <p:cNvGrpSpPr/>
            <p:nvPr/>
          </p:nvGrpSpPr>
          <p:grpSpPr>
            <a:xfrm>
              <a:off x="0" y="-49513"/>
              <a:ext cx="9979743" cy="351994"/>
              <a:chOff x="0" y="-19050"/>
              <a:chExt cx="3839692" cy="135429"/>
            </a:xfrm>
          </p:grpSpPr>
          <p:sp>
            <p:nvSpPr>
              <p:cNvPr id="183" name="Google Shape;183;p6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10250"/>
              </a:solidFill>
              <a:ln>
                <a:noFill/>
              </a:ln>
            </p:spPr>
          </p:sp>
          <p:sp>
            <p:nvSpPr>
              <p:cNvPr id="184" name="Google Shape;184;p6"/>
              <p:cNvSpPr txBox="1"/>
              <p:nvPr/>
            </p:nvSpPr>
            <p:spPr>
              <a:xfrm>
                <a:off x="127000" y="-19050"/>
                <a:ext cx="3585600" cy="13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85" name="Google Shape;185;p6"/>
          <p:cNvGrpSpPr/>
          <p:nvPr/>
        </p:nvGrpSpPr>
        <p:grpSpPr>
          <a:xfrm>
            <a:off x="8004446" y="3464686"/>
            <a:ext cx="5988204" cy="854758"/>
            <a:chOff x="0" y="-39613"/>
            <a:chExt cx="7984272" cy="1139678"/>
          </a:xfrm>
        </p:grpSpPr>
        <p:grpSp>
          <p:nvGrpSpPr>
            <p:cNvPr id="186" name="Google Shape;186;p6"/>
            <p:cNvGrpSpPr/>
            <p:nvPr/>
          </p:nvGrpSpPr>
          <p:grpSpPr>
            <a:xfrm>
              <a:off x="0" y="202388"/>
              <a:ext cx="7984272" cy="897677"/>
              <a:chOff x="0" y="-19050"/>
              <a:chExt cx="3839700" cy="431700"/>
            </a:xfrm>
          </p:grpSpPr>
          <p:sp>
            <p:nvSpPr>
              <p:cNvPr id="187" name="Google Shape;187;p6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F1A38"/>
              </a:solidFill>
              <a:ln>
                <a:noFill/>
              </a:ln>
            </p:spPr>
          </p:sp>
          <p:sp>
            <p:nvSpPr>
              <p:cNvPr id="188" name="Google Shape;188;p6"/>
              <p:cNvSpPr txBox="1"/>
              <p:nvPr/>
            </p:nvSpPr>
            <p:spPr>
              <a:xfrm>
                <a:off x="0" y="-19050"/>
                <a:ext cx="3839700" cy="43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9" name="Google Shape;189;p6"/>
            <p:cNvGrpSpPr/>
            <p:nvPr/>
          </p:nvGrpSpPr>
          <p:grpSpPr>
            <a:xfrm>
              <a:off x="0" y="-39613"/>
              <a:ext cx="7984256" cy="281611"/>
              <a:chOff x="0" y="-19050"/>
              <a:chExt cx="3839692" cy="135429"/>
            </a:xfrm>
          </p:grpSpPr>
          <p:sp>
            <p:nvSpPr>
              <p:cNvPr id="190" name="Google Shape;190;p6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B1227"/>
              </a:solidFill>
              <a:ln>
                <a:noFill/>
              </a:ln>
            </p:spPr>
          </p:sp>
          <p:sp>
            <p:nvSpPr>
              <p:cNvPr id="191" name="Google Shape;191;p6"/>
              <p:cNvSpPr txBox="1"/>
              <p:nvPr/>
            </p:nvSpPr>
            <p:spPr>
              <a:xfrm>
                <a:off x="127000" y="-19050"/>
                <a:ext cx="3585600" cy="135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92" name="Google Shape;192;p6"/>
          <p:cNvGrpSpPr/>
          <p:nvPr/>
        </p:nvGrpSpPr>
        <p:grpSpPr>
          <a:xfrm>
            <a:off x="9663817" y="426675"/>
            <a:ext cx="2696220" cy="2696220"/>
            <a:chOff x="0" y="0"/>
            <a:chExt cx="812800" cy="812800"/>
          </a:xfrm>
        </p:grpSpPr>
        <p:sp>
          <p:nvSpPr>
            <p:cNvPr id="193" name="Google Shape;193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5" name="Google Shape;195;p6"/>
          <p:cNvSpPr/>
          <p:nvPr/>
        </p:nvSpPr>
        <p:spPr>
          <a:xfrm>
            <a:off x="10425009" y="934302"/>
            <a:ext cx="1207257" cy="1680991"/>
          </a:xfrm>
          <a:custGeom>
            <a:rect b="b" l="l" r="r" t="t"/>
            <a:pathLst>
              <a:path extrusionOk="0" h="1680991" w="1207257">
                <a:moveTo>
                  <a:pt x="0" y="0"/>
                </a:moveTo>
                <a:lnTo>
                  <a:pt x="1207257" y="0"/>
                </a:lnTo>
                <a:lnTo>
                  <a:pt x="1207257" y="1680991"/>
                </a:lnTo>
                <a:lnTo>
                  <a:pt x="0" y="16809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96" name="Google Shape;196;p6"/>
          <p:cNvCxnSpPr/>
          <p:nvPr/>
        </p:nvCxnSpPr>
        <p:spPr>
          <a:xfrm>
            <a:off x="1854585" y="3822226"/>
            <a:ext cx="5401500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97" name="Google Shape;197;p6"/>
          <p:cNvCxnSpPr/>
          <p:nvPr/>
        </p:nvCxnSpPr>
        <p:spPr>
          <a:xfrm>
            <a:off x="1854585" y="4954425"/>
            <a:ext cx="4388400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98" name="Google Shape;198;p6"/>
          <p:cNvCxnSpPr/>
          <p:nvPr/>
        </p:nvCxnSpPr>
        <p:spPr>
          <a:xfrm>
            <a:off x="1854585" y="6179327"/>
            <a:ext cx="3274500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199" name="Google Shape;199;p6"/>
          <p:cNvCxnSpPr/>
          <p:nvPr/>
        </p:nvCxnSpPr>
        <p:spPr>
          <a:xfrm>
            <a:off x="1854585" y="7849128"/>
            <a:ext cx="2534100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00" name="Google Shape;200;p6"/>
          <p:cNvCxnSpPr/>
          <p:nvPr/>
        </p:nvCxnSpPr>
        <p:spPr>
          <a:xfrm>
            <a:off x="1621393" y="9700211"/>
            <a:ext cx="1693200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01" name="Google Shape;201;p6"/>
          <p:cNvSpPr txBox="1"/>
          <p:nvPr>
            <p:ph idx="1" type="subTitle"/>
          </p:nvPr>
        </p:nvSpPr>
        <p:spPr>
          <a:xfrm>
            <a:off x="419875" y="3271225"/>
            <a:ext cx="1207200" cy="92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rgbClr val="03045E"/>
              </a:buClr>
              <a:buSzPts val="5000"/>
              <a:buNone/>
              <a:defRPr sz="5000">
                <a:solidFill>
                  <a:srgbClr val="03045E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02" name="Google Shape;202;p6"/>
          <p:cNvSpPr txBox="1"/>
          <p:nvPr>
            <p:ph idx="2" type="subTitle"/>
          </p:nvPr>
        </p:nvSpPr>
        <p:spPr>
          <a:xfrm>
            <a:off x="553200" y="4428125"/>
            <a:ext cx="1207200" cy="92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23E8A"/>
              </a:buClr>
              <a:buSzPts val="5000"/>
              <a:buNone/>
              <a:defRPr sz="5000">
                <a:solidFill>
                  <a:srgbClr val="023E8A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03" name="Google Shape;203;p6"/>
          <p:cNvSpPr txBox="1"/>
          <p:nvPr>
            <p:ph idx="3" type="subTitle"/>
          </p:nvPr>
        </p:nvSpPr>
        <p:spPr>
          <a:xfrm>
            <a:off x="553200" y="5585025"/>
            <a:ext cx="1207200" cy="92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77B6"/>
              </a:buClr>
              <a:buSzPts val="5000"/>
              <a:buNone/>
              <a:defRPr sz="5000">
                <a:solidFill>
                  <a:srgbClr val="0077B6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04" name="Google Shape;204;p6"/>
          <p:cNvSpPr txBox="1"/>
          <p:nvPr>
            <p:ph idx="4" type="subTitle"/>
          </p:nvPr>
        </p:nvSpPr>
        <p:spPr>
          <a:xfrm>
            <a:off x="553200" y="7282675"/>
            <a:ext cx="1207200" cy="92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00B4D8"/>
              </a:buClr>
              <a:buSzPts val="5000"/>
              <a:buNone/>
              <a:defRPr sz="5000">
                <a:solidFill>
                  <a:srgbClr val="00B4D8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2pPr>
            <a:lvl3pPr lvl="2" rtl="0">
              <a:spcBef>
                <a:spcPts val="48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3pPr>
            <a:lvl4pPr lvl="3" rtl="0">
              <a:spcBef>
                <a:spcPts val="40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4pPr>
            <a:lvl5pPr lvl="4" rtl="0">
              <a:spcBef>
                <a:spcPts val="40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5pPr>
            <a:lvl6pPr lvl="5" rtl="0">
              <a:spcBef>
                <a:spcPts val="40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6pPr>
            <a:lvl7pPr lvl="6" rtl="0">
              <a:spcBef>
                <a:spcPts val="40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7pPr>
            <a:lvl8pPr lvl="7" rtl="0">
              <a:spcBef>
                <a:spcPts val="40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8pPr>
            <a:lvl9pPr lvl="8" rtl="0">
              <a:spcBef>
                <a:spcPts val="400"/>
              </a:spcBef>
              <a:spcAft>
                <a:spcPts val="0"/>
              </a:spcAft>
              <a:buClr>
                <a:srgbClr val="00B4D8"/>
              </a:buClr>
              <a:buSzPts val="1900"/>
              <a:buNone/>
              <a:defRPr>
                <a:solidFill>
                  <a:srgbClr val="00B4D8"/>
                </a:solidFill>
              </a:defRPr>
            </a:lvl9pPr>
          </a:lstStyle>
          <a:p/>
        </p:txBody>
      </p:sp>
      <p:sp>
        <p:nvSpPr>
          <p:cNvPr id="205" name="Google Shape;205;p6"/>
          <p:cNvSpPr txBox="1"/>
          <p:nvPr>
            <p:ph idx="5" type="subTitle"/>
          </p:nvPr>
        </p:nvSpPr>
        <p:spPr>
          <a:xfrm>
            <a:off x="419875" y="9001675"/>
            <a:ext cx="1207200" cy="923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rgbClr val="ADE8F4"/>
              </a:buClr>
              <a:buSzPts val="5000"/>
              <a:buNone/>
              <a:defRPr sz="5000">
                <a:solidFill>
                  <a:srgbClr val="ADE8F4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2pPr>
            <a:lvl3pPr lvl="2" rtl="0">
              <a:spcBef>
                <a:spcPts val="48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3pPr>
            <a:lvl4pPr lvl="3" rtl="0">
              <a:spcBef>
                <a:spcPts val="40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4pPr>
            <a:lvl5pPr lvl="4" rtl="0">
              <a:spcBef>
                <a:spcPts val="40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5pPr>
            <a:lvl6pPr lvl="5" rtl="0">
              <a:spcBef>
                <a:spcPts val="40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6pPr>
            <a:lvl7pPr lvl="6" rtl="0">
              <a:spcBef>
                <a:spcPts val="40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7pPr>
            <a:lvl8pPr lvl="7" rtl="0">
              <a:spcBef>
                <a:spcPts val="40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8pPr>
            <a:lvl9pPr lvl="8" rtl="0">
              <a:spcBef>
                <a:spcPts val="400"/>
              </a:spcBef>
              <a:spcAft>
                <a:spcPts val="0"/>
              </a:spcAft>
              <a:buClr>
                <a:srgbClr val="ADE8F4"/>
              </a:buClr>
              <a:buSzPts val="1900"/>
              <a:buNone/>
              <a:defRPr>
                <a:solidFill>
                  <a:srgbClr val="ADE8F4"/>
                </a:solidFill>
              </a:defRPr>
            </a:lvl9pPr>
          </a:lstStyle>
          <a:p/>
        </p:txBody>
      </p:sp>
      <p:sp>
        <p:nvSpPr>
          <p:cNvPr id="206" name="Google Shape;206;p6"/>
          <p:cNvSpPr txBox="1"/>
          <p:nvPr>
            <p:ph idx="6" type="subTitle"/>
          </p:nvPr>
        </p:nvSpPr>
        <p:spPr>
          <a:xfrm>
            <a:off x="8795588" y="3764838"/>
            <a:ext cx="4466100" cy="389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07" name="Google Shape;207;p6"/>
          <p:cNvSpPr txBox="1"/>
          <p:nvPr>
            <p:ph idx="7" type="subTitle"/>
          </p:nvPr>
        </p:nvSpPr>
        <p:spPr>
          <a:xfrm>
            <a:off x="8301850" y="4795900"/>
            <a:ext cx="5401500" cy="389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48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40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40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40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40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40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40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208" name="Google Shape;208;p6"/>
          <p:cNvSpPr txBox="1"/>
          <p:nvPr>
            <p:ph idx="8" type="subTitle"/>
          </p:nvPr>
        </p:nvSpPr>
        <p:spPr>
          <a:xfrm>
            <a:off x="7519625" y="5985450"/>
            <a:ext cx="7264200" cy="389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48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40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40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40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40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40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40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09" name="Google Shape;209;p6"/>
          <p:cNvSpPr txBox="1"/>
          <p:nvPr>
            <p:ph idx="9" type="subTitle"/>
          </p:nvPr>
        </p:nvSpPr>
        <p:spPr>
          <a:xfrm>
            <a:off x="6450848" y="7460025"/>
            <a:ext cx="9303300" cy="389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5000"/>
              <a:buNone/>
              <a:defRPr sz="5000"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1900"/>
              <a:buNone/>
              <a:defRPr/>
            </a:lvl2pPr>
            <a:lvl3pPr lvl="2" rtl="0">
              <a:spcBef>
                <a:spcPts val="480"/>
              </a:spcBef>
              <a:spcAft>
                <a:spcPts val="0"/>
              </a:spcAft>
              <a:buSzPts val="1900"/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8pPr>
            <a:lvl9pPr lvl="8" rtl="0">
              <a:spcBef>
                <a:spcPts val="400"/>
              </a:spcBef>
              <a:spcAft>
                <a:spcPts val="0"/>
              </a:spcAft>
              <a:buSzPts val="1900"/>
              <a:buNone/>
              <a:defRPr/>
            </a:lvl9pPr>
          </a:lstStyle>
          <a:p/>
        </p:txBody>
      </p:sp>
      <p:sp>
        <p:nvSpPr>
          <p:cNvPr id="210" name="Google Shape;210;p6"/>
          <p:cNvSpPr txBox="1"/>
          <p:nvPr>
            <p:ph idx="13" type="subTitle"/>
          </p:nvPr>
        </p:nvSpPr>
        <p:spPr>
          <a:xfrm>
            <a:off x="5553821" y="9505650"/>
            <a:ext cx="11050500" cy="389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1pPr>
            <a:lvl2pPr lvl="1" rtl="0">
              <a:spcBef>
                <a:spcPts val="56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48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40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40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40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40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40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40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4" name="Google Shape;21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8"/>
          <p:cNvSpPr txBox="1"/>
          <p:nvPr>
            <p:ph idx="1" type="body"/>
          </p:nvPr>
        </p:nvSpPr>
        <p:spPr>
          <a:xfrm>
            <a:off x="457200" y="2880513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0" name="Google Shape;22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6" name="Google Shape;22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1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32" name="Google Shape;232;p1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33" name="Google Shape;23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>
              <a:spcBef>
                <a:spcPts val="0"/>
              </a:spcBef>
              <a:spcAft>
                <a:spcPts val="0"/>
              </a:spcAft>
              <a:buClr>
                <a:srgbClr val="F6F7F9"/>
              </a:buClr>
              <a:buSzPts val="9900"/>
              <a:buFont typeface="Montserrat ExtraBold"/>
              <a:buNone/>
              <a:defRPr i="0" sz="9900" u="none" cap="none" strike="noStrike">
                <a:solidFill>
                  <a:srgbClr val="F6F7F9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2880513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191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3B3B3B"/>
              </a:buClr>
              <a:buSzPts val="3000"/>
              <a:buFont typeface="Montserrat SemiBold"/>
              <a:buChar char="•"/>
              <a:defRPr i="0" sz="3000" u="none" cap="none" strike="noStrike">
                <a:solidFill>
                  <a:srgbClr val="3B3B3B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indent="-34925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–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2pPr>
            <a:lvl3pPr indent="-34925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•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3pPr>
            <a:lvl4pPr indent="-34925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–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4pPr>
            <a:lvl5pPr indent="-34925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»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5pPr>
            <a:lvl6pPr indent="-34925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•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6pPr>
            <a:lvl7pPr indent="-34925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•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7pPr>
            <a:lvl8pPr indent="-34925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•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8pPr>
            <a:lvl9pPr indent="-34925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leo"/>
              <a:buChar char="•"/>
              <a:defRPr i="0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14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5" Type="http://schemas.openxmlformats.org/officeDocument/2006/relationships/image" Target="../media/image14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17"/>
          <p:cNvGrpSpPr/>
          <p:nvPr/>
        </p:nvGrpSpPr>
        <p:grpSpPr>
          <a:xfrm>
            <a:off x="3709170" y="8206067"/>
            <a:ext cx="14578830" cy="2080933"/>
            <a:chOff x="0" y="-96440"/>
            <a:chExt cx="19438441" cy="2774576"/>
          </a:xfrm>
        </p:grpSpPr>
        <p:grpSp>
          <p:nvGrpSpPr>
            <p:cNvPr id="281" name="Google Shape;281;p17"/>
            <p:cNvGrpSpPr/>
            <p:nvPr/>
          </p:nvGrpSpPr>
          <p:grpSpPr>
            <a:xfrm>
              <a:off x="0" y="492726"/>
              <a:ext cx="19438441" cy="2185410"/>
              <a:chOff x="0" y="-19050"/>
              <a:chExt cx="3839692" cy="431686"/>
            </a:xfrm>
          </p:grpSpPr>
          <p:sp>
            <p:nvSpPr>
              <p:cNvPr id="282" name="Google Shape;282;p17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ADE8F4"/>
              </a:solidFill>
              <a:ln>
                <a:noFill/>
              </a:ln>
            </p:spPr>
          </p:sp>
          <p:sp>
            <p:nvSpPr>
              <p:cNvPr id="283" name="Google Shape;283;p17"/>
              <p:cNvSpPr txBox="1"/>
              <p:nvPr/>
            </p:nvSpPr>
            <p:spPr>
              <a:xfrm>
                <a:off x="0" y="-19050"/>
                <a:ext cx="3839692" cy="431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4" name="Google Shape;284;p17"/>
            <p:cNvGrpSpPr/>
            <p:nvPr/>
          </p:nvGrpSpPr>
          <p:grpSpPr>
            <a:xfrm>
              <a:off x="0" y="-96440"/>
              <a:ext cx="19438441" cy="685607"/>
              <a:chOff x="0" y="-19050"/>
              <a:chExt cx="3839692" cy="135429"/>
            </a:xfrm>
          </p:grpSpPr>
          <p:sp>
            <p:nvSpPr>
              <p:cNvPr id="285" name="Google Shape;285;p17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90E0EF"/>
              </a:solidFill>
              <a:ln>
                <a:noFill/>
              </a:ln>
            </p:spPr>
          </p:sp>
          <p:sp>
            <p:nvSpPr>
              <p:cNvPr id="286" name="Google Shape;286;p17"/>
              <p:cNvSpPr txBox="1"/>
              <p:nvPr/>
            </p:nvSpPr>
            <p:spPr>
              <a:xfrm>
                <a:off x="127000" y="-19050"/>
                <a:ext cx="3585692" cy="1354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87" name="Google Shape;287;p17"/>
          <p:cNvGrpSpPr/>
          <p:nvPr/>
        </p:nvGrpSpPr>
        <p:grpSpPr>
          <a:xfrm>
            <a:off x="5129014" y="6602792"/>
            <a:ext cx="11739142" cy="1675606"/>
            <a:chOff x="0" y="-77656"/>
            <a:chExt cx="15652189" cy="2234141"/>
          </a:xfrm>
        </p:grpSpPr>
        <p:grpSp>
          <p:nvGrpSpPr>
            <p:cNvPr id="288" name="Google Shape;288;p17"/>
            <p:cNvGrpSpPr/>
            <p:nvPr/>
          </p:nvGrpSpPr>
          <p:grpSpPr>
            <a:xfrm>
              <a:off x="0" y="396752"/>
              <a:ext cx="15652189" cy="1759733"/>
              <a:chOff x="0" y="-19050"/>
              <a:chExt cx="3839692" cy="431686"/>
            </a:xfrm>
          </p:grpSpPr>
          <p:sp>
            <p:nvSpPr>
              <p:cNvPr id="289" name="Google Shape;289;p17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0B4D8"/>
              </a:solidFill>
              <a:ln>
                <a:noFill/>
              </a:ln>
            </p:spPr>
          </p:sp>
          <p:sp>
            <p:nvSpPr>
              <p:cNvPr id="290" name="Google Shape;290;p17"/>
              <p:cNvSpPr txBox="1"/>
              <p:nvPr/>
            </p:nvSpPr>
            <p:spPr>
              <a:xfrm>
                <a:off x="0" y="-19050"/>
                <a:ext cx="3839692" cy="431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1" name="Google Shape;291;p17"/>
            <p:cNvGrpSpPr/>
            <p:nvPr/>
          </p:nvGrpSpPr>
          <p:grpSpPr>
            <a:xfrm>
              <a:off x="0" y="-77656"/>
              <a:ext cx="15652189" cy="552064"/>
              <a:chOff x="0" y="-19050"/>
              <a:chExt cx="3839692" cy="135429"/>
            </a:xfrm>
          </p:grpSpPr>
          <p:sp>
            <p:nvSpPr>
              <p:cNvPr id="292" name="Google Shape;292;p17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077B6"/>
              </a:solidFill>
              <a:ln>
                <a:noFill/>
              </a:ln>
            </p:spPr>
          </p:sp>
          <p:sp>
            <p:nvSpPr>
              <p:cNvPr id="293" name="Google Shape;293;p17"/>
              <p:cNvSpPr txBox="1"/>
              <p:nvPr/>
            </p:nvSpPr>
            <p:spPr>
              <a:xfrm>
                <a:off x="127000" y="-19050"/>
                <a:ext cx="3585692" cy="1354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6944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94" name="Google Shape;294;p17"/>
          <p:cNvGrpSpPr/>
          <p:nvPr/>
        </p:nvGrpSpPr>
        <p:grpSpPr>
          <a:xfrm>
            <a:off x="6243130" y="5303478"/>
            <a:ext cx="9510910" cy="1357556"/>
            <a:chOff x="0" y="-62916"/>
            <a:chExt cx="12681214" cy="1810074"/>
          </a:xfrm>
        </p:grpSpPr>
        <p:grpSp>
          <p:nvGrpSpPr>
            <p:cNvPr id="295" name="Google Shape;295;p17"/>
            <p:cNvGrpSpPr/>
            <p:nvPr/>
          </p:nvGrpSpPr>
          <p:grpSpPr>
            <a:xfrm>
              <a:off x="0" y="321444"/>
              <a:ext cx="12681214" cy="1425714"/>
              <a:chOff x="0" y="-19050"/>
              <a:chExt cx="3839692" cy="431686"/>
            </a:xfrm>
          </p:grpSpPr>
          <p:sp>
            <p:nvSpPr>
              <p:cNvPr id="296" name="Google Shape;296;p17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23E8A"/>
              </a:solidFill>
              <a:ln>
                <a:noFill/>
              </a:ln>
            </p:spPr>
          </p:sp>
          <p:sp>
            <p:nvSpPr>
              <p:cNvPr id="297" name="Google Shape;297;p17"/>
              <p:cNvSpPr txBox="1"/>
              <p:nvPr/>
            </p:nvSpPr>
            <p:spPr>
              <a:xfrm>
                <a:off x="0" y="-19050"/>
                <a:ext cx="3839692" cy="431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8" name="Google Shape;298;p17"/>
            <p:cNvGrpSpPr/>
            <p:nvPr/>
          </p:nvGrpSpPr>
          <p:grpSpPr>
            <a:xfrm>
              <a:off x="0" y="-62916"/>
              <a:ext cx="12681214" cy="447276"/>
              <a:chOff x="0" y="-19050"/>
              <a:chExt cx="3839692" cy="135429"/>
            </a:xfrm>
          </p:grpSpPr>
          <p:sp>
            <p:nvSpPr>
              <p:cNvPr id="299" name="Google Shape;299;p17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33472"/>
              </a:solidFill>
              <a:ln>
                <a:noFill/>
              </a:ln>
            </p:spPr>
          </p:sp>
          <p:sp>
            <p:nvSpPr>
              <p:cNvPr id="300" name="Google Shape;300;p17"/>
              <p:cNvSpPr txBox="1"/>
              <p:nvPr/>
            </p:nvSpPr>
            <p:spPr>
              <a:xfrm>
                <a:off x="127000" y="-19050"/>
                <a:ext cx="3585692" cy="1354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01" name="Google Shape;301;p17"/>
          <p:cNvGrpSpPr/>
          <p:nvPr/>
        </p:nvGrpSpPr>
        <p:grpSpPr>
          <a:xfrm>
            <a:off x="7256138" y="4282296"/>
            <a:ext cx="7484894" cy="1068369"/>
            <a:chOff x="0" y="-49513"/>
            <a:chExt cx="9979859" cy="1424491"/>
          </a:xfrm>
        </p:grpSpPr>
        <p:grpSp>
          <p:nvGrpSpPr>
            <p:cNvPr id="302" name="Google Shape;302;p17"/>
            <p:cNvGrpSpPr/>
            <p:nvPr/>
          </p:nvGrpSpPr>
          <p:grpSpPr>
            <a:xfrm>
              <a:off x="0" y="252971"/>
              <a:ext cx="9979859" cy="1122007"/>
              <a:chOff x="0" y="-19050"/>
              <a:chExt cx="3839692" cy="431686"/>
            </a:xfrm>
          </p:grpSpPr>
          <p:sp>
            <p:nvSpPr>
              <p:cNvPr id="303" name="Google Shape;303;p17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3045E"/>
              </a:solidFill>
              <a:ln>
                <a:noFill/>
              </a:ln>
            </p:spPr>
          </p:sp>
          <p:sp>
            <p:nvSpPr>
              <p:cNvPr id="304" name="Google Shape;304;p17"/>
              <p:cNvSpPr txBox="1"/>
              <p:nvPr/>
            </p:nvSpPr>
            <p:spPr>
              <a:xfrm>
                <a:off x="0" y="-19050"/>
                <a:ext cx="3839692" cy="431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5" name="Google Shape;305;p17"/>
            <p:cNvGrpSpPr/>
            <p:nvPr/>
          </p:nvGrpSpPr>
          <p:grpSpPr>
            <a:xfrm>
              <a:off x="0" y="-49513"/>
              <a:ext cx="9979859" cy="351997"/>
              <a:chOff x="0" y="-19050"/>
              <a:chExt cx="3839692" cy="135429"/>
            </a:xfrm>
          </p:grpSpPr>
          <p:sp>
            <p:nvSpPr>
              <p:cNvPr id="306" name="Google Shape;306;p17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10250"/>
              </a:solidFill>
              <a:ln>
                <a:noFill/>
              </a:ln>
            </p:spPr>
          </p:sp>
          <p:sp>
            <p:nvSpPr>
              <p:cNvPr id="307" name="Google Shape;307;p17"/>
              <p:cNvSpPr txBox="1"/>
              <p:nvPr/>
            </p:nvSpPr>
            <p:spPr>
              <a:xfrm>
                <a:off x="127000" y="-19050"/>
                <a:ext cx="3585692" cy="1354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08" name="Google Shape;308;p17"/>
          <p:cNvGrpSpPr/>
          <p:nvPr/>
        </p:nvGrpSpPr>
        <p:grpSpPr>
          <a:xfrm>
            <a:off x="8004446" y="3464685"/>
            <a:ext cx="5988277" cy="854746"/>
            <a:chOff x="0" y="-39613"/>
            <a:chExt cx="7984369" cy="1139661"/>
          </a:xfrm>
        </p:grpSpPr>
        <p:grpSp>
          <p:nvGrpSpPr>
            <p:cNvPr id="309" name="Google Shape;309;p17"/>
            <p:cNvGrpSpPr/>
            <p:nvPr/>
          </p:nvGrpSpPr>
          <p:grpSpPr>
            <a:xfrm>
              <a:off x="0" y="202388"/>
              <a:ext cx="7984369" cy="897660"/>
              <a:chOff x="0" y="-19050"/>
              <a:chExt cx="3839692" cy="431686"/>
            </a:xfrm>
          </p:grpSpPr>
          <p:sp>
            <p:nvSpPr>
              <p:cNvPr id="310" name="Google Shape;310;p17"/>
              <p:cNvSpPr/>
              <p:nvPr/>
            </p:nvSpPr>
            <p:spPr>
              <a:xfrm>
                <a:off x="0" y="0"/>
                <a:ext cx="3839692" cy="412636"/>
              </a:xfrm>
              <a:custGeom>
                <a:rect b="b" l="l" r="r" t="t"/>
                <a:pathLst>
                  <a:path extrusionOk="0" h="412636" w="3839692">
                    <a:moveTo>
                      <a:pt x="0" y="0"/>
                    </a:moveTo>
                    <a:lnTo>
                      <a:pt x="3839692" y="0"/>
                    </a:lnTo>
                    <a:lnTo>
                      <a:pt x="3839692" y="412636"/>
                    </a:lnTo>
                    <a:lnTo>
                      <a:pt x="0" y="412636"/>
                    </a:lnTo>
                    <a:close/>
                  </a:path>
                </a:pathLst>
              </a:custGeom>
              <a:solidFill>
                <a:srgbClr val="0F1A38"/>
              </a:solidFill>
              <a:ln>
                <a:noFill/>
              </a:ln>
            </p:spPr>
          </p:sp>
          <p:sp>
            <p:nvSpPr>
              <p:cNvPr id="311" name="Google Shape;311;p17"/>
              <p:cNvSpPr txBox="1"/>
              <p:nvPr/>
            </p:nvSpPr>
            <p:spPr>
              <a:xfrm>
                <a:off x="0" y="-19050"/>
                <a:ext cx="3839692" cy="431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2" name="Google Shape;312;p17"/>
            <p:cNvGrpSpPr/>
            <p:nvPr/>
          </p:nvGrpSpPr>
          <p:grpSpPr>
            <a:xfrm>
              <a:off x="0" y="-39613"/>
              <a:ext cx="7984369" cy="281614"/>
              <a:chOff x="0" y="-19050"/>
              <a:chExt cx="3839692" cy="135429"/>
            </a:xfrm>
          </p:grpSpPr>
          <p:sp>
            <p:nvSpPr>
              <p:cNvPr id="313" name="Google Shape;313;p17"/>
              <p:cNvSpPr/>
              <p:nvPr/>
            </p:nvSpPr>
            <p:spPr>
              <a:xfrm>
                <a:off x="0" y="0"/>
                <a:ext cx="3839692" cy="116379"/>
              </a:xfrm>
              <a:custGeom>
                <a:rect b="b" l="l" r="r" t="t"/>
                <a:pathLst>
                  <a:path extrusionOk="0" h="116379" w="3839692">
                    <a:moveTo>
                      <a:pt x="203200" y="0"/>
                    </a:moveTo>
                    <a:lnTo>
                      <a:pt x="3636492" y="0"/>
                    </a:lnTo>
                    <a:lnTo>
                      <a:pt x="3839692" y="116379"/>
                    </a:lnTo>
                    <a:lnTo>
                      <a:pt x="0" y="116379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0B1227"/>
              </a:solidFill>
              <a:ln>
                <a:noFill/>
              </a:ln>
            </p:spPr>
          </p:sp>
          <p:sp>
            <p:nvSpPr>
              <p:cNvPr id="314" name="Google Shape;314;p17"/>
              <p:cNvSpPr txBox="1"/>
              <p:nvPr/>
            </p:nvSpPr>
            <p:spPr>
              <a:xfrm>
                <a:off x="127000" y="-19050"/>
                <a:ext cx="3585692" cy="1354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37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15" name="Google Shape;315;p17"/>
          <p:cNvGrpSpPr/>
          <p:nvPr/>
        </p:nvGrpSpPr>
        <p:grpSpPr>
          <a:xfrm>
            <a:off x="9663817" y="426675"/>
            <a:ext cx="2696244" cy="2696244"/>
            <a:chOff x="0" y="0"/>
            <a:chExt cx="812800" cy="812800"/>
          </a:xfrm>
        </p:grpSpPr>
        <p:sp>
          <p:nvSpPr>
            <p:cNvPr id="316" name="Google Shape;316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8" name="Google Shape;318;p17"/>
          <p:cNvSpPr/>
          <p:nvPr/>
        </p:nvSpPr>
        <p:spPr>
          <a:xfrm>
            <a:off x="10425009" y="934302"/>
            <a:ext cx="1207257" cy="1680991"/>
          </a:xfrm>
          <a:custGeom>
            <a:rect b="b" l="l" r="r" t="t"/>
            <a:pathLst>
              <a:path extrusionOk="0" h="1680991" w="1207257">
                <a:moveTo>
                  <a:pt x="0" y="0"/>
                </a:moveTo>
                <a:lnTo>
                  <a:pt x="1207257" y="0"/>
                </a:lnTo>
                <a:lnTo>
                  <a:pt x="1207257" y="1680991"/>
                </a:lnTo>
                <a:lnTo>
                  <a:pt x="0" y="16809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9" name="Google Shape;319;p17"/>
          <p:cNvSpPr txBox="1"/>
          <p:nvPr/>
        </p:nvSpPr>
        <p:spPr>
          <a:xfrm>
            <a:off x="6445704" y="9001667"/>
            <a:ext cx="9224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20" name="Google Shape;320;p17"/>
          <p:cNvSpPr txBox="1"/>
          <p:nvPr/>
        </p:nvSpPr>
        <p:spPr>
          <a:xfrm>
            <a:off x="7461884" y="7145975"/>
            <a:ext cx="7191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21" name="Google Shape;321;p17"/>
          <p:cNvSpPr txBox="1"/>
          <p:nvPr/>
        </p:nvSpPr>
        <p:spPr>
          <a:xfrm>
            <a:off x="7938955" y="5779933"/>
            <a:ext cx="623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22" name="Google Shape;322;p17"/>
          <p:cNvSpPr txBox="1"/>
          <p:nvPr/>
        </p:nvSpPr>
        <p:spPr>
          <a:xfrm>
            <a:off x="8503273" y="4658977"/>
            <a:ext cx="5109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23" name="Google Shape;323;p17"/>
          <p:cNvSpPr txBox="1"/>
          <p:nvPr/>
        </p:nvSpPr>
        <p:spPr>
          <a:xfrm>
            <a:off x="9500984" y="3805488"/>
            <a:ext cx="3113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24" name="Google Shape;324;p17"/>
          <p:cNvSpPr txBox="1"/>
          <p:nvPr/>
        </p:nvSpPr>
        <p:spPr>
          <a:xfrm>
            <a:off x="624482" y="9206499"/>
            <a:ext cx="996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ADE8F4"/>
                </a:solidFill>
                <a:latin typeface="Montserrat"/>
                <a:ea typeface="Montserrat"/>
                <a:cs typeface="Montserrat"/>
                <a:sym typeface="Montserrat"/>
              </a:rPr>
              <a:t>01.</a:t>
            </a:r>
            <a:endParaRPr/>
          </a:p>
        </p:txBody>
      </p:sp>
      <p:sp>
        <p:nvSpPr>
          <p:cNvPr id="325" name="Google Shape;325;p17"/>
          <p:cNvSpPr txBox="1"/>
          <p:nvPr/>
        </p:nvSpPr>
        <p:spPr>
          <a:xfrm>
            <a:off x="624483" y="7393515"/>
            <a:ext cx="996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B4D8"/>
                </a:solidFill>
                <a:latin typeface="Montserrat"/>
                <a:ea typeface="Montserrat"/>
                <a:cs typeface="Montserrat"/>
                <a:sym typeface="Montserrat"/>
              </a:rPr>
              <a:t>02.</a:t>
            </a:r>
            <a:endParaRPr/>
          </a:p>
        </p:txBody>
      </p:sp>
      <p:sp>
        <p:nvSpPr>
          <p:cNvPr id="326" name="Google Shape;326;p17"/>
          <p:cNvSpPr txBox="1"/>
          <p:nvPr/>
        </p:nvSpPr>
        <p:spPr>
          <a:xfrm>
            <a:off x="624483" y="5760544"/>
            <a:ext cx="1128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23E8A"/>
                </a:solidFill>
                <a:latin typeface="Montserrat"/>
                <a:ea typeface="Montserrat"/>
                <a:cs typeface="Montserrat"/>
                <a:sym typeface="Montserrat"/>
              </a:rPr>
              <a:t>03.</a:t>
            </a:r>
            <a:endParaRPr/>
          </a:p>
        </p:txBody>
      </p:sp>
      <p:sp>
        <p:nvSpPr>
          <p:cNvPr id="327" name="Google Shape;327;p17"/>
          <p:cNvSpPr txBox="1"/>
          <p:nvPr/>
        </p:nvSpPr>
        <p:spPr>
          <a:xfrm>
            <a:off x="624482" y="4460713"/>
            <a:ext cx="1230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33472"/>
                </a:solidFill>
                <a:latin typeface="Montserrat"/>
                <a:ea typeface="Montserrat"/>
                <a:cs typeface="Montserrat"/>
                <a:sym typeface="Montserrat"/>
              </a:rPr>
              <a:t>04.</a:t>
            </a:r>
            <a:endParaRPr/>
          </a:p>
        </p:txBody>
      </p:sp>
      <p:sp>
        <p:nvSpPr>
          <p:cNvPr id="328" name="Google Shape;328;p17"/>
          <p:cNvSpPr txBox="1"/>
          <p:nvPr/>
        </p:nvSpPr>
        <p:spPr>
          <a:xfrm>
            <a:off x="624483" y="3366614"/>
            <a:ext cx="12300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10250"/>
                </a:solidFill>
                <a:latin typeface="Montserrat"/>
                <a:ea typeface="Montserrat"/>
                <a:cs typeface="Montserrat"/>
                <a:sym typeface="Montserrat"/>
              </a:rPr>
              <a:t>05.</a:t>
            </a:r>
            <a:endParaRPr/>
          </a:p>
        </p:txBody>
      </p:sp>
      <p:cxnSp>
        <p:nvCxnSpPr>
          <p:cNvPr id="329" name="Google Shape;329;p17"/>
          <p:cNvCxnSpPr/>
          <p:nvPr/>
        </p:nvCxnSpPr>
        <p:spPr>
          <a:xfrm>
            <a:off x="1854585" y="3822226"/>
            <a:ext cx="5401553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30" name="Google Shape;330;p17"/>
          <p:cNvCxnSpPr/>
          <p:nvPr/>
        </p:nvCxnSpPr>
        <p:spPr>
          <a:xfrm>
            <a:off x="1854585" y="4954425"/>
            <a:ext cx="4388545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31" name="Google Shape;331;p17"/>
          <p:cNvCxnSpPr/>
          <p:nvPr/>
        </p:nvCxnSpPr>
        <p:spPr>
          <a:xfrm>
            <a:off x="1854585" y="6179327"/>
            <a:ext cx="3274429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32" name="Google Shape;332;p17"/>
          <p:cNvCxnSpPr/>
          <p:nvPr/>
        </p:nvCxnSpPr>
        <p:spPr>
          <a:xfrm>
            <a:off x="1854585" y="7849128"/>
            <a:ext cx="2533960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333" name="Google Shape;333;p17"/>
          <p:cNvCxnSpPr/>
          <p:nvPr/>
        </p:nvCxnSpPr>
        <p:spPr>
          <a:xfrm>
            <a:off x="1621393" y="9700211"/>
            <a:ext cx="1693134" cy="0"/>
          </a:xfrm>
          <a:prstGeom prst="straightConnector1">
            <a:avLst/>
          </a:prstGeom>
          <a:noFill/>
          <a:ln cap="rnd" cmpd="sng" w="76200">
            <a:solidFill>
              <a:srgbClr val="010250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lin ang="2700000" scaled="0"/>
        </a:gradFill>
      </p:bgPr>
    </p:bg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8" name="Google Shape;338;p18"/>
          <p:cNvGrpSpPr/>
          <p:nvPr/>
        </p:nvGrpSpPr>
        <p:grpSpPr>
          <a:xfrm>
            <a:off x="2003847" y="843998"/>
            <a:ext cx="9068731" cy="1671502"/>
            <a:chOff x="0" y="-38100"/>
            <a:chExt cx="2388472" cy="440231"/>
          </a:xfrm>
        </p:grpSpPr>
        <p:sp>
          <p:nvSpPr>
            <p:cNvPr id="339" name="Google Shape;339;p18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18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1" name="Google Shape;341;p18"/>
          <p:cNvGrpSpPr/>
          <p:nvPr/>
        </p:nvGrpSpPr>
        <p:grpSpPr>
          <a:xfrm>
            <a:off x="4665746" y="3107335"/>
            <a:ext cx="9068731" cy="1671502"/>
            <a:chOff x="0" y="-38100"/>
            <a:chExt cx="2388472" cy="440231"/>
          </a:xfrm>
        </p:grpSpPr>
        <p:sp>
          <p:nvSpPr>
            <p:cNvPr id="342" name="Google Shape;342;p18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18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4" name="Google Shape;344;p18"/>
          <p:cNvGrpSpPr/>
          <p:nvPr/>
        </p:nvGrpSpPr>
        <p:grpSpPr>
          <a:xfrm>
            <a:off x="1672932" y="555711"/>
            <a:ext cx="2306471" cy="2306471"/>
            <a:chOff x="0" y="0"/>
            <a:chExt cx="812800" cy="812800"/>
          </a:xfrm>
        </p:grpSpPr>
        <p:sp>
          <p:nvSpPr>
            <p:cNvPr id="345" name="Google Shape;345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1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7" name="Google Shape;347;p18"/>
          <p:cNvGrpSpPr/>
          <p:nvPr/>
        </p:nvGrpSpPr>
        <p:grpSpPr>
          <a:xfrm>
            <a:off x="3920186" y="2862181"/>
            <a:ext cx="2306471" cy="2306471"/>
            <a:chOff x="0" y="0"/>
            <a:chExt cx="812800" cy="812800"/>
          </a:xfrm>
        </p:grpSpPr>
        <p:sp>
          <p:nvSpPr>
            <p:cNvPr id="348" name="Google Shape;348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0" name="Google Shape;350;p18"/>
          <p:cNvGrpSpPr/>
          <p:nvPr/>
        </p:nvGrpSpPr>
        <p:grpSpPr>
          <a:xfrm>
            <a:off x="6834805" y="5413806"/>
            <a:ext cx="9068731" cy="1671502"/>
            <a:chOff x="0" y="-38100"/>
            <a:chExt cx="2388472" cy="440231"/>
          </a:xfrm>
        </p:grpSpPr>
        <p:sp>
          <p:nvSpPr>
            <p:cNvPr id="351" name="Google Shape;351;p18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18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3" name="Google Shape;353;p18"/>
          <p:cNvGrpSpPr/>
          <p:nvPr/>
        </p:nvGrpSpPr>
        <p:grpSpPr>
          <a:xfrm>
            <a:off x="6089245" y="5168652"/>
            <a:ext cx="2306471" cy="2306471"/>
            <a:chOff x="0" y="0"/>
            <a:chExt cx="812800" cy="812800"/>
          </a:xfrm>
        </p:grpSpPr>
        <p:sp>
          <p:nvSpPr>
            <p:cNvPr id="354" name="Google Shape;354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1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6" name="Google Shape;356;p18"/>
          <p:cNvGrpSpPr/>
          <p:nvPr/>
        </p:nvGrpSpPr>
        <p:grpSpPr>
          <a:xfrm>
            <a:off x="8883399" y="7720276"/>
            <a:ext cx="9068731" cy="1671502"/>
            <a:chOff x="0" y="-38100"/>
            <a:chExt cx="2388472" cy="440231"/>
          </a:xfrm>
        </p:grpSpPr>
        <p:sp>
          <p:nvSpPr>
            <p:cNvPr id="357" name="Google Shape;357;p18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18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9" name="Google Shape;359;p18"/>
          <p:cNvGrpSpPr/>
          <p:nvPr/>
        </p:nvGrpSpPr>
        <p:grpSpPr>
          <a:xfrm>
            <a:off x="8137839" y="7475123"/>
            <a:ext cx="2306471" cy="2306471"/>
            <a:chOff x="0" y="0"/>
            <a:chExt cx="812800" cy="812800"/>
          </a:xfrm>
        </p:grpSpPr>
        <p:sp>
          <p:nvSpPr>
            <p:cNvPr id="360" name="Google Shape;360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1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2" name="Google Shape;362;p18"/>
          <p:cNvSpPr/>
          <p:nvPr/>
        </p:nvSpPr>
        <p:spPr>
          <a:xfrm flipH="1">
            <a:off x="-530192" y="2014775"/>
            <a:ext cx="8700880" cy="6770867"/>
          </a:xfrm>
          <a:custGeom>
            <a:rect b="b" l="l" r="r" t="t"/>
            <a:pathLst>
              <a:path extrusionOk="0" h="6770867" w="8700880">
                <a:moveTo>
                  <a:pt x="8700880" y="0"/>
                </a:moveTo>
                <a:lnTo>
                  <a:pt x="0" y="0"/>
                </a:lnTo>
                <a:lnTo>
                  <a:pt x="0" y="6770867"/>
                </a:lnTo>
                <a:lnTo>
                  <a:pt x="8700880" y="6770867"/>
                </a:lnTo>
                <a:lnTo>
                  <a:pt x="870088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3" name="Google Shape;363;p18"/>
          <p:cNvSpPr txBox="1"/>
          <p:nvPr/>
        </p:nvSpPr>
        <p:spPr>
          <a:xfrm>
            <a:off x="10815038" y="8745911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364" name="Google Shape;364;p18"/>
          <p:cNvSpPr txBox="1"/>
          <p:nvPr/>
        </p:nvSpPr>
        <p:spPr>
          <a:xfrm>
            <a:off x="10815038" y="8133058"/>
            <a:ext cx="4958362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65" name="Google Shape;365;p18"/>
          <p:cNvSpPr txBox="1"/>
          <p:nvPr/>
        </p:nvSpPr>
        <p:spPr>
          <a:xfrm>
            <a:off x="8208385" y="7891675"/>
            <a:ext cx="22428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04.</a:t>
            </a:r>
            <a:endParaRPr/>
          </a:p>
        </p:txBody>
      </p:sp>
      <p:sp>
        <p:nvSpPr>
          <p:cNvPr id="366" name="Google Shape;366;p18"/>
          <p:cNvSpPr/>
          <p:nvPr/>
        </p:nvSpPr>
        <p:spPr>
          <a:xfrm flipH="1">
            <a:off x="5876533" y="8551448"/>
            <a:ext cx="8700880" cy="6770867"/>
          </a:xfrm>
          <a:custGeom>
            <a:rect b="b" l="l" r="r" t="t"/>
            <a:pathLst>
              <a:path extrusionOk="0" h="6770867" w="8700880">
                <a:moveTo>
                  <a:pt x="8700880" y="0"/>
                </a:moveTo>
                <a:lnTo>
                  <a:pt x="0" y="0"/>
                </a:lnTo>
                <a:lnTo>
                  <a:pt x="0" y="6770866"/>
                </a:lnTo>
                <a:lnTo>
                  <a:pt x="8700880" y="6770866"/>
                </a:lnTo>
                <a:lnTo>
                  <a:pt x="870088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67" name="Google Shape;367;p18"/>
          <p:cNvSpPr txBox="1"/>
          <p:nvPr/>
        </p:nvSpPr>
        <p:spPr>
          <a:xfrm>
            <a:off x="4311622" y="1824594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368" name="Google Shape;368;p18"/>
          <p:cNvSpPr txBox="1"/>
          <p:nvPr/>
        </p:nvSpPr>
        <p:spPr>
          <a:xfrm>
            <a:off x="4311622" y="1211741"/>
            <a:ext cx="574677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69" name="Google Shape;369;p18"/>
          <p:cNvSpPr txBox="1"/>
          <p:nvPr/>
        </p:nvSpPr>
        <p:spPr>
          <a:xfrm>
            <a:off x="6643295" y="4131662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370" name="Google Shape;370;p18"/>
          <p:cNvSpPr txBox="1"/>
          <p:nvPr/>
        </p:nvSpPr>
        <p:spPr>
          <a:xfrm>
            <a:off x="6643295" y="3481382"/>
            <a:ext cx="5091505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71" name="Google Shape;371;p18"/>
          <p:cNvSpPr txBox="1"/>
          <p:nvPr/>
        </p:nvSpPr>
        <p:spPr>
          <a:xfrm>
            <a:off x="8827331" y="6439440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372" name="Google Shape;372;p18"/>
          <p:cNvSpPr txBox="1"/>
          <p:nvPr/>
        </p:nvSpPr>
        <p:spPr>
          <a:xfrm>
            <a:off x="8885332" y="5826587"/>
            <a:ext cx="544026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373" name="Google Shape;373;p18"/>
          <p:cNvSpPr txBox="1"/>
          <p:nvPr/>
        </p:nvSpPr>
        <p:spPr>
          <a:xfrm>
            <a:off x="1890927" y="924828"/>
            <a:ext cx="18741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01.</a:t>
            </a:r>
            <a:endParaRPr/>
          </a:p>
        </p:txBody>
      </p:sp>
      <p:sp>
        <p:nvSpPr>
          <p:cNvPr id="374" name="Google Shape;374;p18"/>
          <p:cNvSpPr txBox="1"/>
          <p:nvPr/>
        </p:nvSpPr>
        <p:spPr>
          <a:xfrm>
            <a:off x="3990340" y="3253672"/>
            <a:ext cx="21663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02.</a:t>
            </a:r>
            <a:endParaRPr/>
          </a:p>
        </p:txBody>
      </p:sp>
      <p:sp>
        <p:nvSpPr>
          <p:cNvPr id="375" name="Google Shape;375;p18"/>
          <p:cNvSpPr txBox="1"/>
          <p:nvPr/>
        </p:nvSpPr>
        <p:spPr>
          <a:xfrm>
            <a:off x="6226657" y="5617748"/>
            <a:ext cx="20619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03.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FDFDF"/>
            </a:gs>
            <a:gs pos="100000">
              <a:srgbClr val="FFFFFF"/>
            </a:gs>
          </a:gsLst>
          <a:lin ang="5400000" scaled="0"/>
        </a:gradFill>
      </p:bgPr>
    </p:bg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0" name="Google Shape;380;p19"/>
          <p:cNvGrpSpPr/>
          <p:nvPr/>
        </p:nvGrpSpPr>
        <p:grpSpPr>
          <a:xfrm>
            <a:off x="496489" y="8119964"/>
            <a:ext cx="3086100" cy="670226"/>
            <a:chOff x="0" y="-28575"/>
            <a:chExt cx="812800" cy="176521"/>
          </a:xfrm>
        </p:grpSpPr>
        <p:sp>
          <p:nvSpPr>
            <p:cNvPr id="381" name="Google Shape;381;p19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</p:sp>
        <p:sp>
          <p:nvSpPr>
            <p:cNvPr id="382" name="Google Shape;382;p19"/>
            <p:cNvSpPr txBox="1"/>
            <p:nvPr/>
          </p:nvSpPr>
          <p:spPr>
            <a:xfrm>
              <a:off x="0" y="-28575"/>
              <a:ext cx="812800" cy="17652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3" name="Google Shape;383;p19"/>
          <p:cNvGrpSpPr/>
          <p:nvPr/>
        </p:nvGrpSpPr>
        <p:grpSpPr>
          <a:xfrm>
            <a:off x="3341549" y="6889868"/>
            <a:ext cx="3086100" cy="706392"/>
            <a:chOff x="0" y="-38100"/>
            <a:chExt cx="812800" cy="186046"/>
          </a:xfrm>
        </p:grpSpPr>
        <p:sp>
          <p:nvSpPr>
            <p:cNvPr id="384" name="Google Shape;384;p19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90E0EF"/>
            </a:solidFill>
            <a:ln>
              <a:noFill/>
            </a:ln>
          </p:spPr>
        </p:sp>
        <p:sp>
          <p:nvSpPr>
            <p:cNvPr id="385" name="Google Shape;385;p19"/>
            <p:cNvSpPr txBox="1"/>
            <p:nvPr/>
          </p:nvSpPr>
          <p:spPr>
            <a:xfrm>
              <a:off x="0" y="-38100"/>
              <a:ext cx="812800" cy="186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6" name="Google Shape;386;p19"/>
          <p:cNvGrpSpPr/>
          <p:nvPr/>
        </p:nvGrpSpPr>
        <p:grpSpPr>
          <a:xfrm>
            <a:off x="6186609" y="5695938"/>
            <a:ext cx="3086100" cy="706392"/>
            <a:chOff x="0" y="-38100"/>
            <a:chExt cx="812800" cy="186046"/>
          </a:xfrm>
        </p:grpSpPr>
        <p:sp>
          <p:nvSpPr>
            <p:cNvPr id="387" name="Google Shape;387;p19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</p:sp>
        <p:sp>
          <p:nvSpPr>
            <p:cNvPr id="388" name="Google Shape;388;p19"/>
            <p:cNvSpPr txBox="1"/>
            <p:nvPr/>
          </p:nvSpPr>
          <p:spPr>
            <a:xfrm>
              <a:off x="0" y="-38100"/>
              <a:ext cx="812800" cy="186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9" name="Google Shape;389;p19"/>
          <p:cNvGrpSpPr/>
          <p:nvPr/>
        </p:nvGrpSpPr>
        <p:grpSpPr>
          <a:xfrm>
            <a:off x="9031669" y="4502008"/>
            <a:ext cx="3086100" cy="706392"/>
            <a:chOff x="0" y="-38100"/>
            <a:chExt cx="812800" cy="186046"/>
          </a:xfrm>
        </p:grpSpPr>
        <p:sp>
          <p:nvSpPr>
            <p:cNvPr id="390" name="Google Shape;390;p19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</p:sp>
        <p:sp>
          <p:nvSpPr>
            <p:cNvPr id="391" name="Google Shape;391;p19"/>
            <p:cNvSpPr txBox="1"/>
            <p:nvPr/>
          </p:nvSpPr>
          <p:spPr>
            <a:xfrm>
              <a:off x="0" y="-38100"/>
              <a:ext cx="812800" cy="186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2" name="Google Shape;392;p19"/>
          <p:cNvGrpSpPr/>
          <p:nvPr/>
        </p:nvGrpSpPr>
        <p:grpSpPr>
          <a:xfrm>
            <a:off x="11876729" y="3308078"/>
            <a:ext cx="3086100" cy="706392"/>
            <a:chOff x="0" y="-38100"/>
            <a:chExt cx="812800" cy="186046"/>
          </a:xfrm>
        </p:grpSpPr>
        <p:sp>
          <p:nvSpPr>
            <p:cNvPr id="393" name="Google Shape;393;p19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</p:sp>
        <p:sp>
          <p:nvSpPr>
            <p:cNvPr id="394" name="Google Shape;394;p19"/>
            <p:cNvSpPr txBox="1"/>
            <p:nvPr/>
          </p:nvSpPr>
          <p:spPr>
            <a:xfrm>
              <a:off x="0" y="-38100"/>
              <a:ext cx="812800" cy="186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5" name="Google Shape;395;p19"/>
          <p:cNvGrpSpPr/>
          <p:nvPr/>
        </p:nvGrpSpPr>
        <p:grpSpPr>
          <a:xfrm>
            <a:off x="14721789" y="2114148"/>
            <a:ext cx="3086100" cy="706392"/>
            <a:chOff x="0" y="-38100"/>
            <a:chExt cx="812800" cy="186046"/>
          </a:xfrm>
        </p:grpSpPr>
        <p:sp>
          <p:nvSpPr>
            <p:cNvPr id="396" name="Google Shape;396;p19"/>
            <p:cNvSpPr/>
            <p:nvPr/>
          </p:nvSpPr>
          <p:spPr>
            <a:xfrm>
              <a:off x="0" y="0"/>
              <a:ext cx="812800" cy="147946"/>
            </a:xfrm>
            <a:custGeom>
              <a:rect b="b" l="l" r="r" t="t"/>
              <a:pathLst>
                <a:path extrusionOk="0" h="147946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147946"/>
                  </a:lnTo>
                  <a:lnTo>
                    <a:pt x="0" y="147946"/>
                  </a:lnTo>
                  <a:close/>
                </a:path>
              </a:pathLst>
            </a:custGeom>
            <a:solidFill>
              <a:srgbClr val="03045E"/>
            </a:solidFill>
            <a:ln>
              <a:noFill/>
            </a:ln>
          </p:spPr>
        </p:sp>
        <p:sp>
          <p:nvSpPr>
            <p:cNvPr id="397" name="Google Shape;397;p19"/>
            <p:cNvSpPr txBox="1"/>
            <p:nvPr/>
          </p:nvSpPr>
          <p:spPr>
            <a:xfrm>
              <a:off x="0" y="-38100"/>
              <a:ext cx="812800" cy="1860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8" name="Google Shape;398;p19"/>
          <p:cNvGrpSpPr/>
          <p:nvPr/>
        </p:nvGrpSpPr>
        <p:grpSpPr>
          <a:xfrm>
            <a:off x="3128363" y="6889868"/>
            <a:ext cx="463751" cy="1900322"/>
            <a:chOff x="0" y="-38100"/>
            <a:chExt cx="122140" cy="500496"/>
          </a:xfrm>
        </p:grpSpPr>
        <p:sp>
          <p:nvSpPr>
            <p:cNvPr id="399" name="Google Shape;399;p19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90E0EF"/>
            </a:solidFill>
            <a:ln>
              <a:noFill/>
            </a:ln>
          </p:spPr>
        </p:sp>
        <p:sp>
          <p:nvSpPr>
            <p:cNvPr id="400" name="Google Shape;400;p19"/>
            <p:cNvSpPr txBox="1"/>
            <p:nvPr/>
          </p:nvSpPr>
          <p:spPr>
            <a:xfrm>
              <a:off x="0" y="-38100"/>
              <a:ext cx="122140" cy="500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1" name="Google Shape;401;p19"/>
          <p:cNvGrpSpPr/>
          <p:nvPr/>
        </p:nvGrpSpPr>
        <p:grpSpPr>
          <a:xfrm>
            <a:off x="5963898" y="5695938"/>
            <a:ext cx="463751" cy="1900322"/>
            <a:chOff x="0" y="-38100"/>
            <a:chExt cx="122140" cy="500496"/>
          </a:xfrm>
        </p:grpSpPr>
        <p:sp>
          <p:nvSpPr>
            <p:cNvPr id="402" name="Google Shape;402;p19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</p:sp>
        <p:sp>
          <p:nvSpPr>
            <p:cNvPr id="403" name="Google Shape;403;p19"/>
            <p:cNvSpPr txBox="1"/>
            <p:nvPr/>
          </p:nvSpPr>
          <p:spPr>
            <a:xfrm>
              <a:off x="0" y="-38100"/>
              <a:ext cx="122140" cy="500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4" name="Google Shape;404;p19"/>
          <p:cNvGrpSpPr/>
          <p:nvPr/>
        </p:nvGrpSpPr>
        <p:grpSpPr>
          <a:xfrm>
            <a:off x="8808958" y="4502008"/>
            <a:ext cx="463751" cy="1900322"/>
            <a:chOff x="0" y="-38100"/>
            <a:chExt cx="122140" cy="500496"/>
          </a:xfrm>
        </p:grpSpPr>
        <p:sp>
          <p:nvSpPr>
            <p:cNvPr id="405" name="Google Shape;405;p19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</p:sp>
        <p:sp>
          <p:nvSpPr>
            <p:cNvPr id="406" name="Google Shape;406;p19"/>
            <p:cNvSpPr txBox="1"/>
            <p:nvPr/>
          </p:nvSpPr>
          <p:spPr>
            <a:xfrm>
              <a:off x="0" y="-38100"/>
              <a:ext cx="122140" cy="500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7" name="Google Shape;407;p19"/>
          <p:cNvGrpSpPr/>
          <p:nvPr/>
        </p:nvGrpSpPr>
        <p:grpSpPr>
          <a:xfrm>
            <a:off x="11654379" y="3308078"/>
            <a:ext cx="463751" cy="1900322"/>
            <a:chOff x="0" y="-38100"/>
            <a:chExt cx="122140" cy="500496"/>
          </a:xfrm>
        </p:grpSpPr>
        <p:sp>
          <p:nvSpPr>
            <p:cNvPr id="408" name="Google Shape;408;p19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</p:sp>
        <p:sp>
          <p:nvSpPr>
            <p:cNvPr id="409" name="Google Shape;409;p19"/>
            <p:cNvSpPr txBox="1"/>
            <p:nvPr/>
          </p:nvSpPr>
          <p:spPr>
            <a:xfrm>
              <a:off x="0" y="-38100"/>
              <a:ext cx="122140" cy="500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0" name="Google Shape;410;p19"/>
          <p:cNvGrpSpPr/>
          <p:nvPr/>
        </p:nvGrpSpPr>
        <p:grpSpPr>
          <a:xfrm>
            <a:off x="14499439" y="2114148"/>
            <a:ext cx="463751" cy="1900322"/>
            <a:chOff x="0" y="-38100"/>
            <a:chExt cx="122140" cy="500496"/>
          </a:xfrm>
        </p:grpSpPr>
        <p:sp>
          <p:nvSpPr>
            <p:cNvPr id="411" name="Google Shape;411;p19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03045E"/>
            </a:solidFill>
            <a:ln>
              <a:noFill/>
            </a:ln>
          </p:spPr>
        </p:sp>
        <p:sp>
          <p:nvSpPr>
            <p:cNvPr id="412" name="Google Shape;412;p19"/>
            <p:cNvSpPr txBox="1"/>
            <p:nvPr/>
          </p:nvSpPr>
          <p:spPr>
            <a:xfrm>
              <a:off x="0" y="-38100"/>
              <a:ext cx="122140" cy="500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3" name="Google Shape;413;p19"/>
          <p:cNvGrpSpPr/>
          <p:nvPr/>
        </p:nvGrpSpPr>
        <p:grpSpPr>
          <a:xfrm>
            <a:off x="480111" y="8093323"/>
            <a:ext cx="463751" cy="1900322"/>
            <a:chOff x="0" y="-38100"/>
            <a:chExt cx="122140" cy="500496"/>
          </a:xfrm>
        </p:grpSpPr>
        <p:sp>
          <p:nvSpPr>
            <p:cNvPr id="414" name="Google Shape;414;p19"/>
            <p:cNvSpPr/>
            <p:nvPr/>
          </p:nvSpPr>
          <p:spPr>
            <a:xfrm>
              <a:off x="0" y="0"/>
              <a:ext cx="122140" cy="462396"/>
            </a:xfrm>
            <a:custGeom>
              <a:rect b="b" l="l" r="r" t="t"/>
              <a:pathLst>
                <a:path extrusionOk="0" h="462396" w="122140">
                  <a:moveTo>
                    <a:pt x="0" y="0"/>
                  </a:moveTo>
                  <a:lnTo>
                    <a:pt x="122140" y="0"/>
                  </a:lnTo>
                  <a:lnTo>
                    <a:pt x="122140" y="462396"/>
                  </a:lnTo>
                  <a:lnTo>
                    <a:pt x="0" y="462396"/>
                  </a:ln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</p:sp>
        <p:sp>
          <p:nvSpPr>
            <p:cNvPr id="415" name="Google Shape;415;p19"/>
            <p:cNvSpPr txBox="1"/>
            <p:nvPr/>
          </p:nvSpPr>
          <p:spPr>
            <a:xfrm>
              <a:off x="0" y="-38100"/>
              <a:ext cx="122140" cy="5004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6" name="Google Shape;416;p19"/>
          <p:cNvSpPr/>
          <p:nvPr/>
        </p:nvSpPr>
        <p:spPr>
          <a:xfrm>
            <a:off x="9556069" y="2453226"/>
            <a:ext cx="1507759" cy="1983894"/>
          </a:xfrm>
          <a:custGeom>
            <a:rect b="b" l="l" r="r" t="t"/>
            <a:pathLst>
              <a:path extrusionOk="0" h="1983894" w="1507759">
                <a:moveTo>
                  <a:pt x="0" y="0"/>
                </a:moveTo>
                <a:lnTo>
                  <a:pt x="1507760" y="0"/>
                </a:lnTo>
                <a:lnTo>
                  <a:pt x="1507760" y="1983893"/>
                </a:lnTo>
                <a:lnTo>
                  <a:pt x="0" y="19838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7" name="Google Shape;417;p19"/>
          <p:cNvSpPr/>
          <p:nvPr/>
        </p:nvSpPr>
        <p:spPr>
          <a:xfrm>
            <a:off x="12386566" y="1729817"/>
            <a:ext cx="1522323" cy="1541947"/>
          </a:xfrm>
          <a:custGeom>
            <a:rect b="b" l="l" r="r" t="t"/>
            <a:pathLst>
              <a:path extrusionOk="0" h="1541947" w="1522323">
                <a:moveTo>
                  <a:pt x="0" y="0"/>
                </a:moveTo>
                <a:lnTo>
                  <a:pt x="1522323" y="0"/>
                </a:lnTo>
                <a:lnTo>
                  <a:pt x="1522323" y="1541947"/>
                </a:lnTo>
                <a:lnTo>
                  <a:pt x="0" y="154194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8" name="Google Shape;418;p19"/>
          <p:cNvSpPr/>
          <p:nvPr/>
        </p:nvSpPr>
        <p:spPr>
          <a:xfrm>
            <a:off x="1273229" y="6483487"/>
            <a:ext cx="1455083" cy="1663817"/>
          </a:xfrm>
          <a:custGeom>
            <a:rect b="b" l="l" r="r" t="t"/>
            <a:pathLst>
              <a:path extrusionOk="0" h="1663817" w="1455083">
                <a:moveTo>
                  <a:pt x="0" y="0"/>
                </a:moveTo>
                <a:lnTo>
                  <a:pt x="1455084" y="0"/>
                </a:lnTo>
                <a:lnTo>
                  <a:pt x="1455084" y="1663816"/>
                </a:lnTo>
                <a:lnTo>
                  <a:pt x="0" y="16638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19" name="Google Shape;419;p19"/>
          <p:cNvSpPr/>
          <p:nvPr/>
        </p:nvSpPr>
        <p:spPr>
          <a:xfrm>
            <a:off x="6805903" y="4005611"/>
            <a:ext cx="1400140" cy="1518889"/>
          </a:xfrm>
          <a:custGeom>
            <a:rect b="b" l="l" r="r" t="t"/>
            <a:pathLst>
              <a:path extrusionOk="0" h="1518889" w="1400140">
                <a:moveTo>
                  <a:pt x="0" y="0"/>
                </a:moveTo>
                <a:lnTo>
                  <a:pt x="1400140" y="0"/>
                </a:lnTo>
                <a:lnTo>
                  <a:pt x="1400140" y="1518889"/>
                </a:lnTo>
                <a:lnTo>
                  <a:pt x="0" y="15188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0" name="Google Shape;420;p19"/>
          <p:cNvSpPr/>
          <p:nvPr/>
        </p:nvSpPr>
        <p:spPr>
          <a:xfrm>
            <a:off x="4048962" y="5208401"/>
            <a:ext cx="1515247" cy="1602665"/>
          </a:xfrm>
          <a:custGeom>
            <a:rect b="b" l="l" r="r" t="t"/>
            <a:pathLst>
              <a:path extrusionOk="0" h="1602665" w="1515247">
                <a:moveTo>
                  <a:pt x="0" y="0"/>
                </a:moveTo>
                <a:lnTo>
                  <a:pt x="1515247" y="0"/>
                </a:lnTo>
                <a:lnTo>
                  <a:pt x="1515247" y="1602665"/>
                </a:lnTo>
                <a:lnTo>
                  <a:pt x="0" y="16026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1" name="Google Shape;421;p19"/>
          <p:cNvSpPr/>
          <p:nvPr/>
        </p:nvSpPr>
        <p:spPr>
          <a:xfrm>
            <a:off x="15569540" y="325291"/>
            <a:ext cx="1280695" cy="1730669"/>
          </a:xfrm>
          <a:custGeom>
            <a:rect b="b" l="l" r="r" t="t"/>
            <a:pathLst>
              <a:path extrusionOk="0" h="1730669" w="1280695">
                <a:moveTo>
                  <a:pt x="0" y="0"/>
                </a:moveTo>
                <a:lnTo>
                  <a:pt x="1280695" y="0"/>
                </a:lnTo>
                <a:lnTo>
                  <a:pt x="1280695" y="1730668"/>
                </a:lnTo>
                <a:lnTo>
                  <a:pt x="0" y="17306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22" name="Google Shape;422;p19"/>
          <p:cNvSpPr txBox="1"/>
          <p:nvPr/>
        </p:nvSpPr>
        <p:spPr>
          <a:xfrm>
            <a:off x="1028700" y="8867408"/>
            <a:ext cx="2442300" cy="999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</p:txBody>
      </p:sp>
      <p:sp>
        <p:nvSpPr>
          <p:cNvPr id="423" name="Google Shape;423;p19"/>
          <p:cNvSpPr txBox="1"/>
          <p:nvPr/>
        </p:nvSpPr>
        <p:spPr>
          <a:xfrm>
            <a:off x="3744310" y="7704903"/>
            <a:ext cx="2442300" cy="999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</p:txBody>
      </p:sp>
      <p:sp>
        <p:nvSpPr>
          <p:cNvPr id="424" name="Google Shape;424;p19"/>
          <p:cNvSpPr txBox="1"/>
          <p:nvPr/>
        </p:nvSpPr>
        <p:spPr>
          <a:xfrm>
            <a:off x="6459919" y="6542398"/>
            <a:ext cx="2442300" cy="999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</p:txBody>
      </p:sp>
      <p:sp>
        <p:nvSpPr>
          <p:cNvPr id="425" name="Google Shape;425;p19"/>
          <p:cNvSpPr txBox="1"/>
          <p:nvPr/>
        </p:nvSpPr>
        <p:spPr>
          <a:xfrm>
            <a:off x="9353569" y="5317043"/>
            <a:ext cx="2442300" cy="999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</p:txBody>
      </p:sp>
      <p:sp>
        <p:nvSpPr>
          <p:cNvPr id="426" name="Google Shape;426;p19"/>
          <p:cNvSpPr txBox="1"/>
          <p:nvPr/>
        </p:nvSpPr>
        <p:spPr>
          <a:xfrm>
            <a:off x="12247220" y="4091688"/>
            <a:ext cx="2442300" cy="999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</p:txBody>
      </p:sp>
      <p:sp>
        <p:nvSpPr>
          <p:cNvPr id="427" name="Google Shape;427;p19"/>
          <p:cNvSpPr txBox="1"/>
          <p:nvPr/>
        </p:nvSpPr>
        <p:spPr>
          <a:xfrm>
            <a:off x="15140870" y="2866333"/>
            <a:ext cx="2442300" cy="9994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  <a:p>
            <a:pPr indent="-205117" lvl="1" marL="410234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3B3B3B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Add a main point</a:t>
            </a:r>
            <a:endParaRPr/>
          </a:p>
        </p:txBody>
      </p:sp>
      <p:sp>
        <p:nvSpPr>
          <p:cNvPr id="428" name="Google Shape;428;p19"/>
          <p:cNvSpPr txBox="1"/>
          <p:nvPr/>
        </p:nvSpPr>
        <p:spPr>
          <a:xfrm>
            <a:off x="1430323" y="8259204"/>
            <a:ext cx="1297989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/>
          </a:p>
        </p:txBody>
      </p:sp>
      <p:sp>
        <p:nvSpPr>
          <p:cNvPr id="429" name="Google Shape;429;p19"/>
          <p:cNvSpPr txBox="1"/>
          <p:nvPr/>
        </p:nvSpPr>
        <p:spPr>
          <a:xfrm>
            <a:off x="4167634" y="7042980"/>
            <a:ext cx="131896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/>
          </a:p>
        </p:txBody>
      </p:sp>
      <p:sp>
        <p:nvSpPr>
          <p:cNvPr id="430" name="Google Shape;430;p19"/>
          <p:cNvSpPr txBox="1"/>
          <p:nvPr/>
        </p:nvSpPr>
        <p:spPr>
          <a:xfrm>
            <a:off x="6904945" y="5849050"/>
            <a:ext cx="1400855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/>
          </a:p>
        </p:txBody>
      </p:sp>
      <p:sp>
        <p:nvSpPr>
          <p:cNvPr id="431" name="Google Shape;431;p19"/>
          <p:cNvSpPr txBox="1"/>
          <p:nvPr/>
        </p:nvSpPr>
        <p:spPr>
          <a:xfrm>
            <a:off x="9853172" y="4655120"/>
            <a:ext cx="1301644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/>
          </a:p>
        </p:txBody>
      </p:sp>
      <p:sp>
        <p:nvSpPr>
          <p:cNvPr id="432" name="Google Shape;432;p19"/>
          <p:cNvSpPr txBox="1"/>
          <p:nvPr/>
        </p:nvSpPr>
        <p:spPr>
          <a:xfrm>
            <a:off x="12617693" y="3461190"/>
            <a:ext cx="1284921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/>
          </a:p>
        </p:txBody>
      </p:sp>
      <p:sp>
        <p:nvSpPr>
          <p:cNvPr id="433" name="Google Shape;433;p19"/>
          <p:cNvSpPr txBox="1"/>
          <p:nvPr/>
        </p:nvSpPr>
        <p:spPr>
          <a:xfrm>
            <a:off x="15560015" y="2267260"/>
            <a:ext cx="1290220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TOPIC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lin ang="5400000" scaled="0"/>
        </a:gradFill>
      </p:bgPr>
    </p:bg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8" name="Google Shape;438;p20"/>
          <p:cNvGrpSpPr/>
          <p:nvPr/>
        </p:nvGrpSpPr>
        <p:grpSpPr>
          <a:xfrm>
            <a:off x="2003847" y="843998"/>
            <a:ext cx="9068731" cy="1671502"/>
            <a:chOff x="0" y="-38100"/>
            <a:chExt cx="2388472" cy="440231"/>
          </a:xfrm>
        </p:grpSpPr>
        <p:sp>
          <p:nvSpPr>
            <p:cNvPr id="439" name="Google Shape;439;p20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20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1" name="Google Shape;441;p20"/>
          <p:cNvGrpSpPr/>
          <p:nvPr/>
        </p:nvGrpSpPr>
        <p:grpSpPr>
          <a:xfrm>
            <a:off x="4665746" y="3107335"/>
            <a:ext cx="9068731" cy="1671502"/>
            <a:chOff x="0" y="-38100"/>
            <a:chExt cx="2388472" cy="440231"/>
          </a:xfrm>
        </p:grpSpPr>
        <p:sp>
          <p:nvSpPr>
            <p:cNvPr id="442" name="Google Shape;442;p20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20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4" name="Google Shape;444;p20"/>
          <p:cNvGrpSpPr/>
          <p:nvPr/>
        </p:nvGrpSpPr>
        <p:grpSpPr>
          <a:xfrm>
            <a:off x="1672932" y="555711"/>
            <a:ext cx="2306471" cy="2306471"/>
            <a:chOff x="0" y="0"/>
            <a:chExt cx="812800" cy="812800"/>
          </a:xfrm>
        </p:grpSpPr>
        <p:sp>
          <p:nvSpPr>
            <p:cNvPr id="445" name="Google Shape;445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2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7" name="Google Shape;447;p20"/>
          <p:cNvGrpSpPr/>
          <p:nvPr/>
        </p:nvGrpSpPr>
        <p:grpSpPr>
          <a:xfrm>
            <a:off x="3920186" y="2862181"/>
            <a:ext cx="2306471" cy="2306471"/>
            <a:chOff x="0" y="0"/>
            <a:chExt cx="812800" cy="812800"/>
          </a:xfrm>
        </p:grpSpPr>
        <p:sp>
          <p:nvSpPr>
            <p:cNvPr id="448" name="Google Shape;448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2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0" name="Google Shape;450;p20"/>
          <p:cNvGrpSpPr/>
          <p:nvPr/>
        </p:nvGrpSpPr>
        <p:grpSpPr>
          <a:xfrm>
            <a:off x="6834805" y="5413806"/>
            <a:ext cx="9068731" cy="1671502"/>
            <a:chOff x="0" y="-38100"/>
            <a:chExt cx="2388472" cy="440231"/>
          </a:xfrm>
        </p:grpSpPr>
        <p:sp>
          <p:nvSpPr>
            <p:cNvPr id="451" name="Google Shape;451;p20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20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3" name="Google Shape;453;p20"/>
          <p:cNvGrpSpPr/>
          <p:nvPr/>
        </p:nvGrpSpPr>
        <p:grpSpPr>
          <a:xfrm>
            <a:off x="6089245" y="5168652"/>
            <a:ext cx="2306471" cy="2306471"/>
            <a:chOff x="0" y="0"/>
            <a:chExt cx="812800" cy="812800"/>
          </a:xfrm>
        </p:grpSpPr>
        <p:sp>
          <p:nvSpPr>
            <p:cNvPr id="454" name="Google Shape;454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2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6" name="Google Shape;456;p20"/>
          <p:cNvGrpSpPr/>
          <p:nvPr/>
        </p:nvGrpSpPr>
        <p:grpSpPr>
          <a:xfrm>
            <a:off x="8883399" y="7720276"/>
            <a:ext cx="9068731" cy="1671502"/>
            <a:chOff x="0" y="-38100"/>
            <a:chExt cx="2388472" cy="440231"/>
          </a:xfrm>
        </p:grpSpPr>
        <p:sp>
          <p:nvSpPr>
            <p:cNvPr id="457" name="Google Shape;457;p20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20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9" name="Google Shape;459;p20"/>
          <p:cNvGrpSpPr/>
          <p:nvPr/>
        </p:nvGrpSpPr>
        <p:grpSpPr>
          <a:xfrm>
            <a:off x="8137839" y="7475123"/>
            <a:ext cx="2306471" cy="2306471"/>
            <a:chOff x="0" y="0"/>
            <a:chExt cx="812800" cy="812800"/>
          </a:xfrm>
        </p:grpSpPr>
        <p:sp>
          <p:nvSpPr>
            <p:cNvPr id="460" name="Google Shape;460;p20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2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2" name="Google Shape;462;p20"/>
          <p:cNvSpPr/>
          <p:nvPr/>
        </p:nvSpPr>
        <p:spPr>
          <a:xfrm flipH="1">
            <a:off x="-530192" y="2014775"/>
            <a:ext cx="8700880" cy="6770867"/>
          </a:xfrm>
          <a:custGeom>
            <a:rect b="b" l="l" r="r" t="t"/>
            <a:pathLst>
              <a:path extrusionOk="0" h="6770867" w="8700880">
                <a:moveTo>
                  <a:pt x="8700880" y="0"/>
                </a:moveTo>
                <a:lnTo>
                  <a:pt x="0" y="0"/>
                </a:lnTo>
                <a:lnTo>
                  <a:pt x="0" y="6770867"/>
                </a:lnTo>
                <a:lnTo>
                  <a:pt x="8700880" y="6770867"/>
                </a:lnTo>
                <a:lnTo>
                  <a:pt x="870088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3" name="Google Shape;463;p20"/>
          <p:cNvSpPr txBox="1"/>
          <p:nvPr/>
        </p:nvSpPr>
        <p:spPr>
          <a:xfrm>
            <a:off x="10815038" y="8745911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464" name="Google Shape;464;p20"/>
          <p:cNvSpPr/>
          <p:nvPr/>
        </p:nvSpPr>
        <p:spPr>
          <a:xfrm flipH="1">
            <a:off x="5876533" y="8551448"/>
            <a:ext cx="8700880" cy="6770867"/>
          </a:xfrm>
          <a:custGeom>
            <a:rect b="b" l="l" r="r" t="t"/>
            <a:pathLst>
              <a:path extrusionOk="0" h="6770867" w="8700880">
                <a:moveTo>
                  <a:pt x="8700880" y="0"/>
                </a:moveTo>
                <a:lnTo>
                  <a:pt x="0" y="0"/>
                </a:lnTo>
                <a:lnTo>
                  <a:pt x="0" y="6770866"/>
                </a:lnTo>
                <a:lnTo>
                  <a:pt x="8700880" y="6770866"/>
                </a:lnTo>
                <a:lnTo>
                  <a:pt x="870088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465" name="Google Shape;465;p20"/>
          <p:cNvGrpSpPr/>
          <p:nvPr/>
        </p:nvGrpSpPr>
        <p:grpSpPr>
          <a:xfrm>
            <a:off x="-1543050" y="2022195"/>
            <a:ext cx="3158832" cy="8274330"/>
            <a:chOff x="0" y="-38100"/>
            <a:chExt cx="831956" cy="2179247"/>
          </a:xfrm>
        </p:grpSpPr>
        <p:sp>
          <p:nvSpPr>
            <p:cNvPr id="466" name="Google Shape;466;p20"/>
            <p:cNvSpPr/>
            <p:nvPr/>
          </p:nvSpPr>
          <p:spPr>
            <a:xfrm>
              <a:off x="0" y="0"/>
              <a:ext cx="831956" cy="2141147"/>
            </a:xfrm>
            <a:custGeom>
              <a:rect b="b" l="l" r="r" t="t"/>
              <a:pathLst>
                <a:path extrusionOk="0" h="2141147" w="831956">
                  <a:moveTo>
                    <a:pt x="0" y="0"/>
                  </a:moveTo>
                  <a:lnTo>
                    <a:pt x="831956" y="0"/>
                  </a:lnTo>
                  <a:lnTo>
                    <a:pt x="831956" y="2141147"/>
                  </a:lnTo>
                  <a:lnTo>
                    <a:pt x="0" y="2141147"/>
                  </a:lnTo>
                  <a:close/>
                </a:path>
              </a:pathLst>
            </a:custGeom>
            <a:solidFill>
              <a:srgbClr val="033472"/>
            </a:solidFill>
            <a:ln>
              <a:noFill/>
            </a:ln>
          </p:spPr>
        </p:sp>
        <p:sp>
          <p:nvSpPr>
            <p:cNvPr id="467" name="Google Shape;467;p20"/>
            <p:cNvSpPr txBox="1"/>
            <p:nvPr/>
          </p:nvSpPr>
          <p:spPr>
            <a:xfrm>
              <a:off x="0" y="-38100"/>
              <a:ext cx="831956" cy="21792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8" name="Google Shape;468;p20"/>
          <p:cNvGrpSpPr/>
          <p:nvPr/>
        </p:nvGrpSpPr>
        <p:grpSpPr>
          <a:xfrm>
            <a:off x="624865" y="4193774"/>
            <a:ext cx="3161970" cy="8183487"/>
            <a:chOff x="0" y="-38100"/>
            <a:chExt cx="832782" cy="2155322"/>
          </a:xfrm>
        </p:grpSpPr>
        <p:sp>
          <p:nvSpPr>
            <p:cNvPr id="469" name="Google Shape;469;p20"/>
            <p:cNvSpPr/>
            <p:nvPr/>
          </p:nvSpPr>
          <p:spPr>
            <a:xfrm>
              <a:off x="0" y="0"/>
              <a:ext cx="832782" cy="2117222"/>
            </a:xfrm>
            <a:custGeom>
              <a:rect b="b" l="l" r="r" t="t"/>
              <a:pathLst>
                <a:path extrusionOk="0" h="2117222" w="832782">
                  <a:moveTo>
                    <a:pt x="0" y="0"/>
                  </a:moveTo>
                  <a:lnTo>
                    <a:pt x="832782" y="0"/>
                  </a:lnTo>
                  <a:lnTo>
                    <a:pt x="832782" y="2117222"/>
                  </a:lnTo>
                  <a:lnTo>
                    <a:pt x="0" y="2117222"/>
                  </a:lnTo>
                  <a:close/>
                </a:path>
              </a:pathLst>
            </a:custGeom>
            <a:solidFill>
              <a:srgbClr val="033472"/>
            </a:solidFill>
            <a:ln>
              <a:noFill/>
            </a:ln>
          </p:spPr>
        </p:sp>
        <p:sp>
          <p:nvSpPr>
            <p:cNvPr id="470" name="Google Shape;470;p20"/>
            <p:cNvSpPr txBox="1"/>
            <p:nvPr/>
          </p:nvSpPr>
          <p:spPr>
            <a:xfrm>
              <a:off x="0" y="-38100"/>
              <a:ext cx="832782" cy="21553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1" name="Google Shape;471;p20"/>
          <p:cNvGrpSpPr/>
          <p:nvPr/>
        </p:nvGrpSpPr>
        <p:grpSpPr>
          <a:xfrm>
            <a:off x="2764206" y="6379285"/>
            <a:ext cx="3191689" cy="8183487"/>
            <a:chOff x="0" y="-38100"/>
            <a:chExt cx="840609" cy="2155322"/>
          </a:xfrm>
        </p:grpSpPr>
        <p:sp>
          <p:nvSpPr>
            <p:cNvPr id="472" name="Google Shape;472;p20"/>
            <p:cNvSpPr/>
            <p:nvPr/>
          </p:nvSpPr>
          <p:spPr>
            <a:xfrm>
              <a:off x="0" y="0"/>
              <a:ext cx="840609" cy="2117222"/>
            </a:xfrm>
            <a:custGeom>
              <a:rect b="b" l="l" r="r" t="t"/>
              <a:pathLst>
                <a:path extrusionOk="0" h="2117222" w="840609">
                  <a:moveTo>
                    <a:pt x="0" y="0"/>
                  </a:moveTo>
                  <a:lnTo>
                    <a:pt x="840609" y="0"/>
                  </a:lnTo>
                  <a:lnTo>
                    <a:pt x="840609" y="2117222"/>
                  </a:lnTo>
                  <a:lnTo>
                    <a:pt x="0" y="2117222"/>
                  </a:lnTo>
                  <a:close/>
                </a:path>
              </a:pathLst>
            </a:custGeom>
            <a:solidFill>
              <a:srgbClr val="033472"/>
            </a:solidFill>
            <a:ln>
              <a:noFill/>
            </a:ln>
          </p:spPr>
        </p:sp>
        <p:sp>
          <p:nvSpPr>
            <p:cNvPr id="473" name="Google Shape;473;p20"/>
            <p:cNvSpPr txBox="1"/>
            <p:nvPr/>
          </p:nvSpPr>
          <p:spPr>
            <a:xfrm>
              <a:off x="0" y="-38100"/>
              <a:ext cx="840609" cy="21553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4" name="Google Shape;474;p20"/>
          <p:cNvGrpSpPr/>
          <p:nvPr/>
        </p:nvGrpSpPr>
        <p:grpSpPr>
          <a:xfrm>
            <a:off x="4836871" y="8545745"/>
            <a:ext cx="3179976" cy="8183487"/>
            <a:chOff x="0" y="-38100"/>
            <a:chExt cx="837524" cy="2155322"/>
          </a:xfrm>
        </p:grpSpPr>
        <p:sp>
          <p:nvSpPr>
            <p:cNvPr id="475" name="Google Shape;475;p20"/>
            <p:cNvSpPr/>
            <p:nvPr/>
          </p:nvSpPr>
          <p:spPr>
            <a:xfrm>
              <a:off x="0" y="0"/>
              <a:ext cx="837524" cy="2117222"/>
            </a:xfrm>
            <a:custGeom>
              <a:rect b="b" l="l" r="r" t="t"/>
              <a:pathLst>
                <a:path extrusionOk="0" h="2117222" w="837524">
                  <a:moveTo>
                    <a:pt x="0" y="0"/>
                  </a:moveTo>
                  <a:lnTo>
                    <a:pt x="837524" y="0"/>
                  </a:lnTo>
                  <a:lnTo>
                    <a:pt x="837524" y="2117222"/>
                  </a:lnTo>
                  <a:lnTo>
                    <a:pt x="0" y="2117222"/>
                  </a:lnTo>
                  <a:close/>
                </a:path>
              </a:pathLst>
            </a:custGeom>
            <a:solidFill>
              <a:srgbClr val="033472"/>
            </a:solidFill>
            <a:ln>
              <a:noFill/>
            </a:ln>
          </p:spPr>
        </p:sp>
        <p:sp>
          <p:nvSpPr>
            <p:cNvPr id="476" name="Google Shape;476;p20"/>
            <p:cNvSpPr txBox="1"/>
            <p:nvPr/>
          </p:nvSpPr>
          <p:spPr>
            <a:xfrm>
              <a:off x="0" y="-38100"/>
              <a:ext cx="837524" cy="21553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7" name="Google Shape;477;p20"/>
          <p:cNvSpPr txBox="1"/>
          <p:nvPr/>
        </p:nvSpPr>
        <p:spPr>
          <a:xfrm>
            <a:off x="4311622" y="1834119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478" name="Google Shape;478;p20"/>
          <p:cNvSpPr txBox="1"/>
          <p:nvPr/>
        </p:nvSpPr>
        <p:spPr>
          <a:xfrm>
            <a:off x="6643295" y="4131662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479" name="Google Shape;479;p20"/>
          <p:cNvSpPr txBox="1"/>
          <p:nvPr/>
        </p:nvSpPr>
        <p:spPr>
          <a:xfrm>
            <a:off x="8827331" y="6439440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480" name="Google Shape;480;p20"/>
          <p:cNvSpPr txBox="1"/>
          <p:nvPr/>
        </p:nvSpPr>
        <p:spPr>
          <a:xfrm>
            <a:off x="10815038" y="8133058"/>
            <a:ext cx="4958362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481" name="Google Shape;481;p20"/>
          <p:cNvSpPr txBox="1"/>
          <p:nvPr/>
        </p:nvSpPr>
        <p:spPr>
          <a:xfrm>
            <a:off x="8208385" y="7891675"/>
            <a:ext cx="22428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04.</a:t>
            </a:r>
            <a:endParaRPr/>
          </a:p>
        </p:txBody>
      </p:sp>
      <p:sp>
        <p:nvSpPr>
          <p:cNvPr id="482" name="Google Shape;482;p20"/>
          <p:cNvSpPr txBox="1"/>
          <p:nvPr/>
        </p:nvSpPr>
        <p:spPr>
          <a:xfrm>
            <a:off x="4311622" y="1211741"/>
            <a:ext cx="574677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483" name="Google Shape;483;p20"/>
          <p:cNvSpPr txBox="1"/>
          <p:nvPr/>
        </p:nvSpPr>
        <p:spPr>
          <a:xfrm>
            <a:off x="6643295" y="3481382"/>
            <a:ext cx="5091505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484" name="Google Shape;484;p20"/>
          <p:cNvSpPr txBox="1"/>
          <p:nvPr/>
        </p:nvSpPr>
        <p:spPr>
          <a:xfrm>
            <a:off x="8827331" y="5827533"/>
            <a:ext cx="544026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485" name="Google Shape;485;p20"/>
          <p:cNvSpPr txBox="1"/>
          <p:nvPr/>
        </p:nvSpPr>
        <p:spPr>
          <a:xfrm>
            <a:off x="1890927" y="924828"/>
            <a:ext cx="18741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01.</a:t>
            </a:r>
            <a:endParaRPr/>
          </a:p>
        </p:txBody>
      </p:sp>
      <p:sp>
        <p:nvSpPr>
          <p:cNvPr id="486" name="Google Shape;486;p20"/>
          <p:cNvSpPr txBox="1"/>
          <p:nvPr/>
        </p:nvSpPr>
        <p:spPr>
          <a:xfrm>
            <a:off x="3990340" y="3253672"/>
            <a:ext cx="21663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02.</a:t>
            </a:r>
            <a:endParaRPr/>
          </a:p>
        </p:txBody>
      </p:sp>
      <p:sp>
        <p:nvSpPr>
          <p:cNvPr id="487" name="Google Shape;487;p20"/>
          <p:cNvSpPr txBox="1"/>
          <p:nvPr/>
        </p:nvSpPr>
        <p:spPr>
          <a:xfrm>
            <a:off x="6226657" y="5617748"/>
            <a:ext cx="20619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03.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lin ang="5400000" scaled="0"/>
        </a:gradFill>
      </p:bgPr>
    </p:bg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21"/>
          <p:cNvGrpSpPr/>
          <p:nvPr/>
        </p:nvGrpSpPr>
        <p:grpSpPr>
          <a:xfrm>
            <a:off x="2003847" y="843998"/>
            <a:ext cx="9068731" cy="1671502"/>
            <a:chOff x="0" y="-38100"/>
            <a:chExt cx="2388472" cy="440231"/>
          </a:xfrm>
        </p:grpSpPr>
        <p:sp>
          <p:nvSpPr>
            <p:cNvPr id="493" name="Google Shape;493;p21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21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5" name="Google Shape;495;p21"/>
          <p:cNvGrpSpPr/>
          <p:nvPr/>
        </p:nvGrpSpPr>
        <p:grpSpPr>
          <a:xfrm>
            <a:off x="4665746" y="3107335"/>
            <a:ext cx="9068731" cy="1671502"/>
            <a:chOff x="0" y="-38100"/>
            <a:chExt cx="2388472" cy="440231"/>
          </a:xfrm>
        </p:grpSpPr>
        <p:sp>
          <p:nvSpPr>
            <p:cNvPr id="496" name="Google Shape;496;p21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21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8" name="Google Shape;498;p21"/>
          <p:cNvGrpSpPr/>
          <p:nvPr/>
        </p:nvGrpSpPr>
        <p:grpSpPr>
          <a:xfrm>
            <a:off x="1672932" y="555711"/>
            <a:ext cx="2306471" cy="2306471"/>
            <a:chOff x="0" y="0"/>
            <a:chExt cx="812800" cy="812800"/>
          </a:xfrm>
        </p:grpSpPr>
        <p:sp>
          <p:nvSpPr>
            <p:cNvPr id="499" name="Google Shape;499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2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1" name="Google Shape;501;p21"/>
          <p:cNvGrpSpPr/>
          <p:nvPr/>
        </p:nvGrpSpPr>
        <p:grpSpPr>
          <a:xfrm>
            <a:off x="3920186" y="2862181"/>
            <a:ext cx="2306471" cy="2306471"/>
            <a:chOff x="0" y="0"/>
            <a:chExt cx="812800" cy="812800"/>
          </a:xfrm>
        </p:grpSpPr>
        <p:sp>
          <p:nvSpPr>
            <p:cNvPr id="502" name="Google Shape;502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2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4" name="Google Shape;504;p21"/>
          <p:cNvGrpSpPr/>
          <p:nvPr/>
        </p:nvGrpSpPr>
        <p:grpSpPr>
          <a:xfrm>
            <a:off x="6834805" y="5413806"/>
            <a:ext cx="9068731" cy="1671502"/>
            <a:chOff x="0" y="-38100"/>
            <a:chExt cx="2388472" cy="440231"/>
          </a:xfrm>
        </p:grpSpPr>
        <p:sp>
          <p:nvSpPr>
            <p:cNvPr id="505" name="Google Shape;505;p21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21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7" name="Google Shape;507;p21"/>
          <p:cNvGrpSpPr/>
          <p:nvPr/>
        </p:nvGrpSpPr>
        <p:grpSpPr>
          <a:xfrm>
            <a:off x="6089245" y="5168652"/>
            <a:ext cx="2306471" cy="2306471"/>
            <a:chOff x="0" y="0"/>
            <a:chExt cx="812800" cy="812800"/>
          </a:xfrm>
        </p:grpSpPr>
        <p:sp>
          <p:nvSpPr>
            <p:cNvPr id="508" name="Google Shape;508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2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0" name="Google Shape;510;p21"/>
          <p:cNvGrpSpPr/>
          <p:nvPr/>
        </p:nvGrpSpPr>
        <p:grpSpPr>
          <a:xfrm>
            <a:off x="8883399" y="7720276"/>
            <a:ext cx="9068731" cy="1671502"/>
            <a:chOff x="0" y="-38100"/>
            <a:chExt cx="2388472" cy="440231"/>
          </a:xfrm>
        </p:grpSpPr>
        <p:sp>
          <p:nvSpPr>
            <p:cNvPr id="511" name="Google Shape;511;p21"/>
            <p:cNvSpPr/>
            <p:nvPr/>
          </p:nvSpPr>
          <p:spPr>
            <a:xfrm>
              <a:off x="0" y="0"/>
              <a:ext cx="2388472" cy="402131"/>
            </a:xfrm>
            <a:custGeom>
              <a:rect b="b" l="l" r="r" t="t"/>
              <a:pathLst>
                <a:path extrusionOk="0" h="402131" w="2388472">
                  <a:moveTo>
                    <a:pt x="43538" y="0"/>
                  </a:moveTo>
                  <a:lnTo>
                    <a:pt x="2344934" y="0"/>
                  </a:lnTo>
                  <a:cubicBezTo>
                    <a:pt x="2356481" y="0"/>
                    <a:pt x="2367555" y="4587"/>
                    <a:pt x="2375720" y="12752"/>
                  </a:cubicBezTo>
                  <a:cubicBezTo>
                    <a:pt x="2383885" y="20917"/>
                    <a:pt x="2388472" y="31991"/>
                    <a:pt x="2388472" y="43538"/>
                  </a:cubicBezTo>
                  <a:lnTo>
                    <a:pt x="2388472" y="358593"/>
                  </a:lnTo>
                  <a:cubicBezTo>
                    <a:pt x="2388472" y="382638"/>
                    <a:pt x="2368980" y="402131"/>
                    <a:pt x="2344934" y="402131"/>
                  </a:cubicBezTo>
                  <a:lnTo>
                    <a:pt x="43538" y="402131"/>
                  </a:lnTo>
                  <a:cubicBezTo>
                    <a:pt x="31991" y="402131"/>
                    <a:pt x="20917" y="397544"/>
                    <a:pt x="12752" y="389379"/>
                  </a:cubicBezTo>
                  <a:cubicBezTo>
                    <a:pt x="4587" y="381214"/>
                    <a:pt x="0" y="370140"/>
                    <a:pt x="0" y="358593"/>
                  </a:cubicBezTo>
                  <a:lnTo>
                    <a:pt x="0" y="43538"/>
                  </a:lnTo>
                  <a:cubicBezTo>
                    <a:pt x="0" y="31991"/>
                    <a:pt x="4587" y="20917"/>
                    <a:pt x="12752" y="12752"/>
                  </a:cubicBezTo>
                  <a:cubicBezTo>
                    <a:pt x="20917" y="4587"/>
                    <a:pt x="31991" y="0"/>
                    <a:pt x="43538" y="0"/>
                  </a:cubicBezTo>
                  <a:close/>
                </a:path>
              </a:pathLst>
            </a:custGeom>
            <a:solidFill>
              <a:srgbClr val="ADE8F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21"/>
            <p:cNvSpPr txBox="1"/>
            <p:nvPr/>
          </p:nvSpPr>
          <p:spPr>
            <a:xfrm>
              <a:off x="0" y="-38100"/>
              <a:ext cx="2388472" cy="440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3" name="Google Shape;513;p21"/>
          <p:cNvGrpSpPr/>
          <p:nvPr/>
        </p:nvGrpSpPr>
        <p:grpSpPr>
          <a:xfrm>
            <a:off x="8137839" y="7475123"/>
            <a:ext cx="2306471" cy="2306471"/>
            <a:chOff x="0" y="0"/>
            <a:chExt cx="812800" cy="812800"/>
          </a:xfrm>
        </p:grpSpPr>
        <p:sp>
          <p:nvSpPr>
            <p:cNvPr id="514" name="Google Shape;514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2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6" name="Google Shape;516;p21"/>
          <p:cNvSpPr txBox="1"/>
          <p:nvPr/>
        </p:nvSpPr>
        <p:spPr>
          <a:xfrm>
            <a:off x="10815038" y="8745911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grpSp>
        <p:nvGrpSpPr>
          <p:cNvPr id="517" name="Google Shape;517;p21"/>
          <p:cNvGrpSpPr/>
          <p:nvPr/>
        </p:nvGrpSpPr>
        <p:grpSpPr>
          <a:xfrm rot="5400000">
            <a:off x="1495412" y="3041752"/>
            <a:ext cx="1948524" cy="1948524"/>
            <a:chOff x="0" y="0"/>
            <a:chExt cx="812800" cy="812800"/>
          </a:xfrm>
        </p:grpSpPr>
        <p:sp>
          <p:nvSpPr>
            <p:cNvPr id="518" name="Google Shape;518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0077B6"/>
                </a:gs>
                <a:gs pos="100000">
                  <a:srgbClr val="00B4D8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519" name="Google Shape;519;p21"/>
            <p:cNvSpPr txBox="1"/>
            <p:nvPr/>
          </p:nvSpPr>
          <p:spPr>
            <a:xfrm>
              <a:off x="203200" y="63500"/>
              <a:ext cx="406400" cy="74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0" name="Google Shape;520;p21"/>
          <p:cNvSpPr txBox="1"/>
          <p:nvPr/>
        </p:nvSpPr>
        <p:spPr>
          <a:xfrm>
            <a:off x="4311622" y="1824594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521" name="Google Shape;521;p21"/>
          <p:cNvSpPr txBox="1"/>
          <p:nvPr/>
        </p:nvSpPr>
        <p:spPr>
          <a:xfrm>
            <a:off x="6643295" y="4131662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sp>
        <p:nvSpPr>
          <p:cNvPr id="522" name="Google Shape;522;p21"/>
          <p:cNvSpPr txBox="1"/>
          <p:nvPr/>
        </p:nvSpPr>
        <p:spPr>
          <a:xfrm>
            <a:off x="8827331" y="6439440"/>
            <a:ext cx="6667831" cy="33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9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Elaborate on what you want to discuss.</a:t>
            </a:r>
            <a:endParaRPr/>
          </a:p>
        </p:txBody>
      </p:sp>
      <p:grpSp>
        <p:nvGrpSpPr>
          <p:cNvPr id="523" name="Google Shape;523;p21"/>
          <p:cNvGrpSpPr/>
          <p:nvPr/>
        </p:nvGrpSpPr>
        <p:grpSpPr>
          <a:xfrm rot="5400000">
            <a:off x="3654946" y="5349530"/>
            <a:ext cx="1948524" cy="1948524"/>
            <a:chOff x="0" y="0"/>
            <a:chExt cx="812800" cy="812800"/>
          </a:xfrm>
        </p:grpSpPr>
        <p:sp>
          <p:nvSpPr>
            <p:cNvPr id="524" name="Google Shape;524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525" name="Google Shape;525;p21"/>
            <p:cNvSpPr txBox="1"/>
            <p:nvPr/>
          </p:nvSpPr>
          <p:spPr>
            <a:xfrm>
              <a:off x="203200" y="63500"/>
              <a:ext cx="406400" cy="74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6" name="Google Shape;526;p21"/>
          <p:cNvGrpSpPr/>
          <p:nvPr/>
        </p:nvGrpSpPr>
        <p:grpSpPr>
          <a:xfrm rot="5400000">
            <a:off x="5860543" y="7658691"/>
            <a:ext cx="1948524" cy="1948524"/>
            <a:chOff x="0" y="0"/>
            <a:chExt cx="812800" cy="812800"/>
          </a:xfrm>
        </p:grpSpPr>
        <p:sp>
          <p:nvSpPr>
            <p:cNvPr id="527" name="Google Shape;527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00B4D8"/>
                </a:gs>
                <a:gs pos="100000">
                  <a:srgbClr val="ADE8F4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528" name="Google Shape;528;p21"/>
            <p:cNvSpPr txBox="1"/>
            <p:nvPr/>
          </p:nvSpPr>
          <p:spPr>
            <a:xfrm>
              <a:off x="203200" y="63500"/>
              <a:ext cx="406400" cy="74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9" name="Google Shape;529;p21"/>
          <p:cNvGrpSpPr/>
          <p:nvPr/>
        </p:nvGrpSpPr>
        <p:grpSpPr>
          <a:xfrm rot="5400000">
            <a:off x="-453112" y="777817"/>
            <a:ext cx="1948524" cy="1948524"/>
            <a:chOff x="0" y="0"/>
            <a:chExt cx="812800" cy="812800"/>
          </a:xfrm>
        </p:grpSpPr>
        <p:sp>
          <p:nvSpPr>
            <p:cNvPr id="530" name="Google Shape;530;p2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0" y="406400"/>
                  </a:lnTo>
                  <a:lnTo>
                    <a:pt x="203200" y="406400"/>
                  </a:lnTo>
                  <a:lnTo>
                    <a:pt x="203200" y="812800"/>
                  </a:lnTo>
                  <a:lnTo>
                    <a:pt x="609600" y="812800"/>
                  </a:lnTo>
                  <a:lnTo>
                    <a:pt x="609600" y="406400"/>
                  </a:lnTo>
                  <a:lnTo>
                    <a:pt x="812800" y="406400"/>
                  </a:lnTo>
                  <a:lnTo>
                    <a:pt x="406400" y="0"/>
                  </a:lnTo>
                  <a:close/>
                </a:path>
              </a:pathLst>
            </a:custGeom>
            <a:gradFill>
              <a:gsLst>
                <a:gs pos="0">
                  <a:srgbClr val="100D20"/>
                </a:gs>
                <a:gs pos="100000">
                  <a:srgbClr val="023E8A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531" name="Google Shape;531;p21"/>
            <p:cNvSpPr txBox="1"/>
            <p:nvPr/>
          </p:nvSpPr>
          <p:spPr>
            <a:xfrm>
              <a:off x="203200" y="63500"/>
              <a:ext cx="406400" cy="74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2" name="Google Shape;532;p21"/>
          <p:cNvSpPr txBox="1"/>
          <p:nvPr/>
        </p:nvSpPr>
        <p:spPr>
          <a:xfrm>
            <a:off x="10815038" y="8133058"/>
            <a:ext cx="4958362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533" name="Google Shape;533;p21"/>
          <p:cNvSpPr txBox="1"/>
          <p:nvPr/>
        </p:nvSpPr>
        <p:spPr>
          <a:xfrm>
            <a:off x="8208385" y="7891675"/>
            <a:ext cx="22428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04.</a:t>
            </a:r>
            <a:endParaRPr/>
          </a:p>
        </p:txBody>
      </p:sp>
      <p:sp>
        <p:nvSpPr>
          <p:cNvPr id="534" name="Google Shape;534;p21"/>
          <p:cNvSpPr txBox="1"/>
          <p:nvPr/>
        </p:nvSpPr>
        <p:spPr>
          <a:xfrm>
            <a:off x="4311622" y="1211741"/>
            <a:ext cx="574677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535" name="Google Shape;535;p21"/>
          <p:cNvSpPr txBox="1"/>
          <p:nvPr/>
        </p:nvSpPr>
        <p:spPr>
          <a:xfrm>
            <a:off x="6643295" y="3481382"/>
            <a:ext cx="5091505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536" name="Google Shape;536;p21"/>
          <p:cNvSpPr txBox="1"/>
          <p:nvPr/>
        </p:nvSpPr>
        <p:spPr>
          <a:xfrm>
            <a:off x="8885332" y="5826587"/>
            <a:ext cx="5440268" cy="497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ADD A MAIN TOPIC</a:t>
            </a:r>
            <a:endParaRPr/>
          </a:p>
        </p:txBody>
      </p:sp>
      <p:sp>
        <p:nvSpPr>
          <p:cNvPr id="537" name="Google Shape;537;p21"/>
          <p:cNvSpPr txBox="1"/>
          <p:nvPr/>
        </p:nvSpPr>
        <p:spPr>
          <a:xfrm>
            <a:off x="1890927" y="924828"/>
            <a:ext cx="18741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01.</a:t>
            </a:r>
            <a:endParaRPr/>
          </a:p>
        </p:txBody>
      </p:sp>
      <p:sp>
        <p:nvSpPr>
          <p:cNvPr id="538" name="Google Shape;538;p21"/>
          <p:cNvSpPr txBox="1"/>
          <p:nvPr/>
        </p:nvSpPr>
        <p:spPr>
          <a:xfrm>
            <a:off x="3990340" y="3253672"/>
            <a:ext cx="21663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02.</a:t>
            </a:r>
            <a:endParaRPr/>
          </a:p>
        </p:txBody>
      </p:sp>
      <p:sp>
        <p:nvSpPr>
          <p:cNvPr id="539" name="Google Shape;539;p21"/>
          <p:cNvSpPr txBox="1"/>
          <p:nvPr/>
        </p:nvSpPr>
        <p:spPr>
          <a:xfrm>
            <a:off x="6226657" y="5617748"/>
            <a:ext cx="2061900" cy="15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7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9" u="none" cap="none" strike="noStrike">
                <a:solidFill>
                  <a:srgbClr val="F6F7F9"/>
                </a:solidFill>
                <a:latin typeface="Montserrat"/>
                <a:ea typeface="Montserrat"/>
                <a:cs typeface="Montserrat"/>
                <a:sym typeface="Montserrat"/>
              </a:rPr>
              <a:t>03.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lin ang="5400000" scaled="0"/>
        </a:gradFill>
      </p:bgPr>
    </p:bg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4" name="Google Shape;544;p22"/>
          <p:cNvGrpSpPr/>
          <p:nvPr/>
        </p:nvGrpSpPr>
        <p:grpSpPr>
          <a:xfrm>
            <a:off x="774218" y="2141235"/>
            <a:ext cx="5097641" cy="7544983"/>
            <a:chOff x="0" y="-38100"/>
            <a:chExt cx="1342589" cy="1987156"/>
          </a:xfrm>
        </p:grpSpPr>
        <p:sp>
          <p:nvSpPr>
            <p:cNvPr id="545" name="Google Shape;545;p22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22"/>
            <p:cNvSpPr txBox="1"/>
            <p:nvPr/>
          </p:nvSpPr>
          <p:spPr>
            <a:xfrm>
              <a:off x="0" y="-38100"/>
              <a:ext cx="1342589" cy="1987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7" name="Google Shape;547;p22"/>
          <p:cNvGrpSpPr/>
          <p:nvPr/>
        </p:nvGrpSpPr>
        <p:grpSpPr>
          <a:xfrm>
            <a:off x="6109984" y="2141235"/>
            <a:ext cx="11512980" cy="7544983"/>
            <a:chOff x="0" y="-38100"/>
            <a:chExt cx="3032225" cy="1987156"/>
          </a:xfrm>
        </p:grpSpPr>
        <p:sp>
          <p:nvSpPr>
            <p:cNvPr id="548" name="Google Shape;548;p22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9" name="Google Shape;549;p22"/>
            <p:cNvSpPr txBox="1"/>
            <p:nvPr/>
          </p:nvSpPr>
          <p:spPr>
            <a:xfrm>
              <a:off x="0" y="-38100"/>
              <a:ext cx="3032225" cy="1987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2"/>
          <p:cNvGrpSpPr/>
          <p:nvPr/>
        </p:nvGrpSpPr>
        <p:grpSpPr>
          <a:xfrm>
            <a:off x="1139005" y="2421953"/>
            <a:ext cx="4368067" cy="791898"/>
            <a:chOff x="0" y="-38100"/>
            <a:chExt cx="1150437" cy="208566"/>
          </a:xfrm>
        </p:grpSpPr>
        <p:sp>
          <p:nvSpPr>
            <p:cNvPr id="551" name="Google Shape;551;p22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22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3" name="Google Shape;553;p22"/>
          <p:cNvGrpSpPr/>
          <p:nvPr/>
        </p:nvGrpSpPr>
        <p:grpSpPr>
          <a:xfrm>
            <a:off x="9682440" y="2421953"/>
            <a:ext cx="4368067" cy="791898"/>
            <a:chOff x="0" y="-38100"/>
            <a:chExt cx="1150437" cy="208566"/>
          </a:xfrm>
        </p:grpSpPr>
        <p:sp>
          <p:nvSpPr>
            <p:cNvPr id="554" name="Google Shape;554;p22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22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6" name="Google Shape;556;p22"/>
          <p:cNvGrpSpPr/>
          <p:nvPr/>
        </p:nvGrpSpPr>
        <p:grpSpPr>
          <a:xfrm>
            <a:off x="1139005" y="7056352"/>
            <a:ext cx="4368067" cy="791898"/>
            <a:chOff x="0" y="-38100"/>
            <a:chExt cx="1150437" cy="208566"/>
          </a:xfrm>
        </p:grpSpPr>
        <p:sp>
          <p:nvSpPr>
            <p:cNvPr id="557" name="Google Shape;557;p22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8" name="Google Shape;558;p22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9" name="Google Shape;559;p22"/>
          <p:cNvGrpSpPr/>
          <p:nvPr/>
        </p:nvGrpSpPr>
        <p:grpSpPr>
          <a:xfrm>
            <a:off x="1068743" y="8079597"/>
            <a:ext cx="754204" cy="789557"/>
            <a:chOff x="0" y="-38100"/>
            <a:chExt cx="812800" cy="850900"/>
          </a:xfrm>
        </p:grpSpPr>
        <p:sp>
          <p:nvSpPr>
            <p:cNvPr id="560" name="Google Shape;560;p2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77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2" name="Google Shape;562;p22"/>
          <p:cNvGrpSpPr/>
          <p:nvPr/>
        </p:nvGrpSpPr>
        <p:grpSpPr>
          <a:xfrm>
            <a:off x="2002306" y="8079597"/>
            <a:ext cx="754204" cy="789557"/>
            <a:chOff x="0" y="-38100"/>
            <a:chExt cx="812800" cy="850900"/>
          </a:xfrm>
        </p:grpSpPr>
        <p:sp>
          <p:nvSpPr>
            <p:cNvPr id="563" name="Google Shape;563;p2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1025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5" name="Google Shape;565;p22"/>
          <p:cNvGrpSpPr/>
          <p:nvPr/>
        </p:nvGrpSpPr>
        <p:grpSpPr>
          <a:xfrm>
            <a:off x="2935869" y="8079597"/>
            <a:ext cx="754204" cy="789557"/>
            <a:chOff x="0" y="-38100"/>
            <a:chExt cx="812800" cy="850900"/>
          </a:xfrm>
        </p:grpSpPr>
        <p:sp>
          <p:nvSpPr>
            <p:cNvPr id="566" name="Google Shape;566;p2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23E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7" name="Google Shape;567;p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8" name="Google Shape;568;p22"/>
          <p:cNvGrpSpPr/>
          <p:nvPr/>
        </p:nvGrpSpPr>
        <p:grpSpPr>
          <a:xfrm>
            <a:off x="3869431" y="8079597"/>
            <a:ext cx="754204" cy="789557"/>
            <a:chOff x="0" y="-38100"/>
            <a:chExt cx="812800" cy="850900"/>
          </a:xfrm>
        </p:grpSpPr>
        <p:sp>
          <p:nvSpPr>
            <p:cNvPr id="569" name="Google Shape;569;p2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90E0E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1" name="Google Shape;571;p22"/>
          <p:cNvGrpSpPr/>
          <p:nvPr/>
        </p:nvGrpSpPr>
        <p:grpSpPr>
          <a:xfrm>
            <a:off x="4802994" y="8079597"/>
            <a:ext cx="754204" cy="789557"/>
            <a:chOff x="0" y="-38100"/>
            <a:chExt cx="812800" cy="850900"/>
          </a:xfrm>
        </p:grpSpPr>
        <p:sp>
          <p:nvSpPr>
            <p:cNvPr id="572" name="Google Shape;572;p2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B4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3" name="Google Shape;573;p22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4" name="Google Shape;574;p22"/>
          <p:cNvSpPr txBox="1"/>
          <p:nvPr/>
        </p:nvSpPr>
        <p:spPr>
          <a:xfrm>
            <a:off x="1232396" y="3445771"/>
            <a:ext cx="4181285" cy="5195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uses the following free fonts:</a:t>
            </a:r>
            <a:endParaRPr/>
          </a:p>
        </p:txBody>
      </p:sp>
      <p:sp>
        <p:nvSpPr>
          <p:cNvPr id="575" name="Google Shape;575;p22"/>
          <p:cNvSpPr txBox="1"/>
          <p:nvPr/>
        </p:nvSpPr>
        <p:spPr>
          <a:xfrm>
            <a:off x="1139043" y="6670706"/>
            <a:ext cx="4368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You can find these fonts online too.</a:t>
            </a:r>
            <a:endParaRPr/>
          </a:p>
        </p:txBody>
      </p:sp>
      <p:sp>
        <p:nvSpPr>
          <p:cNvPr id="576" name="Google Shape;576;p22"/>
          <p:cNvSpPr txBox="1"/>
          <p:nvPr/>
        </p:nvSpPr>
        <p:spPr>
          <a:xfrm>
            <a:off x="1747770" y="4172659"/>
            <a:ext cx="3150600" cy="237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MONTSERRAT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3B3B3B"/>
              </a:solidFill>
              <a:latin typeface="Aleo"/>
              <a:ea typeface="Aleo"/>
              <a:cs typeface="Aleo"/>
              <a:sym typeface="Aleo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HEADERS: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MONTSERRAT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3B3B3B"/>
              </a:solidFill>
              <a:latin typeface="Aleo"/>
              <a:ea typeface="Aleo"/>
              <a:cs typeface="Aleo"/>
              <a:sym typeface="Aleo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ALEO</a:t>
            </a:r>
            <a:endParaRPr/>
          </a:p>
        </p:txBody>
      </p:sp>
      <p:sp>
        <p:nvSpPr>
          <p:cNvPr id="577" name="Google Shape;577;p22"/>
          <p:cNvSpPr txBox="1"/>
          <p:nvPr/>
        </p:nvSpPr>
        <p:spPr>
          <a:xfrm>
            <a:off x="835159" y="8992602"/>
            <a:ext cx="1221374" cy="180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#0076B6</a:t>
            </a:r>
            <a:endParaRPr/>
          </a:p>
        </p:txBody>
      </p:sp>
      <p:sp>
        <p:nvSpPr>
          <p:cNvPr id="578" name="Google Shape;578;p22"/>
          <p:cNvSpPr txBox="1"/>
          <p:nvPr/>
        </p:nvSpPr>
        <p:spPr>
          <a:xfrm>
            <a:off x="1768721" y="8992602"/>
            <a:ext cx="1221374" cy="180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#010250</a:t>
            </a:r>
            <a:endParaRPr/>
          </a:p>
        </p:txBody>
      </p:sp>
      <p:sp>
        <p:nvSpPr>
          <p:cNvPr id="579" name="Google Shape;579;p22"/>
          <p:cNvSpPr txBox="1"/>
          <p:nvPr/>
        </p:nvSpPr>
        <p:spPr>
          <a:xfrm>
            <a:off x="2702284" y="8992602"/>
            <a:ext cx="1221374" cy="180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#023E8A</a:t>
            </a:r>
            <a:endParaRPr/>
          </a:p>
        </p:txBody>
      </p:sp>
      <p:sp>
        <p:nvSpPr>
          <p:cNvPr id="580" name="Google Shape;580;p22"/>
          <p:cNvSpPr txBox="1"/>
          <p:nvPr/>
        </p:nvSpPr>
        <p:spPr>
          <a:xfrm>
            <a:off x="3635847" y="8992602"/>
            <a:ext cx="1221374" cy="180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#90E0EF</a:t>
            </a:r>
            <a:endParaRPr/>
          </a:p>
        </p:txBody>
      </p:sp>
      <p:sp>
        <p:nvSpPr>
          <p:cNvPr id="581" name="Google Shape;581;p22"/>
          <p:cNvSpPr txBox="1"/>
          <p:nvPr/>
        </p:nvSpPr>
        <p:spPr>
          <a:xfrm>
            <a:off x="4569410" y="8992602"/>
            <a:ext cx="1221374" cy="180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#00B4D8</a:t>
            </a:r>
            <a:endParaRPr/>
          </a:p>
        </p:txBody>
      </p:sp>
      <p:sp>
        <p:nvSpPr>
          <p:cNvPr id="582" name="Google Shape;582;p22"/>
          <p:cNvSpPr txBox="1"/>
          <p:nvPr/>
        </p:nvSpPr>
        <p:spPr>
          <a:xfrm>
            <a:off x="4210005" y="1436516"/>
            <a:ext cx="9867990" cy="337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Use these design resources in your Canva Presentation.</a:t>
            </a:r>
            <a:endParaRPr/>
          </a:p>
        </p:txBody>
      </p:sp>
      <p:sp>
        <p:nvSpPr>
          <p:cNvPr id="583" name="Google Shape;583;p22"/>
          <p:cNvSpPr txBox="1"/>
          <p:nvPr/>
        </p:nvSpPr>
        <p:spPr>
          <a:xfrm>
            <a:off x="11706206" y="9906311"/>
            <a:ext cx="5916757" cy="1850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ED7843"/>
                </a:solidFill>
                <a:latin typeface="Aleo"/>
                <a:ea typeface="Aleo"/>
                <a:cs typeface="Aleo"/>
                <a:sym typeface="Aleo"/>
              </a:rPr>
              <a:t>DON'T FORGET TO DELETE THIS PAGE BEFORE PRESENTING. </a:t>
            </a:r>
            <a:endParaRPr/>
          </a:p>
        </p:txBody>
      </p:sp>
      <p:sp>
        <p:nvSpPr>
          <p:cNvPr id="584" name="Google Shape;584;p22"/>
          <p:cNvSpPr txBox="1"/>
          <p:nvPr/>
        </p:nvSpPr>
        <p:spPr>
          <a:xfrm>
            <a:off x="5469973" y="553424"/>
            <a:ext cx="7348055" cy="7640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23E8A"/>
                </a:solidFill>
                <a:latin typeface="Montserrat"/>
                <a:ea typeface="Montserrat"/>
                <a:cs typeface="Montserrat"/>
                <a:sym typeface="Montserrat"/>
              </a:rPr>
              <a:t>RESOURCE PAGE</a:t>
            </a:r>
            <a:endParaRPr/>
          </a:p>
        </p:txBody>
      </p:sp>
      <p:sp>
        <p:nvSpPr>
          <p:cNvPr id="585" name="Google Shape;585;p22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leo"/>
                <a:ea typeface="Aleo"/>
                <a:cs typeface="Aleo"/>
                <a:sym typeface="Aleo"/>
              </a:rPr>
              <a:t>Fonts</a:t>
            </a:r>
            <a:endParaRPr/>
          </a:p>
        </p:txBody>
      </p:sp>
      <p:sp>
        <p:nvSpPr>
          <p:cNvPr id="586" name="Google Shape;586;p22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leo"/>
                <a:ea typeface="Aleo"/>
                <a:cs typeface="Aleo"/>
                <a:sym typeface="Aleo"/>
              </a:rPr>
              <a:t>Design Elements</a:t>
            </a:r>
            <a:endParaRPr/>
          </a:p>
        </p:txBody>
      </p:sp>
      <p:sp>
        <p:nvSpPr>
          <p:cNvPr id="587" name="Google Shape;587;p22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leo"/>
                <a:ea typeface="Aleo"/>
                <a:cs typeface="Aleo"/>
                <a:sym typeface="Aleo"/>
              </a:rPr>
              <a:t>Colors</a:t>
            </a:r>
            <a:endParaRPr/>
          </a:p>
        </p:txBody>
      </p:sp>
      <p:sp>
        <p:nvSpPr>
          <p:cNvPr id="588" name="Google Shape;588;p22"/>
          <p:cNvSpPr/>
          <p:nvPr/>
        </p:nvSpPr>
        <p:spPr>
          <a:xfrm>
            <a:off x="12113241" y="3455296"/>
            <a:ext cx="1828385" cy="2405770"/>
          </a:xfrm>
          <a:custGeom>
            <a:rect b="b" l="l" r="r" t="t"/>
            <a:pathLst>
              <a:path extrusionOk="0" h="2405770" w="1828385">
                <a:moveTo>
                  <a:pt x="0" y="0"/>
                </a:moveTo>
                <a:lnTo>
                  <a:pt x="1828386" y="0"/>
                </a:lnTo>
                <a:lnTo>
                  <a:pt x="1828386" y="2405770"/>
                </a:lnTo>
                <a:lnTo>
                  <a:pt x="0" y="24057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89" name="Google Shape;589;p22"/>
          <p:cNvSpPr/>
          <p:nvPr/>
        </p:nvSpPr>
        <p:spPr>
          <a:xfrm>
            <a:off x="15027477" y="3965328"/>
            <a:ext cx="1846046" cy="1869844"/>
          </a:xfrm>
          <a:custGeom>
            <a:rect b="b" l="l" r="r" t="t"/>
            <a:pathLst>
              <a:path extrusionOk="0" h="1869844" w="1846046">
                <a:moveTo>
                  <a:pt x="0" y="0"/>
                </a:moveTo>
                <a:lnTo>
                  <a:pt x="1846046" y="0"/>
                </a:lnTo>
                <a:lnTo>
                  <a:pt x="1846046" y="1869844"/>
                </a:lnTo>
                <a:lnTo>
                  <a:pt x="0" y="18698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0" name="Google Shape;590;p22"/>
          <p:cNvSpPr/>
          <p:nvPr/>
        </p:nvSpPr>
        <p:spPr>
          <a:xfrm>
            <a:off x="7084001" y="6929773"/>
            <a:ext cx="1795707" cy="2053304"/>
          </a:xfrm>
          <a:custGeom>
            <a:rect b="b" l="l" r="r" t="t"/>
            <a:pathLst>
              <a:path extrusionOk="0" h="2053304" w="1795707">
                <a:moveTo>
                  <a:pt x="0" y="0"/>
                </a:moveTo>
                <a:lnTo>
                  <a:pt x="1795707" y="0"/>
                </a:lnTo>
                <a:lnTo>
                  <a:pt x="1795707" y="2053304"/>
                </a:lnTo>
                <a:lnTo>
                  <a:pt x="0" y="20533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1" name="Google Shape;591;p22"/>
          <p:cNvSpPr/>
          <p:nvPr/>
        </p:nvSpPr>
        <p:spPr>
          <a:xfrm>
            <a:off x="9608003" y="3660616"/>
            <a:ext cx="1697881" cy="1841882"/>
          </a:xfrm>
          <a:custGeom>
            <a:rect b="b" l="l" r="r" t="t"/>
            <a:pathLst>
              <a:path extrusionOk="0" h="1841882" w="1697881">
                <a:moveTo>
                  <a:pt x="0" y="0"/>
                </a:moveTo>
                <a:lnTo>
                  <a:pt x="1697881" y="0"/>
                </a:lnTo>
                <a:lnTo>
                  <a:pt x="1697881" y="1841882"/>
                </a:lnTo>
                <a:lnTo>
                  <a:pt x="0" y="18418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2" name="Google Shape;592;p22"/>
          <p:cNvSpPr/>
          <p:nvPr/>
        </p:nvSpPr>
        <p:spPr>
          <a:xfrm>
            <a:off x="6962003" y="3660616"/>
            <a:ext cx="1837465" cy="1943473"/>
          </a:xfrm>
          <a:custGeom>
            <a:rect b="b" l="l" r="r" t="t"/>
            <a:pathLst>
              <a:path extrusionOk="0" h="1943473" w="1837465">
                <a:moveTo>
                  <a:pt x="0" y="0"/>
                </a:moveTo>
                <a:lnTo>
                  <a:pt x="1837466" y="0"/>
                </a:lnTo>
                <a:lnTo>
                  <a:pt x="1837466" y="1943472"/>
                </a:lnTo>
                <a:lnTo>
                  <a:pt x="0" y="19434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3" name="Google Shape;593;p22"/>
          <p:cNvSpPr/>
          <p:nvPr/>
        </p:nvSpPr>
        <p:spPr>
          <a:xfrm>
            <a:off x="12272075" y="6766475"/>
            <a:ext cx="1557812" cy="2105152"/>
          </a:xfrm>
          <a:custGeom>
            <a:rect b="b" l="l" r="r" t="t"/>
            <a:pathLst>
              <a:path extrusionOk="0" h="2105152" w="1557812">
                <a:moveTo>
                  <a:pt x="0" y="0"/>
                </a:moveTo>
                <a:lnTo>
                  <a:pt x="1557812" y="0"/>
                </a:lnTo>
                <a:lnTo>
                  <a:pt x="1557812" y="2105152"/>
                </a:lnTo>
                <a:lnTo>
                  <a:pt x="0" y="21051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4" name="Google Shape;594;p22"/>
          <p:cNvSpPr/>
          <p:nvPr/>
        </p:nvSpPr>
        <p:spPr>
          <a:xfrm>
            <a:off x="9702539" y="6797129"/>
            <a:ext cx="1489867" cy="2074498"/>
          </a:xfrm>
          <a:custGeom>
            <a:rect b="b" l="l" r="r" t="t"/>
            <a:pathLst>
              <a:path extrusionOk="0" h="2074498" w="1489867">
                <a:moveTo>
                  <a:pt x="0" y="0"/>
                </a:moveTo>
                <a:lnTo>
                  <a:pt x="1489867" y="0"/>
                </a:lnTo>
                <a:lnTo>
                  <a:pt x="1489867" y="2074498"/>
                </a:lnTo>
                <a:lnTo>
                  <a:pt x="0" y="207449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95" name="Google Shape;595;p22"/>
          <p:cNvSpPr/>
          <p:nvPr/>
        </p:nvSpPr>
        <p:spPr>
          <a:xfrm flipH="1">
            <a:off x="14200351" y="6929773"/>
            <a:ext cx="3058949" cy="2380419"/>
          </a:xfrm>
          <a:custGeom>
            <a:rect b="b" l="l" r="r" t="t"/>
            <a:pathLst>
              <a:path extrusionOk="0" h="2380419" w="3058949">
                <a:moveTo>
                  <a:pt x="3058949" y="0"/>
                </a:moveTo>
                <a:lnTo>
                  <a:pt x="0" y="0"/>
                </a:lnTo>
                <a:lnTo>
                  <a:pt x="0" y="2380419"/>
                </a:lnTo>
                <a:lnTo>
                  <a:pt x="3058949" y="2380419"/>
                </a:lnTo>
                <a:lnTo>
                  <a:pt x="3058949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100000">
              <a:srgbClr val="F8F8F8"/>
            </a:gs>
          </a:gsLst>
          <a:lin ang="5400000" scaled="0"/>
        </a:gradFill>
      </p:bgPr>
    </p:bg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3"/>
          <p:cNvSpPr txBox="1"/>
          <p:nvPr/>
        </p:nvSpPr>
        <p:spPr>
          <a:xfrm>
            <a:off x="3377480" y="2853361"/>
            <a:ext cx="11533039" cy="337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3B3B3B"/>
                </a:solidFill>
                <a:latin typeface="Aleo"/>
                <a:ea typeface="Aleo"/>
                <a:cs typeface="Aleo"/>
                <a:sym typeface="Aleo"/>
              </a:rPr>
              <a:t>This presentation template is free for everyone to use thanks to the following:</a:t>
            </a:r>
            <a:endParaRPr/>
          </a:p>
        </p:txBody>
      </p:sp>
      <p:grpSp>
        <p:nvGrpSpPr>
          <p:cNvPr id="601" name="Google Shape;601;p23"/>
          <p:cNvGrpSpPr/>
          <p:nvPr/>
        </p:nvGrpSpPr>
        <p:grpSpPr>
          <a:xfrm>
            <a:off x="5820537" y="5984557"/>
            <a:ext cx="6646926" cy="2414587"/>
            <a:chOff x="0" y="-38100"/>
            <a:chExt cx="2342376" cy="850900"/>
          </a:xfrm>
        </p:grpSpPr>
        <p:sp>
          <p:nvSpPr>
            <p:cNvPr id="602" name="Google Shape;602;p23"/>
            <p:cNvSpPr/>
            <p:nvPr/>
          </p:nvSpPr>
          <p:spPr>
            <a:xfrm>
              <a:off x="0" y="0"/>
              <a:ext cx="2342376" cy="812800"/>
            </a:xfrm>
            <a:custGeom>
              <a:rect b="b" l="l" r="r" t="t"/>
              <a:pathLst>
                <a:path extrusionOk="0" h="812800" w="2342376">
                  <a:moveTo>
                    <a:pt x="44260" y="0"/>
                  </a:moveTo>
                  <a:lnTo>
                    <a:pt x="2298116" y="0"/>
                  </a:lnTo>
                  <a:cubicBezTo>
                    <a:pt x="2322560" y="0"/>
                    <a:pt x="2342376" y="19816"/>
                    <a:pt x="2342376" y="44260"/>
                  </a:cubicBezTo>
                  <a:lnTo>
                    <a:pt x="2342376" y="768540"/>
                  </a:lnTo>
                  <a:cubicBezTo>
                    <a:pt x="2342376" y="792984"/>
                    <a:pt x="2322560" y="812800"/>
                    <a:pt x="2298116" y="812800"/>
                  </a:cubicBezTo>
                  <a:lnTo>
                    <a:pt x="44260" y="812800"/>
                  </a:lnTo>
                  <a:cubicBezTo>
                    <a:pt x="19816" y="812800"/>
                    <a:pt x="0" y="792984"/>
                    <a:pt x="0" y="768540"/>
                  </a:cubicBezTo>
                  <a:lnTo>
                    <a:pt x="0" y="44260"/>
                  </a:lnTo>
                  <a:cubicBezTo>
                    <a:pt x="0" y="19816"/>
                    <a:pt x="19816" y="0"/>
                    <a:pt x="44260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3" name="Google Shape;603;p23"/>
            <p:cNvSpPr txBox="1"/>
            <p:nvPr/>
          </p:nvSpPr>
          <p:spPr>
            <a:xfrm>
              <a:off x="0" y="-38100"/>
              <a:ext cx="2342376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4" name="Google Shape;604;p23"/>
          <p:cNvSpPr txBox="1"/>
          <p:nvPr/>
        </p:nvSpPr>
        <p:spPr>
          <a:xfrm>
            <a:off x="7108732" y="9239250"/>
            <a:ext cx="4070535" cy="440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023E8A"/>
                </a:solidFill>
                <a:latin typeface="Aleo"/>
                <a:ea typeface="Aleo"/>
                <a:cs typeface="Aleo"/>
                <a:sym typeface="Aleo"/>
              </a:rPr>
              <a:t>HAPPY DESIGNING!</a:t>
            </a:r>
            <a:endParaRPr/>
          </a:p>
        </p:txBody>
      </p:sp>
      <p:grpSp>
        <p:nvGrpSpPr>
          <p:cNvPr id="605" name="Google Shape;605;p23"/>
          <p:cNvGrpSpPr/>
          <p:nvPr/>
        </p:nvGrpSpPr>
        <p:grpSpPr>
          <a:xfrm>
            <a:off x="5820537" y="3468536"/>
            <a:ext cx="6646926" cy="2414587"/>
            <a:chOff x="0" y="-38100"/>
            <a:chExt cx="2342376" cy="850900"/>
          </a:xfrm>
        </p:grpSpPr>
        <p:sp>
          <p:nvSpPr>
            <p:cNvPr id="606" name="Google Shape;606;p23"/>
            <p:cNvSpPr/>
            <p:nvPr/>
          </p:nvSpPr>
          <p:spPr>
            <a:xfrm>
              <a:off x="0" y="0"/>
              <a:ext cx="2342376" cy="812800"/>
            </a:xfrm>
            <a:custGeom>
              <a:rect b="b" l="l" r="r" t="t"/>
              <a:pathLst>
                <a:path extrusionOk="0" h="812800" w="2342376">
                  <a:moveTo>
                    <a:pt x="44069" y="0"/>
                  </a:moveTo>
                  <a:lnTo>
                    <a:pt x="2298307" y="0"/>
                  </a:lnTo>
                  <a:cubicBezTo>
                    <a:pt x="2309995" y="0"/>
                    <a:pt x="2321204" y="4643"/>
                    <a:pt x="2329469" y="12907"/>
                  </a:cubicBezTo>
                  <a:cubicBezTo>
                    <a:pt x="2337733" y="21172"/>
                    <a:pt x="2342376" y="32381"/>
                    <a:pt x="2342376" y="44069"/>
                  </a:cubicBezTo>
                  <a:lnTo>
                    <a:pt x="2342376" y="768731"/>
                  </a:lnTo>
                  <a:cubicBezTo>
                    <a:pt x="2342376" y="793070"/>
                    <a:pt x="2322646" y="812800"/>
                    <a:pt x="2298307" y="812800"/>
                  </a:cubicBezTo>
                  <a:lnTo>
                    <a:pt x="44069" y="812800"/>
                  </a:lnTo>
                  <a:cubicBezTo>
                    <a:pt x="32381" y="812800"/>
                    <a:pt x="21172" y="808157"/>
                    <a:pt x="12907" y="799893"/>
                  </a:cubicBezTo>
                  <a:cubicBezTo>
                    <a:pt x="4643" y="791628"/>
                    <a:pt x="0" y="780419"/>
                    <a:pt x="0" y="768731"/>
                  </a:cubicBezTo>
                  <a:lnTo>
                    <a:pt x="0" y="44069"/>
                  </a:lnTo>
                  <a:cubicBezTo>
                    <a:pt x="0" y="32381"/>
                    <a:pt x="4643" y="21172"/>
                    <a:pt x="12907" y="12907"/>
                  </a:cubicBezTo>
                  <a:cubicBezTo>
                    <a:pt x="21172" y="4643"/>
                    <a:pt x="32381" y="0"/>
                    <a:pt x="44069" y="0"/>
                  </a:cubicBezTo>
                  <a:close/>
                </a:path>
              </a:pathLst>
            </a:custGeom>
            <a:gradFill>
              <a:gsLst>
                <a:gs pos="0">
                  <a:srgbClr val="5DE0E6"/>
                </a:gs>
                <a:gs pos="100000">
                  <a:srgbClr val="004AAD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7" name="Google Shape;607;p23"/>
            <p:cNvSpPr txBox="1"/>
            <p:nvPr/>
          </p:nvSpPr>
          <p:spPr>
            <a:xfrm>
              <a:off x="0" y="-38100"/>
              <a:ext cx="2342376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8" name="Google Shape;608;p23"/>
          <p:cNvSpPr txBox="1"/>
          <p:nvPr/>
        </p:nvSpPr>
        <p:spPr>
          <a:xfrm>
            <a:off x="6731779" y="5227188"/>
            <a:ext cx="5272213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for the presentation template</a:t>
            </a:r>
            <a:endParaRPr/>
          </a:p>
        </p:txBody>
      </p:sp>
      <p:sp>
        <p:nvSpPr>
          <p:cNvPr id="609" name="Google Shape;609;p23"/>
          <p:cNvSpPr txBox="1"/>
          <p:nvPr/>
        </p:nvSpPr>
        <p:spPr>
          <a:xfrm>
            <a:off x="6731779" y="7697232"/>
            <a:ext cx="515788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for the photos</a:t>
            </a:r>
            <a:endParaRPr/>
          </a:p>
        </p:txBody>
      </p:sp>
      <p:sp>
        <p:nvSpPr>
          <p:cNvPr id="610" name="Google Shape;610;p23"/>
          <p:cNvSpPr txBox="1"/>
          <p:nvPr/>
        </p:nvSpPr>
        <p:spPr>
          <a:xfrm>
            <a:off x="5469973" y="1712839"/>
            <a:ext cx="7348055" cy="7640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23E8A"/>
                </a:solidFill>
                <a:latin typeface="Montserrat"/>
                <a:ea typeface="Montserrat"/>
                <a:cs typeface="Montserrat"/>
                <a:sym typeface="Montserrat"/>
              </a:rPr>
              <a:t>CREDITS</a:t>
            </a:r>
            <a:endParaRPr/>
          </a:p>
        </p:txBody>
      </p:sp>
      <p:sp>
        <p:nvSpPr>
          <p:cNvPr id="611" name="Google Shape;611;p23"/>
          <p:cNvSpPr txBox="1"/>
          <p:nvPr/>
        </p:nvSpPr>
        <p:spPr>
          <a:xfrm>
            <a:off x="6110027" y="6758390"/>
            <a:ext cx="6067945" cy="634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F6F7F9"/>
                </a:solidFill>
                <a:latin typeface="Aleo"/>
                <a:ea typeface="Aleo"/>
                <a:cs typeface="Aleo"/>
                <a:sym typeface="Aleo"/>
              </a:rPr>
              <a:t>Pexels, Pixabay</a:t>
            </a:r>
            <a:endParaRPr/>
          </a:p>
        </p:txBody>
      </p:sp>
      <p:sp>
        <p:nvSpPr>
          <p:cNvPr id="612" name="Google Shape;612;p23"/>
          <p:cNvSpPr/>
          <p:nvPr/>
        </p:nvSpPr>
        <p:spPr>
          <a:xfrm>
            <a:off x="6731779" y="3872839"/>
            <a:ext cx="4824443" cy="1206111"/>
          </a:xfrm>
          <a:custGeom>
            <a:rect b="b" l="l" r="r" t="t"/>
            <a:pathLst>
              <a:path extrusionOk="0" h="1206111" w="4824443">
                <a:moveTo>
                  <a:pt x="0" y="0"/>
                </a:moveTo>
                <a:lnTo>
                  <a:pt x="4824442" y="0"/>
                </a:lnTo>
                <a:lnTo>
                  <a:pt x="4824442" y="1206111"/>
                </a:lnTo>
                <a:lnTo>
                  <a:pt x="0" y="12061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Staircase Process Flow Infographic">
  <a:themeElements>
    <a:clrScheme name="Office">
      <a:dk1>
        <a:srgbClr val="F6F7F9"/>
      </a:dk1>
      <a:lt1>
        <a:srgbClr val="3B3B3B"/>
      </a:lt1>
      <a:dk2>
        <a:srgbClr val="023E8A"/>
      </a:dk2>
      <a:lt2>
        <a:srgbClr val="033472"/>
      </a:lt2>
      <a:accent1>
        <a:srgbClr val="0077B6"/>
      </a:accent1>
      <a:accent2>
        <a:srgbClr val="00B4D8"/>
      </a:accent2>
      <a:accent3>
        <a:srgbClr val="ADE8F4"/>
      </a:accent3>
      <a:accent4>
        <a:srgbClr val="90E0EF"/>
      </a:accent4>
      <a:accent5>
        <a:srgbClr val="5DE0E6"/>
      </a:accent5>
      <a:accent6>
        <a:srgbClr val="03045E"/>
      </a:accent6>
      <a:hlink>
        <a:srgbClr val="100D20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