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Inter SemiBold"/>
      <p:regular r:id="rId12"/>
      <p:bold r:id="rId13"/>
    </p:embeddedFont>
    <p:embeddedFont>
      <p:font typeface="Inter"/>
      <p:regular r:id="rId14"/>
      <p:bold r:id="rId15"/>
    </p:embeddedFont>
    <p:embeddedFont>
      <p:font typeface="Inter Medium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InterSemiBold-bold.fntdata"/><Relationship Id="rId12" Type="http://schemas.openxmlformats.org/officeDocument/2006/relationships/font" Target="fonts/InterSemiBold-regular.fntdata"/><Relationship Id="rId15" Type="http://schemas.openxmlformats.org/officeDocument/2006/relationships/font" Target="fonts/Inter-bold.fntdata"/><Relationship Id="rId14" Type="http://schemas.openxmlformats.org/officeDocument/2006/relationships/font" Target="fonts/Inter-regular.fntdata"/><Relationship Id="rId17" Type="http://schemas.openxmlformats.org/officeDocument/2006/relationships/font" Target="fonts/InterMedium-bold.fntdata"/><Relationship Id="rId16" Type="http://schemas.openxmlformats.org/officeDocument/2006/relationships/font" Target="fonts/Inter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9pPr>
          </a:lstStyle>
          <a:p/>
        </p:txBody>
      </p:sp>
      <p:sp>
        <p:nvSpPr>
          <p:cNvPr id="99" name="Google Shape;99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0" name="Google Shape;100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1" name="Google Shape;10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9pPr>
          </a:lstStyle>
          <a:p/>
        </p:txBody>
      </p:sp>
      <p:sp>
        <p:nvSpPr>
          <p:cNvPr id="106" name="Google Shape;106;p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8" name="Google Shape;10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9pPr>
          </a:lstStyle>
          <a:p/>
        </p:txBody>
      </p:sp>
      <p:sp>
        <p:nvSpPr>
          <p:cNvPr id="113" name="Google Shape;113;p1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9pPr>
          </a:lstStyle>
          <a:p/>
        </p:txBody>
      </p:sp>
      <p:sp>
        <p:nvSpPr>
          <p:cNvPr id="119" name="Google Shape;119;p1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bg>
      <p:bgPr>
        <a:solidFill>
          <a:schemeClr val="dk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4289928" y="2190692"/>
            <a:ext cx="12969372" cy="7430819"/>
          </a:xfrm>
          <a:custGeom>
            <a:rect b="b" l="l" r="r" t="t"/>
            <a:pathLst>
              <a:path extrusionOk="0" h="7430819" w="12969372">
                <a:moveTo>
                  <a:pt x="0" y="0"/>
                </a:moveTo>
                <a:lnTo>
                  <a:pt x="12969372" y="0"/>
                </a:lnTo>
                <a:lnTo>
                  <a:pt x="12969372" y="7430819"/>
                </a:lnTo>
                <a:lnTo>
                  <a:pt x="0" y="7430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" name="Google Shape;14;p3"/>
          <p:cNvSpPr/>
          <p:nvPr/>
        </p:nvSpPr>
        <p:spPr>
          <a:xfrm>
            <a:off x="4289928" y="2190692"/>
            <a:ext cx="5474524" cy="7430819"/>
          </a:xfrm>
          <a:custGeom>
            <a:rect b="b" l="l" r="r" t="t"/>
            <a:pathLst>
              <a:path extrusionOk="0" h="7430819" w="5474524">
                <a:moveTo>
                  <a:pt x="0" y="0"/>
                </a:moveTo>
                <a:lnTo>
                  <a:pt x="5474524" y="0"/>
                </a:lnTo>
                <a:lnTo>
                  <a:pt x="5474524" y="7430819"/>
                </a:lnTo>
                <a:lnTo>
                  <a:pt x="0" y="7430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136899" t="0"/>
            </a:stretch>
          </a:blip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13361157" y="6691211"/>
            <a:ext cx="3734645" cy="1573480"/>
          </a:xfrm>
          <a:custGeom>
            <a:rect b="b" l="l" r="r" t="t"/>
            <a:pathLst>
              <a:path extrusionOk="0" h="1573480" w="3734645">
                <a:moveTo>
                  <a:pt x="0" y="0"/>
                </a:moveTo>
                <a:lnTo>
                  <a:pt x="3734645" y="0"/>
                </a:lnTo>
                <a:lnTo>
                  <a:pt x="3734645" y="1573480"/>
                </a:lnTo>
                <a:lnTo>
                  <a:pt x="0" y="1573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86863" l="-243107" r="-4139" t="-285347"/>
            </a:stretch>
          </a:blip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4289928" y="8804208"/>
            <a:ext cx="12969372" cy="817303"/>
          </a:xfrm>
          <a:custGeom>
            <a:rect b="b" l="l" r="r" t="t"/>
            <a:pathLst>
              <a:path extrusionOk="0" h="817303" w="12969372">
                <a:moveTo>
                  <a:pt x="0" y="0"/>
                </a:moveTo>
                <a:lnTo>
                  <a:pt x="12969372" y="0"/>
                </a:lnTo>
                <a:lnTo>
                  <a:pt x="12969372" y="817303"/>
                </a:lnTo>
                <a:lnTo>
                  <a:pt x="0" y="817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809090"/>
            </a:stretch>
          </a:blipFill>
          <a:ln>
            <a:noFill/>
          </a:ln>
        </p:spPr>
      </p:sp>
      <p:grpSp>
        <p:nvGrpSpPr>
          <p:cNvPr id="17" name="Google Shape;17;p3"/>
          <p:cNvGrpSpPr/>
          <p:nvPr/>
        </p:nvGrpSpPr>
        <p:grpSpPr>
          <a:xfrm>
            <a:off x="710899" y="2267903"/>
            <a:ext cx="1057128" cy="1057128"/>
            <a:chOff x="0" y="0"/>
            <a:chExt cx="812800" cy="812800"/>
          </a:xfrm>
        </p:grpSpPr>
        <p:sp>
          <p:nvSpPr>
            <p:cNvPr id="18" name="Google Shape;18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24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710899" y="3771847"/>
            <a:ext cx="1057128" cy="1057128"/>
            <a:chOff x="0" y="0"/>
            <a:chExt cx="812800" cy="812800"/>
          </a:xfrm>
        </p:grpSpPr>
        <p:sp>
          <p:nvSpPr>
            <p:cNvPr id="21" name="Google Shape;21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5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3;p3"/>
          <p:cNvGrpSpPr/>
          <p:nvPr/>
        </p:nvGrpSpPr>
        <p:grpSpPr>
          <a:xfrm>
            <a:off x="710899" y="5275792"/>
            <a:ext cx="1057128" cy="1057128"/>
            <a:chOff x="0" y="0"/>
            <a:chExt cx="812800" cy="812800"/>
          </a:xfrm>
        </p:grpSpPr>
        <p:sp>
          <p:nvSpPr>
            <p:cNvPr id="24" name="Google Shape;24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A3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3"/>
          <p:cNvGrpSpPr/>
          <p:nvPr/>
        </p:nvGrpSpPr>
        <p:grpSpPr>
          <a:xfrm>
            <a:off x="710899" y="6779736"/>
            <a:ext cx="1057128" cy="1057128"/>
            <a:chOff x="0" y="0"/>
            <a:chExt cx="812800" cy="812800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3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710899" y="8283681"/>
            <a:ext cx="1057128" cy="1057128"/>
            <a:chOff x="0" y="0"/>
            <a:chExt cx="812800" cy="812800"/>
          </a:xfrm>
        </p:grpSpPr>
        <p:sp>
          <p:nvSpPr>
            <p:cNvPr id="30" name="Google Shape;30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9CF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2" name="Google Shape;32;p3"/>
          <p:cNvCxnSpPr/>
          <p:nvPr/>
        </p:nvCxnSpPr>
        <p:spPr>
          <a:xfrm>
            <a:off x="801127" y="1009650"/>
            <a:ext cx="7205100" cy="0"/>
          </a:xfrm>
          <a:prstGeom prst="straightConnector1">
            <a:avLst/>
          </a:prstGeom>
          <a:noFill/>
          <a:ln cap="flat" cmpd="sng" w="38100">
            <a:solidFill>
              <a:srgbClr val="FFFDF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3"/>
          <p:cNvSpPr txBox="1"/>
          <p:nvPr>
            <p:ph idx="1" type="subTitle"/>
          </p:nvPr>
        </p:nvSpPr>
        <p:spPr>
          <a:xfrm>
            <a:off x="782500" y="1419950"/>
            <a:ext cx="3817200" cy="35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3"/>
          <p:cNvSpPr txBox="1"/>
          <p:nvPr>
            <p:ph idx="2" type="subTitle"/>
          </p:nvPr>
        </p:nvSpPr>
        <p:spPr>
          <a:xfrm>
            <a:off x="782500" y="9557325"/>
            <a:ext cx="3817200" cy="35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3"/>
          <p:cNvSpPr txBox="1"/>
          <p:nvPr>
            <p:ph idx="3" type="body"/>
          </p:nvPr>
        </p:nvSpPr>
        <p:spPr>
          <a:xfrm>
            <a:off x="2160625" y="2619163"/>
            <a:ext cx="1736700" cy="35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735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nter"/>
              <a:buChar char="•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735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00"/>
              <a:buChar char="–"/>
              <a:defRPr>
                <a:solidFill>
                  <a:schemeClr val="lt1"/>
                </a:solidFill>
              </a:defRPr>
            </a:lvl2pPr>
            <a:lvl3pPr indent="-38735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>
                <a:solidFill>
                  <a:schemeClr val="lt1"/>
                </a:solidFill>
              </a:defRPr>
            </a:lvl3pPr>
            <a:lvl4pPr indent="-38735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–"/>
              <a:defRPr>
                <a:solidFill>
                  <a:schemeClr val="lt1"/>
                </a:solidFill>
              </a:defRPr>
            </a:lvl4pPr>
            <a:lvl5pPr indent="-38735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»"/>
              <a:defRPr>
                <a:solidFill>
                  <a:schemeClr val="lt1"/>
                </a:solidFill>
              </a:defRPr>
            </a:lvl5pPr>
            <a:lvl6pPr indent="-38735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>
                <a:solidFill>
                  <a:schemeClr val="lt1"/>
                </a:solidFill>
              </a:defRPr>
            </a:lvl6pPr>
            <a:lvl7pPr indent="-38735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>
                <a:solidFill>
                  <a:schemeClr val="lt1"/>
                </a:solidFill>
              </a:defRPr>
            </a:lvl7pPr>
            <a:lvl8pPr indent="-38735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>
                <a:solidFill>
                  <a:schemeClr val="lt1"/>
                </a:solidFill>
              </a:defRPr>
            </a:lvl8pPr>
            <a:lvl9pPr indent="-38735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3"/>
          <p:cNvSpPr txBox="1"/>
          <p:nvPr>
            <p:ph idx="4" type="body"/>
          </p:nvPr>
        </p:nvSpPr>
        <p:spPr>
          <a:xfrm>
            <a:off x="2118475" y="4123106"/>
            <a:ext cx="1736700" cy="35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735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nter"/>
              <a:buChar char="•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735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00"/>
              <a:buChar char="–"/>
              <a:defRPr>
                <a:solidFill>
                  <a:schemeClr val="lt1"/>
                </a:solidFill>
              </a:defRPr>
            </a:lvl2pPr>
            <a:lvl3pPr indent="-38735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>
                <a:solidFill>
                  <a:schemeClr val="lt1"/>
                </a:solidFill>
              </a:defRPr>
            </a:lvl3pPr>
            <a:lvl4pPr indent="-38735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–"/>
              <a:defRPr>
                <a:solidFill>
                  <a:schemeClr val="lt1"/>
                </a:solidFill>
              </a:defRPr>
            </a:lvl4pPr>
            <a:lvl5pPr indent="-38735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»"/>
              <a:defRPr>
                <a:solidFill>
                  <a:schemeClr val="lt1"/>
                </a:solidFill>
              </a:defRPr>
            </a:lvl5pPr>
            <a:lvl6pPr indent="-38735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>
                <a:solidFill>
                  <a:schemeClr val="lt1"/>
                </a:solidFill>
              </a:defRPr>
            </a:lvl6pPr>
            <a:lvl7pPr indent="-38735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>
                <a:solidFill>
                  <a:schemeClr val="lt1"/>
                </a:solidFill>
              </a:defRPr>
            </a:lvl7pPr>
            <a:lvl8pPr indent="-38735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>
                <a:solidFill>
                  <a:schemeClr val="lt1"/>
                </a:solidFill>
              </a:defRPr>
            </a:lvl8pPr>
            <a:lvl9pPr indent="-38735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3"/>
          <p:cNvSpPr txBox="1"/>
          <p:nvPr>
            <p:ph idx="5" type="body"/>
          </p:nvPr>
        </p:nvSpPr>
        <p:spPr>
          <a:xfrm>
            <a:off x="2118475" y="5627050"/>
            <a:ext cx="1736700" cy="35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735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nter"/>
              <a:buChar char="•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735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00"/>
              <a:buChar char="–"/>
              <a:defRPr>
                <a:solidFill>
                  <a:schemeClr val="lt1"/>
                </a:solidFill>
              </a:defRPr>
            </a:lvl2pPr>
            <a:lvl3pPr indent="-38735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>
                <a:solidFill>
                  <a:schemeClr val="lt1"/>
                </a:solidFill>
              </a:defRPr>
            </a:lvl3pPr>
            <a:lvl4pPr indent="-38735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–"/>
              <a:defRPr>
                <a:solidFill>
                  <a:schemeClr val="lt1"/>
                </a:solidFill>
              </a:defRPr>
            </a:lvl4pPr>
            <a:lvl5pPr indent="-38735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»"/>
              <a:defRPr>
                <a:solidFill>
                  <a:schemeClr val="lt1"/>
                </a:solidFill>
              </a:defRPr>
            </a:lvl5pPr>
            <a:lvl6pPr indent="-38735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>
                <a:solidFill>
                  <a:schemeClr val="lt1"/>
                </a:solidFill>
              </a:defRPr>
            </a:lvl6pPr>
            <a:lvl7pPr indent="-38735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>
                <a:solidFill>
                  <a:schemeClr val="lt1"/>
                </a:solidFill>
              </a:defRPr>
            </a:lvl7pPr>
            <a:lvl8pPr indent="-38735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>
                <a:solidFill>
                  <a:schemeClr val="lt1"/>
                </a:solidFill>
              </a:defRPr>
            </a:lvl8pPr>
            <a:lvl9pPr indent="-38735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3"/>
          <p:cNvSpPr txBox="1"/>
          <p:nvPr>
            <p:ph idx="6" type="body"/>
          </p:nvPr>
        </p:nvSpPr>
        <p:spPr>
          <a:xfrm>
            <a:off x="2118475" y="7130994"/>
            <a:ext cx="1736700" cy="35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735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nter"/>
              <a:buChar char="•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735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00"/>
              <a:buChar char="–"/>
              <a:defRPr>
                <a:solidFill>
                  <a:schemeClr val="lt1"/>
                </a:solidFill>
              </a:defRPr>
            </a:lvl2pPr>
            <a:lvl3pPr indent="-38735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>
                <a:solidFill>
                  <a:schemeClr val="lt1"/>
                </a:solidFill>
              </a:defRPr>
            </a:lvl3pPr>
            <a:lvl4pPr indent="-38735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–"/>
              <a:defRPr>
                <a:solidFill>
                  <a:schemeClr val="lt1"/>
                </a:solidFill>
              </a:defRPr>
            </a:lvl4pPr>
            <a:lvl5pPr indent="-38735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»"/>
              <a:defRPr>
                <a:solidFill>
                  <a:schemeClr val="lt1"/>
                </a:solidFill>
              </a:defRPr>
            </a:lvl5pPr>
            <a:lvl6pPr indent="-38735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>
                <a:solidFill>
                  <a:schemeClr val="lt1"/>
                </a:solidFill>
              </a:defRPr>
            </a:lvl6pPr>
            <a:lvl7pPr indent="-38735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>
                <a:solidFill>
                  <a:schemeClr val="lt1"/>
                </a:solidFill>
              </a:defRPr>
            </a:lvl7pPr>
            <a:lvl8pPr indent="-38735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>
                <a:solidFill>
                  <a:schemeClr val="lt1"/>
                </a:solidFill>
              </a:defRPr>
            </a:lvl8pPr>
            <a:lvl9pPr indent="-38735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3"/>
          <p:cNvSpPr txBox="1"/>
          <p:nvPr>
            <p:ph idx="7" type="body"/>
          </p:nvPr>
        </p:nvSpPr>
        <p:spPr>
          <a:xfrm>
            <a:off x="2160625" y="8634938"/>
            <a:ext cx="1736700" cy="35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735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nter"/>
              <a:buChar char="•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735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00"/>
              <a:buChar char="–"/>
              <a:defRPr>
                <a:solidFill>
                  <a:schemeClr val="lt1"/>
                </a:solidFill>
              </a:defRPr>
            </a:lvl2pPr>
            <a:lvl3pPr indent="-38735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>
                <a:solidFill>
                  <a:schemeClr val="lt1"/>
                </a:solidFill>
              </a:defRPr>
            </a:lvl3pPr>
            <a:lvl4pPr indent="-38735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–"/>
              <a:defRPr>
                <a:solidFill>
                  <a:schemeClr val="lt1"/>
                </a:solidFill>
              </a:defRPr>
            </a:lvl4pPr>
            <a:lvl5pPr indent="-38735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»"/>
              <a:defRPr>
                <a:solidFill>
                  <a:schemeClr val="lt1"/>
                </a:solidFill>
              </a:defRPr>
            </a:lvl5pPr>
            <a:lvl6pPr indent="-38735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>
                <a:solidFill>
                  <a:schemeClr val="lt1"/>
                </a:solidFill>
              </a:defRPr>
            </a:lvl6pPr>
            <a:lvl7pPr indent="-38735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>
                <a:solidFill>
                  <a:schemeClr val="lt1"/>
                </a:solidFill>
              </a:defRPr>
            </a:lvl7pPr>
            <a:lvl8pPr indent="-38735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>
                <a:solidFill>
                  <a:schemeClr val="lt1"/>
                </a:solidFill>
              </a:defRPr>
            </a:lvl8pPr>
            <a:lvl9pPr indent="-38735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3"/>
          <p:cNvSpPr txBox="1"/>
          <p:nvPr>
            <p:ph idx="8" type="body"/>
          </p:nvPr>
        </p:nvSpPr>
        <p:spPr>
          <a:xfrm>
            <a:off x="6107300" y="4225500"/>
            <a:ext cx="1374300" cy="4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40"/>
              </a:spcBef>
              <a:spcAft>
                <a:spcPts val="0"/>
              </a:spcAft>
              <a:buSzPts val="2000"/>
              <a:buFont typeface="Inter"/>
              <a:buChar char="•"/>
              <a:defRPr sz="2000">
                <a:latin typeface="Inter"/>
                <a:ea typeface="Inter"/>
                <a:cs typeface="Inter"/>
                <a:sym typeface="Inter"/>
              </a:defRPr>
            </a:lvl1pPr>
            <a:lvl2pPr indent="-355600" lvl="1" marL="91440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41" name="Google Shape;41;p3"/>
          <p:cNvSpPr txBox="1"/>
          <p:nvPr>
            <p:ph idx="9" type="body"/>
          </p:nvPr>
        </p:nvSpPr>
        <p:spPr>
          <a:xfrm>
            <a:off x="13206775" y="4052300"/>
            <a:ext cx="1374300" cy="4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Font typeface="Inter"/>
              <a:buChar char="•"/>
              <a:defRPr sz="2000">
                <a:latin typeface="Inter"/>
                <a:ea typeface="Inter"/>
                <a:cs typeface="Inter"/>
                <a:sym typeface="Inter"/>
              </a:defRPr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42" name="Google Shape;42;p3"/>
          <p:cNvSpPr txBox="1"/>
          <p:nvPr>
            <p:ph idx="13" type="body"/>
          </p:nvPr>
        </p:nvSpPr>
        <p:spPr>
          <a:xfrm>
            <a:off x="14541325" y="7060200"/>
            <a:ext cx="1374300" cy="4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Font typeface="Inter"/>
              <a:buChar char="•"/>
              <a:defRPr sz="2000">
                <a:latin typeface="Inter"/>
                <a:ea typeface="Inter"/>
                <a:cs typeface="Inter"/>
                <a:sym typeface="Inter"/>
              </a:defRPr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43" name="Google Shape;43;p3"/>
          <p:cNvSpPr txBox="1"/>
          <p:nvPr>
            <p:ph type="title"/>
          </p:nvPr>
        </p:nvSpPr>
        <p:spPr>
          <a:xfrm>
            <a:off x="8359375" y="542025"/>
            <a:ext cx="9313800" cy="89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>
            <a:off x="3943449" y="2119312"/>
            <a:ext cx="13584996" cy="7783542"/>
          </a:xfrm>
          <a:custGeom>
            <a:rect b="b" l="l" r="r" t="t"/>
            <a:pathLst>
              <a:path extrusionOk="0" h="7783542" w="13584996">
                <a:moveTo>
                  <a:pt x="0" y="0"/>
                </a:moveTo>
                <a:lnTo>
                  <a:pt x="13584996" y="0"/>
                </a:lnTo>
                <a:lnTo>
                  <a:pt x="13584996" y="7783541"/>
                </a:lnTo>
                <a:lnTo>
                  <a:pt x="0" y="77835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6" name="Google Shape;46;p4"/>
          <p:cNvGrpSpPr/>
          <p:nvPr/>
        </p:nvGrpSpPr>
        <p:grpSpPr>
          <a:xfrm rot="10800000">
            <a:off x="800751" y="1931939"/>
            <a:ext cx="959097" cy="7625386"/>
            <a:chOff x="0" y="-28575"/>
            <a:chExt cx="252600" cy="2008319"/>
          </a:xfrm>
        </p:grpSpPr>
        <p:sp>
          <p:nvSpPr>
            <p:cNvPr id="47" name="Google Shape;47;p4"/>
            <p:cNvSpPr/>
            <p:nvPr/>
          </p:nvSpPr>
          <p:spPr>
            <a:xfrm>
              <a:off x="0" y="0"/>
              <a:ext cx="252503" cy="1979744"/>
            </a:xfrm>
            <a:custGeom>
              <a:rect b="b" l="l" r="r" t="t"/>
              <a:pathLst>
                <a:path extrusionOk="0" h="1979744" w="252503">
                  <a:moveTo>
                    <a:pt x="0" y="0"/>
                  </a:moveTo>
                  <a:lnTo>
                    <a:pt x="252503" y="0"/>
                  </a:lnTo>
                  <a:lnTo>
                    <a:pt x="252503" y="1979744"/>
                  </a:lnTo>
                  <a:lnTo>
                    <a:pt x="0" y="1979744"/>
                  </a:lnTo>
                  <a:close/>
                </a:path>
              </a:pathLst>
            </a:custGeom>
            <a:gradFill>
              <a:gsLst>
                <a:gs pos="0">
                  <a:srgbClr val="63E174"/>
                </a:gs>
                <a:gs pos="25000">
                  <a:srgbClr val="A7E86D"/>
                </a:gs>
                <a:gs pos="50000">
                  <a:srgbClr val="EDD057"/>
                </a:gs>
                <a:gs pos="75000">
                  <a:srgbClr val="F69439"/>
                </a:gs>
                <a:gs pos="100000">
                  <a:srgbClr val="E83B36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48" name="Google Shape;48;p4"/>
            <p:cNvSpPr txBox="1"/>
            <p:nvPr/>
          </p:nvSpPr>
          <p:spPr>
            <a:xfrm>
              <a:off x="0" y="-28575"/>
              <a:ext cx="252600" cy="20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9" name="Google Shape;49;p4"/>
          <p:cNvCxnSpPr/>
          <p:nvPr/>
        </p:nvCxnSpPr>
        <p:spPr>
          <a:xfrm>
            <a:off x="801127" y="1009650"/>
            <a:ext cx="72051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4"/>
          <p:cNvSpPr txBox="1"/>
          <p:nvPr>
            <p:ph type="title"/>
          </p:nvPr>
        </p:nvSpPr>
        <p:spPr>
          <a:xfrm>
            <a:off x="8359375" y="542025"/>
            <a:ext cx="9313800" cy="89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9pPr>
          </a:lstStyle>
          <a:p/>
        </p:txBody>
      </p:sp>
      <p:sp>
        <p:nvSpPr>
          <p:cNvPr id="51" name="Google Shape;51;p4"/>
          <p:cNvSpPr txBox="1"/>
          <p:nvPr>
            <p:ph idx="1" type="subTitle"/>
          </p:nvPr>
        </p:nvSpPr>
        <p:spPr>
          <a:xfrm>
            <a:off x="782500" y="1419950"/>
            <a:ext cx="3817200" cy="35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2" type="subTitle"/>
          </p:nvPr>
        </p:nvSpPr>
        <p:spPr>
          <a:xfrm>
            <a:off x="782500" y="9557325"/>
            <a:ext cx="3817200" cy="35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3" type="body"/>
          </p:nvPr>
        </p:nvSpPr>
        <p:spPr>
          <a:xfrm>
            <a:off x="2118475" y="2278800"/>
            <a:ext cx="1736700" cy="35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7350" lvl="0" marL="457200">
              <a:spcBef>
                <a:spcPts val="640"/>
              </a:spcBef>
              <a:spcAft>
                <a:spcPts val="0"/>
              </a:spcAft>
              <a:buSzPts val="2500"/>
              <a:buFont typeface="Inter"/>
              <a:buChar char="•"/>
              <a:defRPr>
                <a:latin typeface="Inter"/>
                <a:ea typeface="Inter"/>
                <a:cs typeface="Inter"/>
                <a:sym typeface="Inter"/>
              </a:defRPr>
            </a:lvl1pPr>
            <a:lvl2pPr indent="-387350" lvl="1" marL="914400">
              <a:spcBef>
                <a:spcPts val="560"/>
              </a:spcBef>
              <a:spcAft>
                <a:spcPts val="0"/>
              </a:spcAft>
              <a:buSzPts val="2500"/>
              <a:buChar char="–"/>
              <a:defRPr/>
            </a:lvl2pPr>
            <a:lvl3pPr indent="-387350" lvl="2" marL="1371600">
              <a:spcBef>
                <a:spcPts val="480"/>
              </a:spcBef>
              <a:spcAft>
                <a:spcPts val="0"/>
              </a:spcAft>
              <a:buSzPts val="2500"/>
              <a:buChar char="•"/>
              <a:defRPr/>
            </a:lvl3pPr>
            <a:lvl4pPr indent="-387350" lvl="3" marL="1828800">
              <a:spcBef>
                <a:spcPts val="400"/>
              </a:spcBef>
              <a:spcAft>
                <a:spcPts val="0"/>
              </a:spcAft>
              <a:buSzPts val="2500"/>
              <a:buChar char="–"/>
              <a:defRPr/>
            </a:lvl4pPr>
            <a:lvl5pPr indent="-387350" lvl="4" marL="2286000">
              <a:spcBef>
                <a:spcPts val="400"/>
              </a:spcBef>
              <a:spcAft>
                <a:spcPts val="0"/>
              </a:spcAft>
              <a:buSzPts val="2500"/>
              <a:buChar char="»"/>
              <a:defRPr/>
            </a:lvl5pPr>
            <a:lvl6pPr indent="-387350" lvl="5" marL="274320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6pPr>
            <a:lvl7pPr indent="-387350" lvl="6" marL="320040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7pPr>
            <a:lvl8pPr indent="-387350" lvl="7" marL="365760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8pPr>
            <a:lvl9pPr indent="-387350" lvl="8" marL="411480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9pPr>
          </a:lstStyle>
          <a:p/>
        </p:txBody>
      </p:sp>
      <p:sp>
        <p:nvSpPr>
          <p:cNvPr id="54" name="Google Shape;54;p4"/>
          <p:cNvSpPr txBox="1"/>
          <p:nvPr>
            <p:ph idx="4" type="body"/>
          </p:nvPr>
        </p:nvSpPr>
        <p:spPr>
          <a:xfrm>
            <a:off x="2118475" y="3925069"/>
            <a:ext cx="1736700" cy="35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7350" lvl="0" marL="457200" rtl="0">
              <a:spcBef>
                <a:spcPts val="640"/>
              </a:spcBef>
              <a:spcAft>
                <a:spcPts val="0"/>
              </a:spcAft>
              <a:buSzPts val="2500"/>
              <a:buFont typeface="Inter"/>
              <a:buChar char="•"/>
              <a:defRPr>
                <a:latin typeface="Inter"/>
                <a:ea typeface="Inter"/>
                <a:cs typeface="Inter"/>
                <a:sym typeface="Inter"/>
              </a:defRPr>
            </a:lvl1pPr>
            <a:lvl2pPr indent="-387350" lvl="1" marL="914400" rtl="0">
              <a:spcBef>
                <a:spcPts val="560"/>
              </a:spcBef>
              <a:spcAft>
                <a:spcPts val="0"/>
              </a:spcAft>
              <a:buSzPts val="2500"/>
              <a:buChar char="–"/>
              <a:defRPr/>
            </a:lvl2pPr>
            <a:lvl3pPr indent="-387350" lvl="2" marL="1371600" rtl="0">
              <a:spcBef>
                <a:spcPts val="480"/>
              </a:spcBef>
              <a:spcAft>
                <a:spcPts val="0"/>
              </a:spcAft>
              <a:buSzPts val="2500"/>
              <a:buChar char="•"/>
              <a:defRPr/>
            </a:lvl3pPr>
            <a:lvl4pPr indent="-387350" lvl="3" marL="1828800" rtl="0">
              <a:spcBef>
                <a:spcPts val="400"/>
              </a:spcBef>
              <a:spcAft>
                <a:spcPts val="0"/>
              </a:spcAft>
              <a:buSzPts val="2500"/>
              <a:buChar char="–"/>
              <a:defRPr/>
            </a:lvl4pPr>
            <a:lvl5pPr indent="-387350" lvl="4" marL="2286000" rtl="0">
              <a:spcBef>
                <a:spcPts val="400"/>
              </a:spcBef>
              <a:spcAft>
                <a:spcPts val="0"/>
              </a:spcAft>
              <a:buSzPts val="2500"/>
              <a:buChar char="»"/>
              <a:defRPr/>
            </a:lvl5pPr>
            <a:lvl6pPr indent="-387350" lvl="5" marL="2743200" rtl="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6pPr>
            <a:lvl7pPr indent="-387350" lvl="6" marL="3200400" rtl="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7pPr>
            <a:lvl8pPr indent="-387350" lvl="7" marL="3657600" rtl="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8pPr>
            <a:lvl9pPr indent="-387350" lvl="8" marL="4114800" rtl="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5" type="body"/>
          </p:nvPr>
        </p:nvSpPr>
        <p:spPr>
          <a:xfrm>
            <a:off x="2118475" y="5571338"/>
            <a:ext cx="1736700" cy="35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7350" lvl="0" marL="457200" rtl="0">
              <a:spcBef>
                <a:spcPts val="640"/>
              </a:spcBef>
              <a:spcAft>
                <a:spcPts val="0"/>
              </a:spcAft>
              <a:buSzPts val="2500"/>
              <a:buFont typeface="Inter"/>
              <a:buChar char="•"/>
              <a:defRPr>
                <a:latin typeface="Inter"/>
                <a:ea typeface="Inter"/>
                <a:cs typeface="Inter"/>
                <a:sym typeface="Inter"/>
              </a:defRPr>
            </a:lvl1pPr>
            <a:lvl2pPr indent="-387350" lvl="1" marL="914400" rtl="0">
              <a:spcBef>
                <a:spcPts val="560"/>
              </a:spcBef>
              <a:spcAft>
                <a:spcPts val="0"/>
              </a:spcAft>
              <a:buSzPts val="2500"/>
              <a:buChar char="–"/>
              <a:defRPr/>
            </a:lvl2pPr>
            <a:lvl3pPr indent="-387350" lvl="2" marL="1371600" rtl="0">
              <a:spcBef>
                <a:spcPts val="480"/>
              </a:spcBef>
              <a:spcAft>
                <a:spcPts val="0"/>
              </a:spcAft>
              <a:buSzPts val="2500"/>
              <a:buChar char="•"/>
              <a:defRPr/>
            </a:lvl3pPr>
            <a:lvl4pPr indent="-387350" lvl="3" marL="1828800" rtl="0">
              <a:spcBef>
                <a:spcPts val="400"/>
              </a:spcBef>
              <a:spcAft>
                <a:spcPts val="0"/>
              </a:spcAft>
              <a:buSzPts val="2500"/>
              <a:buChar char="–"/>
              <a:defRPr/>
            </a:lvl4pPr>
            <a:lvl5pPr indent="-387350" lvl="4" marL="2286000" rtl="0">
              <a:spcBef>
                <a:spcPts val="400"/>
              </a:spcBef>
              <a:spcAft>
                <a:spcPts val="0"/>
              </a:spcAft>
              <a:buSzPts val="2500"/>
              <a:buChar char="»"/>
              <a:defRPr/>
            </a:lvl5pPr>
            <a:lvl6pPr indent="-387350" lvl="5" marL="2743200" rtl="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6pPr>
            <a:lvl7pPr indent="-387350" lvl="6" marL="3200400" rtl="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7pPr>
            <a:lvl8pPr indent="-387350" lvl="7" marL="3657600" rtl="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8pPr>
            <a:lvl9pPr indent="-387350" lvl="8" marL="4114800" rtl="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9pPr>
          </a:lstStyle>
          <a:p/>
        </p:txBody>
      </p:sp>
      <p:sp>
        <p:nvSpPr>
          <p:cNvPr id="56" name="Google Shape;56;p4"/>
          <p:cNvSpPr txBox="1"/>
          <p:nvPr>
            <p:ph idx="6" type="body"/>
          </p:nvPr>
        </p:nvSpPr>
        <p:spPr>
          <a:xfrm>
            <a:off x="2118475" y="7217606"/>
            <a:ext cx="1736700" cy="35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7350" lvl="0" marL="457200" rtl="0">
              <a:spcBef>
                <a:spcPts val="640"/>
              </a:spcBef>
              <a:spcAft>
                <a:spcPts val="0"/>
              </a:spcAft>
              <a:buSzPts val="2500"/>
              <a:buFont typeface="Inter"/>
              <a:buChar char="•"/>
              <a:defRPr>
                <a:latin typeface="Inter"/>
                <a:ea typeface="Inter"/>
                <a:cs typeface="Inter"/>
                <a:sym typeface="Inter"/>
              </a:defRPr>
            </a:lvl1pPr>
            <a:lvl2pPr indent="-387350" lvl="1" marL="914400" rtl="0">
              <a:spcBef>
                <a:spcPts val="560"/>
              </a:spcBef>
              <a:spcAft>
                <a:spcPts val="0"/>
              </a:spcAft>
              <a:buSzPts val="2500"/>
              <a:buChar char="–"/>
              <a:defRPr/>
            </a:lvl2pPr>
            <a:lvl3pPr indent="-387350" lvl="2" marL="1371600" rtl="0">
              <a:spcBef>
                <a:spcPts val="480"/>
              </a:spcBef>
              <a:spcAft>
                <a:spcPts val="0"/>
              </a:spcAft>
              <a:buSzPts val="2500"/>
              <a:buChar char="•"/>
              <a:defRPr/>
            </a:lvl3pPr>
            <a:lvl4pPr indent="-387350" lvl="3" marL="1828800" rtl="0">
              <a:spcBef>
                <a:spcPts val="400"/>
              </a:spcBef>
              <a:spcAft>
                <a:spcPts val="0"/>
              </a:spcAft>
              <a:buSzPts val="2500"/>
              <a:buChar char="–"/>
              <a:defRPr/>
            </a:lvl4pPr>
            <a:lvl5pPr indent="-387350" lvl="4" marL="2286000" rtl="0">
              <a:spcBef>
                <a:spcPts val="400"/>
              </a:spcBef>
              <a:spcAft>
                <a:spcPts val="0"/>
              </a:spcAft>
              <a:buSzPts val="2500"/>
              <a:buChar char="»"/>
              <a:defRPr/>
            </a:lvl5pPr>
            <a:lvl6pPr indent="-387350" lvl="5" marL="2743200" rtl="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6pPr>
            <a:lvl7pPr indent="-387350" lvl="6" marL="3200400" rtl="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7pPr>
            <a:lvl8pPr indent="-387350" lvl="7" marL="3657600" rtl="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8pPr>
            <a:lvl9pPr indent="-387350" lvl="8" marL="4114800" rtl="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9pPr>
          </a:lstStyle>
          <a:p/>
        </p:txBody>
      </p:sp>
      <p:sp>
        <p:nvSpPr>
          <p:cNvPr id="57" name="Google Shape;57;p4"/>
          <p:cNvSpPr txBox="1"/>
          <p:nvPr>
            <p:ph idx="7" type="body"/>
          </p:nvPr>
        </p:nvSpPr>
        <p:spPr>
          <a:xfrm>
            <a:off x="2118475" y="8863875"/>
            <a:ext cx="1736700" cy="35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7350" lvl="0" marL="457200" rtl="0">
              <a:spcBef>
                <a:spcPts val="640"/>
              </a:spcBef>
              <a:spcAft>
                <a:spcPts val="0"/>
              </a:spcAft>
              <a:buSzPts val="2500"/>
              <a:buFont typeface="Inter"/>
              <a:buChar char="•"/>
              <a:defRPr>
                <a:latin typeface="Inter"/>
                <a:ea typeface="Inter"/>
                <a:cs typeface="Inter"/>
                <a:sym typeface="Inter"/>
              </a:defRPr>
            </a:lvl1pPr>
            <a:lvl2pPr indent="-387350" lvl="1" marL="914400" rtl="0">
              <a:spcBef>
                <a:spcPts val="560"/>
              </a:spcBef>
              <a:spcAft>
                <a:spcPts val="0"/>
              </a:spcAft>
              <a:buSzPts val="2500"/>
              <a:buChar char="–"/>
              <a:defRPr/>
            </a:lvl2pPr>
            <a:lvl3pPr indent="-387350" lvl="2" marL="1371600" rtl="0">
              <a:spcBef>
                <a:spcPts val="480"/>
              </a:spcBef>
              <a:spcAft>
                <a:spcPts val="0"/>
              </a:spcAft>
              <a:buSzPts val="2500"/>
              <a:buChar char="•"/>
              <a:defRPr/>
            </a:lvl3pPr>
            <a:lvl4pPr indent="-387350" lvl="3" marL="1828800" rtl="0">
              <a:spcBef>
                <a:spcPts val="400"/>
              </a:spcBef>
              <a:spcAft>
                <a:spcPts val="0"/>
              </a:spcAft>
              <a:buSzPts val="2500"/>
              <a:buChar char="–"/>
              <a:defRPr/>
            </a:lvl4pPr>
            <a:lvl5pPr indent="-387350" lvl="4" marL="2286000" rtl="0">
              <a:spcBef>
                <a:spcPts val="400"/>
              </a:spcBef>
              <a:spcAft>
                <a:spcPts val="0"/>
              </a:spcAft>
              <a:buSzPts val="2500"/>
              <a:buChar char="»"/>
              <a:defRPr/>
            </a:lvl5pPr>
            <a:lvl6pPr indent="-387350" lvl="5" marL="2743200" rtl="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6pPr>
            <a:lvl7pPr indent="-387350" lvl="6" marL="3200400" rtl="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7pPr>
            <a:lvl8pPr indent="-387350" lvl="7" marL="3657600" rtl="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8pPr>
            <a:lvl9pPr indent="-387350" lvl="8" marL="4114800" rtl="0">
              <a:spcBef>
                <a:spcPts val="400"/>
              </a:spcBef>
              <a:spcAft>
                <a:spcPts val="0"/>
              </a:spcAft>
              <a:buSzPts val="25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1" name="Google Shape;61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" type="body"/>
          </p:nvPr>
        </p:nvSpPr>
        <p:spPr>
          <a:xfrm>
            <a:off x="457200" y="15238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9pPr>
          </a:lstStyle>
          <a:p/>
        </p:txBody>
      </p:sp>
      <p:sp>
        <p:nvSpPr>
          <p:cNvPr id="72" name="Google Shape;72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9" name="Google Shape;79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0" name="Google Shape;8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6" name="Google Shape;86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7" name="Google Shape;87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8" name="Google Shape;88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9" name="Google Shape;89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9pPr>
          </a:lstStyle>
          <a:p/>
        </p:txBody>
      </p:sp>
      <p:sp>
        <p:nvSpPr>
          <p:cNvPr id="94" name="Google Shape;9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nter Medium"/>
              <a:buNone/>
              <a:defRPr i="0" sz="55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Font typeface="Inter Medium"/>
              <a:buNone/>
              <a:defRPr sz="55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Font typeface="Inter Medium"/>
              <a:buNone/>
              <a:defRPr sz="55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Font typeface="Inter Medium"/>
              <a:buNone/>
              <a:defRPr sz="55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Font typeface="Inter Medium"/>
              <a:buNone/>
              <a:defRPr sz="55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Font typeface="Inter Medium"/>
              <a:buNone/>
              <a:defRPr sz="55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Font typeface="Inter Medium"/>
              <a:buNone/>
              <a:defRPr sz="55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Font typeface="Inter Medium"/>
              <a:buNone/>
              <a:defRPr sz="55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Font typeface="Inter Medium"/>
              <a:buNone/>
              <a:defRPr sz="55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5238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735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 SemiBold"/>
              <a:buChar char="•"/>
              <a:defRPr i="0" sz="2500" u="none" cap="none" strike="noStrik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8735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Char char="–"/>
              <a:defRPr i="0" sz="2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8735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Char char="•"/>
              <a:defRPr i="0" sz="2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873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Char char="–"/>
              <a:defRPr i="0" sz="2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873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Char char="»"/>
              <a:defRPr i="0" sz="2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873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Char char="•"/>
              <a:defRPr i="0" sz="2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873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Char char="•"/>
              <a:defRPr i="0" sz="2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873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Char char="•"/>
              <a:defRPr i="0" sz="2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873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Char char="•"/>
              <a:defRPr i="0" sz="2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3.png"/><Relationship Id="rId7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5.png"/><Relationship Id="rId7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40" Type="http://schemas.openxmlformats.org/officeDocument/2006/relationships/image" Target="../media/image54.png"/><Relationship Id="rId20" Type="http://schemas.openxmlformats.org/officeDocument/2006/relationships/image" Target="../media/image29.png"/><Relationship Id="rId41" Type="http://schemas.openxmlformats.org/officeDocument/2006/relationships/image" Target="../media/image40.png"/><Relationship Id="rId22" Type="http://schemas.openxmlformats.org/officeDocument/2006/relationships/image" Target="../media/image34.png"/><Relationship Id="rId21" Type="http://schemas.openxmlformats.org/officeDocument/2006/relationships/image" Target="../media/image52.png"/><Relationship Id="rId24" Type="http://schemas.openxmlformats.org/officeDocument/2006/relationships/image" Target="../media/image46.png"/><Relationship Id="rId23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Relationship Id="rId26" Type="http://schemas.openxmlformats.org/officeDocument/2006/relationships/image" Target="../media/image48.png"/><Relationship Id="rId25" Type="http://schemas.openxmlformats.org/officeDocument/2006/relationships/image" Target="../media/image56.png"/><Relationship Id="rId28" Type="http://schemas.openxmlformats.org/officeDocument/2006/relationships/image" Target="../media/image53.png"/><Relationship Id="rId27" Type="http://schemas.openxmlformats.org/officeDocument/2006/relationships/image" Target="../media/image47.png"/><Relationship Id="rId5" Type="http://schemas.openxmlformats.org/officeDocument/2006/relationships/image" Target="../media/image23.png"/><Relationship Id="rId6" Type="http://schemas.openxmlformats.org/officeDocument/2006/relationships/image" Target="../media/image14.png"/><Relationship Id="rId29" Type="http://schemas.openxmlformats.org/officeDocument/2006/relationships/image" Target="../media/image37.png"/><Relationship Id="rId7" Type="http://schemas.openxmlformats.org/officeDocument/2006/relationships/image" Target="../media/image10.png"/><Relationship Id="rId8" Type="http://schemas.openxmlformats.org/officeDocument/2006/relationships/image" Target="../media/image25.png"/><Relationship Id="rId31" Type="http://schemas.openxmlformats.org/officeDocument/2006/relationships/image" Target="../media/image50.png"/><Relationship Id="rId30" Type="http://schemas.openxmlformats.org/officeDocument/2006/relationships/image" Target="../media/image49.png"/><Relationship Id="rId11" Type="http://schemas.openxmlformats.org/officeDocument/2006/relationships/image" Target="../media/image22.png"/><Relationship Id="rId33" Type="http://schemas.openxmlformats.org/officeDocument/2006/relationships/image" Target="../media/image58.png"/><Relationship Id="rId10" Type="http://schemas.openxmlformats.org/officeDocument/2006/relationships/image" Target="../media/image27.png"/><Relationship Id="rId32" Type="http://schemas.openxmlformats.org/officeDocument/2006/relationships/image" Target="../media/image55.png"/><Relationship Id="rId13" Type="http://schemas.openxmlformats.org/officeDocument/2006/relationships/image" Target="../media/image17.png"/><Relationship Id="rId35" Type="http://schemas.openxmlformats.org/officeDocument/2006/relationships/image" Target="../media/image45.png"/><Relationship Id="rId12" Type="http://schemas.openxmlformats.org/officeDocument/2006/relationships/image" Target="../media/image32.png"/><Relationship Id="rId34" Type="http://schemas.openxmlformats.org/officeDocument/2006/relationships/image" Target="../media/image38.png"/><Relationship Id="rId15" Type="http://schemas.openxmlformats.org/officeDocument/2006/relationships/image" Target="../media/image26.png"/><Relationship Id="rId37" Type="http://schemas.openxmlformats.org/officeDocument/2006/relationships/image" Target="../media/image51.png"/><Relationship Id="rId14" Type="http://schemas.openxmlformats.org/officeDocument/2006/relationships/image" Target="../media/image43.png"/><Relationship Id="rId36" Type="http://schemas.openxmlformats.org/officeDocument/2006/relationships/image" Target="../media/image39.png"/><Relationship Id="rId17" Type="http://schemas.openxmlformats.org/officeDocument/2006/relationships/image" Target="../media/image35.png"/><Relationship Id="rId39" Type="http://schemas.openxmlformats.org/officeDocument/2006/relationships/image" Target="../media/image42.png"/><Relationship Id="rId16" Type="http://schemas.openxmlformats.org/officeDocument/2006/relationships/image" Target="../media/image28.png"/><Relationship Id="rId38" Type="http://schemas.openxmlformats.org/officeDocument/2006/relationships/image" Target="../media/image44.png"/><Relationship Id="rId19" Type="http://schemas.openxmlformats.org/officeDocument/2006/relationships/image" Target="../media/image30.png"/><Relationship Id="rId18" Type="http://schemas.openxmlformats.org/officeDocument/2006/relationships/image" Target="../media/image3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/>
          <p:nvPr/>
        </p:nvSpPr>
        <p:spPr>
          <a:xfrm>
            <a:off x="3943449" y="2119312"/>
            <a:ext cx="13584996" cy="7783542"/>
          </a:xfrm>
          <a:custGeom>
            <a:rect b="b" l="l" r="r" t="t"/>
            <a:pathLst>
              <a:path extrusionOk="0" h="7783542" w="13584996">
                <a:moveTo>
                  <a:pt x="0" y="0"/>
                </a:moveTo>
                <a:lnTo>
                  <a:pt x="13584996" y="0"/>
                </a:lnTo>
                <a:lnTo>
                  <a:pt x="13584996" y="7783541"/>
                </a:lnTo>
                <a:lnTo>
                  <a:pt x="0" y="77835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15"/>
          <p:cNvSpPr/>
          <p:nvPr/>
        </p:nvSpPr>
        <p:spPr>
          <a:xfrm>
            <a:off x="13153638" y="3230136"/>
            <a:ext cx="1818919" cy="1818919"/>
          </a:xfrm>
          <a:custGeom>
            <a:rect b="b" l="l" r="r" t="t"/>
            <a:pathLst>
              <a:path extrusionOk="0" h="1818919" w="1818919">
                <a:moveTo>
                  <a:pt x="0" y="0"/>
                </a:moveTo>
                <a:lnTo>
                  <a:pt x="1818918" y="0"/>
                </a:lnTo>
                <a:lnTo>
                  <a:pt x="1818918" y="1818918"/>
                </a:lnTo>
                <a:lnTo>
                  <a:pt x="0" y="1818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15"/>
          <p:cNvSpPr/>
          <p:nvPr/>
        </p:nvSpPr>
        <p:spPr>
          <a:xfrm>
            <a:off x="10435751" y="5275652"/>
            <a:ext cx="1064598" cy="1064598"/>
          </a:xfrm>
          <a:custGeom>
            <a:rect b="b" l="l" r="r" t="t"/>
            <a:pathLst>
              <a:path extrusionOk="0" h="1064598" w="1064598">
                <a:moveTo>
                  <a:pt x="0" y="0"/>
                </a:moveTo>
                <a:lnTo>
                  <a:pt x="1064597" y="0"/>
                </a:lnTo>
                <a:lnTo>
                  <a:pt x="1064597" y="1064598"/>
                </a:lnTo>
                <a:lnTo>
                  <a:pt x="0" y="1064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0" name="Google Shape;130;p15"/>
          <p:cNvGrpSpPr/>
          <p:nvPr/>
        </p:nvGrpSpPr>
        <p:grpSpPr>
          <a:xfrm rot="10800000">
            <a:off x="801127" y="1931987"/>
            <a:ext cx="958721" cy="7625338"/>
            <a:chOff x="0" y="-28575"/>
            <a:chExt cx="252503" cy="2008319"/>
          </a:xfrm>
        </p:grpSpPr>
        <p:sp>
          <p:nvSpPr>
            <p:cNvPr id="131" name="Google Shape;131;p15"/>
            <p:cNvSpPr/>
            <p:nvPr/>
          </p:nvSpPr>
          <p:spPr>
            <a:xfrm>
              <a:off x="0" y="0"/>
              <a:ext cx="252503" cy="1979744"/>
            </a:xfrm>
            <a:custGeom>
              <a:rect b="b" l="l" r="r" t="t"/>
              <a:pathLst>
                <a:path extrusionOk="0" h="1979744" w="252503">
                  <a:moveTo>
                    <a:pt x="0" y="0"/>
                  </a:moveTo>
                  <a:lnTo>
                    <a:pt x="252503" y="0"/>
                  </a:lnTo>
                  <a:lnTo>
                    <a:pt x="252503" y="1979744"/>
                  </a:lnTo>
                  <a:lnTo>
                    <a:pt x="0" y="1979744"/>
                  </a:lnTo>
                  <a:close/>
                </a:path>
              </a:pathLst>
            </a:custGeom>
            <a:gradFill>
              <a:gsLst>
                <a:gs pos="0">
                  <a:srgbClr val="63E174"/>
                </a:gs>
                <a:gs pos="25000">
                  <a:srgbClr val="A7E86D"/>
                </a:gs>
                <a:gs pos="50000">
                  <a:srgbClr val="EDD057"/>
                </a:gs>
                <a:gs pos="75000">
                  <a:srgbClr val="F69439"/>
                </a:gs>
                <a:gs pos="100000">
                  <a:srgbClr val="E83B3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32" name="Google Shape;132;p15"/>
            <p:cNvSpPr txBox="1"/>
            <p:nvPr/>
          </p:nvSpPr>
          <p:spPr>
            <a:xfrm>
              <a:off x="0" y="-28575"/>
              <a:ext cx="252503" cy="20083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15"/>
          <p:cNvSpPr/>
          <p:nvPr/>
        </p:nvSpPr>
        <p:spPr>
          <a:xfrm>
            <a:off x="5714214" y="3833486"/>
            <a:ext cx="1442166" cy="1442166"/>
          </a:xfrm>
          <a:custGeom>
            <a:rect b="b" l="l" r="r" t="t"/>
            <a:pathLst>
              <a:path extrusionOk="0" h="1442166" w="1442166">
                <a:moveTo>
                  <a:pt x="0" y="0"/>
                </a:moveTo>
                <a:lnTo>
                  <a:pt x="1442166" y="0"/>
                </a:lnTo>
                <a:lnTo>
                  <a:pt x="1442166" y="1442166"/>
                </a:lnTo>
                <a:lnTo>
                  <a:pt x="0" y="14421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15"/>
          <p:cNvSpPr/>
          <p:nvPr/>
        </p:nvSpPr>
        <p:spPr>
          <a:xfrm>
            <a:off x="14972556" y="6993980"/>
            <a:ext cx="730595" cy="730595"/>
          </a:xfrm>
          <a:custGeom>
            <a:rect b="b" l="l" r="r" t="t"/>
            <a:pathLst>
              <a:path extrusionOk="0" h="730595" w="730595">
                <a:moveTo>
                  <a:pt x="0" y="0"/>
                </a:moveTo>
                <a:lnTo>
                  <a:pt x="730595" y="0"/>
                </a:lnTo>
                <a:lnTo>
                  <a:pt x="730595" y="730595"/>
                </a:lnTo>
                <a:lnTo>
                  <a:pt x="0" y="7305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15"/>
          <p:cNvSpPr txBox="1"/>
          <p:nvPr/>
        </p:nvSpPr>
        <p:spPr>
          <a:xfrm>
            <a:off x="1976016" y="1896268"/>
            <a:ext cx="1605384" cy="412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- 25-30</a:t>
            </a:r>
            <a:endParaRPr/>
          </a:p>
        </p:txBody>
      </p:sp>
      <p:sp>
        <p:nvSpPr>
          <p:cNvPr id="136" name="Google Shape;136;p15"/>
          <p:cNvSpPr txBox="1"/>
          <p:nvPr/>
        </p:nvSpPr>
        <p:spPr>
          <a:xfrm>
            <a:off x="1944882" y="3680420"/>
            <a:ext cx="1585732" cy="412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- 20-25</a:t>
            </a: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1970778" y="5464572"/>
            <a:ext cx="1559836" cy="412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- 15-20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1944881" y="7248723"/>
            <a:ext cx="1559835" cy="4023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- 10-15</a:t>
            </a:r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1944882" y="9032875"/>
            <a:ext cx="1345485" cy="4023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- 5-10</a:t>
            </a:r>
            <a:endParaRPr/>
          </a:p>
        </p:txBody>
      </p:sp>
      <p:sp>
        <p:nvSpPr>
          <p:cNvPr id="140" name="Google Shape;140;p15"/>
          <p:cNvSpPr txBox="1"/>
          <p:nvPr/>
        </p:nvSpPr>
        <p:spPr>
          <a:xfrm>
            <a:off x="8458200" y="507047"/>
            <a:ext cx="9070245" cy="91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99" u="none" cap="none" strike="noStrik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WORLD MAP HEAT MAP</a:t>
            </a:r>
            <a:endParaRPr/>
          </a:p>
        </p:txBody>
      </p:sp>
      <p:cxnSp>
        <p:nvCxnSpPr>
          <p:cNvPr id="141" name="Google Shape;141;p15"/>
          <p:cNvCxnSpPr/>
          <p:nvPr/>
        </p:nvCxnSpPr>
        <p:spPr>
          <a:xfrm>
            <a:off x="801127" y="1009650"/>
            <a:ext cx="7205093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" name="Google Shape;142;p15"/>
          <p:cNvSpPr txBox="1"/>
          <p:nvPr/>
        </p:nvSpPr>
        <p:spPr>
          <a:xfrm>
            <a:off x="801124" y="1254925"/>
            <a:ext cx="35724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18181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Higher valuation </a:t>
            </a:r>
            <a:endParaRPr/>
          </a:p>
        </p:txBody>
      </p:sp>
      <p:sp>
        <p:nvSpPr>
          <p:cNvPr id="143" name="Google Shape;143;p15"/>
          <p:cNvSpPr txBox="1"/>
          <p:nvPr/>
        </p:nvSpPr>
        <p:spPr>
          <a:xfrm>
            <a:off x="747824" y="9677425"/>
            <a:ext cx="31956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18181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Lower valuation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/>
          <p:nvPr/>
        </p:nvSpPr>
        <p:spPr>
          <a:xfrm>
            <a:off x="4139789" y="2359583"/>
            <a:ext cx="13119511" cy="7516842"/>
          </a:xfrm>
          <a:custGeom>
            <a:rect b="b" l="l" r="r" t="t"/>
            <a:pathLst>
              <a:path extrusionOk="0" h="7516842" w="13119511">
                <a:moveTo>
                  <a:pt x="0" y="0"/>
                </a:moveTo>
                <a:lnTo>
                  <a:pt x="13119511" y="0"/>
                </a:lnTo>
                <a:lnTo>
                  <a:pt x="13119511" y="7516842"/>
                </a:lnTo>
                <a:lnTo>
                  <a:pt x="0" y="75168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16"/>
          <p:cNvSpPr/>
          <p:nvPr/>
        </p:nvSpPr>
        <p:spPr>
          <a:xfrm>
            <a:off x="13034394" y="3432345"/>
            <a:ext cx="1756594" cy="1756594"/>
          </a:xfrm>
          <a:custGeom>
            <a:rect b="b" l="l" r="r" t="t"/>
            <a:pathLst>
              <a:path extrusionOk="0" h="1756594" w="1756594">
                <a:moveTo>
                  <a:pt x="0" y="0"/>
                </a:moveTo>
                <a:lnTo>
                  <a:pt x="1756594" y="0"/>
                </a:lnTo>
                <a:lnTo>
                  <a:pt x="1756594" y="1756594"/>
                </a:lnTo>
                <a:lnTo>
                  <a:pt x="0" y="1756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16"/>
          <p:cNvSpPr/>
          <p:nvPr/>
        </p:nvSpPr>
        <p:spPr>
          <a:xfrm>
            <a:off x="10409634" y="5407773"/>
            <a:ext cx="1028120" cy="1028120"/>
          </a:xfrm>
          <a:custGeom>
            <a:rect b="b" l="l" r="r" t="t"/>
            <a:pathLst>
              <a:path extrusionOk="0" h="1028120" w="1028120">
                <a:moveTo>
                  <a:pt x="0" y="0"/>
                </a:moveTo>
                <a:lnTo>
                  <a:pt x="1028120" y="0"/>
                </a:lnTo>
                <a:lnTo>
                  <a:pt x="1028120" y="1028119"/>
                </a:lnTo>
                <a:lnTo>
                  <a:pt x="0" y="10281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5849879" y="4015022"/>
            <a:ext cx="1392751" cy="1392751"/>
          </a:xfrm>
          <a:custGeom>
            <a:rect b="b" l="l" r="r" t="t"/>
            <a:pathLst>
              <a:path extrusionOk="0" h="1392751" w="1392751">
                <a:moveTo>
                  <a:pt x="0" y="0"/>
                </a:moveTo>
                <a:lnTo>
                  <a:pt x="1392751" y="0"/>
                </a:lnTo>
                <a:lnTo>
                  <a:pt x="1392751" y="1392751"/>
                </a:lnTo>
                <a:lnTo>
                  <a:pt x="0" y="13927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16"/>
          <p:cNvSpPr/>
          <p:nvPr/>
        </p:nvSpPr>
        <p:spPr>
          <a:xfrm>
            <a:off x="14790988" y="7067223"/>
            <a:ext cx="705561" cy="705561"/>
          </a:xfrm>
          <a:custGeom>
            <a:rect b="b" l="l" r="r" t="t"/>
            <a:pathLst>
              <a:path extrusionOk="0" h="705561" w="705561">
                <a:moveTo>
                  <a:pt x="0" y="0"/>
                </a:moveTo>
                <a:lnTo>
                  <a:pt x="705562" y="0"/>
                </a:lnTo>
                <a:lnTo>
                  <a:pt x="705562" y="705561"/>
                </a:lnTo>
                <a:lnTo>
                  <a:pt x="0" y="705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16"/>
          <p:cNvSpPr txBox="1"/>
          <p:nvPr/>
        </p:nvSpPr>
        <p:spPr>
          <a:xfrm>
            <a:off x="8305801" y="526097"/>
            <a:ext cx="8953500" cy="91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99" u="none" cap="none" strike="noStrik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WORLD MAP HEAT MAP</a:t>
            </a:r>
            <a:endParaRPr/>
          </a:p>
        </p:txBody>
      </p:sp>
      <p:cxnSp>
        <p:nvCxnSpPr>
          <p:cNvPr id="154" name="Google Shape;154;p16"/>
          <p:cNvCxnSpPr/>
          <p:nvPr/>
        </p:nvCxnSpPr>
        <p:spPr>
          <a:xfrm>
            <a:off x="801127" y="1009650"/>
            <a:ext cx="7205093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55" name="Google Shape;155;p16"/>
          <p:cNvGrpSpPr/>
          <p:nvPr/>
        </p:nvGrpSpPr>
        <p:grpSpPr>
          <a:xfrm>
            <a:off x="801127" y="1962448"/>
            <a:ext cx="1425707" cy="7516842"/>
            <a:chOff x="0" y="0"/>
            <a:chExt cx="375495" cy="1979744"/>
          </a:xfrm>
        </p:grpSpPr>
        <p:sp>
          <p:nvSpPr>
            <p:cNvPr id="156" name="Google Shape;156;p16"/>
            <p:cNvSpPr/>
            <p:nvPr/>
          </p:nvSpPr>
          <p:spPr>
            <a:xfrm>
              <a:off x="0" y="0"/>
              <a:ext cx="375495" cy="1979744"/>
            </a:xfrm>
            <a:custGeom>
              <a:rect b="b" l="l" r="r" t="t"/>
              <a:pathLst>
                <a:path extrusionOk="0" h="1979744" w="375495">
                  <a:moveTo>
                    <a:pt x="187747" y="1979744"/>
                  </a:moveTo>
                  <a:lnTo>
                    <a:pt x="375495" y="0"/>
                  </a:lnTo>
                  <a:lnTo>
                    <a:pt x="0" y="0"/>
                  </a:lnTo>
                  <a:lnTo>
                    <a:pt x="187747" y="1979744"/>
                  </a:lnTo>
                  <a:close/>
                </a:path>
              </a:pathLst>
            </a:custGeom>
            <a:gradFill>
              <a:gsLst>
                <a:gs pos="0">
                  <a:srgbClr val="E83B36"/>
                </a:gs>
                <a:gs pos="25000">
                  <a:srgbClr val="F69439"/>
                </a:gs>
                <a:gs pos="50000">
                  <a:srgbClr val="EDD057"/>
                </a:gs>
                <a:gs pos="75000">
                  <a:srgbClr val="A7E86D"/>
                </a:gs>
                <a:gs pos="100000">
                  <a:srgbClr val="63E17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57" name="Google Shape;157;p16"/>
            <p:cNvSpPr txBox="1"/>
            <p:nvPr/>
          </p:nvSpPr>
          <p:spPr>
            <a:xfrm>
              <a:off x="58671" y="112835"/>
              <a:ext cx="258153" cy="9477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16"/>
          <p:cNvSpPr txBox="1"/>
          <p:nvPr/>
        </p:nvSpPr>
        <p:spPr>
          <a:xfrm>
            <a:off x="2606422" y="1924347"/>
            <a:ext cx="14256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- 25-30</a:t>
            </a:r>
            <a:endParaRPr/>
          </a:p>
        </p:txBody>
      </p:sp>
      <p:sp>
        <p:nvSpPr>
          <p:cNvPr id="159" name="Google Shape;159;p16"/>
          <p:cNvSpPr txBox="1"/>
          <p:nvPr/>
        </p:nvSpPr>
        <p:spPr>
          <a:xfrm>
            <a:off x="2606422" y="3708500"/>
            <a:ext cx="14256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- 20-25</a:t>
            </a:r>
            <a:endParaRPr/>
          </a:p>
        </p:txBody>
      </p:sp>
      <p:sp>
        <p:nvSpPr>
          <p:cNvPr id="160" name="Google Shape;160;p16"/>
          <p:cNvSpPr txBox="1"/>
          <p:nvPr/>
        </p:nvSpPr>
        <p:spPr>
          <a:xfrm>
            <a:off x="2606422" y="5492651"/>
            <a:ext cx="12846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- 15-20</a:t>
            </a:r>
            <a:endParaRPr/>
          </a:p>
        </p:txBody>
      </p:sp>
      <p:sp>
        <p:nvSpPr>
          <p:cNvPr id="161" name="Google Shape;161;p16"/>
          <p:cNvSpPr txBox="1"/>
          <p:nvPr/>
        </p:nvSpPr>
        <p:spPr>
          <a:xfrm>
            <a:off x="2606422" y="7276802"/>
            <a:ext cx="11274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- 10-15</a:t>
            </a:r>
            <a:endParaRPr/>
          </a:p>
        </p:txBody>
      </p:sp>
      <p:sp>
        <p:nvSpPr>
          <p:cNvPr id="162" name="Google Shape;162;p16"/>
          <p:cNvSpPr txBox="1"/>
          <p:nvPr/>
        </p:nvSpPr>
        <p:spPr>
          <a:xfrm>
            <a:off x="2606422" y="9060955"/>
            <a:ext cx="11274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- 5-10</a:t>
            </a:r>
            <a:endParaRPr/>
          </a:p>
        </p:txBody>
      </p:sp>
      <p:sp>
        <p:nvSpPr>
          <p:cNvPr id="163" name="Google Shape;163;p16"/>
          <p:cNvSpPr txBox="1"/>
          <p:nvPr/>
        </p:nvSpPr>
        <p:spPr>
          <a:xfrm>
            <a:off x="801124" y="1254925"/>
            <a:ext cx="35724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18181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Higher valuation </a:t>
            </a:r>
            <a:endParaRPr/>
          </a:p>
        </p:txBody>
      </p:sp>
      <p:sp>
        <p:nvSpPr>
          <p:cNvPr id="164" name="Google Shape;164;p16"/>
          <p:cNvSpPr txBox="1"/>
          <p:nvPr/>
        </p:nvSpPr>
        <p:spPr>
          <a:xfrm>
            <a:off x="747824" y="9677425"/>
            <a:ext cx="31956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18181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Lower valuation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/>
          <p:nvPr/>
        </p:nvSpPr>
        <p:spPr>
          <a:xfrm>
            <a:off x="4289928" y="2190692"/>
            <a:ext cx="12969372" cy="7430819"/>
          </a:xfrm>
          <a:custGeom>
            <a:rect b="b" l="l" r="r" t="t"/>
            <a:pathLst>
              <a:path extrusionOk="0" h="7430819" w="12969372">
                <a:moveTo>
                  <a:pt x="0" y="0"/>
                </a:moveTo>
                <a:lnTo>
                  <a:pt x="12969372" y="0"/>
                </a:lnTo>
                <a:lnTo>
                  <a:pt x="12969372" y="7430819"/>
                </a:lnTo>
                <a:lnTo>
                  <a:pt x="0" y="7430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17"/>
          <p:cNvSpPr/>
          <p:nvPr/>
        </p:nvSpPr>
        <p:spPr>
          <a:xfrm>
            <a:off x="4289928" y="2190692"/>
            <a:ext cx="5474524" cy="7430819"/>
          </a:xfrm>
          <a:custGeom>
            <a:rect b="b" l="l" r="r" t="t"/>
            <a:pathLst>
              <a:path extrusionOk="0" h="7430819" w="5474524">
                <a:moveTo>
                  <a:pt x="0" y="0"/>
                </a:moveTo>
                <a:lnTo>
                  <a:pt x="5474524" y="0"/>
                </a:lnTo>
                <a:lnTo>
                  <a:pt x="5474524" y="7430819"/>
                </a:lnTo>
                <a:lnTo>
                  <a:pt x="0" y="7430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136899" t="0"/>
            </a:stretch>
          </a:blipFill>
          <a:ln>
            <a:noFill/>
          </a:ln>
        </p:spPr>
      </p:sp>
      <p:sp>
        <p:nvSpPr>
          <p:cNvPr id="171" name="Google Shape;171;p17"/>
          <p:cNvSpPr/>
          <p:nvPr/>
        </p:nvSpPr>
        <p:spPr>
          <a:xfrm>
            <a:off x="13361157" y="6691211"/>
            <a:ext cx="3734645" cy="1573480"/>
          </a:xfrm>
          <a:custGeom>
            <a:rect b="b" l="l" r="r" t="t"/>
            <a:pathLst>
              <a:path extrusionOk="0" h="1573480" w="3734645">
                <a:moveTo>
                  <a:pt x="0" y="0"/>
                </a:moveTo>
                <a:lnTo>
                  <a:pt x="3734645" y="0"/>
                </a:lnTo>
                <a:lnTo>
                  <a:pt x="3734645" y="1573480"/>
                </a:lnTo>
                <a:lnTo>
                  <a:pt x="0" y="1573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6876" l="-243107" r="-4139" t="-285356"/>
            </a:stretch>
          </a:blipFill>
          <a:ln>
            <a:noFill/>
          </a:ln>
        </p:spPr>
      </p:sp>
      <p:sp>
        <p:nvSpPr>
          <p:cNvPr id="172" name="Google Shape;172;p17"/>
          <p:cNvSpPr/>
          <p:nvPr/>
        </p:nvSpPr>
        <p:spPr>
          <a:xfrm>
            <a:off x="4289928" y="8804208"/>
            <a:ext cx="12969372" cy="817303"/>
          </a:xfrm>
          <a:custGeom>
            <a:rect b="b" l="l" r="r" t="t"/>
            <a:pathLst>
              <a:path extrusionOk="0" h="817303" w="12969372">
                <a:moveTo>
                  <a:pt x="0" y="0"/>
                </a:moveTo>
                <a:lnTo>
                  <a:pt x="12969372" y="0"/>
                </a:lnTo>
                <a:lnTo>
                  <a:pt x="12969372" y="817303"/>
                </a:lnTo>
                <a:lnTo>
                  <a:pt x="0" y="817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-809173"/>
            </a:stretch>
          </a:blipFill>
          <a:ln>
            <a:noFill/>
          </a:ln>
        </p:spPr>
      </p:sp>
      <p:grpSp>
        <p:nvGrpSpPr>
          <p:cNvPr id="173" name="Google Shape;173;p17"/>
          <p:cNvGrpSpPr/>
          <p:nvPr/>
        </p:nvGrpSpPr>
        <p:grpSpPr>
          <a:xfrm>
            <a:off x="801127" y="2239328"/>
            <a:ext cx="1057094" cy="1057094"/>
            <a:chOff x="0" y="0"/>
            <a:chExt cx="812800" cy="812800"/>
          </a:xfrm>
        </p:grpSpPr>
        <p:sp>
          <p:nvSpPr>
            <p:cNvPr id="174" name="Google Shape;174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24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17"/>
          <p:cNvGrpSpPr/>
          <p:nvPr/>
        </p:nvGrpSpPr>
        <p:grpSpPr>
          <a:xfrm>
            <a:off x="801127" y="3743272"/>
            <a:ext cx="1057094" cy="1057094"/>
            <a:chOff x="0" y="0"/>
            <a:chExt cx="812800" cy="812800"/>
          </a:xfrm>
        </p:grpSpPr>
        <p:sp>
          <p:nvSpPr>
            <p:cNvPr id="177" name="Google Shape;177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5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17"/>
          <p:cNvGrpSpPr/>
          <p:nvPr/>
        </p:nvGrpSpPr>
        <p:grpSpPr>
          <a:xfrm>
            <a:off x="801127" y="5247217"/>
            <a:ext cx="1057094" cy="1057094"/>
            <a:chOff x="0" y="0"/>
            <a:chExt cx="812800" cy="812800"/>
          </a:xfrm>
        </p:grpSpPr>
        <p:sp>
          <p:nvSpPr>
            <p:cNvPr id="180" name="Google Shape;18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A3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17"/>
          <p:cNvGrpSpPr/>
          <p:nvPr/>
        </p:nvGrpSpPr>
        <p:grpSpPr>
          <a:xfrm>
            <a:off x="801127" y="6751161"/>
            <a:ext cx="1057094" cy="1057094"/>
            <a:chOff x="0" y="0"/>
            <a:chExt cx="812800" cy="812800"/>
          </a:xfrm>
        </p:grpSpPr>
        <p:sp>
          <p:nvSpPr>
            <p:cNvPr id="183" name="Google Shape;183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3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17"/>
          <p:cNvGrpSpPr/>
          <p:nvPr/>
        </p:nvGrpSpPr>
        <p:grpSpPr>
          <a:xfrm>
            <a:off x="801127" y="8255106"/>
            <a:ext cx="1057094" cy="1057094"/>
            <a:chOff x="0" y="0"/>
            <a:chExt cx="812800" cy="812800"/>
          </a:xfrm>
        </p:grpSpPr>
        <p:sp>
          <p:nvSpPr>
            <p:cNvPr id="186" name="Google Shape;18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9CF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17"/>
          <p:cNvSpPr txBox="1"/>
          <p:nvPr/>
        </p:nvSpPr>
        <p:spPr>
          <a:xfrm>
            <a:off x="1941258" y="2542450"/>
            <a:ext cx="1563942" cy="412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- 25-30</a:t>
            </a:r>
            <a:endParaRPr/>
          </a:p>
        </p:txBody>
      </p:sp>
      <p:sp>
        <p:nvSpPr>
          <p:cNvPr id="189" name="Google Shape;189;p17"/>
          <p:cNvSpPr txBox="1"/>
          <p:nvPr/>
        </p:nvSpPr>
        <p:spPr>
          <a:xfrm>
            <a:off x="1946258" y="4046394"/>
            <a:ext cx="1558942" cy="4023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- 20-25</a:t>
            </a:r>
            <a:endParaRPr/>
          </a:p>
        </p:txBody>
      </p:sp>
      <p:sp>
        <p:nvSpPr>
          <p:cNvPr id="190" name="Google Shape;190;p17"/>
          <p:cNvSpPr txBox="1"/>
          <p:nvPr/>
        </p:nvSpPr>
        <p:spPr>
          <a:xfrm>
            <a:off x="1972155" y="5550338"/>
            <a:ext cx="1533045" cy="4023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- 15-20</a:t>
            </a:r>
            <a:endParaRPr/>
          </a:p>
        </p:txBody>
      </p:sp>
      <p:sp>
        <p:nvSpPr>
          <p:cNvPr id="191" name="Google Shape;191;p17"/>
          <p:cNvSpPr txBox="1"/>
          <p:nvPr/>
        </p:nvSpPr>
        <p:spPr>
          <a:xfrm>
            <a:off x="1998109" y="7054283"/>
            <a:ext cx="1558941" cy="412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- 10-15</a:t>
            </a:r>
            <a:endParaRPr/>
          </a:p>
        </p:txBody>
      </p:sp>
      <p:sp>
        <p:nvSpPr>
          <p:cNvPr id="192" name="Google Shape;192;p17"/>
          <p:cNvSpPr txBox="1"/>
          <p:nvPr/>
        </p:nvSpPr>
        <p:spPr>
          <a:xfrm>
            <a:off x="2065023" y="8558227"/>
            <a:ext cx="1440177" cy="4023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- 5-10</a:t>
            </a:r>
            <a:endParaRPr/>
          </a:p>
        </p:txBody>
      </p:sp>
      <p:sp>
        <p:nvSpPr>
          <p:cNvPr id="193" name="Google Shape;193;p17"/>
          <p:cNvSpPr txBox="1"/>
          <p:nvPr/>
        </p:nvSpPr>
        <p:spPr>
          <a:xfrm>
            <a:off x="8458201" y="526097"/>
            <a:ext cx="8801100" cy="91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99" u="none" cap="none" strike="noStrik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WORLD MAP HEAT MAP</a:t>
            </a:r>
            <a:endParaRPr/>
          </a:p>
        </p:txBody>
      </p:sp>
      <p:cxnSp>
        <p:nvCxnSpPr>
          <p:cNvPr id="194" name="Google Shape;194;p17"/>
          <p:cNvCxnSpPr/>
          <p:nvPr/>
        </p:nvCxnSpPr>
        <p:spPr>
          <a:xfrm>
            <a:off x="801127" y="1009650"/>
            <a:ext cx="7205093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" name="Google Shape;195;p17"/>
          <p:cNvSpPr txBox="1"/>
          <p:nvPr/>
        </p:nvSpPr>
        <p:spPr>
          <a:xfrm>
            <a:off x="6116118" y="4421044"/>
            <a:ext cx="1429464" cy="337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Canada 18.5</a:t>
            </a:r>
            <a:endParaRPr/>
          </a:p>
        </p:txBody>
      </p:sp>
      <p:sp>
        <p:nvSpPr>
          <p:cNvPr id="196" name="Google Shape;196;p17"/>
          <p:cNvSpPr txBox="1"/>
          <p:nvPr/>
        </p:nvSpPr>
        <p:spPr>
          <a:xfrm>
            <a:off x="13361157" y="3555312"/>
            <a:ext cx="1103352" cy="337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Russia 27</a:t>
            </a:r>
            <a:endParaRPr/>
          </a:p>
        </p:txBody>
      </p:sp>
      <p:sp>
        <p:nvSpPr>
          <p:cNvPr id="197" name="Google Shape;197;p17"/>
          <p:cNvSpPr txBox="1"/>
          <p:nvPr/>
        </p:nvSpPr>
        <p:spPr>
          <a:xfrm>
            <a:off x="14539048" y="7091748"/>
            <a:ext cx="1283613" cy="337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Australia 11</a:t>
            </a:r>
            <a:endParaRPr/>
          </a:p>
        </p:txBody>
      </p:sp>
      <p:sp>
        <p:nvSpPr>
          <p:cNvPr id="198" name="Google Shape;198;p17"/>
          <p:cNvSpPr txBox="1"/>
          <p:nvPr/>
        </p:nvSpPr>
        <p:spPr>
          <a:xfrm>
            <a:off x="801124" y="1254925"/>
            <a:ext cx="35724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18181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Higher valuation </a:t>
            </a:r>
            <a:endParaRPr/>
          </a:p>
        </p:txBody>
      </p:sp>
      <p:sp>
        <p:nvSpPr>
          <p:cNvPr id="199" name="Google Shape;199;p17"/>
          <p:cNvSpPr txBox="1"/>
          <p:nvPr/>
        </p:nvSpPr>
        <p:spPr>
          <a:xfrm>
            <a:off x="747824" y="9677425"/>
            <a:ext cx="31956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18181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Lower valuation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1818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/>
          <p:nvPr/>
        </p:nvSpPr>
        <p:spPr>
          <a:xfrm>
            <a:off x="4289928" y="2190692"/>
            <a:ext cx="12969372" cy="7430819"/>
          </a:xfrm>
          <a:custGeom>
            <a:rect b="b" l="l" r="r" t="t"/>
            <a:pathLst>
              <a:path extrusionOk="0" h="7430819" w="12969372">
                <a:moveTo>
                  <a:pt x="0" y="0"/>
                </a:moveTo>
                <a:lnTo>
                  <a:pt x="12969372" y="0"/>
                </a:lnTo>
                <a:lnTo>
                  <a:pt x="12969372" y="7430819"/>
                </a:lnTo>
                <a:lnTo>
                  <a:pt x="0" y="7430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18"/>
          <p:cNvSpPr/>
          <p:nvPr/>
        </p:nvSpPr>
        <p:spPr>
          <a:xfrm>
            <a:off x="4289928" y="2190692"/>
            <a:ext cx="5474524" cy="7430819"/>
          </a:xfrm>
          <a:custGeom>
            <a:rect b="b" l="l" r="r" t="t"/>
            <a:pathLst>
              <a:path extrusionOk="0" h="7430819" w="5474524">
                <a:moveTo>
                  <a:pt x="0" y="0"/>
                </a:moveTo>
                <a:lnTo>
                  <a:pt x="5474524" y="0"/>
                </a:lnTo>
                <a:lnTo>
                  <a:pt x="5474524" y="7430819"/>
                </a:lnTo>
                <a:lnTo>
                  <a:pt x="0" y="7430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136899" t="0"/>
            </a:stretch>
          </a:blipFill>
          <a:ln>
            <a:noFill/>
          </a:ln>
        </p:spPr>
      </p:sp>
      <p:sp>
        <p:nvSpPr>
          <p:cNvPr id="206" name="Google Shape;206;p18"/>
          <p:cNvSpPr/>
          <p:nvPr/>
        </p:nvSpPr>
        <p:spPr>
          <a:xfrm>
            <a:off x="13361157" y="6691211"/>
            <a:ext cx="3734645" cy="1573480"/>
          </a:xfrm>
          <a:custGeom>
            <a:rect b="b" l="l" r="r" t="t"/>
            <a:pathLst>
              <a:path extrusionOk="0" h="1573480" w="3734645">
                <a:moveTo>
                  <a:pt x="0" y="0"/>
                </a:moveTo>
                <a:lnTo>
                  <a:pt x="3734645" y="0"/>
                </a:lnTo>
                <a:lnTo>
                  <a:pt x="3734645" y="1573480"/>
                </a:lnTo>
                <a:lnTo>
                  <a:pt x="0" y="1573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6876" l="-243107" r="-4139" t="-285356"/>
            </a:stretch>
          </a:blipFill>
          <a:ln>
            <a:noFill/>
          </a:ln>
        </p:spPr>
      </p:sp>
      <p:sp>
        <p:nvSpPr>
          <p:cNvPr id="207" name="Google Shape;207;p18"/>
          <p:cNvSpPr/>
          <p:nvPr/>
        </p:nvSpPr>
        <p:spPr>
          <a:xfrm>
            <a:off x="4289928" y="8804208"/>
            <a:ext cx="12969372" cy="817303"/>
          </a:xfrm>
          <a:custGeom>
            <a:rect b="b" l="l" r="r" t="t"/>
            <a:pathLst>
              <a:path extrusionOk="0" h="817303" w="12969372">
                <a:moveTo>
                  <a:pt x="0" y="0"/>
                </a:moveTo>
                <a:lnTo>
                  <a:pt x="12969372" y="0"/>
                </a:lnTo>
                <a:lnTo>
                  <a:pt x="12969372" y="817303"/>
                </a:lnTo>
                <a:lnTo>
                  <a:pt x="0" y="817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-809173"/>
            </a:stretch>
          </a:blipFill>
          <a:ln>
            <a:noFill/>
          </a:ln>
        </p:spPr>
      </p:sp>
      <p:grpSp>
        <p:nvGrpSpPr>
          <p:cNvPr id="208" name="Google Shape;208;p18"/>
          <p:cNvGrpSpPr/>
          <p:nvPr/>
        </p:nvGrpSpPr>
        <p:grpSpPr>
          <a:xfrm>
            <a:off x="710899" y="2267903"/>
            <a:ext cx="1057094" cy="1057094"/>
            <a:chOff x="0" y="0"/>
            <a:chExt cx="812800" cy="812800"/>
          </a:xfrm>
        </p:grpSpPr>
        <p:sp>
          <p:nvSpPr>
            <p:cNvPr id="209" name="Google Shape;209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24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18"/>
          <p:cNvGrpSpPr/>
          <p:nvPr/>
        </p:nvGrpSpPr>
        <p:grpSpPr>
          <a:xfrm>
            <a:off x="710899" y="3771847"/>
            <a:ext cx="1057094" cy="1057094"/>
            <a:chOff x="0" y="0"/>
            <a:chExt cx="812800" cy="812800"/>
          </a:xfrm>
        </p:grpSpPr>
        <p:sp>
          <p:nvSpPr>
            <p:cNvPr id="212" name="Google Shape;212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5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18"/>
          <p:cNvGrpSpPr/>
          <p:nvPr/>
        </p:nvGrpSpPr>
        <p:grpSpPr>
          <a:xfrm>
            <a:off x="710899" y="5275792"/>
            <a:ext cx="1057094" cy="1057094"/>
            <a:chOff x="0" y="0"/>
            <a:chExt cx="812800" cy="812800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A3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710899" y="6779736"/>
            <a:ext cx="1057094" cy="1057094"/>
            <a:chOff x="0" y="0"/>
            <a:chExt cx="812800" cy="812800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3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18"/>
          <p:cNvGrpSpPr/>
          <p:nvPr/>
        </p:nvGrpSpPr>
        <p:grpSpPr>
          <a:xfrm>
            <a:off x="710899" y="8283681"/>
            <a:ext cx="1057094" cy="1057094"/>
            <a:chOff x="0" y="0"/>
            <a:chExt cx="812800" cy="812800"/>
          </a:xfrm>
        </p:grpSpPr>
        <p:sp>
          <p:nvSpPr>
            <p:cNvPr id="221" name="Google Shape;221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9CF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18"/>
          <p:cNvSpPr txBox="1"/>
          <p:nvPr/>
        </p:nvSpPr>
        <p:spPr>
          <a:xfrm>
            <a:off x="8229601" y="526097"/>
            <a:ext cx="9029700" cy="91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99" u="none" cap="none" strike="noStrike">
                <a:solidFill>
                  <a:srgbClr val="FFFDFC"/>
                </a:solidFill>
                <a:latin typeface="Inter Medium"/>
                <a:ea typeface="Inter Medium"/>
                <a:cs typeface="Inter Medium"/>
                <a:sym typeface="Inter Medium"/>
              </a:rPr>
              <a:t>WORLD MAP HEAT MAP</a:t>
            </a:r>
            <a:endParaRPr/>
          </a:p>
        </p:txBody>
      </p:sp>
      <p:sp>
        <p:nvSpPr>
          <p:cNvPr id="224" name="Google Shape;224;p18"/>
          <p:cNvSpPr txBox="1"/>
          <p:nvPr/>
        </p:nvSpPr>
        <p:spPr>
          <a:xfrm>
            <a:off x="1851030" y="2571024"/>
            <a:ext cx="1654170" cy="4023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DFC"/>
                </a:solidFill>
                <a:latin typeface="Inter"/>
                <a:ea typeface="Inter"/>
                <a:cs typeface="Inter"/>
                <a:sym typeface="Inter"/>
              </a:rPr>
              <a:t>- 25-30</a:t>
            </a:r>
            <a:endParaRPr/>
          </a:p>
        </p:txBody>
      </p:sp>
      <p:sp>
        <p:nvSpPr>
          <p:cNvPr id="225" name="Google Shape;225;p18"/>
          <p:cNvSpPr txBox="1"/>
          <p:nvPr/>
        </p:nvSpPr>
        <p:spPr>
          <a:xfrm>
            <a:off x="1856031" y="4074969"/>
            <a:ext cx="1434336" cy="4023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DFC"/>
                </a:solidFill>
                <a:latin typeface="Inter"/>
                <a:ea typeface="Inter"/>
                <a:cs typeface="Inter"/>
                <a:sym typeface="Inter"/>
              </a:rPr>
              <a:t>- 20-25</a:t>
            </a:r>
            <a:endParaRPr/>
          </a:p>
        </p:txBody>
      </p:sp>
      <p:sp>
        <p:nvSpPr>
          <p:cNvPr id="226" name="Google Shape;226;p18"/>
          <p:cNvSpPr txBox="1"/>
          <p:nvPr/>
        </p:nvSpPr>
        <p:spPr>
          <a:xfrm>
            <a:off x="1881927" y="5578914"/>
            <a:ext cx="1434336" cy="4023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DFC"/>
                </a:solidFill>
                <a:latin typeface="Inter"/>
                <a:ea typeface="Inter"/>
                <a:cs typeface="Inter"/>
                <a:sym typeface="Inter"/>
              </a:rPr>
              <a:t>- 15-20</a:t>
            </a:r>
            <a:endParaRPr/>
          </a:p>
        </p:txBody>
      </p:sp>
      <p:sp>
        <p:nvSpPr>
          <p:cNvPr id="227" name="Google Shape;227;p18"/>
          <p:cNvSpPr txBox="1"/>
          <p:nvPr/>
        </p:nvSpPr>
        <p:spPr>
          <a:xfrm>
            <a:off x="1907881" y="7082858"/>
            <a:ext cx="1382485" cy="412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DFC"/>
                </a:solidFill>
                <a:latin typeface="Inter"/>
                <a:ea typeface="Inter"/>
                <a:cs typeface="Inter"/>
                <a:sym typeface="Inter"/>
              </a:rPr>
              <a:t>- 10-15</a:t>
            </a:r>
            <a:endParaRPr/>
          </a:p>
        </p:txBody>
      </p:sp>
      <p:sp>
        <p:nvSpPr>
          <p:cNvPr id="228" name="Google Shape;228;p18"/>
          <p:cNvSpPr txBox="1"/>
          <p:nvPr/>
        </p:nvSpPr>
        <p:spPr>
          <a:xfrm>
            <a:off x="1974795" y="8586803"/>
            <a:ext cx="1315571" cy="412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DFC"/>
                </a:solidFill>
                <a:latin typeface="Inter"/>
                <a:ea typeface="Inter"/>
                <a:cs typeface="Inter"/>
                <a:sym typeface="Inter"/>
              </a:rPr>
              <a:t>- 5-10</a:t>
            </a:r>
            <a:endParaRPr/>
          </a:p>
        </p:txBody>
      </p:sp>
      <p:cxnSp>
        <p:nvCxnSpPr>
          <p:cNvPr id="229" name="Google Shape;229;p18"/>
          <p:cNvCxnSpPr/>
          <p:nvPr/>
        </p:nvCxnSpPr>
        <p:spPr>
          <a:xfrm>
            <a:off x="801127" y="1009650"/>
            <a:ext cx="7205093" cy="0"/>
          </a:xfrm>
          <a:prstGeom prst="straightConnector1">
            <a:avLst/>
          </a:prstGeom>
          <a:noFill/>
          <a:ln cap="flat" cmpd="sng" w="38100">
            <a:solidFill>
              <a:srgbClr val="FFFDF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0" name="Google Shape;230;p18"/>
          <p:cNvSpPr txBox="1"/>
          <p:nvPr/>
        </p:nvSpPr>
        <p:spPr>
          <a:xfrm>
            <a:off x="6116118" y="4421044"/>
            <a:ext cx="1429464" cy="337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Canada 18.5</a:t>
            </a:r>
            <a:endParaRPr/>
          </a:p>
        </p:txBody>
      </p:sp>
      <p:sp>
        <p:nvSpPr>
          <p:cNvPr id="231" name="Google Shape;231;p18"/>
          <p:cNvSpPr txBox="1"/>
          <p:nvPr/>
        </p:nvSpPr>
        <p:spPr>
          <a:xfrm>
            <a:off x="13361157" y="3555312"/>
            <a:ext cx="1103352" cy="337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Russia 27</a:t>
            </a:r>
            <a:endParaRPr/>
          </a:p>
        </p:txBody>
      </p:sp>
      <p:sp>
        <p:nvSpPr>
          <p:cNvPr id="232" name="Google Shape;232;p18"/>
          <p:cNvSpPr txBox="1"/>
          <p:nvPr/>
        </p:nvSpPr>
        <p:spPr>
          <a:xfrm>
            <a:off x="14539048" y="7091748"/>
            <a:ext cx="1283613" cy="337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Australia 11</a:t>
            </a:r>
            <a:endParaRPr/>
          </a:p>
        </p:txBody>
      </p:sp>
      <p:sp>
        <p:nvSpPr>
          <p:cNvPr id="233" name="Google Shape;233;p18"/>
          <p:cNvSpPr txBox="1"/>
          <p:nvPr/>
        </p:nvSpPr>
        <p:spPr>
          <a:xfrm>
            <a:off x="801124" y="1254925"/>
            <a:ext cx="35724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Higher valuation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4" name="Google Shape;234;p18"/>
          <p:cNvSpPr txBox="1"/>
          <p:nvPr/>
        </p:nvSpPr>
        <p:spPr>
          <a:xfrm>
            <a:off x="747824" y="9677425"/>
            <a:ext cx="31956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Lower valuation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19"/>
          <p:cNvGrpSpPr/>
          <p:nvPr/>
        </p:nvGrpSpPr>
        <p:grpSpPr>
          <a:xfrm>
            <a:off x="774218" y="2177400"/>
            <a:ext cx="5097641" cy="7508818"/>
            <a:chOff x="0" y="-28575"/>
            <a:chExt cx="1342589" cy="1977631"/>
          </a:xfrm>
        </p:grpSpPr>
        <p:sp>
          <p:nvSpPr>
            <p:cNvPr id="240" name="Google Shape;240;p19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9"/>
            <p:cNvSpPr txBox="1"/>
            <p:nvPr/>
          </p:nvSpPr>
          <p:spPr>
            <a:xfrm>
              <a:off x="0" y="-28575"/>
              <a:ext cx="1342589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" name="Google Shape;242;p19"/>
          <p:cNvGrpSpPr/>
          <p:nvPr/>
        </p:nvGrpSpPr>
        <p:grpSpPr>
          <a:xfrm>
            <a:off x="6109984" y="2177400"/>
            <a:ext cx="11512980" cy="7508818"/>
            <a:chOff x="0" y="-28575"/>
            <a:chExt cx="3032225" cy="1977631"/>
          </a:xfrm>
        </p:grpSpPr>
        <p:sp>
          <p:nvSpPr>
            <p:cNvPr id="243" name="Google Shape;243;p19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9"/>
            <p:cNvSpPr txBox="1"/>
            <p:nvPr/>
          </p:nvSpPr>
          <p:spPr>
            <a:xfrm>
              <a:off x="0" y="-28575"/>
              <a:ext cx="3032225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19"/>
          <p:cNvGrpSpPr/>
          <p:nvPr/>
        </p:nvGrpSpPr>
        <p:grpSpPr>
          <a:xfrm>
            <a:off x="1139005" y="2458118"/>
            <a:ext cx="4368067" cy="755733"/>
            <a:chOff x="0" y="-28575"/>
            <a:chExt cx="1150437" cy="199041"/>
          </a:xfrm>
        </p:grpSpPr>
        <p:sp>
          <p:nvSpPr>
            <p:cNvPr id="246" name="Google Shape;246;p1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9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19"/>
          <p:cNvGrpSpPr/>
          <p:nvPr/>
        </p:nvGrpSpPr>
        <p:grpSpPr>
          <a:xfrm>
            <a:off x="9682440" y="2458118"/>
            <a:ext cx="4368067" cy="755733"/>
            <a:chOff x="0" y="-28575"/>
            <a:chExt cx="1150437" cy="199041"/>
          </a:xfrm>
        </p:grpSpPr>
        <p:sp>
          <p:nvSpPr>
            <p:cNvPr id="249" name="Google Shape;249;p1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9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19"/>
          <p:cNvGrpSpPr/>
          <p:nvPr/>
        </p:nvGrpSpPr>
        <p:grpSpPr>
          <a:xfrm>
            <a:off x="1170023" y="6549953"/>
            <a:ext cx="4368067" cy="755733"/>
            <a:chOff x="0" y="-28575"/>
            <a:chExt cx="1150437" cy="199041"/>
          </a:xfrm>
        </p:grpSpPr>
        <p:sp>
          <p:nvSpPr>
            <p:cNvPr id="252" name="Google Shape;252;p1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9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19"/>
          <p:cNvGrpSpPr/>
          <p:nvPr/>
        </p:nvGrpSpPr>
        <p:grpSpPr>
          <a:xfrm>
            <a:off x="1109829" y="7412520"/>
            <a:ext cx="754204" cy="780719"/>
            <a:chOff x="0" y="-28575"/>
            <a:chExt cx="812800" cy="841375"/>
          </a:xfrm>
        </p:grpSpPr>
        <p:sp>
          <p:nvSpPr>
            <p:cNvPr id="255" name="Google Shape;255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19"/>
          <p:cNvGrpSpPr/>
          <p:nvPr/>
        </p:nvGrpSpPr>
        <p:grpSpPr>
          <a:xfrm>
            <a:off x="2043392" y="7412520"/>
            <a:ext cx="754204" cy="780719"/>
            <a:chOff x="0" y="-28575"/>
            <a:chExt cx="812800" cy="841375"/>
          </a:xfrm>
        </p:grpSpPr>
        <p:sp>
          <p:nvSpPr>
            <p:cNvPr id="258" name="Google Shape;258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EB24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19"/>
          <p:cNvGrpSpPr/>
          <p:nvPr/>
        </p:nvGrpSpPr>
        <p:grpSpPr>
          <a:xfrm>
            <a:off x="2976955" y="7412520"/>
            <a:ext cx="754204" cy="780719"/>
            <a:chOff x="0" y="-28575"/>
            <a:chExt cx="812800" cy="841375"/>
          </a:xfrm>
        </p:grpSpPr>
        <p:sp>
          <p:nvSpPr>
            <p:cNvPr id="261" name="Google Shape;261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45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19"/>
          <p:cNvGrpSpPr/>
          <p:nvPr/>
        </p:nvGrpSpPr>
        <p:grpSpPr>
          <a:xfrm>
            <a:off x="3910517" y="7412520"/>
            <a:ext cx="754204" cy="780719"/>
            <a:chOff x="0" y="-28575"/>
            <a:chExt cx="812800" cy="841375"/>
          </a:xfrm>
        </p:grpSpPr>
        <p:sp>
          <p:nvSpPr>
            <p:cNvPr id="264" name="Google Shape;264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DA3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19"/>
          <p:cNvGrpSpPr/>
          <p:nvPr/>
        </p:nvGrpSpPr>
        <p:grpSpPr>
          <a:xfrm>
            <a:off x="4844080" y="7412520"/>
            <a:ext cx="754204" cy="780719"/>
            <a:chOff x="0" y="-28575"/>
            <a:chExt cx="812800" cy="841375"/>
          </a:xfrm>
        </p:grpSpPr>
        <p:sp>
          <p:nvSpPr>
            <p:cNvPr id="267" name="Google Shape;267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E3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9"/>
          <p:cNvSpPr txBox="1"/>
          <p:nvPr/>
        </p:nvSpPr>
        <p:spPr>
          <a:xfrm>
            <a:off x="1232396" y="3455296"/>
            <a:ext cx="4181285" cy="510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uses the following free fonts:</a:t>
            </a:r>
            <a:endParaRPr/>
          </a:p>
        </p:txBody>
      </p:sp>
      <p:sp>
        <p:nvSpPr>
          <p:cNvPr id="270" name="Google Shape;270;p19"/>
          <p:cNvSpPr txBox="1"/>
          <p:nvPr/>
        </p:nvSpPr>
        <p:spPr>
          <a:xfrm>
            <a:off x="1170023" y="6272242"/>
            <a:ext cx="4368067" cy="252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You can find these fonts online too.</a:t>
            </a:r>
            <a:endParaRPr/>
          </a:p>
        </p:txBody>
      </p:sp>
      <p:sp>
        <p:nvSpPr>
          <p:cNvPr id="271" name="Google Shape;271;p19"/>
          <p:cNvSpPr txBox="1"/>
          <p:nvPr/>
        </p:nvSpPr>
        <p:spPr>
          <a:xfrm>
            <a:off x="1778789" y="4212879"/>
            <a:ext cx="3150600" cy="18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TITLES: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INTER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1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HEADERS: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INTER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1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BODY COPY: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INTER</a:t>
            </a:r>
            <a:endParaRPr/>
          </a:p>
        </p:txBody>
      </p:sp>
      <p:sp>
        <p:nvSpPr>
          <p:cNvPr id="272" name="Google Shape;272;p19"/>
          <p:cNvSpPr txBox="1"/>
          <p:nvPr/>
        </p:nvSpPr>
        <p:spPr>
          <a:xfrm>
            <a:off x="876244" y="8326212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#000000</a:t>
            </a:r>
            <a:endParaRPr/>
          </a:p>
        </p:txBody>
      </p:sp>
      <p:sp>
        <p:nvSpPr>
          <p:cNvPr id="273" name="Google Shape;273;p19"/>
          <p:cNvSpPr txBox="1"/>
          <p:nvPr/>
        </p:nvSpPr>
        <p:spPr>
          <a:xfrm>
            <a:off x="1809807" y="8326212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#EB2411</a:t>
            </a:r>
            <a:endParaRPr/>
          </a:p>
        </p:txBody>
      </p:sp>
      <p:sp>
        <p:nvSpPr>
          <p:cNvPr id="274" name="Google Shape;274;p19"/>
          <p:cNvSpPr txBox="1"/>
          <p:nvPr/>
        </p:nvSpPr>
        <p:spPr>
          <a:xfrm>
            <a:off x="2743370" y="8326212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#F4592F</a:t>
            </a:r>
            <a:endParaRPr/>
          </a:p>
        </p:txBody>
      </p:sp>
      <p:sp>
        <p:nvSpPr>
          <p:cNvPr id="275" name="Google Shape;275;p19"/>
          <p:cNvSpPr txBox="1"/>
          <p:nvPr/>
        </p:nvSpPr>
        <p:spPr>
          <a:xfrm>
            <a:off x="3676933" y="8326212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#FDA36C</a:t>
            </a:r>
            <a:endParaRPr/>
          </a:p>
        </p:txBody>
      </p:sp>
      <p:sp>
        <p:nvSpPr>
          <p:cNvPr id="276" name="Google Shape;276;p19"/>
          <p:cNvSpPr txBox="1"/>
          <p:nvPr/>
        </p:nvSpPr>
        <p:spPr>
          <a:xfrm>
            <a:off x="4610495" y="8326212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#FFE374</a:t>
            </a:r>
            <a:endParaRPr/>
          </a:p>
        </p:txBody>
      </p:sp>
      <p:sp>
        <p:nvSpPr>
          <p:cNvPr id="277" name="Google Shape;277;p19"/>
          <p:cNvSpPr txBox="1"/>
          <p:nvPr/>
        </p:nvSpPr>
        <p:spPr>
          <a:xfrm>
            <a:off x="4210005" y="1577109"/>
            <a:ext cx="9867990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Use these design resources in your Canva Presentation.</a:t>
            </a:r>
            <a:endParaRPr/>
          </a:p>
        </p:txBody>
      </p:sp>
      <p:sp>
        <p:nvSpPr>
          <p:cNvPr id="278" name="Google Shape;278;p19"/>
          <p:cNvSpPr txBox="1"/>
          <p:nvPr/>
        </p:nvSpPr>
        <p:spPr>
          <a:xfrm>
            <a:off x="11706206" y="9906311"/>
            <a:ext cx="5916757" cy="185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ED7843"/>
                </a:solidFill>
                <a:latin typeface="Inter"/>
                <a:ea typeface="Inter"/>
                <a:cs typeface="Inter"/>
                <a:sym typeface="Inter"/>
              </a:rPr>
              <a:t>DON'T FORGET TO DELETE THIS PAGE BEFORE PRESENTING. </a:t>
            </a:r>
            <a:endParaRPr/>
          </a:p>
        </p:txBody>
      </p:sp>
      <p:sp>
        <p:nvSpPr>
          <p:cNvPr id="279" name="Google Shape;279;p19"/>
          <p:cNvSpPr txBox="1"/>
          <p:nvPr/>
        </p:nvSpPr>
        <p:spPr>
          <a:xfrm>
            <a:off x="5469973" y="484467"/>
            <a:ext cx="7348055" cy="85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181818"/>
                </a:solidFill>
                <a:latin typeface="Inter"/>
                <a:ea typeface="Inter"/>
                <a:cs typeface="Inter"/>
                <a:sym typeface="Inter"/>
              </a:rPr>
              <a:t>RESOURCE PAGE</a:t>
            </a:r>
            <a:endParaRPr/>
          </a:p>
        </p:txBody>
      </p:sp>
      <p:sp>
        <p:nvSpPr>
          <p:cNvPr id="280" name="Google Shape;280;p19"/>
          <p:cNvSpPr txBox="1"/>
          <p:nvPr/>
        </p:nvSpPr>
        <p:spPr>
          <a:xfrm>
            <a:off x="1747770" y="2702908"/>
            <a:ext cx="3150536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Inter"/>
                <a:ea typeface="Inter"/>
                <a:cs typeface="Inter"/>
                <a:sym typeface="Inter"/>
              </a:rPr>
              <a:t>Fonts</a:t>
            </a:r>
            <a:endParaRPr/>
          </a:p>
        </p:txBody>
      </p:sp>
      <p:sp>
        <p:nvSpPr>
          <p:cNvPr id="281" name="Google Shape;281;p19"/>
          <p:cNvSpPr txBox="1"/>
          <p:nvPr/>
        </p:nvSpPr>
        <p:spPr>
          <a:xfrm>
            <a:off x="10291206" y="2702908"/>
            <a:ext cx="3150536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Inter"/>
                <a:ea typeface="Inter"/>
                <a:cs typeface="Inter"/>
                <a:sym typeface="Inter"/>
              </a:rPr>
              <a:t>Design Elements</a:t>
            </a:r>
            <a:endParaRPr/>
          </a:p>
        </p:txBody>
      </p:sp>
      <p:sp>
        <p:nvSpPr>
          <p:cNvPr id="282" name="Google Shape;282;p19"/>
          <p:cNvSpPr txBox="1"/>
          <p:nvPr/>
        </p:nvSpPr>
        <p:spPr>
          <a:xfrm>
            <a:off x="1778789" y="6763483"/>
            <a:ext cx="3150536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Inter"/>
                <a:ea typeface="Inter"/>
                <a:cs typeface="Inter"/>
                <a:sym typeface="Inter"/>
              </a:rPr>
              <a:t>Colors</a:t>
            </a:r>
            <a:endParaRPr/>
          </a:p>
        </p:txBody>
      </p:sp>
      <p:grpSp>
        <p:nvGrpSpPr>
          <p:cNvPr id="283" name="Google Shape;283;p19"/>
          <p:cNvGrpSpPr/>
          <p:nvPr/>
        </p:nvGrpSpPr>
        <p:grpSpPr>
          <a:xfrm>
            <a:off x="6570637" y="3965328"/>
            <a:ext cx="10707796" cy="4903827"/>
            <a:chOff x="0" y="0"/>
            <a:chExt cx="14277061" cy="6538436"/>
          </a:xfrm>
        </p:grpSpPr>
        <p:sp>
          <p:nvSpPr>
            <p:cNvPr id="284" name="Google Shape;284;p19"/>
            <p:cNvSpPr/>
            <p:nvPr/>
          </p:nvSpPr>
          <p:spPr>
            <a:xfrm>
              <a:off x="11649430" y="1901459"/>
              <a:ext cx="1003863" cy="863322"/>
            </a:xfrm>
            <a:custGeom>
              <a:rect b="b" l="l" r="r" t="t"/>
              <a:pathLst>
                <a:path extrusionOk="0" h="863322" w="1003863">
                  <a:moveTo>
                    <a:pt x="0" y="0"/>
                  </a:moveTo>
                  <a:lnTo>
                    <a:pt x="1003863" y="0"/>
                  </a:lnTo>
                  <a:lnTo>
                    <a:pt x="1003863" y="863322"/>
                  </a:lnTo>
                  <a:lnTo>
                    <a:pt x="0" y="8633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5" name="Google Shape;285;p19"/>
            <p:cNvSpPr/>
            <p:nvPr/>
          </p:nvSpPr>
          <p:spPr>
            <a:xfrm>
              <a:off x="13484956" y="3569763"/>
              <a:ext cx="713486" cy="985973"/>
            </a:xfrm>
            <a:custGeom>
              <a:rect b="b" l="l" r="r" t="t"/>
              <a:pathLst>
                <a:path extrusionOk="0" h="985973" w="713486">
                  <a:moveTo>
                    <a:pt x="0" y="0"/>
                  </a:moveTo>
                  <a:lnTo>
                    <a:pt x="713487" y="0"/>
                  </a:lnTo>
                  <a:lnTo>
                    <a:pt x="713487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6" name="Google Shape;286;p19"/>
            <p:cNvSpPr/>
            <p:nvPr/>
          </p:nvSpPr>
          <p:spPr>
            <a:xfrm>
              <a:off x="11857913" y="3674809"/>
              <a:ext cx="587819" cy="880928"/>
            </a:xfrm>
            <a:custGeom>
              <a:rect b="b" l="l" r="r" t="t"/>
              <a:pathLst>
                <a:path extrusionOk="0" h="880928" w="587819">
                  <a:moveTo>
                    <a:pt x="0" y="0"/>
                  </a:moveTo>
                  <a:lnTo>
                    <a:pt x="587819" y="0"/>
                  </a:lnTo>
                  <a:lnTo>
                    <a:pt x="587819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7" name="Google Shape;287;p19"/>
            <p:cNvSpPr/>
            <p:nvPr/>
          </p:nvSpPr>
          <p:spPr>
            <a:xfrm>
              <a:off x="13302191" y="5443896"/>
              <a:ext cx="974870" cy="880928"/>
            </a:xfrm>
            <a:custGeom>
              <a:rect b="b" l="l" r="r" t="t"/>
              <a:pathLst>
                <a:path extrusionOk="0" h="880928" w="974870">
                  <a:moveTo>
                    <a:pt x="0" y="0"/>
                  </a:moveTo>
                  <a:lnTo>
                    <a:pt x="974870" y="0"/>
                  </a:lnTo>
                  <a:lnTo>
                    <a:pt x="974870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8" name="Google Shape;288;p19"/>
            <p:cNvSpPr/>
            <p:nvPr/>
          </p:nvSpPr>
          <p:spPr>
            <a:xfrm>
              <a:off x="13302191" y="52523"/>
              <a:ext cx="880928" cy="880928"/>
            </a:xfrm>
            <a:custGeom>
              <a:rect b="b" l="l" r="r" t="t"/>
              <a:pathLst>
                <a:path extrusionOk="0" h="880928" w="880928">
                  <a:moveTo>
                    <a:pt x="0" y="0"/>
                  </a:moveTo>
                  <a:lnTo>
                    <a:pt x="880928" y="0"/>
                  </a:lnTo>
                  <a:lnTo>
                    <a:pt x="880928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9" name="Google Shape;289;p19"/>
            <p:cNvSpPr/>
            <p:nvPr/>
          </p:nvSpPr>
          <p:spPr>
            <a:xfrm>
              <a:off x="11537782" y="61326"/>
              <a:ext cx="1205233" cy="740670"/>
            </a:xfrm>
            <a:custGeom>
              <a:rect b="b" l="l" r="r" t="t"/>
              <a:pathLst>
                <a:path extrusionOk="0" h="740670" w="1205233">
                  <a:moveTo>
                    <a:pt x="0" y="0"/>
                  </a:moveTo>
                  <a:lnTo>
                    <a:pt x="1205232" y="0"/>
                  </a:lnTo>
                  <a:lnTo>
                    <a:pt x="1205232" y="740670"/>
                  </a:lnTo>
                  <a:lnTo>
                    <a:pt x="0" y="7406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0" name="Google Shape;290;p19"/>
            <p:cNvSpPr/>
            <p:nvPr/>
          </p:nvSpPr>
          <p:spPr>
            <a:xfrm>
              <a:off x="13212469" y="1901459"/>
              <a:ext cx="985973" cy="985973"/>
            </a:xfrm>
            <a:custGeom>
              <a:rect b="b" l="l" r="r" t="t"/>
              <a:pathLst>
                <a:path extrusionOk="0" h="985973" w="985973">
                  <a:moveTo>
                    <a:pt x="0" y="0"/>
                  </a:moveTo>
                  <a:lnTo>
                    <a:pt x="985974" y="0"/>
                  </a:lnTo>
                  <a:lnTo>
                    <a:pt x="985974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1" name="Google Shape;291;p19"/>
            <p:cNvSpPr/>
            <p:nvPr/>
          </p:nvSpPr>
          <p:spPr>
            <a:xfrm>
              <a:off x="11759136" y="5465764"/>
              <a:ext cx="686596" cy="985973"/>
            </a:xfrm>
            <a:custGeom>
              <a:rect b="b" l="l" r="r" t="t"/>
              <a:pathLst>
                <a:path extrusionOk="0" h="985973" w="686596">
                  <a:moveTo>
                    <a:pt x="0" y="0"/>
                  </a:moveTo>
                  <a:lnTo>
                    <a:pt x="686596" y="0"/>
                  </a:lnTo>
                  <a:lnTo>
                    <a:pt x="686596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2" name="Google Shape;292;p19"/>
            <p:cNvSpPr/>
            <p:nvPr/>
          </p:nvSpPr>
          <p:spPr>
            <a:xfrm>
              <a:off x="7055814" y="9687"/>
              <a:ext cx="865864" cy="985973"/>
            </a:xfrm>
            <a:custGeom>
              <a:rect b="b" l="l" r="r" t="t"/>
              <a:pathLst>
                <a:path extrusionOk="0" h="985973" w="865864">
                  <a:moveTo>
                    <a:pt x="0" y="0"/>
                  </a:moveTo>
                  <a:lnTo>
                    <a:pt x="865864" y="0"/>
                  </a:lnTo>
                  <a:lnTo>
                    <a:pt x="865864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3" name="Google Shape;293;p19"/>
            <p:cNvSpPr/>
            <p:nvPr/>
          </p:nvSpPr>
          <p:spPr>
            <a:xfrm>
              <a:off x="9916174" y="188575"/>
              <a:ext cx="1143169" cy="679666"/>
            </a:xfrm>
            <a:custGeom>
              <a:rect b="b" l="l" r="r" t="t"/>
              <a:pathLst>
                <a:path extrusionOk="0" h="679666" w="1143169">
                  <a:moveTo>
                    <a:pt x="0" y="0"/>
                  </a:moveTo>
                  <a:lnTo>
                    <a:pt x="1143169" y="0"/>
                  </a:lnTo>
                  <a:lnTo>
                    <a:pt x="1143169" y="679666"/>
                  </a:lnTo>
                  <a:lnTo>
                    <a:pt x="0" y="6796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4" name="Google Shape;294;p19"/>
            <p:cNvSpPr/>
            <p:nvPr/>
          </p:nvSpPr>
          <p:spPr>
            <a:xfrm>
              <a:off x="1371438" y="62210"/>
              <a:ext cx="880928" cy="880928"/>
            </a:xfrm>
            <a:custGeom>
              <a:rect b="b" l="l" r="r" t="t"/>
              <a:pathLst>
                <a:path extrusionOk="0" h="880928" w="880928">
                  <a:moveTo>
                    <a:pt x="0" y="0"/>
                  </a:moveTo>
                  <a:lnTo>
                    <a:pt x="880928" y="0"/>
                  </a:lnTo>
                  <a:lnTo>
                    <a:pt x="880928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5" name="Google Shape;295;p19"/>
            <p:cNvSpPr/>
            <p:nvPr/>
          </p:nvSpPr>
          <p:spPr>
            <a:xfrm>
              <a:off x="7156" y="62210"/>
              <a:ext cx="880928" cy="880928"/>
            </a:xfrm>
            <a:custGeom>
              <a:rect b="b" l="l" r="r" t="t"/>
              <a:pathLst>
                <a:path extrusionOk="0" h="880928" w="880928">
                  <a:moveTo>
                    <a:pt x="0" y="0"/>
                  </a:moveTo>
                  <a:lnTo>
                    <a:pt x="880928" y="0"/>
                  </a:lnTo>
                  <a:lnTo>
                    <a:pt x="880928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6" name="Google Shape;296;p19"/>
            <p:cNvSpPr/>
            <p:nvPr/>
          </p:nvSpPr>
          <p:spPr>
            <a:xfrm>
              <a:off x="5552150" y="36086"/>
              <a:ext cx="977613" cy="933176"/>
            </a:xfrm>
            <a:custGeom>
              <a:rect b="b" l="l" r="r" t="t"/>
              <a:pathLst>
                <a:path extrusionOk="0" h="933176" w="977613">
                  <a:moveTo>
                    <a:pt x="0" y="0"/>
                  </a:moveTo>
                  <a:lnTo>
                    <a:pt x="977613" y="0"/>
                  </a:lnTo>
                  <a:lnTo>
                    <a:pt x="977613" y="933176"/>
                  </a:lnTo>
                  <a:lnTo>
                    <a:pt x="0" y="9331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7" name="Google Shape;297;p19"/>
            <p:cNvSpPr/>
            <p:nvPr/>
          </p:nvSpPr>
          <p:spPr>
            <a:xfrm>
              <a:off x="2755643" y="9687"/>
              <a:ext cx="978803" cy="985973"/>
            </a:xfrm>
            <a:custGeom>
              <a:rect b="b" l="l" r="r" t="t"/>
              <a:pathLst>
                <a:path extrusionOk="0" h="985973" w="978803">
                  <a:moveTo>
                    <a:pt x="0" y="0"/>
                  </a:moveTo>
                  <a:lnTo>
                    <a:pt x="978803" y="0"/>
                  </a:lnTo>
                  <a:lnTo>
                    <a:pt x="978803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8" name="Google Shape;298;p19"/>
            <p:cNvSpPr/>
            <p:nvPr/>
          </p:nvSpPr>
          <p:spPr>
            <a:xfrm>
              <a:off x="4227761" y="0"/>
              <a:ext cx="816442" cy="995661"/>
            </a:xfrm>
            <a:custGeom>
              <a:rect b="b" l="l" r="r" t="t"/>
              <a:pathLst>
                <a:path extrusionOk="0" h="995661" w="816442">
                  <a:moveTo>
                    <a:pt x="0" y="0"/>
                  </a:moveTo>
                  <a:lnTo>
                    <a:pt x="816442" y="0"/>
                  </a:lnTo>
                  <a:lnTo>
                    <a:pt x="816442" y="995661"/>
                  </a:lnTo>
                  <a:lnTo>
                    <a:pt x="0" y="9956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9" name="Google Shape;299;p19"/>
            <p:cNvSpPr/>
            <p:nvPr/>
          </p:nvSpPr>
          <p:spPr>
            <a:xfrm>
              <a:off x="8470917" y="62210"/>
              <a:ext cx="927311" cy="932396"/>
            </a:xfrm>
            <a:custGeom>
              <a:rect b="b" l="l" r="r" t="t"/>
              <a:pathLst>
                <a:path extrusionOk="0" h="932396" w="927311">
                  <a:moveTo>
                    <a:pt x="0" y="0"/>
                  </a:moveTo>
                  <a:lnTo>
                    <a:pt x="927311" y="0"/>
                  </a:lnTo>
                  <a:lnTo>
                    <a:pt x="927311" y="932396"/>
                  </a:lnTo>
                  <a:lnTo>
                    <a:pt x="0" y="9323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0" name="Google Shape;300;p19"/>
            <p:cNvSpPr/>
            <p:nvPr/>
          </p:nvSpPr>
          <p:spPr>
            <a:xfrm>
              <a:off x="8371799" y="1821687"/>
              <a:ext cx="795950" cy="985973"/>
            </a:xfrm>
            <a:custGeom>
              <a:rect b="b" l="l" r="r" t="t"/>
              <a:pathLst>
                <a:path extrusionOk="0" h="985973" w="795950">
                  <a:moveTo>
                    <a:pt x="0" y="0"/>
                  </a:moveTo>
                  <a:lnTo>
                    <a:pt x="795950" y="0"/>
                  </a:lnTo>
                  <a:lnTo>
                    <a:pt x="795950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1" name="Google Shape;301;p19"/>
            <p:cNvSpPr/>
            <p:nvPr/>
          </p:nvSpPr>
          <p:spPr>
            <a:xfrm>
              <a:off x="6656689" y="1821687"/>
              <a:ext cx="1071710" cy="985973"/>
            </a:xfrm>
            <a:custGeom>
              <a:rect b="b" l="l" r="r" t="t"/>
              <a:pathLst>
                <a:path extrusionOk="0" h="985973" w="1071710">
                  <a:moveTo>
                    <a:pt x="0" y="0"/>
                  </a:moveTo>
                  <a:lnTo>
                    <a:pt x="1071710" y="0"/>
                  </a:lnTo>
                  <a:lnTo>
                    <a:pt x="1071710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2" name="Google Shape;302;p19"/>
            <p:cNvSpPr/>
            <p:nvPr/>
          </p:nvSpPr>
          <p:spPr>
            <a:xfrm>
              <a:off x="9877341" y="2045283"/>
              <a:ext cx="1126753" cy="647371"/>
            </a:xfrm>
            <a:custGeom>
              <a:rect b="b" l="l" r="r" t="t"/>
              <a:pathLst>
                <a:path extrusionOk="0" h="647371" w="1126753">
                  <a:moveTo>
                    <a:pt x="0" y="0"/>
                  </a:moveTo>
                  <a:lnTo>
                    <a:pt x="1126753" y="0"/>
                  </a:lnTo>
                  <a:lnTo>
                    <a:pt x="1126753" y="647371"/>
                  </a:lnTo>
                  <a:lnTo>
                    <a:pt x="0" y="6473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3" name="Google Shape;303;p19"/>
            <p:cNvSpPr/>
            <p:nvPr/>
          </p:nvSpPr>
          <p:spPr>
            <a:xfrm>
              <a:off x="3419606" y="1821687"/>
              <a:ext cx="985973" cy="985973"/>
            </a:xfrm>
            <a:custGeom>
              <a:rect b="b" l="l" r="r" t="t"/>
              <a:pathLst>
                <a:path extrusionOk="0" h="985973" w="985973">
                  <a:moveTo>
                    <a:pt x="0" y="0"/>
                  </a:moveTo>
                  <a:lnTo>
                    <a:pt x="985974" y="0"/>
                  </a:lnTo>
                  <a:lnTo>
                    <a:pt x="985974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4" name="Google Shape;304;p19"/>
            <p:cNvSpPr/>
            <p:nvPr/>
          </p:nvSpPr>
          <p:spPr>
            <a:xfrm>
              <a:off x="7156" y="1821687"/>
              <a:ext cx="1146481" cy="985973"/>
            </a:xfrm>
            <a:custGeom>
              <a:rect b="b" l="l" r="r" t="t"/>
              <a:pathLst>
                <a:path extrusionOk="0" h="985973" w="1146481">
                  <a:moveTo>
                    <a:pt x="0" y="0"/>
                  </a:moveTo>
                  <a:lnTo>
                    <a:pt x="1146481" y="0"/>
                  </a:lnTo>
                  <a:lnTo>
                    <a:pt x="1146481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5" name="Google Shape;305;p19"/>
            <p:cNvSpPr/>
            <p:nvPr/>
          </p:nvSpPr>
          <p:spPr>
            <a:xfrm>
              <a:off x="4932422" y="1821687"/>
              <a:ext cx="984181" cy="985973"/>
            </a:xfrm>
            <a:custGeom>
              <a:rect b="b" l="l" r="r" t="t"/>
              <a:pathLst>
                <a:path extrusionOk="0" h="985973" w="984181">
                  <a:moveTo>
                    <a:pt x="0" y="0"/>
                  </a:moveTo>
                  <a:lnTo>
                    <a:pt x="984181" y="0"/>
                  </a:lnTo>
                  <a:lnTo>
                    <a:pt x="984181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6" name="Google Shape;306;p19"/>
            <p:cNvSpPr/>
            <p:nvPr/>
          </p:nvSpPr>
          <p:spPr>
            <a:xfrm>
              <a:off x="1793635" y="1821687"/>
              <a:ext cx="985973" cy="985973"/>
            </a:xfrm>
            <a:custGeom>
              <a:rect b="b" l="l" r="r" t="t"/>
              <a:pathLst>
                <a:path extrusionOk="0" h="985973" w="985973">
                  <a:moveTo>
                    <a:pt x="0" y="0"/>
                  </a:moveTo>
                  <a:lnTo>
                    <a:pt x="985973" y="0"/>
                  </a:lnTo>
                  <a:lnTo>
                    <a:pt x="985973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7" name="Google Shape;307;p19"/>
            <p:cNvSpPr/>
            <p:nvPr/>
          </p:nvSpPr>
          <p:spPr>
            <a:xfrm>
              <a:off x="7192124" y="3660792"/>
              <a:ext cx="1080576" cy="852673"/>
            </a:xfrm>
            <a:custGeom>
              <a:rect b="b" l="l" r="r" t="t"/>
              <a:pathLst>
                <a:path extrusionOk="0" h="852673" w="1080576">
                  <a:moveTo>
                    <a:pt x="0" y="0"/>
                  </a:moveTo>
                  <a:lnTo>
                    <a:pt x="1080576" y="0"/>
                  </a:lnTo>
                  <a:lnTo>
                    <a:pt x="1080576" y="852673"/>
                  </a:lnTo>
                  <a:lnTo>
                    <a:pt x="0" y="852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8" name="Google Shape;308;p19"/>
            <p:cNvSpPr/>
            <p:nvPr/>
          </p:nvSpPr>
          <p:spPr>
            <a:xfrm>
              <a:off x="5535899" y="3700864"/>
              <a:ext cx="1114415" cy="670675"/>
            </a:xfrm>
            <a:custGeom>
              <a:rect b="b" l="l" r="r" t="t"/>
              <a:pathLst>
                <a:path extrusionOk="0" h="670675" w="1114415">
                  <a:moveTo>
                    <a:pt x="0" y="0"/>
                  </a:moveTo>
                  <a:lnTo>
                    <a:pt x="1114415" y="0"/>
                  </a:lnTo>
                  <a:lnTo>
                    <a:pt x="1114415" y="670675"/>
                  </a:lnTo>
                  <a:lnTo>
                    <a:pt x="0" y="6706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9" name="Google Shape;309;p19"/>
            <p:cNvSpPr/>
            <p:nvPr/>
          </p:nvSpPr>
          <p:spPr>
            <a:xfrm>
              <a:off x="2912048" y="3598415"/>
              <a:ext cx="917004" cy="977426"/>
            </a:xfrm>
            <a:custGeom>
              <a:rect b="b" l="l" r="r" t="t"/>
              <a:pathLst>
                <a:path extrusionOk="0" h="977426" w="917004">
                  <a:moveTo>
                    <a:pt x="0" y="0"/>
                  </a:moveTo>
                  <a:lnTo>
                    <a:pt x="917004" y="0"/>
                  </a:lnTo>
                  <a:lnTo>
                    <a:pt x="917004" y="977427"/>
                  </a:lnTo>
                  <a:lnTo>
                    <a:pt x="0" y="9774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0" name="Google Shape;310;p19"/>
            <p:cNvSpPr/>
            <p:nvPr/>
          </p:nvSpPr>
          <p:spPr>
            <a:xfrm>
              <a:off x="4370862" y="3609865"/>
              <a:ext cx="623226" cy="852673"/>
            </a:xfrm>
            <a:custGeom>
              <a:rect b="b" l="l" r="r" t="t"/>
              <a:pathLst>
                <a:path extrusionOk="0" h="852673" w="623226">
                  <a:moveTo>
                    <a:pt x="0" y="0"/>
                  </a:moveTo>
                  <a:lnTo>
                    <a:pt x="623226" y="0"/>
                  </a:lnTo>
                  <a:lnTo>
                    <a:pt x="623226" y="852673"/>
                  </a:lnTo>
                  <a:lnTo>
                    <a:pt x="0" y="852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1" name="Google Shape;311;p19"/>
            <p:cNvSpPr/>
            <p:nvPr/>
          </p:nvSpPr>
          <p:spPr>
            <a:xfrm>
              <a:off x="1654813" y="3598415"/>
              <a:ext cx="712633" cy="977426"/>
            </a:xfrm>
            <a:custGeom>
              <a:rect b="b" l="l" r="r" t="t"/>
              <a:pathLst>
                <a:path extrusionOk="0" h="977426" w="712633">
                  <a:moveTo>
                    <a:pt x="0" y="0"/>
                  </a:moveTo>
                  <a:lnTo>
                    <a:pt x="712633" y="0"/>
                  </a:lnTo>
                  <a:lnTo>
                    <a:pt x="712633" y="977427"/>
                  </a:lnTo>
                  <a:lnTo>
                    <a:pt x="0" y="9774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2" name="Google Shape;312;p19"/>
            <p:cNvSpPr/>
            <p:nvPr/>
          </p:nvSpPr>
          <p:spPr>
            <a:xfrm>
              <a:off x="10214577" y="3660792"/>
              <a:ext cx="852673" cy="852673"/>
            </a:xfrm>
            <a:custGeom>
              <a:rect b="b" l="l" r="r" t="t"/>
              <a:pathLst>
                <a:path extrusionOk="0" h="852673" w="852673">
                  <a:moveTo>
                    <a:pt x="0" y="0"/>
                  </a:moveTo>
                  <a:lnTo>
                    <a:pt x="852673" y="0"/>
                  </a:lnTo>
                  <a:lnTo>
                    <a:pt x="852673" y="852673"/>
                  </a:lnTo>
                  <a:lnTo>
                    <a:pt x="0" y="852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3" name="Google Shape;313;p19"/>
            <p:cNvSpPr/>
            <p:nvPr/>
          </p:nvSpPr>
          <p:spPr>
            <a:xfrm>
              <a:off x="8818698" y="3660792"/>
              <a:ext cx="852673" cy="852673"/>
            </a:xfrm>
            <a:custGeom>
              <a:rect b="b" l="l" r="r" t="t"/>
              <a:pathLst>
                <a:path extrusionOk="0" h="852673" w="852673">
                  <a:moveTo>
                    <a:pt x="0" y="0"/>
                  </a:moveTo>
                  <a:lnTo>
                    <a:pt x="852673" y="0"/>
                  </a:lnTo>
                  <a:lnTo>
                    <a:pt x="852673" y="852673"/>
                  </a:lnTo>
                  <a:lnTo>
                    <a:pt x="0" y="852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4" name="Google Shape;314;p19"/>
            <p:cNvSpPr/>
            <p:nvPr/>
          </p:nvSpPr>
          <p:spPr>
            <a:xfrm>
              <a:off x="7156" y="3543215"/>
              <a:ext cx="1104451" cy="985973"/>
            </a:xfrm>
            <a:custGeom>
              <a:rect b="b" l="l" r="r" t="t"/>
              <a:pathLst>
                <a:path extrusionOk="0" h="985973" w="1104451">
                  <a:moveTo>
                    <a:pt x="0" y="0"/>
                  </a:moveTo>
                  <a:lnTo>
                    <a:pt x="1104451" y="0"/>
                  </a:lnTo>
                  <a:lnTo>
                    <a:pt x="1104451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5" name="Google Shape;315;p19"/>
            <p:cNvSpPr/>
            <p:nvPr/>
          </p:nvSpPr>
          <p:spPr>
            <a:xfrm>
              <a:off x="10004919" y="5486543"/>
              <a:ext cx="844106" cy="965194"/>
            </a:xfrm>
            <a:custGeom>
              <a:rect b="b" l="l" r="r" t="t"/>
              <a:pathLst>
                <a:path extrusionOk="0" h="965194" w="844106">
                  <a:moveTo>
                    <a:pt x="0" y="0"/>
                  </a:moveTo>
                  <a:lnTo>
                    <a:pt x="844107" y="0"/>
                  </a:lnTo>
                  <a:lnTo>
                    <a:pt x="844107" y="965195"/>
                  </a:lnTo>
                  <a:lnTo>
                    <a:pt x="0" y="965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6" name="Google Shape;316;p19"/>
            <p:cNvSpPr/>
            <p:nvPr/>
          </p:nvSpPr>
          <p:spPr>
            <a:xfrm>
              <a:off x="8333992" y="5613457"/>
              <a:ext cx="1016239" cy="711368"/>
            </a:xfrm>
            <a:custGeom>
              <a:rect b="b" l="l" r="r" t="t"/>
              <a:pathLst>
                <a:path extrusionOk="0" h="711368" w="1016239">
                  <a:moveTo>
                    <a:pt x="0" y="0"/>
                  </a:moveTo>
                  <a:lnTo>
                    <a:pt x="1016240" y="0"/>
                  </a:lnTo>
                  <a:lnTo>
                    <a:pt x="1016240" y="711367"/>
                  </a:lnTo>
                  <a:lnTo>
                    <a:pt x="0" y="7113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7" name="Google Shape;317;p19"/>
            <p:cNvSpPr/>
            <p:nvPr/>
          </p:nvSpPr>
          <p:spPr>
            <a:xfrm>
              <a:off x="6800933" y="5613457"/>
              <a:ext cx="869449" cy="711368"/>
            </a:xfrm>
            <a:custGeom>
              <a:rect b="b" l="l" r="r" t="t"/>
              <a:pathLst>
                <a:path extrusionOk="0" h="711368" w="869449">
                  <a:moveTo>
                    <a:pt x="0" y="0"/>
                  </a:moveTo>
                  <a:lnTo>
                    <a:pt x="869449" y="0"/>
                  </a:lnTo>
                  <a:lnTo>
                    <a:pt x="869449" y="711367"/>
                  </a:lnTo>
                  <a:lnTo>
                    <a:pt x="0" y="7113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8" name="Google Shape;318;p19"/>
            <p:cNvSpPr/>
            <p:nvPr/>
          </p:nvSpPr>
          <p:spPr>
            <a:xfrm>
              <a:off x="4294083" y="5486543"/>
              <a:ext cx="486107" cy="965194"/>
            </a:xfrm>
            <a:custGeom>
              <a:rect b="b" l="l" r="r" t="t"/>
              <a:pathLst>
                <a:path extrusionOk="0" h="965194" w="486107">
                  <a:moveTo>
                    <a:pt x="0" y="0"/>
                  </a:moveTo>
                  <a:lnTo>
                    <a:pt x="486107" y="0"/>
                  </a:lnTo>
                  <a:lnTo>
                    <a:pt x="486107" y="965195"/>
                  </a:lnTo>
                  <a:lnTo>
                    <a:pt x="0" y="965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9" name="Google Shape;319;p19"/>
            <p:cNvSpPr/>
            <p:nvPr/>
          </p:nvSpPr>
          <p:spPr>
            <a:xfrm>
              <a:off x="5434878" y="5613457"/>
              <a:ext cx="711368" cy="711368"/>
            </a:xfrm>
            <a:custGeom>
              <a:rect b="b" l="l" r="r" t="t"/>
              <a:pathLst>
                <a:path extrusionOk="0" h="711368" w="711368">
                  <a:moveTo>
                    <a:pt x="0" y="0"/>
                  </a:moveTo>
                  <a:lnTo>
                    <a:pt x="711368" y="0"/>
                  </a:lnTo>
                  <a:lnTo>
                    <a:pt x="711368" y="711367"/>
                  </a:lnTo>
                  <a:lnTo>
                    <a:pt x="0" y="7113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0" name="Google Shape;320;p19"/>
            <p:cNvSpPr/>
            <p:nvPr/>
          </p:nvSpPr>
          <p:spPr>
            <a:xfrm>
              <a:off x="0" y="5399845"/>
              <a:ext cx="612769" cy="1138591"/>
            </a:xfrm>
            <a:custGeom>
              <a:rect b="b" l="l" r="r" t="t"/>
              <a:pathLst>
                <a:path extrusionOk="0" h="1138591" w="612769">
                  <a:moveTo>
                    <a:pt x="0" y="0"/>
                  </a:moveTo>
                  <a:lnTo>
                    <a:pt x="612769" y="0"/>
                  </a:lnTo>
                  <a:lnTo>
                    <a:pt x="612769" y="1138591"/>
                  </a:lnTo>
                  <a:lnTo>
                    <a:pt x="0" y="11385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1" name="Google Shape;321;p19"/>
            <p:cNvSpPr/>
            <p:nvPr/>
          </p:nvSpPr>
          <p:spPr>
            <a:xfrm>
              <a:off x="1269241" y="5399845"/>
              <a:ext cx="881890" cy="1138591"/>
            </a:xfrm>
            <a:custGeom>
              <a:rect b="b" l="l" r="r" t="t"/>
              <a:pathLst>
                <a:path extrusionOk="0" h="1138591" w="881890">
                  <a:moveTo>
                    <a:pt x="0" y="0"/>
                  </a:moveTo>
                  <a:lnTo>
                    <a:pt x="881890" y="0"/>
                  </a:lnTo>
                  <a:lnTo>
                    <a:pt x="881890" y="1138591"/>
                  </a:lnTo>
                  <a:lnTo>
                    <a:pt x="0" y="11385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2" name="Google Shape;322;p19"/>
            <p:cNvSpPr/>
            <p:nvPr/>
          </p:nvSpPr>
          <p:spPr>
            <a:xfrm>
              <a:off x="2805819" y="5486543"/>
              <a:ext cx="833577" cy="965194"/>
            </a:xfrm>
            <a:custGeom>
              <a:rect b="b" l="l" r="r" t="t"/>
              <a:pathLst>
                <a:path extrusionOk="0" h="965194" w="833577">
                  <a:moveTo>
                    <a:pt x="0" y="0"/>
                  </a:moveTo>
                  <a:lnTo>
                    <a:pt x="833577" y="0"/>
                  </a:lnTo>
                  <a:lnTo>
                    <a:pt x="833577" y="965195"/>
                  </a:lnTo>
                  <a:lnTo>
                    <a:pt x="0" y="965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23" name="Google Shape;323;p19"/>
          <p:cNvGrpSpPr/>
          <p:nvPr/>
        </p:nvGrpSpPr>
        <p:grpSpPr>
          <a:xfrm>
            <a:off x="2479155" y="8518264"/>
            <a:ext cx="754204" cy="780719"/>
            <a:chOff x="0" y="-28575"/>
            <a:chExt cx="812800" cy="841375"/>
          </a:xfrm>
        </p:grpSpPr>
        <p:sp>
          <p:nvSpPr>
            <p:cNvPr id="324" name="Google Shape;324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DFC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19"/>
          <p:cNvGrpSpPr/>
          <p:nvPr/>
        </p:nvGrpSpPr>
        <p:grpSpPr>
          <a:xfrm>
            <a:off x="3412717" y="8518264"/>
            <a:ext cx="754204" cy="780719"/>
            <a:chOff x="0" y="-28575"/>
            <a:chExt cx="812800" cy="841375"/>
          </a:xfrm>
        </p:grpSpPr>
        <p:sp>
          <p:nvSpPr>
            <p:cNvPr id="327" name="Google Shape;327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79CF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19"/>
          <p:cNvSpPr txBox="1"/>
          <p:nvPr/>
        </p:nvSpPr>
        <p:spPr>
          <a:xfrm>
            <a:off x="2245570" y="9431956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#FFFDFC</a:t>
            </a:r>
            <a:endParaRPr/>
          </a:p>
        </p:txBody>
      </p:sp>
      <p:sp>
        <p:nvSpPr>
          <p:cNvPr id="330" name="Google Shape;330;p19"/>
          <p:cNvSpPr txBox="1"/>
          <p:nvPr/>
        </p:nvSpPr>
        <p:spPr>
          <a:xfrm>
            <a:off x="3179133" y="9431956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#79CF64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20"/>
          <p:cNvGrpSpPr/>
          <p:nvPr/>
        </p:nvGrpSpPr>
        <p:grpSpPr>
          <a:xfrm>
            <a:off x="3387510" y="1270293"/>
            <a:ext cx="11512980" cy="7508818"/>
            <a:chOff x="0" y="-28575"/>
            <a:chExt cx="3032225" cy="1977631"/>
          </a:xfrm>
        </p:grpSpPr>
        <p:sp>
          <p:nvSpPr>
            <p:cNvPr id="336" name="Google Shape;336;p20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0"/>
            <p:cNvSpPr txBox="1"/>
            <p:nvPr/>
          </p:nvSpPr>
          <p:spPr>
            <a:xfrm>
              <a:off x="0" y="-28575"/>
              <a:ext cx="3032225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8" name="Google Shape;338;p20"/>
          <p:cNvSpPr txBox="1"/>
          <p:nvPr/>
        </p:nvSpPr>
        <p:spPr>
          <a:xfrm>
            <a:off x="5469973" y="2895705"/>
            <a:ext cx="6820884" cy="661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339" name="Google Shape;339;p20"/>
          <p:cNvSpPr txBox="1"/>
          <p:nvPr/>
        </p:nvSpPr>
        <p:spPr>
          <a:xfrm>
            <a:off x="7108732" y="7924048"/>
            <a:ext cx="4070535" cy="431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ED7843"/>
                </a:solidFill>
                <a:latin typeface="Inter"/>
                <a:ea typeface="Inter"/>
                <a:cs typeface="Inter"/>
                <a:sym typeface="Inter"/>
              </a:rPr>
              <a:t>Happy designing!</a:t>
            </a:r>
            <a:endParaRPr/>
          </a:p>
        </p:txBody>
      </p:sp>
      <p:sp>
        <p:nvSpPr>
          <p:cNvPr id="340" name="Google Shape;340;p20"/>
          <p:cNvSpPr txBox="1"/>
          <p:nvPr/>
        </p:nvSpPr>
        <p:spPr>
          <a:xfrm>
            <a:off x="4210005" y="5279512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for the presentation template</a:t>
            </a:r>
            <a:endParaRPr/>
          </a:p>
        </p:txBody>
      </p:sp>
      <p:sp>
        <p:nvSpPr>
          <p:cNvPr id="341" name="Google Shape;341;p20"/>
          <p:cNvSpPr txBox="1"/>
          <p:nvPr/>
        </p:nvSpPr>
        <p:spPr>
          <a:xfrm>
            <a:off x="4210005" y="7014728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for the photos</a:t>
            </a:r>
            <a:endParaRPr/>
          </a:p>
        </p:txBody>
      </p:sp>
      <p:sp>
        <p:nvSpPr>
          <p:cNvPr id="342" name="Google Shape;342;p20"/>
          <p:cNvSpPr txBox="1"/>
          <p:nvPr/>
        </p:nvSpPr>
        <p:spPr>
          <a:xfrm>
            <a:off x="5469973" y="1725658"/>
            <a:ext cx="7348055" cy="85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181818"/>
                </a:solidFill>
                <a:latin typeface="Inter"/>
                <a:ea typeface="Inter"/>
                <a:cs typeface="Inter"/>
                <a:sym typeface="Inter"/>
              </a:rPr>
              <a:t>CREDITS</a:t>
            </a:r>
            <a:endParaRPr/>
          </a:p>
        </p:txBody>
      </p:sp>
      <p:sp>
        <p:nvSpPr>
          <p:cNvPr id="343" name="Google Shape;343;p20"/>
          <p:cNvSpPr txBox="1"/>
          <p:nvPr/>
        </p:nvSpPr>
        <p:spPr>
          <a:xfrm>
            <a:off x="6110027" y="6282261"/>
            <a:ext cx="6067945" cy="6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0F1A38"/>
                </a:solidFill>
                <a:latin typeface="Inter"/>
                <a:ea typeface="Inter"/>
                <a:cs typeface="Inter"/>
                <a:sym typeface="Inter"/>
              </a:rPr>
              <a:t>Pexels, Pixabay</a:t>
            </a:r>
            <a:endParaRPr/>
          </a:p>
        </p:txBody>
      </p:sp>
      <p:sp>
        <p:nvSpPr>
          <p:cNvPr id="344" name="Google Shape;344;p20"/>
          <p:cNvSpPr/>
          <p:nvPr/>
        </p:nvSpPr>
        <p:spPr>
          <a:xfrm>
            <a:off x="6731779" y="3872839"/>
            <a:ext cx="4824443" cy="1206111"/>
          </a:xfrm>
          <a:custGeom>
            <a:rect b="b" l="l" r="r" t="t"/>
            <a:pathLst>
              <a:path extrusionOk="0" h="1206111" w="4824443">
                <a:moveTo>
                  <a:pt x="0" y="0"/>
                </a:moveTo>
                <a:lnTo>
                  <a:pt x="4824442" y="0"/>
                </a:lnTo>
                <a:lnTo>
                  <a:pt x="4824442" y="1206111"/>
                </a:lnTo>
                <a:lnTo>
                  <a:pt x="0" y="1206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World Map Heat Map Infographic">
  <a:themeElements>
    <a:clrScheme name="Office">
      <a:dk1>
        <a:srgbClr val="000000"/>
      </a:dk1>
      <a:lt1>
        <a:srgbClr val="FAFAFA"/>
      </a:lt1>
      <a:dk2>
        <a:srgbClr val="EB2411"/>
      </a:dk2>
      <a:lt2>
        <a:srgbClr val="63E174"/>
      </a:lt2>
      <a:accent1>
        <a:srgbClr val="FFE374"/>
      </a:accent1>
      <a:accent2>
        <a:srgbClr val="FDA36C"/>
      </a:accent2>
      <a:accent3>
        <a:srgbClr val="F4592F"/>
      </a:accent3>
      <a:accent4>
        <a:srgbClr val="79CF64"/>
      </a:accent4>
      <a:accent5>
        <a:srgbClr val="E83B36"/>
      </a:accent5>
      <a:accent6>
        <a:srgbClr val="F79646"/>
      </a:accent6>
      <a:hlink>
        <a:srgbClr val="181818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