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7556500" cx="10693400"/>
  <p:notesSz cx="6858000" cy="9144000"/>
  <p:embeddedFontLst>
    <p:embeddedFont>
      <p:font typeface="Poppins"/>
      <p:bold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Poppins-bold.fntdata"/><Relationship Id="rId10" Type="http://schemas.openxmlformats.org/officeDocument/2006/relationships/slide" Target="slides/slide5.xml"/><Relationship Id="rId12" Type="http://schemas.openxmlformats.org/officeDocument/2006/relationships/font" Target="fonts/Poppins-boldItalic.fnt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7.png"/><Relationship Id="rId5" Type="http://schemas.openxmlformats.org/officeDocument/2006/relationships/image" Target="../media/image15.png"/><Relationship Id="rId6" Type="http://schemas.openxmlformats.org/officeDocument/2006/relationships/image" Target="../media/image3.png"/><Relationship Id="rId7" Type="http://schemas.openxmlformats.org/officeDocument/2006/relationships/image" Target="../media/image10.png"/><Relationship Id="rId8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5.png"/><Relationship Id="rId5" Type="http://schemas.openxmlformats.org/officeDocument/2006/relationships/image" Target="../media/image3.png"/><Relationship Id="rId6" Type="http://schemas.openxmlformats.org/officeDocument/2006/relationships/image" Target="../media/image10.png"/><Relationship Id="rId7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7.png"/><Relationship Id="rId11" Type="http://schemas.openxmlformats.org/officeDocument/2006/relationships/image" Target="../media/image10.png"/><Relationship Id="rId10" Type="http://schemas.openxmlformats.org/officeDocument/2006/relationships/image" Target="../media/image3.png"/><Relationship Id="rId12" Type="http://schemas.openxmlformats.org/officeDocument/2006/relationships/image" Target="../media/image1.png"/><Relationship Id="rId9" Type="http://schemas.openxmlformats.org/officeDocument/2006/relationships/image" Target="../media/image15.png"/><Relationship Id="rId5" Type="http://schemas.openxmlformats.org/officeDocument/2006/relationships/image" Target="../media/image14.png"/><Relationship Id="rId6" Type="http://schemas.openxmlformats.org/officeDocument/2006/relationships/image" Target="../media/image11.png"/><Relationship Id="rId7" Type="http://schemas.openxmlformats.org/officeDocument/2006/relationships/image" Target="../media/image18.png"/><Relationship Id="rId8" Type="http://schemas.openxmlformats.org/officeDocument/2006/relationships/image" Target="../media/image1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7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5DCDC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57229" y="250947"/>
            <a:ext cx="10577542" cy="7058105"/>
          </a:xfrm>
          <a:custGeom>
            <a:rect b="b" l="l" r="r" t="t"/>
            <a:pathLst>
              <a:path extrusionOk="0" h="7058105" w="10577542">
                <a:moveTo>
                  <a:pt x="0" y="0"/>
                </a:moveTo>
                <a:lnTo>
                  <a:pt x="10577542" y="0"/>
                </a:lnTo>
                <a:lnTo>
                  <a:pt x="10577542" y="7058106"/>
                </a:lnTo>
                <a:lnTo>
                  <a:pt x="0" y="705810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3"/>
          <p:cNvSpPr/>
          <p:nvPr/>
        </p:nvSpPr>
        <p:spPr>
          <a:xfrm>
            <a:off x="8670210" y="4824514"/>
            <a:ext cx="2127028" cy="3070512"/>
          </a:xfrm>
          <a:custGeom>
            <a:rect b="b" l="l" r="r" t="t"/>
            <a:pathLst>
              <a:path extrusionOk="0" h="3070512" w="2127028">
                <a:moveTo>
                  <a:pt x="0" y="0"/>
                </a:moveTo>
                <a:lnTo>
                  <a:pt x="2127028" y="0"/>
                </a:lnTo>
                <a:lnTo>
                  <a:pt x="2127028" y="3070512"/>
                </a:lnTo>
                <a:lnTo>
                  <a:pt x="0" y="30705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86" name="Google Shape;86;p13"/>
          <p:cNvGrpSpPr/>
          <p:nvPr/>
        </p:nvGrpSpPr>
        <p:grpSpPr>
          <a:xfrm>
            <a:off x="756000" y="854287"/>
            <a:ext cx="2235728" cy="498421"/>
            <a:chOff x="0" y="-28575"/>
            <a:chExt cx="801235" cy="178623"/>
          </a:xfrm>
        </p:grpSpPr>
        <p:sp>
          <p:nvSpPr>
            <p:cNvPr id="87" name="Google Shape;87;p13"/>
            <p:cNvSpPr/>
            <p:nvPr/>
          </p:nvSpPr>
          <p:spPr>
            <a:xfrm>
              <a:off x="0" y="0"/>
              <a:ext cx="801235" cy="150048"/>
            </a:xfrm>
            <a:custGeom>
              <a:rect b="b" l="l" r="r" t="t"/>
              <a:pathLst>
                <a:path extrusionOk="0" h="150048" w="801235">
                  <a:moveTo>
                    <a:pt x="48479" y="0"/>
                  </a:moveTo>
                  <a:lnTo>
                    <a:pt x="752755" y="0"/>
                  </a:lnTo>
                  <a:cubicBezTo>
                    <a:pt x="765613" y="0"/>
                    <a:pt x="777944" y="5108"/>
                    <a:pt x="787035" y="14199"/>
                  </a:cubicBezTo>
                  <a:cubicBezTo>
                    <a:pt x="796127" y="23291"/>
                    <a:pt x="801235" y="35622"/>
                    <a:pt x="801235" y="48479"/>
                  </a:cubicBezTo>
                  <a:lnTo>
                    <a:pt x="801235" y="101568"/>
                  </a:lnTo>
                  <a:cubicBezTo>
                    <a:pt x="801235" y="114426"/>
                    <a:pt x="796127" y="126757"/>
                    <a:pt x="787035" y="135849"/>
                  </a:cubicBezTo>
                  <a:cubicBezTo>
                    <a:pt x="777944" y="144940"/>
                    <a:pt x="765613" y="150048"/>
                    <a:pt x="752755" y="150048"/>
                  </a:cubicBezTo>
                  <a:lnTo>
                    <a:pt x="48479" y="150048"/>
                  </a:lnTo>
                  <a:cubicBezTo>
                    <a:pt x="35622" y="150048"/>
                    <a:pt x="23291" y="144940"/>
                    <a:pt x="14199" y="135849"/>
                  </a:cubicBezTo>
                  <a:cubicBezTo>
                    <a:pt x="5108" y="126757"/>
                    <a:pt x="0" y="114426"/>
                    <a:pt x="0" y="101568"/>
                  </a:cubicBezTo>
                  <a:lnTo>
                    <a:pt x="0" y="48479"/>
                  </a:lnTo>
                  <a:cubicBezTo>
                    <a:pt x="0" y="35622"/>
                    <a:pt x="5108" y="23291"/>
                    <a:pt x="14199" y="14199"/>
                  </a:cubicBezTo>
                  <a:cubicBezTo>
                    <a:pt x="23291" y="5108"/>
                    <a:pt x="35622" y="0"/>
                    <a:pt x="48479" y="0"/>
                  </a:cubicBezTo>
                  <a:close/>
                </a:path>
              </a:pathLst>
            </a:custGeom>
            <a:solidFill>
              <a:srgbClr val="86BE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3"/>
            <p:cNvSpPr txBox="1"/>
            <p:nvPr/>
          </p:nvSpPr>
          <p:spPr>
            <a:xfrm>
              <a:off x="0" y="-28575"/>
              <a:ext cx="801235" cy="1786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" name="Google Shape;89;p13"/>
          <p:cNvGrpSpPr/>
          <p:nvPr/>
        </p:nvGrpSpPr>
        <p:grpSpPr>
          <a:xfrm>
            <a:off x="756000" y="1362573"/>
            <a:ext cx="2235728" cy="2867929"/>
            <a:chOff x="0" y="-28575"/>
            <a:chExt cx="801235" cy="1027801"/>
          </a:xfrm>
        </p:grpSpPr>
        <p:sp>
          <p:nvSpPr>
            <p:cNvPr id="90" name="Google Shape;90;p13"/>
            <p:cNvSpPr/>
            <p:nvPr/>
          </p:nvSpPr>
          <p:spPr>
            <a:xfrm>
              <a:off x="0" y="0"/>
              <a:ext cx="801235" cy="999226"/>
            </a:xfrm>
            <a:custGeom>
              <a:rect b="b" l="l" r="r" t="t"/>
              <a:pathLst>
                <a:path extrusionOk="0" h="999226" w="801235">
                  <a:moveTo>
                    <a:pt x="48479" y="0"/>
                  </a:moveTo>
                  <a:lnTo>
                    <a:pt x="752755" y="0"/>
                  </a:lnTo>
                  <a:cubicBezTo>
                    <a:pt x="765613" y="0"/>
                    <a:pt x="777944" y="5108"/>
                    <a:pt x="787035" y="14199"/>
                  </a:cubicBezTo>
                  <a:cubicBezTo>
                    <a:pt x="796127" y="23291"/>
                    <a:pt x="801235" y="35622"/>
                    <a:pt x="801235" y="48479"/>
                  </a:cubicBezTo>
                  <a:lnTo>
                    <a:pt x="801235" y="950747"/>
                  </a:lnTo>
                  <a:cubicBezTo>
                    <a:pt x="801235" y="963604"/>
                    <a:pt x="796127" y="975935"/>
                    <a:pt x="787035" y="985027"/>
                  </a:cubicBezTo>
                  <a:cubicBezTo>
                    <a:pt x="777944" y="994119"/>
                    <a:pt x="765613" y="999226"/>
                    <a:pt x="752755" y="999226"/>
                  </a:cubicBezTo>
                  <a:lnTo>
                    <a:pt x="48479" y="999226"/>
                  </a:lnTo>
                  <a:cubicBezTo>
                    <a:pt x="35622" y="999226"/>
                    <a:pt x="23291" y="994119"/>
                    <a:pt x="14199" y="985027"/>
                  </a:cubicBezTo>
                  <a:cubicBezTo>
                    <a:pt x="5108" y="975935"/>
                    <a:pt x="0" y="963604"/>
                    <a:pt x="0" y="950747"/>
                  </a:cubicBezTo>
                  <a:lnTo>
                    <a:pt x="0" y="48479"/>
                  </a:lnTo>
                  <a:cubicBezTo>
                    <a:pt x="0" y="35622"/>
                    <a:pt x="5108" y="23291"/>
                    <a:pt x="14199" y="14199"/>
                  </a:cubicBezTo>
                  <a:cubicBezTo>
                    <a:pt x="23291" y="5108"/>
                    <a:pt x="35622" y="0"/>
                    <a:pt x="48479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86BEE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0" y="-28575"/>
              <a:ext cx="801235" cy="10278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" name="Google Shape;92;p13"/>
          <p:cNvGrpSpPr/>
          <p:nvPr/>
        </p:nvGrpSpPr>
        <p:grpSpPr>
          <a:xfrm>
            <a:off x="3071065" y="854287"/>
            <a:ext cx="2235728" cy="498421"/>
            <a:chOff x="0" y="-28575"/>
            <a:chExt cx="801235" cy="178623"/>
          </a:xfrm>
        </p:grpSpPr>
        <p:sp>
          <p:nvSpPr>
            <p:cNvPr id="93" name="Google Shape;93;p13"/>
            <p:cNvSpPr/>
            <p:nvPr/>
          </p:nvSpPr>
          <p:spPr>
            <a:xfrm>
              <a:off x="0" y="0"/>
              <a:ext cx="801235" cy="150048"/>
            </a:xfrm>
            <a:custGeom>
              <a:rect b="b" l="l" r="r" t="t"/>
              <a:pathLst>
                <a:path extrusionOk="0" h="150048" w="801235">
                  <a:moveTo>
                    <a:pt x="48479" y="0"/>
                  </a:moveTo>
                  <a:lnTo>
                    <a:pt x="752755" y="0"/>
                  </a:lnTo>
                  <a:cubicBezTo>
                    <a:pt x="765613" y="0"/>
                    <a:pt x="777944" y="5108"/>
                    <a:pt x="787035" y="14199"/>
                  </a:cubicBezTo>
                  <a:cubicBezTo>
                    <a:pt x="796127" y="23291"/>
                    <a:pt x="801235" y="35622"/>
                    <a:pt x="801235" y="48479"/>
                  </a:cubicBezTo>
                  <a:lnTo>
                    <a:pt x="801235" y="101568"/>
                  </a:lnTo>
                  <a:cubicBezTo>
                    <a:pt x="801235" y="114426"/>
                    <a:pt x="796127" y="126757"/>
                    <a:pt x="787035" y="135849"/>
                  </a:cubicBezTo>
                  <a:cubicBezTo>
                    <a:pt x="777944" y="144940"/>
                    <a:pt x="765613" y="150048"/>
                    <a:pt x="752755" y="150048"/>
                  </a:cubicBezTo>
                  <a:lnTo>
                    <a:pt x="48479" y="150048"/>
                  </a:lnTo>
                  <a:cubicBezTo>
                    <a:pt x="35622" y="150048"/>
                    <a:pt x="23291" y="144940"/>
                    <a:pt x="14199" y="135849"/>
                  </a:cubicBezTo>
                  <a:cubicBezTo>
                    <a:pt x="5108" y="126757"/>
                    <a:pt x="0" y="114426"/>
                    <a:pt x="0" y="101568"/>
                  </a:cubicBezTo>
                  <a:lnTo>
                    <a:pt x="0" y="48479"/>
                  </a:lnTo>
                  <a:cubicBezTo>
                    <a:pt x="0" y="35622"/>
                    <a:pt x="5108" y="23291"/>
                    <a:pt x="14199" y="14199"/>
                  </a:cubicBezTo>
                  <a:cubicBezTo>
                    <a:pt x="23291" y="5108"/>
                    <a:pt x="35622" y="0"/>
                    <a:pt x="48479" y="0"/>
                  </a:cubicBezTo>
                  <a:close/>
                </a:path>
              </a:pathLst>
            </a:custGeom>
            <a:solidFill>
              <a:srgbClr val="8DD38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0" y="-28575"/>
              <a:ext cx="801235" cy="1786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" name="Google Shape;95;p13"/>
          <p:cNvGrpSpPr/>
          <p:nvPr/>
        </p:nvGrpSpPr>
        <p:grpSpPr>
          <a:xfrm>
            <a:off x="3071065" y="1362573"/>
            <a:ext cx="2235728" cy="2867929"/>
            <a:chOff x="0" y="-28575"/>
            <a:chExt cx="801235" cy="1027801"/>
          </a:xfrm>
        </p:grpSpPr>
        <p:sp>
          <p:nvSpPr>
            <p:cNvPr id="96" name="Google Shape;96;p13"/>
            <p:cNvSpPr/>
            <p:nvPr/>
          </p:nvSpPr>
          <p:spPr>
            <a:xfrm>
              <a:off x="0" y="0"/>
              <a:ext cx="801235" cy="999226"/>
            </a:xfrm>
            <a:custGeom>
              <a:rect b="b" l="l" r="r" t="t"/>
              <a:pathLst>
                <a:path extrusionOk="0" h="999226" w="801235">
                  <a:moveTo>
                    <a:pt x="48479" y="0"/>
                  </a:moveTo>
                  <a:lnTo>
                    <a:pt x="752755" y="0"/>
                  </a:lnTo>
                  <a:cubicBezTo>
                    <a:pt x="765613" y="0"/>
                    <a:pt x="777944" y="5108"/>
                    <a:pt x="787035" y="14199"/>
                  </a:cubicBezTo>
                  <a:cubicBezTo>
                    <a:pt x="796127" y="23291"/>
                    <a:pt x="801235" y="35622"/>
                    <a:pt x="801235" y="48479"/>
                  </a:cubicBezTo>
                  <a:lnTo>
                    <a:pt x="801235" y="950747"/>
                  </a:lnTo>
                  <a:cubicBezTo>
                    <a:pt x="801235" y="963604"/>
                    <a:pt x="796127" y="975935"/>
                    <a:pt x="787035" y="985027"/>
                  </a:cubicBezTo>
                  <a:cubicBezTo>
                    <a:pt x="777944" y="994119"/>
                    <a:pt x="765613" y="999226"/>
                    <a:pt x="752755" y="999226"/>
                  </a:cubicBezTo>
                  <a:lnTo>
                    <a:pt x="48479" y="999226"/>
                  </a:lnTo>
                  <a:cubicBezTo>
                    <a:pt x="35622" y="999226"/>
                    <a:pt x="23291" y="994119"/>
                    <a:pt x="14199" y="985027"/>
                  </a:cubicBezTo>
                  <a:cubicBezTo>
                    <a:pt x="5108" y="975935"/>
                    <a:pt x="0" y="963604"/>
                    <a:pt x="0" y="950747"/>
                  </a:cubicBezTo>
                  <a:lnTo>
                    <a:pt x="0" y="48479"/>
                  </a:lnTo>
                  <a:cubicBezTo>
                    <a:pt x="0" y="35622"/>
                    <a:pt x="5108" y="23291"/>
                    <a:pt x="14199" y="14199"/>
                  </a:cubicBezTo>
                  <a:cubicBezTo>
                    <a:pt x="23291" y="5108"/>
                    <a:pt x="35622" y="0"/>
                    <a:pt x="48479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8DD38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0" y="-28575"/>
              <a:ext cx="801235" cy="10278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" name="Google Shape;98;p13"/>
          <p:cNvGrpSpPr/>
          <p:nvPr/>
        </p:nvGrpSpPr>
        <p:grpSpPr>
          <a:xfrm>
            <a:off x="5385668" y="854287"/>
            <a:ext cx="2235728" cy="498421"/>
            <a:chOff x="0" y="-28575"/>
            <a:chExt cx="801235" cy="178623"/>
          </a:xfrm>
        </p:grpSpPr>
        <p:sp>
          <p:nvSpPr>
            <p:cNvPr id="99" name="Google Shape;99;p13"/>
            <p:cNvSpPr/>
            <p:nvPr/>
          </p:nvSpPr>
          <p:spPr>
            <a:xfrm>
              <a:off x="0" y="0"/>
              <a:ext cx="801235" cy="150048"/>
            </a:xfrm>
            <a:custGeom>
              <a:rect b="b" l="l" r="r" t="t"/>
              <a:pathLst>
                <a:path extrusionOk="0" h="150048" w="801235">
                  <a:moveTo>
                    <a:pt x="48479" y="0"/>
                  </a:moveTo>
                  <a:lnTo>
                    <a:pt x="752755" y="0"/>
                  </a:lnTo>
                  <a:cubicBezTo>
                    <a:pt x="765613" y="0"/>
                    <a:pt x="777944" y="5108"/>
                    <a:pt x="787035" y="14199"/>
                  </a:cubicBezTo>
                  <a:cubicBezTo>
                    <a:pt x="796127" y="23291"/>
                    <a:pt x="801235" y="35622"/>
                    <a:pt x="801235" y="48479"/>
                  </a:cubicBezTo>
                  <a:lnTo>
                    <a:pt x="801235" y="101568"/>
                  </a:lnTo>
                  <a:cubicBezTo>
                    <a:pt x="801235" y="114426"/>
                    <a:pt x="796127" y="126757"/>
                    <a:pt x="787035" y="135849"/>
                  </a:cubicBezTo>
                  <a:cubicBezTo>
                    <a:pt x="777944" y="144940"/>
                    <a:pt x="765613" y="150048"/>
                    <a:pt x="752755" y="150048"/>
                  </a:cubicBezTo>
                  <a:lnTo>
                    <a:pt x="48479" y="150048"/>
                  </a:lnTo>
                  <a:cubicBezTo>
                    <a:pt x="35622" y="150048"/>
                    <a:pt x="23291" y="144940"/>
                    <a:pt x="14199" y="135849"/>
                  </a:cubicBezTo>
                  <a:cubicBezTo>
                    <a:pt x="5108" y="126757"/>
                    <a:pt x="0" y="114426"/>
                    <a:pt x="0" y="101568"/>
                  </a:cubicBezTo>
                  <a:lnTo>
                    <a:pt x="0" y="48479"/>
                  </a:lnTo>
                  <a:cubicBezTo>
                    <a:pt x="0" y="35622"/>
                    <a:pt x="5108" y="23291"/>
                    <a:pt x="14199" y="14199"/>
                  </a:cubicBezTo>
                  <a:cubicBezTo>
                    <a:pt x="23291" y="5108"/>
                    <a:pt x="35622" y="0"/>
                    <a:pt x="48479" y="0"/>
                  </a:cubicBezTo>
                  <a:close/>
                </a:path>
              </a:pathLst>
            </a:custGeom>
            <a:solidFill>
              <a:srgbClr val="FFDE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0" y="-28575"/>
              <a:ext cx="801235" cy="1786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" name="Google Shape;101;p13"/>
          <p:cNvGrpSpPr/>
          <p:nvPr/>
        </p:nvGrpSpPr>
        <p:grpSpPr>
          <a:xfrm>
            <a:off x="5385668" y="1362573"/>
            <a:ext cx="2235728" cy="2867929"/>
            <a:chOff x="0" y="-28575"/>
            <a:chExt cx="801235" cy="1027801"/>
          </a:xfrm>
        </p:grpSpPr>
        <p:sp>
          <p:nvSpPr>
            <p:cNvPr id="102" name="Google Shape;102;p13"/>
            <p:cNvSpPr/>
            <p:nvPr/>
          </p:nvSpPr>
          <p:spPr>
            <a:xfrm>
              <a:off x="0" y="0"/>
              <a:ext cx="801235" cy="999226"/>
            </a:xfrm>
            <a:custGeom>
              <a:rect b="b" l="l" r="r" t="t"/>
              <a:pathLst>
                <a:path extrusionOk="0" h="999226" w="801235">
                  <a:moveTo>
                    <a:pt x="48479" y="0"/>
                  </a:moveTo>
                  <a:lnTo>
                    <a:pt x="752755" y="0"/>
                  </a:lnTo>
                  <a:cubicBezTo>
                    <a:pt x="765613" y="0"/>
                    <a:pt x="777944" y="5108"/>
                    <a:pt x="787035" y="14199"/>
                  </a:cubicBezTo>
                  <a:cubicBezTo>
                    <a:pt x="796127" y="23291"/>
                    <a:pt x="801235" y="35622"/>
                    <a:pt x="801235" y="48479"/>
                  </a:cubicBezTo>
                  <a:lnTo>
                    <a:pt x="801235" y="950747"/>
                  </a:lnTo>
                  <a:cubicBezTo>
                    <a:pt x="801235" y="963604"/>
                    <a:pt x="796127" y="975935"/>
                    <a:pt x="787035" y="985027"/>
                  </a:cubicBezTo>
                  <a:cubicBezTo>
                    <a:pt x="777944" y="994119"/>
                    <a:pt x="765613" y="999226"/>
                    <a:pt x="752755" y="999226"/>
                  </a:cubicBezTo>
                  <a:lnTo>
                    <a:pt x="48479" y="999226"/>
                  </a:lnTo>
                  <a:cubicBezTo>
                    <a:pt x="35622" y="999226"/>
                    <a:pt x="23291" y="994119"/>
                    <a:pt x="14199" y="985027"/>
                  </a:cubicBezTo>
                  <a:cubicBezTo>
                    <a:pt x="5108" y="975935"/>
                    <a:pt x="0" y="963604"/>
                    <a:pt x="0" y="950747"/>
                  </a:cubicBezTo>
                  <a:lnTo>
                    <a:pt x="0" y="48479"/>
                  </a:lnTo>
                  <a:cubicBezTo>
                    <a:pt x="0" y="35622"/>
                    <a:pt x="5108" y="23291"/>
                    <a:pt x="14199" y="14199"/>
                  </a:cubicBezTo>
                  <a:cubicBezTo>
                    <a:pt x="23291" y="5108"/>
                    <a:pt x="35622" y="0"/>
                    <a:pt x="48479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FFDE5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0" y="-28575"/>
              <a:ext cx="801235" cy="10278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" name="Google Shape;104;p13"/>
          <p:cNvGrpSpPr/>
          <p:nvPr/>
        </p:nvGrpSpPr>
        <p:grpSpPr>
          <a:xfrm>
            <a:off x="7700272" y="854287"/>
            <a:ext cx="2235728" cy="498421"/>
            <a:chOff x="0" y="-28575"/>
            <a:chExt cx="801235" cy="178623"/>
          </a:xfrm>
        </p:grpSpPr>
        <p:sp>
          <p:nvSpPr>
            <p:cNvPr id="105" name="Google Shape;105;p13"/>
            <p:cNvSpPr/>
            <p:nvPr/>
          </p:nvSpPr>
          <p:spPr>
            <a:xfrm>
              <a:off x="0" y="0"/>
              <a:ext cx="801235" cy="150048"/>
            </a:xfrm>
            <a:custGeom>
              <a:rect b="b" l="l" r="r" t="t"/>
              <a:pathLst>
                <a:path extrusionOk="0" h="150048" w="801235">
                  <a:moveTo>
                    <a:pt x="48479" y="0"/>
                  </a:moveTo>
                  <a:lnTo>
                    <a:pt x="752755" y="0"/>
                  </a:lnTo>
                  <a:cubicBezTo>
                    <a:pt x="765613" y="0"/>
                    <a:pt x="777944" y="5108"/>
                    <a:pt x="787035" y="14199"/>
                  </a:cubicBezTo>
                  <a:cubicBezTo>
                    <a:pt x="796127" y="23291"/>
                    <a:pt x="801235" y="35622"/>
                    <a:pt x="801235" y="48479"/>
                  </a:cubicBezTo>
                  <a:lnTo>
                    <a:pt x="801235" y="101568"/>
                  </a:lnTo>
                  <a:cubicBezTo>
                    <a:pt x="801235" y="114426"/>
                    <a:pt x="796127" y="126757"/>
                    <a:pt x="787035" y="135849"/>
                  </a:cubicBezTo>
                  <a:cubicBezTo>
                    <a:pt x="777944" y="144940"/>
                    <a:pt x="765613" y="150048"/>
                    <a:pt x="752755" y="150048"/>
                  </a:cubicBezTo>
                  <a:lnTo>
                    <a:pt x="48479" y="150048"/>
                  </a:lnTo>
                  <a:cubicBezTo>
                    <a:pt x="35622" y="150048"/>
                    <a:pt x="23291" y="144940"/>
                    <a:pt x="14199" y="135849"/>
                  </a:cubicBezTo>
                  <a:cubicBezTo>
                    <a:pt x="5108" y="126757"/>
                    <a:pt x="0" y="114426"/>
                    <a:pt x="0" y="101568"/>
                  </a:cubicBezTo>
                  <a:lnTo>
                    <a:pt x="0" y="48479"/>
                  </a:lnTo>
                  <a:cubicBezTo>
                    <a:pt x="0" y="35622"/>
                    <a:pt x="5108" y="23291"/>
                    <a:pt x="14199" y="14199"/>
                  </a:cubicBezTo>
                  <a:cubicBezTo>
                    <a:pt x="23291" y="5108"/>
                    <a:pt x="35622" y="0"/>
                    <a:pt x="48479" y="0"/>
                  </a:cubicBezTo>
                  <a:close/>
                </a:path>
              </a:pathLst>
            </a:custGeom>
            <a:solidFill>
              <a:srgbClr val="F2949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3"/>
            <p:cNvSpPr txBox="1"/>
            <p:nvPr/>
          </p:nvSpPr>
          <p:spPr>
            <a:xfrm>
              <a:off x="0" y="-28575"/>
              <a:ext cx="801235" cy="1786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" name="Google Shape;107;p13"/>
          <p:cNvGrpSpPr/>
          <p:nvPr/>
        </p:nvGrpSpPr>
        <p:grpSpPr>
          <a:xfrm>
            <a:off x="7700272" y="1362573"/>
            <a:ext cx="2235728" cy="2867929"/>
            <a:chOff x="0" y="-28575"/>
            <a:chExt cx="801235" cy="1027801"/>
          </a:xfrm>
        </p:grpSpPr>
        <p:sp>
          <p:nvSpPr>
            <p:cNvPr id="108" name="Google Shape;108;p13"/>
            <p:cNvSpPr/>
            <p:nvPr/>
          </p:nvSpPr>
          <p:spPr>
            <a:xfrm>
              <a:off x="0" y="0"/>
              <a:ext cx="801235" cy="999226"/>
            </a:xfrm>
            <a:custGeom>
              <a:rect b="b" l="l" r="r" t="t"/>
              <a:pathLst>
                <a:path extrusionOk="0" h="999226" w="801235">
                  <a:moveTo>
                    <a:pt x="48479" y="0"/>
                  </a:moveTo>
                  <a:lnTo>
                    <a:pt x="752755" y="0"/>
                  </a:lnTo>
                  <a:cubicBezTo>
                    <a:pt x="765613" y="0"/>
                    <a:pt x="777944" y="5108"/>
                    <a:pt x="787035" y="14199"/>
                  </a:cubicBezTo>
                  <a:cubicBezTo>
                    <a:pt x="796127" y="23291"/>
                    <a:pt x="801235" y="35622"/>
                    <a:pt x="801235" y="48479"/>
                  </a:cubicBezTo>
                  <a:lnTo>
                    <a:pt x="801235" y="950747"/>
                  </a:lnTo>
                  <a:cubicBezTo>
                    <a:pt x="801235" y="963604"/>
                    <a:pt x="796127" y="975935"/>
                    <a:pt x="787035" y="985027"/>
                  </a:cubicBezTo>
                  <a:cubicBezTo>
                    <a:pt x="777944" y="994119"/>
                    <a:pt x="765613" y="999226"/>
                    <a:pt x="752755" y="999226"/>
                  </a:cubicBezTo>
                  <a:lnTo>
                    <a:pt x="48479" y="999226"/>
                  </a:lnTo>
                  <a:cubicBezTo>
                    <a:pt x="35622" y="999226"/>
                    <a:pt x="23291" y="994119"/>
                    <a:pt x="14199" y="985027"/>
                  </a:cubicBezTo>
                  <a:cubicBezTo>
                    <a:pt x="5108" y="975935"/>
                    <a:pt x="0" y="963604"/>
                    <a:pt x="0" y="950747"/>
                  </a:cubicBezTo>
                  <a:lnTo>
                    <a:pt x="0" y="48479"/>
                  </a:lnTo>
                  <a:cubicBezTo>
                    <a:pt x="0" y="35622"/>
                    <a:pt x="5108" y="23291"/>
                    <a:pt x="14199" y="14199"/>
                  </a:cubicBezTo>
                  <a:cubicBezTo>
                    <a:pt x="23291" y="5108"/>
                    <a:pt x="35622" y="0"/>
                    <a:pt x="48479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F29494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0" y="-28575"/>
              <a:ext cx="801235" cy="10278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0" name="Google Shape;110;p13"/>
          <p:cNvGrpSpPr/>
          <p:nvPr/>
        </p:nvGrpSpPr>
        <p:grpSpPr>
          <a:xfrm>
            <a:off x="756000" y="4236493"/>
            <a:ext cx="2235728" cy="498421"/>
            <a:chOff x="0" y="-28575"/>
            <a:chExt cx="801235" cy="178623"/>
          </a:xfrm>
        </p:grpSpPr>
        <p:sp>
          <p:nvSpPr>
            <p:cNvPr id="111" name="Google Shape;111;p13"/>
            <p:cNvSpPr/>
            <p:nvPr/>
          </p:nvSpPr>
          <p:spPr>
            <a:xfrm>
              <a:off x="0" y="0"/>
              <a:ext cx="801235" cy="150048"/>
            </a:xfrm>
            <a:custGeom>
              <a:rect b="b" l="l" r="r" t="t"/>
              <a:pathLst>
                <a:path extrusionOk="0" h="150048" w="801235">
                  <a:moveTo>
                    <a:pt x="48479" y="0"/>
                  </a:moveTo>
                  <a:lnTo>
                    <a:pt x="752755" y="0"/>
                  </a:lnTo>
                  <a:cubicBezTo>
                    <a:pt x="765613" y="0"/>
                    <a:pt x="777944" y="5108"/>
                    <a:pt x="787035" y="14199"/>
                  </a:cubicBezTo>
                  <a:cubicBezTo>
                    <a:pt x="796127" y="23291"/>
                    <a:pt x="801235" y="35622"/>
                    <a:pt x="801235" y="48479"/>
                  </a:cubicBezTo>
                  <a:lnTo>
                    <a:pt x="801235" y="101568"/>
                  </a:lnTo>
                  <a:cubicBezTo>
                    <a:pt x="801235" y="114426"/>
                    <a:pt x="796127" y="126757"/>
                    <a:pt x="787035" y="135849"/>
                  </a:cubicBezTo>
                  <a:cubicBezTo>
                    <a:pt x="777944" y="144940"/>
                    <a:pt x="765613" y="150048"/>
                    <a:pt x="752755" y="150048"/>
                  </a:cubicBezTo>
                  <a:lnTo>
                    <a:pt x="48479" y="150048"/>
                  </a:lnTo>
                  <a:cubicBezTo>
                    <a:pt x="35622" y="150048"/>
                    <a:pt x="23291" y="144940"/>
                    <a:pt x="14199" y="135849"/>
                  </a:cubicBezTo>
                  <a:cubicBezTo>
                    <a:pt x="5108" y="126757"/>
                    <a:pt x="0" y="114426"/>
                    <a:pt x="0" y="101568"/>
                  </a:cubicBezTo>
                  <a:lnTo>
                    <a:pt x="0" y="48479"/>
                  </a:lnTo>
                  <a:cubicBezTo>
                    <a:pt x="0" y="35622"/>
                    <a:pt x="5108" y="23291"/>
                    <a:pt x="14199" y="14199"/>
                  </a:cubicBezTo>
                  <a:cubicBezTo>
                    <a:pt x="23291" y="5108"/>
                    <a:pt x="35622" y="0"/>
                    <a:pt x="48479" y="0"/>
                  </a:cubicBezTo>
                  <a:close/>
                </a:path>
              </a:pathLst>
            </a:custGeom>
            <a:solidFill>
              <a:srgbClr val="D5DC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0" y="-28575"/>
              <a:ext cx="801235" cy="1786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3" name="Google Shape;113;p13"/>
          <p:cNvGrpSpPr/>
          <p:nvPr/>
        </p:nvGrpSpPr>
        <p:grpSpPr>
          <a:xfrm>
            <a:off x="756000" y="4744780"/>
            <a:ext cx="2235728" cy="1898413"/>
            <a:chOff x="0" y="-28575"/>
            <a:chExt cx="801235" cy="680348"/>
          </a:xfrm>
        </p:grpSpPr>
        <p:sp>
          <p:nvSpPr>
            <p:cNvPr id="114" name="Google Shape;114;p13"/>
            <p:cNvSpPr/>
            <p:nvPr/>
          </p:nvSpPr>
          <p:spPr>
            <a:xfrm>
              <a:off x="0" y="0"/>
              <a:ext cx="801235" cy="651773"/>
            </a:xfrm>
            <a:custGeom>
              <a:rect b="b" l="l" r="r" t="t"/>
              <a:pathLst>
                <a:path extrusionOk="0" h="651773" w="801235">
                  <a:moveTo>
                    <a:pt x="48479" y="0"/>
                  </a:moveTo>
                  <a:lnTo>
                    <a:pt x="752755" y="0"/>
                  </a:lnTo>
                  <a:cubicBezTo>
                    <a:pt x="765613" y="0"/>
                    <a:pt x="777944" y="5108"/>
                    <a:pt x="787035" y="14199"/>
                  </a:cubicBezTo>
                  <a:cubicBezTo>
                    <a:pt x="796127" y="23291"/>
                    <a:pt x="801235" y="35622"/>
                    <a:pt x="801235" y="48479"/>
                  </a:cubicBezTo>
                  <a:lnTo>
                    <a:pt x="801235" y="603294"/>
                  </a:lnTo>
                  <a:cubicBezTo>
                    <a:pt x="801235" y="616151"/>
                    <a:pt x="796127" y="628482"/>
                    <a:pt x="787035" y="637574"/>
                  </a:cubicBezTo>
                  <a:cubicBezTo>
                    <a:pt x="777944" y="646666"/>
                    <a:pt x="765613" y="651773"/>
                    <a:pt x="752755" y="651773"/>
                  </a:cubicBezTo>
                  <a:lnTo>
                    <a:pt x="48479" y="651773"/>
                  </a:lnTo>
                  <a:cubicBezTo>
                    <a:pt x="35622" y="651773"/>
                    <a:pt x="23291" y="646666"/>
                    <a:pt x="14199" y="637574"/>
                  </a:cubicBezTo>
                  <a:cubicBezTo>
                    <a:pt x="5108" y="628482"/>
                    <a:pt x="0" y="616151"/>
                    <a:pt x="0" y="603294"/>
                  </a:cubicBezTo>
                  <a:lnTo>
                    <a:pt x="0" y="48479"/>
                  </a:lnTo>
                  <a:cubicBezTo>
                    <a:pt x="0" y="35622"/>
                    <a:pt x="5108" y="23291"/>
                    <a:pt x="14199" y="14199"/>
                  </a:cubicBezTo>
                  <a:cubicBezTo>
                    <a:pt x="23291" y="5108"/>
                    <a:pt x="35622" y="0"/>
                    <a:pt x="48479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D5DCDC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0" y="-28575"/>
              <a:ext cx="801235" cy="6803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6" name="Google Shape;116;p13"/>
          <p:cNvSpPr/>
          <p:nvPr/>
        </p:nvSpPr>
        <p:spPr>
          <a:xfrm>
            <a:off x="3253721" y="5514741"/>
            <a:ext cx="1182187" cy="1128452"/>
          </a:xfrm>
          <a:custGeom>
            <a:rect b="b" l="l" r="r" t="t"/>
            <a:pathLst>
              <a:path extrusionOk="0" h="1128452" w="1182187">
                <a:moveTo>
                  <a:pt x="0" y="0"/>
                </a:moveTo>
                <a:lnTo>
                  <a:pt x="1182187" y="0"/>
                </a:lnTo>
                <a:lnTo>
                  <a:pt x="1182187" y="1128451"/>
                </a:lnTo>
                <a:lnTo>
                  <a:pt x="0" y="11284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7" name="Google Shape;117;p13"/>
          <p:cNvSpPr txBox="1"/>
          <p:nvPr/>
        </p:nvSpPr>
        <p:spPr>
          <a:xfrm>
            <a:off x="3248703" y="4449577"/>
            <a:ext cx="5569432" cy="398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1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SPRINT RETROSPECTIVE INFOGRAPHIC</a:t>
            </a:r>
            <a:endParaRPr/>
          </a:p>
        </p:txBody>
      </p:sp>
      <p:sp>
        <p:nvSpPr>
          <p:cNvPr id="118" name="Google Shape;118;p13"/>
          <p:cNvSpPr txBox="1"/>
          <p:nvPr/>
        </p:nvSpPr>
        <p:spPr>
          <a:xfrm>
            <a:off x="843558" y="1051289"/>
            <a:ext cx="2060613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WENT WELL?</a:t>
            </a:r>
            <a:endParaRPr/>
          </a:p>
        </p:txBody>
      </p:sp>
      <p:sp>
        <p:nvSpPr>
          <p:cNvPr id="119" name="Google Shape;119;p13"/>
          <p:cNvSpPr txBox="1"/>
          <p:nvPr/>
        </p:nvSpPr>
        <p:spPr>
          <a:xfrm>
            <a:off x="3158623" y="1051289"/>
            <a:ext cx="2060613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COULD HAVE BEEN BETTER</a:t>
            </a:r>
            <a:endParaRPr/>
          </a:p>
        </p:txBody>
      </p:sp>
      <p:sp>
        <p:nvSpPr>
          <p:cNvPr id="120" name="Google Shape;120;p13"/>
          <p:cNvSpPr txBox="1"/>
          <p:nvPr/>
        </p:nvSpPr>
        <p:spPr>
          <a:xfrm>
            <a:off x="5473226" y="1051289"/>
            <a:ext cx="2060613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WE’LL DO DIFFERENTLY</a:t>
            </a:r>
            <a:endParaRPr/>
          </a:p>
        </p:txBody>
      </p:sp>
      <p:sp>
        <p:nvSpPr>
          <p:cNvPr id="121" name="Google Shape;121;p13"/>
          <p:cNvSpPr txBox="1"/>
          <p:nvPr/>
        </p:nvSpPr>
        <p:spPr>
          <a:xfrm>
            <a:off x="7792847" y="1051289"/>
            <a:ext cx="2060613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ACTION ITEMS</a:t>
            </a:r>
            <a:endParaRPr/>
          </a:p>
        </p:txBody>
      </p:sp>
      <p:sp>
        <p:nvSpPr>
          <p:cNvPr id="122" name="Google Shape;122;p13"/>
          <p:cNvSpPr/>
          <p:nvPr/>
        </p:nvSpPr>
        <p:spPr>
          <a:xfrm>
            <a:off x="4582829" y="5514741"/>
            <a:ext cx="1182187" cy="1128452"/>
          </a:xfrm>
          <a:custGeom>
            <a:rect b="b" l="l" r="r" t="t"/>
            <a:pathLst>
              <a:path extrusionOk="0" h="1128452" w="1182187">
                <a:moveTo>
                  <a:pt x="0" y="0"/>
                </a:moveTo>
                <a:lnTo>
                  <a:pt x="1182187" y="0"/>
                </a:lnTo>
                <a:lnTo>
                  <a:pt x="1182187" y="1128451"/>
                </a:lnTo>
                <a:lnTo>
                  <a:pt x="0" y="11284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3" name="Google Shape;123;p13"/>
          <p:cNvSpPr/>
          <p:nvPr/>
        </p:nvSpPr>
        <p:spPr>
          <a:xfrm>
            <a:off x="5911937" y="5514741"/>
            <a:ext cx="1182187" cy="1128452"/>
          </a:xfrm>
          <a:custGeom>
            <a:rect b="b" l="l" r="r" t="t"/>
            <a:pathLst>
              <a:path extrusionOk="0" h="1128452" w="1182187">
                <a:moveTo>
                  <a:pt x="0" y="0"/>
                </a:moveTo>
                <a:lnTo>
                  <a:pt x="1182187" y="0"/>
                </a:lnTo>
                <a:lnTo>
                  <a:pt x="1182187" y="1128451"/>
                </a:lnTo>
                <a:lnTo>
                  <a:pt x="0" y="11284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4" name="Google Shape;124;p13"/>
          <p:cNvSpPr/>
          <p:nvPr/>
        </p:nvSpPr>
        <p:spPr>
          <a:xfrm>
            <a:off x="7241045" y="5514741"/>
            <a:ext cx="1182187" cy="1128452"/>
          </a:xfrm>
          <a:custGeom>
            <a:rect b="b" l="l" r="r" t="t"/>
            <a:pathLst>
              <a:path extrusionOk="0" h="1128452" w="1182187">
                <a:moveTo>
                  <a:pt x="0" y="0"/>
                </a:moveTo>
                <a:lnTo>
                  <a:pt x="1182187" y="0"/>
                </a:lnTo>
                <a:lnTo>
                  <a:pt x="1182187" y="1128451"/>
                </a:lnTo>
                <a:lnTo>
                  <a:pt x="0" y="11284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5" name="Google Shape;125;p13"/>
          <p:cNvSpPr txBox="1"/>
          <p:nvPr/>
        </p:nvSpPr>
        <p:spPr>
          <a:xfrm>
            <a:off x="3299827" y="5986891"/>
            <a:ext cx="1089974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PERSON 01</a:t>
            </a:r>
            <a:endParaRPr/>
          </a:p>
        </p:txBody>
      </p:sp>
      <p:sp>
        <p:nvSpPr>
          <p:cNvPr id="126" name="Google Shape;126;p13"/>
          <p:cNvSpPr txBox="1"/>
          <p:nvPr/>
        </p:nvSpPr>
        <p:spPr>
          <a:xfrm>
            <a:off x="4628935" y="5986891"/>
            <a:ext cx="1089974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PERSON 02</a:t>
            </a:r>
            <a:endParaRPr/>
          </a:p>
        </p:txBody>
      </p:sp>
      <p:sp>
        <p:nvSpPr>
          <p:cNvPr id="127" name="Google Shape;127;p13"/>
          <p:cNvSpPr txBox="1"/>
          <p:nvPr/>
        </p:nvSpPr>
        <p:spPr>
          <a:xfrm>
            <a:off x="5958546" y="5986891"/>
            <a:ext cx="1089974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PERSON 03</a:t>
            </a:r>
            <a:endParaRPr/>
          </a:p>
        </p:txBody>
      </p:sp>
      <p:sp>
        <p:nvSpPr>
          <p:cNvPr id="128" name="Google Shape;128;p13"/>
          <p:cNvSpPr txBox="1"/>
          <p:nvPr/>
        </p:nvSpPr>
        <p:spPr>
          <a:xfrm>
            <a:off x="7287151" y="5986891"/>
            <a:ext cx="1089974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PERSON 04</a:t>
            </a:r>
            <a:endParaRPr/>
          </a:p>
        </p:txBody>
      </p:sp>
      <p:sp>
        <p:nvSpPr>
          <p:cNvPr id="129" name="Google Shape;129;p13"/>
          <p:cNvSpPr/>
          <p:nvPr/>
        </p:nvSpPr>
        <p:spPr>
          <a:xfrm>
            <a:off x="1064455" y="1843842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0" name="Google Shape;130;p13"/>
          <p:cNvSpPr txBox="1"/>
          <p:nvPr/>
        </p:nvSpPr>
        <p:spPr>
          <a:xfrm>
            <a:off x="1203091" y="2094562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131" name="Google Shape;131;p13"/>
          <p:cNvSpPr/>
          <p:nvPr/>
        </p:nvSpPr>
        <p:spPr>
          <a:xfrm>
            <a:off x="1873864" y="2660197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9"/>
                </a:lnTo>
                <a:lnTo>
                  <a:pt x="0" y="7205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2" name="Google Shape;132;p13"/>
          <p:cNvSpPr/>
          <p:nvPr/>
        </p:nvSpPr>
        <p:spPr>
          <a:xfrm>
            <a:off x="1111153" y="3380706"/>
            <a:ext cx="708120" cy="675933"/>
          </a:xfrm>
          <a:custGeom>
            <a:rect b="b" l="l" r="r" t="t"/>
            <a:pathLst>
              <a:path extrusionOk="0" h="675933" w="708120">
                <a:moveTo>
                  <a:pt x="0" y="0"/>
                </a:moveTo>
                <a:lnTo>
                  <a:pt x="708120" y="0"/>
                </a:lnTo>
                <a:lnTo>
                  <a:pt x="708120" y="675932"/>
                </a:lnTo>
                <a:lnTo>
                  <a:pt x="0" y="6759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3" name="Google Shape;133;p13"/>
          <p:cNvSpPr txBox="1"/>
          <p:nvPr/>
        </p:nvSpPr>
        <p:spPr>
          <a:xfrm>
            <a:off x="2012500" y="2910918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134" name="Google Shape;134;p13"/>
          <p:cNvSpPr txBox="1"/>
          <p:nvPr/>
        </p:nvSpPr>
        <p:spPr>
          <a:xfrm>
            <a:off x="1226440" y="3584898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135" name="Google Shape;135;p13"/>
          <p:cNvSpPr/>
          <p:nvPr/>
        </p:nvSpPr>
        <p:spPr>
          <a:xfrm>
            <a:off x="3874118" y="2973924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7" y="0"/>
                </a:lnTo>
                <a:lnTo>
                  <a:pt x="754817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6" name="Google Shape;136;p13"/>
          <p:cNvSpPr txBox="1"/>
          <p:nvPr/>
        </p:nvSpPr>
        <p:spPr>
          <a:xfrm>
            <a:off x="4012753" y="3224644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137" name="Google Shape;137;p13"/>
          <p:cNvSpPr/>
          <p:nvPr/>
        </p:nvSpPr>
        <p:spPr>
          <a:xfrm>
            <a:off x="4382364" y="1943851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7" y="0"/>
                </a:lnTo>
                <a:lnTo>
                  <a:pt x="754817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8" name="Google Shape;138;p13"/>
          <p:cNvSpPr txBox="1"/>
          <p:nvPr/>
        </p:nvSpPr>
        <p:spPr>
          <a:xfrm>
            <a:off x="4520999" y="2194571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139" name="Google Shape;139;p13"/>
          <p:cNvSpPr/>
          <p:nvPr/>
        </p:nvSpPr>
        <p:spPr>
          <a:xfrm>
            <a:off x="3379896" y="1977191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0" name="Google Shape;140;p13"/>
          <p:cNvSpPr txBox="1"/>
          <p:nvPr/>
        </p:nvSpPr>
        <p:spPr>
          <a:xfrm>
            <a:off x="3518531" y="2227911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141" name="Google Shape;141;p13"/>
          <p:cNvSpPr/>
          <p:nvPr/>
        </p:nvSpPr>
        <p:spPr>
          <a:xfrm>
            <a:off x="5744944" y="3356465"/>
            <a:ext cx="708120" cy="675933"/>
          </a:xfrm>
          <a:custGeom>
            <a:rect b="b" l="l" r="r" t="t"/>
            <a:pathLst>
              <a:path extrusionOk="0" h="675933" w="708120">
                <a:moveTo>
                  <a:pt x="0" y="0"/>
                </a:moveTo>
                <a:lnTo>
                  <a:pt x="708120" y="0"/>
                </a:lnTo>
                <a:lnTo>
                  <a:pt x="708120" y="675933"/>
                </a:lnTo>
                <a:lnTo>
                  <a:pt x="0" y="6759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2" name="Google Shape;142;p13"/>
          <p:cNvSpPr txBox="1"/>
          <p:nvPr/>
        </p:nvSpPr>
        <p:spPr>
          <a:xfrm>
            <a:off x="5860230" y="3560658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143" name="Google Shape;143;p13"/>
          <p:cNvSpPr/>
          <p:nvPr/>
        </p:nvSpPr>
        <p:spPr>
          <a:xfrm>
            <a:off x="6554569" y="2564350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4" name="Google Shape;144;p13"/>
          <p:cNvSpPr txBox="1"/>
          <p:nvPr/>
        </p:nvSpPr>
        <p:spPr>
          <a:xfrm>
            <a:off x="6693204" y="2815070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145" name="Google Shape;145;p13"/>
          <p:cNvSpPr/>
          <p:nvPr/>
        </p:nvSpPr>
        <p:spPr>
          <a:xfrm>
            <a:off x="5765016" y="1684298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6" name="Google Shape;146;p13"/>
          <p:cNvSpPr txBox="1"/>
          <p:nvPr/>
        </p:nvSpPr>
        <p:spPr>
          <a:xfrm>
            <a:off x="5903652" y="1935018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147" name="Google Shape;147;p13"/>
          <p:cNvSpPr/>
          <p:nvPr/>
        </p:nvSpPr>
        <p:spPr>
          <a:xfrm>
            <a:off x="8250047" y="1877182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8" name="Google Shape;148;p13"/>
          <p:cNvSpPr txBox="1"/>
          <p:nvPr/>
        </p:nvSpPr>
        <p:spPr>
          <a:xfrm>
            <a:off x="8388682" y="2127902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149" name="Google Shape;149;p13"/>
          <p:cNvSpPr/>
          <p:nvPr/>
        </p:nvSpPr>
        <p:spPr>
          <a:xfrm>
            <a:off x="8866229" y="2750644"/>
            <a:ext cx="708120" cy="675933"/>
          </a:xfrm>
          <a:custGeom>
            <a:rect b="b" l="l" r="r" t="t"/>
            <a:pathLst>
              <a:path extrusionOk="0" h="675933" w="708120">
                <a:moveTo>
                  <a:pt x="0" y="0"/>
                </a:moveTo>
                <a:lnTo>
                  <a:pt x="708120" y="0"/>
                </a:lnTo>
                <a:lnTo>
                  <a:pt x="708120" y="675933"/>
                </a:lnTo>
                <a:lnTo>
                  <a:pt x="0" y="6759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0" name="Google Shape;150;p13"/>
          <p:cNvSpPr txBox="1"/>
          <p:nvPr/>
        </p:nvSpPr>
        <p:spPr>
          <a:xfrm>
            <a:off x="8981516" y="2954837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151" name="Google Shape;151;p13"/>
          <p:cNvSpPr/>
          <p:nvPr/>
        </p:nvSpPr>
        <p:spPr>
          <a:xfrm>
            <a:off x="7926197" y="3064371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2" name="Google Shape;152;p13"/>
          <p:cNvSpPr txBox="1"/>
          <p:nvPr/>
        </p:nvSpPr>
        <p:spPr>
          <a:xfrm>
            <a:off x="8064832" y="3315091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153" name="Google Shape;153;p13"/>
          <p:cNvSpPr/>
          <p:nvPr/>
        </p:nvSpPr>
        <p:spPr>
          <a:xfrm>
            <a:off x="1050222" y="4970482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4" name="Google Shape;154;p13"/>
          <p:cNvSpPr txBox="1"/>
          <p:nvPr/>
        </p:nvSpPr>
        <p:spPr>
          <a:xfrm>
            <a:off x="1188857" y="5221202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155" name="Google Shape;155;p13"/>
          <p:cNvSpPr/>
          <p:nvPr/>
        </p:nvSpPr>
        <p:spPr>
          <a:xfrm>
            <a:off x="1942689" y="4970482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6" name="Google Shape;156;p13"/>
          <p:cNvSpPr txBox="1"/>
          <p:nvPr/>
        </p:nvSpPr>
        <p:spPr>
          <a:xfrm>
            <a:off x="2057975" y="5198675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157" name="Google Shape;157;p13"/>
          <p:cNvSpPr/>
          <p:nvPr/>
        </p:nvSpPr>
        <p:spPr>
          <a:xfrm>
            <a:off x="1050222" y="5776715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8" name="Google Shape;158;p13"/>
          <p:cNvSpPr txBox="1"/>
          <p:nvPr/>
        </p:nvSpPr>
        <p:spPr>
          <a:xfrm>
            <a:off x="1188857" y="6027435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159" name="Google Shape;159;p13"/>
          <p:cNvSpPr/>
          <p:nvPr/>
        </p:nvSpPr>
        <p:spPr>
          <a:xfrm>
            <a:off x="1919340" y="5776715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0" name="Google Shape;160;p13"/>
          <p:cNvSpPr txBox="1"/>
          <p:nvPr/>
        </p:nvSpPr>
        <p:spPr>
          <a:xfrm>
            <a:off x="2057975" y="6027435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grpSp>
        <p:nvGrpSpPr>
          <p:cNvPr id="161" name="Google Shape;161;p13"/>
          <p:cNvGrpSpPr/>
          <p:nvPr/>
        </p:nvGrpSpPr>
        <p:grpSpPr>
          <a:xfrm>
            <a:off x="3248903" y="4948205"/>
            <a:ext cx="2235728" cy="420530"/>
            <a:chOff x="0" y="-106313"/>
            <a:chExt cx="2980971" cy="560706"/>
          </a:xfrm>
        </p:grpSpPr>
        <p:grpSp>
          <p:nvGrpSpPr>
            <p:cNvPr id="162" name="Google Shape;162;p13"/>
            <p:cNvGrpSpPr/>
            <p:nvPr/>
          </p:nvGrpSpPr>
          <p:grpSpPr>
            <a:xfrm>
              <a:off x="0" y="-106313"/>
              <a:ext cx="2980971" cy="560706"/>
              <a:chOff x="0" y="-28575"/>
              <a:chExt cx="801235" cy="150708"/>
            </a:xfrm>
          </p:grpSpPr>
          <p:sp>
            <p:nvSpPr>
              <p:cNvPr id="163" name="Google Shape;163;p13"/>
              <p:cNvSpPr/>
              <p:nvPr/>
            </p:nvSpPr>
            <p:spPr>
              <a:xfrm>
                <a:off x="0" y="0"/>
                <a:ext cx="801235" cy="122133"/>
              </a:xfrm>
              <a:custGeom>
                <a:rect b="b" l="l" r="r" t="t"/>
                <a:pathLst>
                  <a:path extrusionOk="0" h="122133" w="801235">
                    <a:moveTo>
                      <a:pt x="48479" y="0"/>
                    </a:moveTo>
                    <a:lnTo>
                      <a:pt x="752755" y="0"/>
                    </a:lnTo>
                    <a:cubicBezTo>
                      <a:pt x="765613" y="0"/>
                      <a:pt x="777944" y="5108"/>
                      <a:pt x="787035" y="14199"/>
                    </a:cubicBezTo>
                    <a:cubicBezTo>
                      <a:pt x="796127" y="23291"/>
                      <a:pt x="801235" y="35622"/>
                      <a:pt x="801235" y="48479"/>
                    </a:cubicBezTo>
                    <a:lnTo>
                      <a:pt x="801235" y="73654"/>
                    </a:lnTo>
                    <a:cubicBezTo>
                      <a:pt x="801235" y="86511"/>
                      <a:pt x="796127" y="98842"/>
                      <a:pt x="787035" y="107934"/>
                    </a:cubicBezTo>
                    <a:cubicBezTo>
                      <a:pt x="777944" y="117026"/>
                      <a:pt x="765613" y="122133"/>
                      <a:pt x="752755" y="122133"/>
                    </a:cubicBezTo>
                    <a:lnTo>
                      <a:pt x="48479" y="122133"/>
                    </a:lnTo>
                    <a:cubicBezTo>
                      <a:pt x="35622" y="122133"/>
                      <a:pt x="23291" y="117026"/>
                      <a:pt x="14199" y="107934"/>
                    </a:cubicBezTo>
                    <a:cubicBezTo>
                      <a:pt x="5108" y="98842"/>
                      <a:pt x="0" y="86511"/>
                      <a:pt x="0" y="73654"/>
                    </a:cubicBezTo>
                    <a:lnTo>
                      <a:pt x="0" y="48479"/>
                    </a:lnTo>
                    <a:cubicBezTo>
                      <a:pt x="0" y="35622"/>
                      <a:pt x="5108" y="23291"/>
                      <a:pt x="14199" y="14199"/>
                    </a:cubicBezTo>
                    <a:cubicBezTo>
                      <a:pt x="23291" y="5108"/>
                      <a:pt x="35622" y="0"/>
                      <a:pt x="4847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4" name="Google Shape;164;p13"/>
              <p:cNvSpPr txBox="1"/>
              <p:nvPr/>
            </p:nvSpPr>
            <p:spPr>
              <a:xfrm>
                <a:off x="0" y="-28575"/>
                <a:ext cx="801235" cy="1507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65" name="Google Shape;165;p13"/>
            <p:cNvSpPr txBox="1"/>
            <p:nvPr/>
          </p:nvSpPr>
          <p:spPr>
            <a:xfrm>
              <a:off x="188137" y="97425"/>
              <a:ext cx="585617" cy="213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99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DATE:</a:t>
              </a:r>
              <a:endParaRPr/>
            </a:p>
          </p:txBody>
        </p:sp>
      </p:grpSp>
      <p:sp>
        <p:nvSpPr>
          <p:cNvPr id="166" name="Google Shape;166;p13"/>
          <p:cNvSpPr txBox="1"/>
          <p:nvPr/>
        </p:nvSpPr>
        <p:spPr>
          <a:xfrm>
            <a:off x="843558" y="4440052"/>
            <a:ext cx="2060613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SHOUT OUTS</a:t>
            </a:r>
            <a:endParaRPr/>
          </a:p>
        </p:txBody>
      </p:sp>
      <p:grpSp>
        <p:nvGrpSpPr>
          <p:cNvPr id="167" name="Google Shape;167;p13"/>
          <p:cNvGrpSpPr/>
          <p:nvPr/>
        </p:nvGrpSpPr>
        <p:grpSpPr>
          <a:xfrm>
            <a:off x="5594206" y="4938167"/>
            <a:ext cx="2767324" cy="420530"/>
            <a:chOff x="0" y="-106313"/>
            <a:chExt cx="3689765" cy="560706"/>
          </a:xfrm>
        </p:grpSpPr>
        <p:grpSp>
          <p:nvGrpSpPr>
            <p:cNvPr id="168" name="Google Shape;168;p13"/>
            <p:cNvGrpSpPr/>
            <p:nvPr/>
          </p:nvGrpSpPr>
          <p:grpSpPr>
            <a:xfrm>
              <a:off x="0" y="-106313"/>
              <a:ext cx="3689765" cy="560706"/>
              <a:chOff x="0" y="-28575"/>
              <a:chExt cx="991746" cy="150708"/>
            </a:xfrm>
          </p:grpSpPr>
          <p:sp>
            <p:nvSpPr>
              <p:cNvPr id="169" name="Google Shape;169;p13"/>
              <p:cNvSpPr/>
              <p:nvPr/>
            </p:nvSpPr>
            <p:spPr>
              <a:xfrm>
                <a:off x="0" y="0"/>
                <a:ext cx="991746" cy="122133"/>
              </a:xfrm>
              <a:custGeom>
                <a:rect b="b" l="l" r="r" t="t"/>
                <a:pathLst>
                  <a:path extrusionOk="0" h="122133" w="991746">
                    <a:moveTo>
                      <a:pt x="39167" y="0"/>
                    </a:moveTo>
                    <a:lnTo>
                      <a:pt x="952580" y="0"/>
                    </a:lnTo>
                    <a:cubicBezTo>
                      <a:pt x="962967" y="0"/>
                      <a:pt x="972929" y="4126"/>
                      <a:pt x="980275" y="11472"/>
                    </a:cubicBezTo>
                    <a:cubicBezTo>
                      <a:pt x="987620" y="18817"/>
                      <a:pt x="991746" y="28779"/>
                      <a:pt x="991746" y="39167"/>
                    </a:cubicBezTo>
                    <a:lnTo>
                      <a:pt x="991746" y="82967"/>
                    </a:lnTo>
                    <a:cubicBezTo>
                      <a:pt x="991746" y="104598"/>
                      <a:pt x="974211" y="122133"/>
                      <a:pt x="952580" y="122133"/>
                    </a:cubicBezTo>
                    <a:lnTo>
                      <a:pt x="39167" y="122133"/>
                    </a:lnTo>
                    <a:cubicBezTo>
                      <a:pt x="28779" y="122133"/>
                      <a:pt x="18817" y="118007"/>
                      <a:pt x="11472" y="110662"/>
                    </a:cubicBezTo>
                    <a:cubicBezTo>
                      <a:pt x="4126" y="103316"/>
                      <a:pt x="0" y="93354"/>
                      <a:pt x="0" y="82967"/>
                    </a:cubicBezTo>
                    <a:lnTo>
                      <a:pt x="0" y="39167"/>
                    </a:lnTo>
                    <a:cubicBezTo>
                      <a:pt x="0" y="28779"/>
                      <a:pt x="4126" y="18817"/>
                      <a:pt x="11472" y="11472"/>
                    </a:cubicBezTo>
                    <a:cubicBezTo>
                      <a:pt x="18817" y="4126"/>
                      <a:pt x="28779" y="0"/>
                      <a:pt x="3916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0" name="Google Shape;170;p13"/>
              <p:cNvSpPr txBox="1"/>
              <p:nvPr/>
            </p:nvSpPr>
            <p:spPr>
              <a:xfrm>
                <a:off x="0" y="-28575"/>
                <a:ext cx="991746" cy="1507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1" name="Google Shape;171;p13"/>
            <p:cNvSpPr txBox="1"/>
            <p:nvPr/>
          </p:nvSpPr>
          <p:spPr>
            <a:xfrm>
              <a:off x="188137" y="97425"/>
              <a:ext cx="936212" cy="213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99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LEADER:</a:t>
              </a: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5DCDC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4"/>
          <p:cNvSpPr/>
          <p:nvPr/>
        </p:nvSpPr>
        <p:spPr>
          <a:xfrm>
            <a:off x="57229" y="250947"/>
            <a:ext cx="10577542" cy="7058105"/>
          </a:xfrm>
          <a:custGeom>
            <a:rect b="b" l="l" r="r" t="t"/>
            <a:pathLst>
              <a:path extrusionOk="0" h="7058105" w="10577542">
                <a:moveTo>
                  <a:pt x="0" y="0"/>
                </a:moveTo>
                <a:lnTo>
                  <a:pt x="10577542" y="0"/>
                </a:lnTo>
                <a:lnTo>
                  <a:pt x="10577542" y="7058106"/>
                </a:lnTo>
                <a:lnTo>
                  <a:pt x="0" y="705810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7" name="Google Shape;177;p14"/>
          <p:cNvSpPr txBox="1"/>
          <p:nvPr/>
        </p:nvSpPr>
        <p:spPr>
          <a:xfrm>
            <a:off x="6655196" y="1368491"/>
            <a:ext cx="3587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SPRINT RETROSPECTIVE INFOGRAPHIC</a:t>
            </a:r>
            <a:endParaRPr/>
          </a:p>
        </p:txBody>
      </p:sp>
      <p:grpSp>
        <p:nvGrpSpPr>
          <p:cNvPr id="178" name="Google Shape;178;p14"/>
          <p:cNvGrpSpPr/>
          <p:nvPr/>
        </p:nvGrpSpPr>
        <p:grpSpPr>
          <a:xfrm>
            <a:off x="6655196" y="2324071"/>
            <a:ext cx="2767324" cy="420530"/>
            <a:chOff x="0" y="-106313"/>
            <a:chExt cx="3689765" cy="560706"/>
          </a:xfrm>
        </p:grpSpPr>
        <p:grpSp>
          <p:nvGrpSpPr>
            <p:cNvPr id="179" name="Google Shape;179;p14"/>
            <p:cNvGrpSpPr/>
            <p:nvPr/>
          </p:nvGrpSpPr>
          <p:grpSpPr>
            <a:xfrm>
              <a:off x="0" y="-106313"/>
              <a:ext cx="3689765" cy="560706"/>
              <a:chOff x="0" y="-28575"/>
              <a:chExt cx="991746" cy="150708"/>
            </a:xfrm>
          </p:grpSpPr>
          <p:sp>
            <p:nvSpPr>
              <p:cNvPr id="180" name="Google Shape;180;p14"/>
              <p:cNvSpPr/>
              <p:nvPr/>
            </p:nvSpPr>
            <p:spPr>
              <a:xfrm>
                <a:off x="0" y="0"/>
                <a:ext cx="991746" cy="122133"/>
              </a:xfrm>
              <a:custGeom>
                <a:rect b="b" l="l" r="r" t="t"/>
                <a:pathLst>
                  <a:path extrusionOk="0" h="122133" w="991746">
                    <a:moveTo>
                      <a:pt x="39167" y="0"/>
                    </a:moveTo>
                    <a:lnTo>
                      <a:pt x="952580" y="0"/>
                    </a:lnTo>
                    <a:cubicBezTo>
                      <a:pt x="962967" y="0"/>
                      <a:pt x="972929" y="4126"/>
                      <a:pt x="980275" y="11472"/>
                    </a:cubicBezTo>
                    <a:cubicBezTo>
                      <a:pt x="987620" y="18817"/>
                      <a:pt x="991746" y="28779"/>
                      <a:pt x="991746" y="39167"/>
                    </a:cubicBezTo>
                    <a:lnTo>
                      <a:pt x="991746" y="82967"/>
                    </a:lnTo>
                    <a:cubicBezTo>
                      <a:pt x="991746" y="104598"/>
                      <a:pt x="974211" y="122133"/>
                      <a:pt x="952580" y="122133"/>
                    </a:cubicBezTo>
                    <a:lnTo>
                      <a:pt x="39167" y="122133"/>
                    </a:lnTo>
                    <a:cubicBezTo>
                      <a:pt x="28779" y="122133"/>
                      <a:pt x="18817" y="118007"/>
                      <a:pt x="11472" y="110662"/>
                    </a:cubicBezTo>
                    <a:cubicBezTo>
                      <a:pt x="4126" y="103316"/>
                      <a:pt x="0" y="93354"/>
                      <a:pt x="0" y="82967"/>
                    </a:cubicBezTo>
                    <a:lnTo>
                      <a:pt x="0" y="39167"/>
                    </a:lnTo>
                    <a:cubicBezTo>
                      <a:pt x="0" y="28779"/>
                      <a:pt x="4126" y="18817"/>
                      <a:pt x="11472" y="11472"/>
                    </a:cubicBezTo>
                    <a:cubicBezTo>
                      <a:pt x="18817" y="4126"/>
                      <a:pt x="28779" y="0"/>
                      <a:pt x="3916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4"/>
              <p:cNvSpPr txBox="1"/>
              <p:nvPr/>
            </p:nvSpPr>
            <p:spPr>
              <a:xfrm>
                <a:off x="0" y="-28575"/>
                <a:ext cx="991746" cy="1507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82" name="Google Shape;182;p14"/>
            <p:cNvSpPr txBox="1"/>
            <p:nvPr/>
          </p:nvSpPr>
          <p:spPr>
            <a:xfrm>
              <a:off x="232871" y="97425"/>
              <a:ext cx="724860" cy="213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99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DATE:</a:t>
              </a:r>
              <a:endParaRPr/>
            </a:p>
          </p:txBody>
        </p:sp>
      </p:grpSp>
      <p:grpSp>
        <p:nvGrpSpPr>
          <p:cNvPr id="183" name="Google Shape;183;p14"/>
          <p:cNvGrpSpPr/>
          <p:nvPr/>
        </p:nvGrpSpPr>
        <p:grpSpPr>
          <a:xfrm>
            <a:off x="6655196" y="2826791"/>
            <a:ext cx="2767324" cy="420530"/>
            <a:chOff x="0" y="-106313"/>
            <a:chExt cx="3689765" cy="560706"/>
          </a:xfrm>
        </p:grpSpPr>
        <p:grpSp>
          <p:nvGrpSpPr>
            <p:cNvPr id="184" name="Google Shape;184;p14"/>
            <p:cNvGrpSpPr/>
            <p:nvPr/>
          </p:nvGrpSpPr>
          <p:grpSpPr>
            <a:xfrm>
              <a:off x="0" y="-106313"/>
              <a:ext cx="3689765" cy="560706"/>
              <a:chOff x="0" y="-28575"/>
              <a:chExt cx="991746" cy="150708"/>
            </a:xfrm>
          </p:grpSpPr>
          <p:sp>
            <p:nvSpPr>
              <p:cNvPr id="185" name="Google Shape;185;p14"/>
              <p:cNvSpPr/>
              <p:nvPr/>
            </p:nvSpPr>
            <p:spPr>
              <a:xfrm>
                <a:off x="0" y="0"/>
                <a:ext cx="991746" cy="122133"/>
              </a:xfrm>
              <a:custGeom>
                <a:rect b="b" l="l" r="r" t="t"/>
                <a:pathLst>
                  <a:path extrusionOk="0" h="122133" w="991746">
                    <a:moveTo>
                      <a:pt x="39167" y="0"/>
                    </a:moveTo>
                    <a:lnTo>
                      <a:pt x="952580" y="0"/>
                    </a:lnTo>
                    <a:cubicBezTo>
                      <a:pt x="962967" y="0"/>
                      <a:pt x="972929" y="4126"/>
                      <a:pt x="980275" y="11472"/>
                    </a:cubicBezTo>
                    <a:cubicBezTo>
                      <a:pt x="987620" y="18817"/>
                      <a:pt x="991746" y="28779"/>
                      <a:pt x="991746" y="39167"/>
                    </a:cubicBezTo>
                    <a:lnTo>
                      <a:pt x="991746" y="82967"/>
                    </a:lnTo>
                    <a:cubicBezTo>
                      <a:pt x="991746" y="104598"/>
                      <a:pt x="974211" y="122133"/>
                      <a:pt x="952580" y="122133"/>
                    </a:cubicBezTo>
                    <a:lnTo>
                      <a:pt x="39167" y="122133"/>
                    </a:lnTo>
                    <a:cubicBezTo>
                      <a:pt x="28779" y="122133"/>
                      <a:pt x="18817" y="118007"/>
                      <a:pt x="11472" y="110662"/>
                    </a:cubicBezTo>
                    <a:cubicBezTo>
                      <a:pt x="4126" y="103316"/>
                      <a:pt x="0" y="93354"/>
                      <a:pt x="0" y="82967"/>
                    </a:cubicBezTo>
                    <a:lnTo>
                      <a:pt x="0" y="39167"/>
                    </a:lnTo>
                    <a:cubicBezTo>
                      <a:pt x="0" y="28779"/>
                      <a:pt x="4126" y="18817"/>
                      <a:pt x="11472" y="11472"/>
                    </a:cubicBezTo>
                    <a:cubicBezTo>
                      <a:pt x="18817" y="4126"/>
                      <a:pt x="28779" y="0"/>
                      <a:pt x="3916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4"/>
              <p:cNvSpPr txBox="1"/>
              <p:nvPr/>
            </p:nvSpPr>
            <p:spPr>
              <a:xfrm>
                <a:off x="0" y="-28575"/>
                <a:ext cx="991746" cy="1507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87" name="Google Shape;187;p14"/>
            <p:cNvSpPr txBox="1"/>
            <p:nvPr/>
          </p:nvSpPr>
          <p:spPr>
            <a:xfrm>
              <a:off x="188137" y="97425"/>
              <a:ext cx="936212" cy="213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99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LEADER:</a:t>
              </a:r>
              <a:endParaRPr/>
            </a:p>
          </p:txBody>
        </p:sp>
      </p:grpSp>
      <p:sp>
        <p:nvSpPr>
          <p:cNvPr id="188" name="Google Shape;188;p14"/>
          <p:cNvSpPr/>
          <p:nvPr/>
        </p:nvSpPr>
        <p:spPr>
          <a:xfrm>
            <a:off x="6655196" y="3597468"/>
            <a:ext cx="1182187" cy="1128452"/>
          </a:xfrm>
          <a:custGeom>
            <a:rect b="b" l="l" r="r" t="t"/>
            <a:pathLst>
              <a:path extrusionOk="0" h="1128452" w="1182187">
                <a:moveTo>
                  <a:pt x="0" y="0"/>
                </a:moveTo>
                <a:lnTo>
                  <a:pt x="1182187" y="0"/>
                </a:lnTo>
                <a:lnTo>
                  <a:pt x="1182187" y="1128452"/>
                </a:lnTo>
                <a:lnTo>
                  <a:pt x="0" y="112845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9" name="Google Shape;189;p14"/>
          <p:cNvSpPr/>
          <p:nvPr/>
        </p:nvSpPr>
        <p:spPr>
          <a:xfrm>
            <a:off x="8038857" y="3597468"/>
            <a:ext cx="1182187" cy="1128452"/>
          </a:xfrm>
          <a:custGeom>
            <a:rect b="b" l="l" r="r" t="t"/>
            <a:pathLst>
              <a:path extrusionOk="0" h="1128452" w="1182187">
                <a:moveTo>
                  <a:pt x="0" y="0"/>
                </a:moveTo>
                <a:lnTo>
                  <a:pt x="1182188" y="0"/>
                </a:lnTo>
                <a:lnTo>
                  <a:pt x="1182188" y="1128452"/>
                </a:lnTo>
                <a:lnTo>
                  <a:pt x="0" y="112845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0" name="Google Shape;190;p14"/>
          <p:cNvSpPr/>
          <p:nvPr/>
        </p:nvSpPr>
        <p:spPr>
          <a:xfrm>
            <a:off x="6663643" y="4887845"/>
            <a:ext cx="1182187" cy="1128452"/>
          </a:xfrm>
          <a:custGeom>
            <a:rect b="b" l="l" r="r" t="t"/>
            <a:pathLst>
              <a:path extrusionOk="0" h="1128452" w="1182187">
                <a:moveTo>
                  <a:pt x="0" y="0"/>
                </a:moveTo>
                <a:lnTo>
                  <a:pt x="1182187" y="0"/>
                </a:lnTo>
                <a:lnTo>
                  <a:pt x="1182187" y="1128451"/>
                </a:lnTo>
                <a:lnTo>
                  <a:pt x="0" y="11284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1" name="Google Shape;191;p14"/>
          <p:cNvSpPr/>
          <p:nvPr/>
        </p:nvSpPr>
        <p:spPr>
          <a:xfrm>
            <a:off x="8038857" y="4887845"/>
            <a:ext cx="1182187" cy="1128452"/>
          </a:xfrm>
          <a:custGeom>
            <a:rect b="b" l="l" r="r" t="t"/>
            <a:pathLst>
              <a:path extrusionOk="0" h="1128452" w="1182187">
                <a:moveTo>
                  <a:pt x="0" y="0"/>
                </a:moveTo>
                <a:lnTo>
                  <a:pt x="1182188" y="0"/>
                </a:lnTo>
                <a:lnTo>
                  <a:pt x="1182188" y="1128451"/>
                </a:lnTo>
                <a:lnTo>
                  <a:pt x="0" y="11284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2" name="Google Shape;192;p14"/>
          <p:cNvSpPr txBox="1"/>
          <p:nvPr/>
        </p:nvSpPr>
        <p:spPr>
          <a:xfrm>
            <a:off x="6701302" y="4069619"/>
            <a:ext cx="1089974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PERSON 01</a:t>
            </a:r>
            <a:endParaRPr/>
          </a:p>
        </p:txBody>
      </p:sp>
      <p:sp>
        <p:nvSpPr>
          <p:cNvPr id="193" name="Google Shape;193;p14"/>
          <p:cNvSpPr txBox="1"/>
          <p:nvPr/>
        </p:nvSpPr>
        <p:spPr>
          <a:xfrm>
            <a:off x="8084964" y="4069619"/>
            <a:ext cx="1089974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PERSON 02</a:t>
            </a:r>
            <a:endParaRPr/>
          </a:p>
        </p:txBody>
      </p:sp>
      <p:sp>
        <p:nvSpPr>
          <p:cNvPr id="194" name="Google Shape;194;p14"/>
          <p:cNvSpPr txBox="1"/>
          <p:nvPr/>
        </p:nvSpPr>
        <p:spPr>
          <a:xfrm>
            <a:off x="6710252" y="5359996"/>
            <a:ext cx="1089974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PERSON 03</a:t>
            </a:r>
            <a:endParaRPr/>
          </a:p>
        </p:txBody>
      </p:sp>
      <p:sp>
        <p:nvSpPr>
          <p:cNvPr id="195" name="Google Shape;195;p14"/>
          <p:cNvSpPr txBox="1"/>
          <p:nvPr/>
        </p:nvSpPr>
        <p:spPr>
          <a:xfrm>
            <a:off x="8084964" y="5359996"/>
            <a:ext cx="1089974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PERSON 04</a:t>
            </a:r>
            <a:endParaRPr/>
          </a:p>
        </p:txBody>
      </p:sp>
      <p:grpSp>
        <p:nvGrpSpPr>
          <p:cNvPr id="196" name="Google Shape;196;p14"/>
          <p:cNvGrpSpPr/>
          <p:nvPr/>
        </p:nvGrpSpPr>
        <p:grpSpPr>
          <a:xfrm>
            <a:off x="830892" y="981762"/>
            <a:ext cx="2640664" cy="520614"/>
            <a:chOff x="0" y="-28575"/>
            <a:chExt cx="906014" cy="178623"/>
          </a:xfrm>
        </p:grpSpPr>
        <p:sp>
          <p:nvSpPr>
            <p:cNvPr id="197" name="Google Shape;197;p14"/>
            <p:cNvSpPr/>
            <p:nvPr/>
          </p:nvSpPr>
          <p:spPr>
            <a:xfrm>
              <a:off x="0" y="0"/>
              <a:ext cx="906014" cy="150048"/>
            </a:xfrm>
            <a:custGeom>
              <a:rect b="b" l="l" r="r" t="t"/>
              <a:pathLst>
                <a:path extrusionOk="0" h="150048" w="906014">
                  <a:moveTo>
                    <a:pt x="41045" y="0"/>
                  </a:moveTo>
                  <a:lnTo>
                    <a:pt x="864968" y="0"/>
                  </a:lnTo>
                  <a:cubicBezTo>
                    <a:pt x="875854" y="0"/>
                    <a:pt x="886294" y="4324"/>
                    <a:pt x="893992" y="12022"/>
                  </a:cubicBezTo>
                  <a:cubicBezTo>
                    <a:pt x="901689" y="19719"/>
                    <a:pt x="906014" y="30159"/>
                    <a:pt x="906014" y="41045"/>
                  </a:cubicBezTo>
                  <a:lnTo>
                    <a:pt x="906014" y="109003"/>
                  </a:lnTo>
                  <a:cubicBezTo>
                    <a:pt x="906014" y="119888"/>
                    <a:pt x="901689" y="130328"/>
                    <a:pt x="893992" y="138026"/>
                  </a:cubicBezTo>
                  <a:cubicBezTo>
                    <a:pt x="886294" y="145723"/>
                    <a:pt x="875854" y="150048"/>
                    <a:pt x="864968" y="150048"/>
                  </a:cubicBezTo>
                  <a:lnTo>
                    <a:pt x="41045" y="150048"/>
                  </a:lnTo>
                  <a:cubicBezTo>
                    <a:pt x="30159" y="150048"/>
                    <a:pt x="19719" y="145723"/>
                    <a:pt x="12022" y="138026"/>
                  </a:cubicBezTo>
                  <a:cubicBezTo>
                    <a:pt x="4324" y="130328"/>
                    <a:pt x="0" y="119888"/>
                    <a:pt x="0" y="109003"/>
                  </a:cubicBezTo>
                  <a:lnTo>
                    <a:pt x="0" y="41045"/>
                  </a:lnTo>
                  <a:cubicBezTo>
                    <a:pt x="0" y="30159"/>
                    <a:pt x="4324" y="19719"/>
                    <a:pt x="12022" y="12022"/>
                  </a:cubicBezTo>
                  <a:cubicBezTo>
                    <a:pt x="19719" y="4324"/>
                    <a:pt x="30159" y="0"/>
                    <a:pt x="41045" y="0"/>
                  </a:cubicBezTo>
                  <a:close/>
                </a:path>
              </a:pathLst>
            </a:custGeom>
            <a:solidFill>
              <a:srgbClr val="86BE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14"/>
            <p:cNvSpPr txBox="1"/>
            <p:nvPr/>
          </p:nvSpPr>
          <p:spPr>
            <a:xfrm>
              <a:off x="0" y="-28575"/>
              <a:ext cx="906014" cy="1786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9" name="Google Shape;199;p14"/>
          <p:cNvGrpSpPr/>
          <p:nvPr/>
        </p:nvGrpSpPr>
        <p:grpSpPr>
          <a:xfrm>
            <a:off x="830892" y="1512679"/>
            <a:ext cx="2640664" cy="2164839"/>
            <a:chOff x="0" y="-28575"/>
            <a:chExt cx="906014" cy="742757"/>
          </a:xfrm>
        </p:grpSpPr>
        <p:sp>
          <p:nvSpPr>
            <p:cNvPr id="200" name="Google Shape;200;p14"/>
            <p:cNvSpPr/>
            <p:nvPr/>
          </p:nvSpPr>
          <p:spPr>
            <a:xfrm>
              <a:off x="0" y="0"/>
              <a:ext cx="906014" cy="714182"/>
            </a:xfrm>
            <a:custGeom>
              <a:rect b="b" l="l" r="r" t="t"/>
              <a:pathLst>
                <a:path extrusionOk="0" h="714182" w="906014">
                  <a:moveTo>
                    <a:pt x="41045" y="0"/>
                  </a:moveTo>
                  <a:lnTo>
                    <a:pt x="864968" y="0"/>
                  </a:lnTo>
                  <a:cubicBezTo>
                    <a:pt x="875854" y="0"/>
                    <a:pt x="886294" y="4324"/>
                    <a:pt x="893992" y="12022"/>
                  </a:cubicBezTo>
                  <a:cubicBezTo>
                    <a:pt x="901689" y="19719"/>
                    <a:pt x="906014" y="30159"/>
                    <a:pt x="906014" y="41045"/>
                  </a:cubicBezTo>
                  <a:lnTo>
                    <a:pt x="906014" y="673137"/>
                  </a:lnTo>
                  <a:cubicBezTo>
                    <a:pt x="906014" y="684023"/>
                    <a:pt x="901689" y="694463"/>
                    <a:pt x="893992" y="702161"/>
                  </a:cubicBezTo>
                  <a:cubicBezTo>
                    <a:pt x="886294" y="709858"/>
                    <a:pt x="875854" y="714182"/>
                    <a:pt x="864968" y="714182"/>
                  </a:cubicBezTo>
                  <a:lnTo>
                    <a:pt x="41045" y="714182"/>
                  </a:lnTo>
                  <a:cubicBezTo>
                    <a:pt x="30159" y="714182"/>
                    <a:pt x="19719" y="709858"/>
                    <a:pt x="12022" y="702161"/>
                  </a:cubicBezTo>
                  <a:cubicBezTo>
                    <a:pt x="4324" y="694463"/>
                    <a:pt x="0" y="684023"/>
                    <a:pt x="0" y="673137"/>
                  </a:cubicBezTo>
                  <a:lnTo>
                    <a:pt x="0" y="41045"/>
                  </a:lnTo>
                  <a:cubicBezTo>
                    <a:pt x="0" y="30159"/>
                    <a:pt x="4324" y="19719"/>
                    <a:pt x="12022" y="12022"/>
                  </a:cubicBezTo>
                  <a:cubicBezTo>
                    <a:pt x="19719" y="4324"/>
                    <a:pt x="30159" y="0"/>
                    <a:pt x="41045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86BEE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14"/>
            <p:cNvSpPr txBox="1"/>
            <p:nvPr/>
          </p:nvSpPr>
          <p:spPr>
            <a:xfrm>
              <a:off x="0" y="-28575"/>
              <a:ext cx="906014" cy="7427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2" name="Google Shape;202;p14"/>
          <p:cNvSpPr txBox="1"/>
          <p:nvPr/>
        </p:nvSpPr>
        <p:spPr>
          <a:xfrm>
            <a:off x="934308" y="1159810"/>
            <a:ext cx="2433831" cy="2597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DROP</a:t>
            </a:r>
            <a:endParaRPr/>
          </a:p>
        </p:txBody>
      </p:sp>
      <p:grpSp>
        <p:nvGrpSpPr>
          <p:cNvPr id="203" name="Google Shape;203;p14"/>
          <p:cNvGrpSpPr/>
          <p:nvPr/>
        </p:nvGrpSpPr>
        <p:grpSpPr>
          <a:xfrm>
            <a:off x="3728782" y="981762"/>
            <a:ext cx="2640664" cy="520614"/>
            <a:chOff x="0" y="-28575"/>
            <a:chExt cx="906014" cy="178623"/>
          </a:xfrm>
        </p:grpSpPr>
        <p:sp>
          <p:nvSpPr>
            <p:cNvPr id="204" name="Google Shape;204;p14"/>
            <p:cNvSpPr/>
            <p:nvPr/>
          </p:nvSpPr>
          <p:spPr>
            <a:xfrm>
              <a:off x="0" y="0"/>
              <a:ext cx="906014" cy="150048"/>
            </a:xfrm>
            <a:custGeom>
              <a:rect b="b" l="l" r="r" t="t"/>
              <a:pathLst>
                <a:path extrusionOk="0" h="150048" w="906014">
                  <a:moveTo>
                    <a:pt x="41045" y="0"/>
                  </a:moveTo>
                  <a:lnTo>
                    <a:pt x="864968" y="0"/>
                  </a:lnTo>
                  <a:cubicBezTo>
                    <a:pt x="875854" y="0"/>
                    <a:pt x="886294" y="4324"/>
                    <a:pt x="893992" y="12022"/>
                  </a:cubicBezTo>
                  <a:cubicBezTo>
                    <a:pt x="901689" y="19719"/>
                    <a:pt x="906014" y="30159"/>
                    <a:pt x="906014" y="41045"/>
                  </a:cubicBezTo>
                  <a:lnTo>
                    <a:pt x="906014" y="109003"/>
                  </a:lnTo>
                  <a:cubicBezTo>
                    <a:pt x="906014" y="119888"/>
                    <a:pt x="901689" y="130328"/>
                    <a:pt x="893992" y="138026"/>
                  </a:cubicBezTo>
                  <a:cubicBezTo>
                    <a:pt x="886294" y="145723"/>
                    <a:pt x="875854" y="150048"/>
                    <a:pt x="864968" y="150048"/>
                  </a:cubicBezTo>
                  <a:lnTo>
                    <a:pt x="41045" y="150048"/>
                  </a:lnTo>
                  <a:cubicBezTo>
                    <a:pt x="30159" y="150048"/>
                    <a:pt x="19719" y="145723"/>
                    <a:pt x="12022" y="138026"/>
                  </a:cubicBezTo>
                  <a:cubicBezTo>
                    <a:pt x="4324" y="130328"/>
                    <a:pt x="0" y="119888"/>
                    <a:pt x="0" y="109003"/>
                  </a:cubicBezTo>
                  <a:lnTo>
                    <a:pt x="0" y="41045"/>
                  </a:lnTo>
                  <a:cubicBezTo>
                    <a:pt x="0" y="30159"/>
                    <a:pt x="4324" y="19719"/>
                    <a:pt x="12022" y="12022"/>
                  </a:cubicBezTo>
                  <a:cubicBezTo>
                    <a:pt x="19719" y="4324"/>
                    <a:pt x="30159" y="0"/>
                    <a:pt x="41045" y="0"/>
                  </a:cubicBezTo>
                  <a:close/>
                </a:path>
              </a:pathLst>
            </a:custGeom>
            <a:solidFill>
              <a:srgbClr val="8DD38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14"/>
            <p:cNvSpPr txBox="1"/>
            <p:nvPr/>
          </p:nvSpPr>
          <p:spPr>
            <a:xfrm>
              <a:off x="0" y="-28575"/>
              <a:ext cx="906014" cy="1786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6" name="Google Shape;206;p14"/>
          <p:cNvGrpSpPr/>
          <p:nvPr/>
        </p:nvGrpSpPr>
        <p:grpSpPr>
          <a:xfrm>
            <a:off x="3728782" y="1512679"/>
            <a:ext cx="2640664" cy="2164839"/>
            <a:chOff x="0" y="-28575"/>
            <a:chExt cx="906014" cy="742757"/>
          </a:xfrm>
        </p:grpSpPr>
        <p:sp>
          <p:nvSpPr>
            <p:cNvPr id="207" name="Google Shape;207;p14"/>
            <p:cNvSpPr/>
            <p:nvPr/>
          </p:nvSpPr>
          <p:spPr>
            <a:xfrm>
              <a:off x="0" y="0"/>
              <a:ext cx="906014" cy="714182"/>
            </a:xfrm>
            <a:custGeom>
              <a:rect b="b" l="l" r="r" t="t"/>
              <a:pathLst>
                <a:path extrusionOk="0" h="714182" w="906014">
                  <a:moveTo>
                    <a:pt x="41045" y="0"/>
                  </a:moveTo>
                  <a:lnTo>
                    <a:pt x="864968" y="0"/>
                  </a:lnTo>
                  <a:cubicBezTo>
                    <a:pt x="875854" y="0"/>
                    <a:pt x="886294" y="4324"/>
                    <a:pt x="893992" y="12022"/>
                  </a:cubicBezTo>
                  <a:cubicBezTo>
                    <a:pt x="901689" y="19719"/>
                    <a:pt x="906014" y="30159"/>
                    <a:pt x="906014" y="41045"/>
                  </a:cubicBezTo>
                  <a:lnTo>
                    <a:pt x="906014" y="673137"/>
                  </a:lnTo>
                  <a:cubicBezTo>
                    <a:pt x="906014" y="684023"/>
                    <a:pt x="901689" y="694463"/>
                    <a:pt x="893992" y="702161"/>
                  </a:cubicBezTo>
                  <a:cubicBezTo>
                    <a:pt x="886294" y="709858"/>
                    <a:pt x="875854" y="714182"/>
                    <a:pt x="864968" y="714182"/>
                  </a:cubicBezTo>
                  <a:lnTo>
                    <a:pt x="41045" y="714182"/>
                  </a:lnTo>
                  <a:cubicBezTo>
                    <a:pt x="30159" y="714182"/>
                    <a:pt x="19719" y="709858"/>
                    <a:pt x="12022" y="702161"/>
                  </a:cubicBezTo>
                  <a:cubicBezTo>
                    <a:pt x="4324" y="694463"/>
                    <a:pt x="0" y="684023"/>
                    <a:pt x="0" y="673137"/>
                  </a:cubicBezTo>
                  <a:lnTo>
                    <a:pt x="0" y="41045"/>
                  </a:lnTo>
                  <a:cubicBezTo>
                    <a:pt x="0" y="30159"/>
                    <a:pt x="4324" y="19719"/>
                    <a:pt x="12022" y="12022"/>
                  </a:cubicBezTo>
                  <a:cubicBezTo>
                    <a:pt x="19719" y="4324"/>
                    <a:pt x="30159" y="0"/>
                    <a:pt x="41045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8DD38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14"/>
            <p:cNvSpPr txBox="1"/>
            <p:nvPr/>
          </p:nvSpPr>
          <p:spPr>
            <a:xfrm>
              <a:off x="0" y="-28575"/>
              <a:ext cx="906014" cy="7427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9" name="Google Shape;209;p14"/>
          <p:cNvSpPr txBox="1"/>
          <p:nvPr/>
        </p:nvSpPr>
        <p:spPr>
          <a:xfrm>
            <a:off x="3832198" y="1159810"/>
            <a:ext cx="2433831" cy="2597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</a:t>
            </a:r>
            <a:endParaRPr/>
          </a:p>
        </p:txBody>
      </p:sp>
      <p:grpSp>
        <p:nvGrpSpPr>
          <p:cNvPr id="210" name="Google Shape;210;p14"/>
          <p:cNvGrpSpPr/>
          <p:nvPr/>
        </p:nvGrpSpPr>
        <p:grpSpPr>
          <a:xfrm>
            <a:off x="830892" y="3799197"/>
            <a:ext cx="2640664" cy="520614"/>
            <a:chOff x="0" y="-28575"/>
            <a:chExt cx="906014" cy="178623"/>
          </a:xfrm>
        </p:grpSpPr>
        <p:sp>
          <p:nvSpPr>
            <p:cNvPr id="211" name="Google Shape;211;p14"/>
            <p:cNvSpPr/>
            <p:nvPr/>
          </p:nvSpPr>
          <p:spPr>
            <a:xfrm>
              <a:off x="0" y="0"/>
              <a:ext cx="906014" cy="150048"/>
            </a:xfrm>
            <a:custGeom>
              <a:rect b="b" l="l" r="r" t="t"/>
              <a:pathLst>
                <a:path extrusionOk="0" h="150048" w="906014">
                  <a:moveTo>
                    <a:pt x="41045" y="0"/>
                  </a:moveTo>
                  <a:lnTo>
                    <a:pt x="864968" y="0"/>
                  </a:lnTo>
                  <a:cubicBezTo>
                    <a:pt x="875854" y="0"/>
                    <a:pt x="886294" y="4324"/>
                    <a:pt x="893992" y="12022"/>
                  </a:cubicBezTo>
                  <a:cubicBezTo>
                    <a:pt x="901689" y="19719"/>
                    <a:pt x="906014" y="30159"/>
                    <a:pt x="906014" y="41045"/>
                  </a:cubicBezTo>
                  <a:lnTo>
                    <a:pt x="906014" y="109003"/>
                  </a:lnTo>
                  <a:cubicBezTo>
                    <a:pt x="906014" y="119888"/>
                    <a:pt x="901689" y="130328"/>
                    <a:pt x="893992" y="138026"/>
                  </a:cubicBezTo>
                  <a:cubicBezTo>
                    <a:pt x="886294" y="145723"/>
                    <a:pt x="875854" y="150048"/>
                    <a:pt x="864968" y="150048"/>
                  </a:cubicBezTo>
                  <a:lnTo>
                    <a:pt x="41045" y="150048"/>
                  </a:lnTo>
                  <a:cubicBezTo>
                    <a:pt x="30159" y="150048"/>
                    <a:pt x="19719" y="145723"/>
                    <a:pt x="12022" y="138026"/>
                  </a:cubicBezTo>
                  <a:cubicBezTo>
                    <a:pt x="4324" y="130328"/>
                    <a:pt x="0" y="119888"/>
                    <a:pt x="0" y="109003"/>
                  </a:cubicBezTo>
                  <a:lnTo>
                    <a:pt x="0" y="41045"/>
                  </a:lnTo>
                  <a:cubicBezTo>
                    <a:pt x="0" y="30159"/>
                    <a:pt x="4324" y="19719"/>
                    <a:pt x="12022" y="12022"/>
                  </a:cubicBezTo>
                  <a:cubicBezTo>
                    <a:pt x="19719" y="4324"/>
                    <a:pt x="30159" y="0"/>
                    <a:pt x="41045" y="0"/>
                  </a:cubicBezTo>
                  <a:close/>
                </a:path>
              </a:pathLst>
            </a:custGeom>
            <a:solidFill>
              <a:srgbClr val="FFDE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14"/>
            <p:cNvSpPr txBox="1"/>
            <p:nvPr/>
          </p:nvSpPr>
          <p:spPr>
            <a:xfrm>
              <a:off x="0" y="-28575"/>
              <a:ext cx="906014" cy="1786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3" name="Google Shape;213;p14"/>
          <p:cNvGrpSpPr/>
          <p:nvPr/>
        </p:nvGrpSpPr>
        <p:grpSpPr>
          <a:xfrm>
            <a:off x="830892" y="4330115"/>
            <a:ext cx="2640664" cy="2164839"/>
            <a:chOff x="0" y="-28575"/>
            <a:chExt cx="906014" cy="742757"/>
          </a:xfrm>
        </p:grpSpPr>
        <p:sp>
          <p:nvSpPr>
            <p:cNvPr id="214" name="Google Shape;214;p14"/>
            <p:cNvSpPr/>
            <p:nvPr/>
          </p:nvSpPr>
          <p:spPr>
            <a:xfrm>
              <a:off x="0" y="0"/>
              <a:ext cx="906014" cy="714182"/>
            </a:xfrm>
            <a:custGeom>
              <a:rect b="b" l="l" r="r" t="t"/>
              <a:pathLst>
                <a:path extrusionOk="0" h="714182" w="906014">
                  <a:moveTo>
                    <a:pt x="41045" y="0"/>
                  </a:moveTo>
                  <a:lnTo>
                    <a:pt x="864968" y="0"/>
                  </a:lnTo>
                  <a:cubicBezTo>
                    <a:pt x="875854" y="0"/>
                    <a:pt x="886294" y="4324"/>
                    <a:pt x="893992" y="12022"/>
                  </a:cubicBezTo>
                  <a:cubicBezTo>
                    <a:pt x="901689" y="19719"/>
                    <a:pt x="906014" y="30159"/>
                    <a:pt x="906014" y="41045"/>
                  </a:cubicBezTo>
                  <a:lnTo>
                    <a:pt x="906014" y="673137"/>
                  </a:lnTo>
                  <a:cubicBezTo>
                    <a:pt x="906014" y="684023"/>
                    <a:pt x="901689" y="694463"/>
                    <a:pt x="893992" y="702161"/>
                  </a:cubicBezTo>
                  <a:cubicBezTo>
                    <a:pt x="886294" y="709858"/>
                    <a:pt x="875854" y="714182"/>
                    <a:pt x="864968" y="714182"/>
                  </a:cubicBezTo>
                  <a:lnTo>
                    <a:pt x="41045" y="714182"/>
                  </a:lnTo>
                  <a:cubicBezTo>
                    <a:pt x="30159" y="714182"/>
                    <a:pt x="19719" y="709858"/>
                    <a:pt x="12022" y="702161"/>
                  </a:cubicBezTo>
                  <a:cubicBezTo>
                    <a:pt x="4324" y="694463"/>
                    <a:pt x="0" y="684023"/>
                    <a:pt x="0" y="673137"/>
                  </a:cubicBezTo>
                  <a:lnTo>
                    <a:pt x="0" y="41045"/>
                  </a:lnTo>
                  <a:cubicBezTo>
                    <a:pt x="0" y="30159"/>
                    <a:pt x="4324" y="19719"/>
                    <a:pt x="12022" y="12022"/>
                  </a:cubicBezTo>
                  <a:cubicBezTo>
                    <a:pt x="19719" y="4324"/>
                    <a:pt x="30159" y="0"/>
                    <a:pt x="41045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FFDE5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14"/>
            <p:cNvSpPr txBox="1"/>
            <p:nvPr/>
          </p:nvSpPr>
          <p:spPr>
            <a:xfrm>
              <a:off x="0" y="-28575"/>
              <a:ext cx="906014" cy="7427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6" name="Google Shape;216;p14"/>
          <p:cNvSpPr txBox="1"/>
          <p:nvPr/>
        </p:nvSpPr>
        <p:spPr>
          <a:xfrm>
            <a:off x="934308" y="3977245"/>
            <a:ext cx="2433831" cy="2597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KEEP</a:t>
            </a:r>
            <a:endParaRPr/>
          </a:p>
        </p:txBody>
      </p:sp>
      <p:grpSp>
        <p:nvGrpSpPr>
          <p:cNvPr id="217" name="Google Shape;217;p14"/>
          <p:cNvGrpSpPr/>
          <p:nvPr/>
        </p:nvGrpSpPr>
        <p:grpSpPr>
          <a:xfrm>
            <a:off x="3728782" y="3799197"/>
            <a:ext cx="2640664" cy="520614"/>
            <a:chOff x="0" y="-28575"/>
            <a:chExt cx="906014" cy="178623"/>
          </a:xfrm>
        </p:grpSpPr>
        <p:sp>
          <p:nvSpPr>
            <p:cNvPr id="218" name="Google Shape;218;p14"/>
            <p:cNvSpPr/>
            <p:nvPr/>
          </p:nvSpPr>
          <p:spPr>
            <a:xfrm>
              <a:off x="0" y="0"/>
              <a:ext cx="906014" cy="150048"/>
            </a:xfrm>
            <a:custGeom>
              <a:rect b="b" l="l" r="r" t="t"/>
              <a:pathLst>
                <a:path extrusionOk="0" h="150048" w="906014">
                  <a:moveTo>
                    <a:pt x="41045" y="0"/>
                  </a:moveTo>
                  <a:lnTo>
                    <a:pt x="864968" y="0"/>
                  </a:lnTo>
                  <a:cubicBezTo>
                    <a:pt x="875854" y="0"/>
                    <a:pt x="886294" y="4324"/>
                    <a:pt x="893992" y="12022"/>
                  </a:cubicBezTo>
                  <a:cubicBezTo>
                    <a:pt x="901689" y="19719"/>
                    <a:pt x="906014" y="30159"/>
                    <a:pt x="906014" y="41045"/>
                  </a:cubicBezTo>
                  <a:lnTo>
                    <a:pt x="906014" y="109003"/>
                  </a:lnTo>
                  <a:cubicBezTo>
                    <a:pt x="906014" y="119888"/>
                    <a:pt x="901689" y="130328"/>
                    <a:pt x="893992" y="138026"/>
                  </a:cubicBezTo>
                  <a:cubicBezTo>
                    <a:pt x="886294" y="145723"/>
                    <a:pt x="875854" y="150048"/>
                    <a:pt x="864968" y="150048"/>
                  </a:cubicBezTo>
                  <a:lnTo>
                    <a:pt x="41045" y="150048"/>
                  </a:lnTo>
                  <a:cubicBezTo>
                    <a:pt x="30159" y="150048"/>
                    <a:pt x="19719" y="145723"/>
                    <a:pt x="12022" y="138026"/>
                  </a:cubicBezTo>
                  <a:cubicBezTo>
                    <a:pt x="4324" y="130328"/>
                    <a:pt x="0" y="119888"/>
                    <a:pt x="0" y="109003"/>
                  </a:cubicBezTo>
                  <a:lnTo>
                    <a:pt x="0" y="41045"/>
                  </a:lnTo>
                  <a:cubicBezTo>
                    <a:pt x="0" y="30159"/>
                    <a:pt x="4324" y="19719"/>
                    <a:pt x="12022" y="12022"/>
                  </a:cubicBezTo>
                  <a:cubicBezTo>
                    <a:pt x="19719" y="4324"/>
                    <a:pt x="30159" y="0"/>
                    <a:pt x="41045" y="0"/>
                  </a:cubicBezTo>
                  <a:close/>
                </a:path>
              </a:pathLst>
            </a:custGeom>
            <a:solidFill>
              <a:srgbClr val="F2949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14"/>
            <p:cNvSpPr txBox="1"/>
            <p:nvPr/>
          </p:nvSpPr>
          <p:spPr>
            <a:xfrm>
              <a:off x="0" y="-28575"/>
              <a:ext cx="906014" cy="1786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0" name="Google Shape;220;p14"/>
          <p:cNvGrpSpPr/>
          <p:nvPr/>
        </p:nvGrpSpPr>
        <p:grpSpPr>
          <a:xfrm>
            <a:off x="3728782" y="4330115"/>
            <a:ext cx="2640664" cy="2164839"/>
            <a:chOff x="0" y="-28575"/>
            <a:chExt cx="906014" cy="742757"/>
          </a:xfrm>
        </p:grpSpPr>
        <p:sp>
          <p:nvSpPr>
            <p:cNvPr id="221" name="Google Shape;221;p14"/>
            <p:cNvSpPr/>
            <p:nvPr/>
          </p:nvSpPr>
          <p:spPr>
            <a:xfrm>
              <a:off x="0" y="0"/>
              <a:ext cx="906014" cy="714182"/>
            </a:xfrm>
            <a:custGeom>
              <a:rect b="b" l="l" r="r" t="t"/>
              <a:pathLst>
                <a:path extrusionOk="0" h="714182" w="906014">
                  <a:moveTo>
                    <a:pt x="41045" y="0"/>
                  </a:moveTo>
                  <a:lnTo>
                    <a:pt x="864968" y="0"/>
                  </a:lnTo>
                  <a:cubicBezTo>
                    <a:pt x="875854" y="0"/>
                    <a:pt x="886294" y="4324"/>
                    <a:pt x="893992" y="12022"/>
                  </a:cubicBezTo>
                  <a:cubicBezTo>
                    <a:pt x="901689" y="19719"/>
                    <a:pt x="906014" y="30159"/>
                    <a:pt x="906014" y="41045"/>
                  </a:cubicBezTo>
                  <a:lnTo>
                    <a:pt x="906014" y="673137"/>
                  </a:lnTo>
                  <a:cubicBezTo>
                    <a:pt x="906014" y="684023"/>
                    <a:pt x="901689" y="694463"/>
                    <a:pt x="893992" y="702161"/>
                  </a:cubicBezTo>
                  <a:cubicBezTo>
                    <a:pt x="886294" y="709858"/>
                    <a:pt x="875854" y="714182"/>
                    <a:pt x="864968" y="714182"/>
                  </a:cubicBezTo>
                  <a:lnTo>
                    <a:pt x="41045" y="714182"/>
                  </a:lnTo>
                  <a:cubicBezTo>
                    <a:pt x="30159" y="714182"/>
                    <a:pt x="19719" y="709858"/>
                    <a:pt x="12022" y="702161"/>
                  </a:cubicBezTo>
                  <a:cubicBezTo>
                    <a:pt x="4324" y="694463"/>
                    <a:pt x="0" y="684023"/>
                    <a:pt x="0" y="673137"/>
                  </a:cubicBezTo>
                  <a:lnTo>
                    <a:pt x="0" y="41045"/>
                  </a:lnTo>
                  <a:cubicBezTo>
                    <a:pt x="0" y="30159"/>
                    <a:pt x="4324" y="19719"/>
                    <a:pt x="12022" y="12022"/>
                  </a:cubicBezTo>
                  <a:cubicBezTo>
                    <a:pt x="19719" y="4324"/>
                    <a:pt x="30159" y="0"/>
                    <a:pt x="41045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F29494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14"/>
            <p:cNvSpPr txBox="1"/>
            <p:nvPr/>
          </p:nvSpPr>
          <p:spPr>
            <a:xfrm>
              <a:off x="0" y="-28575"/>
              <a:ext cx="906014" cy="7427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3" name="Google Shape;223;p14"/>
          <p:cNvSpPr txBox="1"/>
          <p:nvPr/>
        </p:nvSpPr>
        <p:spPr>
          <a:xfrm>
            <a:off x="3832198" y="3977245"/>
            <a:ext cx="2433831" cy="2597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IMPROVE</a:t>
            </a:r>
            <a:endParaRPr/>
          </a:p>
        </p:txBody>
      </p:sp>
      <p:sp>
        <p:nvSpPr>
          <p:cNvPr id="224" name="Google Shape;224;p14"/>
          <p:cNvSpPr/>
          <p:nvPr/>
        </p:nvSpPr>
        <p:spPr>
          <a:xfrm>
            <a:off x="1327582" y="4761725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5" name="Google Shape;225;p14"/>
          <p:cNvSpPr txBox="1"/>
          <p:nvPr/>
        </p:nvSpPr>
        <p:spPr>
          <a:xfrm>
            <a:off x="1466217" y="5012445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226" name="Google Shape;226;p14"/>
          <p:cNvSpPr/>
          <p:nvPr/>
        </p:nvSpPr>
        <p:spPr>
          <a:xfrm>
            <a:off x="2220048" y="4761725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7" name="Google Shape;227;p14"/>
          <p:cNvSpPr txBox="1"/>
          <p:nvPr/>
        </p:nvSpPr>
        <p:spPr>
          <a:xfrm>
            <a:off x="2335335" y="4989918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228" name="Google Shape;228;p14"/>
          <p:cNvSpPr/>
          <p:nvPr/>
        </p:nvSpPr>
        <p:spPr>
          <a:xfrm>
            <a:off x="1327582" y="5567958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9" name="Google Shape;229;p14"/>
          <p:cNvSpPr txBox="1"/>
          <p:nvPr/>
        </p:nvSpPr>
        <p:spPr>
          <a:xfrm>
            <a:off x="1466217" y="5818678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230" name="Google Shape;230;p14"/>
          <p:cNvSpPr/>
          <p:nvPr/>
        </p:nvSpPr>
        <p:spPr>
          <a:xfrm>
            <a:off x="2196700" y="5567958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7" y="0"/>
                </a:lnTo>
                <a:lnTo>
                  <a:pt x="754817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1" name="Google Shape;231;p14"/>
          <p:cNvSpPr txBox="1"/>
          <p:nvPr/>
        </p:nvSpPr>
        <p:spPr>
          <a:xfrm>
            <a:off x="2335335" y="5818678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232" name="Google Shape;232;p14"/>
          <p:cNvSpPr/>
          <p:nvPr/>
        </p:nvSpPr>
        <p:spPr>
          <a:xfrm>
            <a:off x="4225471" y="4761725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3" name="Google Shape;233;p14"/>
          <p:cNvSpPr txBox="1"/>
          <p:nvPr/>
        </p:nvSpPr>
        <p:spPr>
          <a:xfrm>
            <a:off x="4364107" y="5012445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234" name="Google Shape;234;p14"/>
          <p:cNvSpPr/>
          <p:nvPr/>
        </p:nvSpPr>
        <p:spPr>
          <a:xfrm>
            <a:off x="5117938" y="4761725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5" name="Google Shape;235;p14"/>
          <p:cNvSpPr txBox="1"/>
          <p:nvPr/>
        </p:nvSpPr>
        <p:spPr>
          <a:xfrm>
            <a:off x="5233225" y="4989918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236" name="Google Shape;236;p14"/>
          <p:cNvSpPr/>
          <p:nvPr/>
        </p:nvSpPr>
        <p:spPr>
          <a:xfrm>
            <a:off x="4225471" y="5567958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7" name="Google Shape;237;p14"/>
          <p:cNvSpPr txBox="1"/>
          <p:nvPr/>
        </p:nvSpPr>
        <p:spPr>
          <a:xfrm>
            <a:off x="4364107" y="5818678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238" name="Google Shape;238;p14"/>
          <p:cNvSpPr/>
          <p:nvPr/>
        </p:nvSpPr>
        <p:spPr>
          <a:xfrm>
            <a:off x="5094589" y="5567958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9" name="Google Shape;239;p14"/>
          <p:cNvSpPr txBox="1"/>
          <p:nvPr/>
        </p:nvSpPr>
        <p:spPr>
          <a:xfrm>
            <a:off x="5233225" y="5818678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240" name="Google Shape;240;p14"/>
          <p:cNvSpPr/>
          <p:nvPr/>
        </p:nvSpPr>
        <p:spPr>
          <a:xfrm>
            <a:off x="1327582" y="1917591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1" name="Google Shape;241;p14"/>
          <p:cNvSpPr txBox="1"/>
          <p:nvPr/>
        </p:nvSpPr>
        <p:spPr>
          <a:xfrm>
            <a:off x="1466217" y="2168311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242" name="Google Shape;242;p14"/>
          <p:cNvSpPr/>
          <p:nvPr/>
        </p:nvSpPr>
        <p:spPr>
          <a:xfrm>
            <a:off x="2220048" y="1917591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3" name="Google Shape;243;p14"/>
          <p:cNvSpPr txBox="1"/>
          <p:nvPr/>
        </p:nvSpPr>
        <p:spPr>
          <a:xfrm>
            <a:off x="2335335" y="2145783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244" name="Google Shape;244;p14"/>
          <p:cNvSpPr/>
          <p:nvPr/>
        </p:nvSpPr>
        <p:spPr>
          <a:xfrm>
            <a:off x="1327582" y="2723824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5" name="Google Shape;245;p14"/>
          <p:cNvSpPr txBox="1"/>
          <p:nvPr/>
        </p:nvSpPr>
        <p:spPr>
          <a:xfrm>
            <a:off x="1466217" y="2974544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246" name="Google Shape;246;p14"/>
          <p:cNvSpPr/>
          <p:nvPr/>
        </p:nvSpPr>
        <p:spPr>
          <a:xfrm>
            <a:off x="2196700" y="2723824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7" y="0"/>
                </a:lnTo>
                <a:lnTo>
                  <a:pt x="754817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7" name="Google Shape;247;p14"/>
          <p:cNvSpPr txBox="1"/>
          <p:nvPr/>
        </p:nvSpPr>
        <p:spPr>
          <a:xfrm>
            <a:off x="2335335" y="2974544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248" name="Google Shape;248;p14"/>
          <p:cNvSpPr/>
          <p:nvPr/>
        </p:nvSpPr>
        <p:spPr>
          <a:xfrm>
            <a:off x="4270947" y="1917591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9" name="Google Shape;249;p14"/>
          <p:cNvSpPr txBox="1"/>
          <p:nvPr/>
        </p:nvSpPr>
        <p:spPr>
          <a:xfrm>
            <a:off x="4409582" y="2168311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250" name="Google Shape;250;p14"/>
          <p:cNvSpPr/>
          <p:nvPr/>
        </p:nvSpPr>
        <p:spPr>
          <a:xfrm>
            <a:off x="5163414" y="1917591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1" name="Google Shape;251;p14"/>
          <p:cNvSpPr txBox="1"/>
          <p:nvPr/>
        </p:nvSpPr>
        <p:spPr>
          <a:xfrm>
            <a:off x="5278700" y="2145783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252" name="Google Shape;252;p14"/>
          <p:cNvSpPr/>
          <p:nvPr/>
        </p:nvSpPr>
        <p:spPr>
          <a:xfrm>
            <a:off x="4270947" y="2723824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3" name="Google Shape;253;p14"/>
          <p:cNvSpPr txBox="1"/>
          <p:nvPr/>
        </p:nvSpPr>
        <p:spPr>
          <a:xfrm>
            <a:off x="4409582" y="2974544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254" name="Google Shape;254;p14"/>
          <p:cNvSpPr/>
          <p:nvPr/>
        </p:nvSpPr>
        <p:spPr>
          <a:xfrm>
            <a:off x="5140065" y="2723824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5" name="Google Shape;255;p14"/>
          <p:cNvSpPr txBox="1"/>
          <p:nvPr/>
        </p:nvSpPr>
        <p:spPr>
          <a:xfrm>
            <a:off x="5278700" y="2974544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5DCDC"/>
        </a:solidFill>
      </p:bgPr>
    </p:bg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5"/>
          <p:cNvSpPr/>
          <p:nvPr/>
        </p:nvSpPr>
        <p:spPr>
          <a:xfrm>
            <a:off x="57229" y="250947"/>
            <a:ext cx="10577542" cy="7058105"/>
          </a:xfrm>
          <a:custGeom>
            <a:rect b="b" l="l" r="r" t="t"/>
            <a:pathLst>
              <a:path extrusionOk="0" h="7058105" w="10577542">
                <a:moveTo>
                  <a:pt x="0" y="0"/>
                </a:moveTo>
                <a:lnTo>
                  <a:pt x="10577542" y="0"/>
                </a:lnTo>
                <a:lnTo>
                  <a:pt x="10577542" y="7058106"/>
                </a:lnTo>
                <a:lnTo>
                  <a:pt x="0" y="705810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1" name="Google Shape;261;p15"/>
          <p:cNvSpPr/>
          <p:nvPr/>
        </p:nvSpPr>
        <p:spPr>
          <a:xfrm>
            <a:off x="8670210" y="4824514"/>
            <a:ext cx="2127028" cy="3070512"/>
          </a:xfrm>
          <a:custGeom>
            <a:rect b="b" l="l" r="r" t="t"/>
            <a:pathLst>
              <a:path extrusionOk="0" h="3070512" w="2127028">
                <a:moveTo>
                  <a:pt x="0" y="0"/>
                </a:moveTo>
                <a:lnTo>
                  <a:pt x="2127028" y="0"/>
                </a:lnTo>
                <a:lnTo>
                  <a:pt x="2127028" y="3070512"/>
                </a:lnTo>
                <a:lnTo>
                  <a:pt x="0" y="30705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2" name="Google Shape;262;p15"/>
          <p:cNvSpPr/>
          <p:nvPr/>
        </p:nvSpPr>
        <p:spPr>
          <a:xfrm>
            <a:off x="944667" y="1091103"/>
            <a:ext cx="2688897" cy="2688897"/>
          </a:xfrm>
          <a:custGeom>
            <a:rect b="b" l="l" r="r" t="t"/>
            <a:pathLst>
              <a:path extrusionOk="0" h="2688897" w="2688897">
                <a:moveTo>
                  <a:pt x="0" y="0"/>
                </a:moveTo>
                <a:lnTo>
                  <a:pt x="2688896" y="0"/>
                </a:lnTo>
                <a:lnTo>
                  <a:pt x="2688896" y="2688897"/>
                </a:lnTo>
                <a:lnTo>
                  <a:pt x="0" y="26888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3" name="Google Shape;263;p15"/>
          <p:cNvSpPr/>
          <p:nvPr/>
        </p:nvSpPr>
        <p:spPr>
          <a:xfrm flipH="1">
            <a:off x="3752711" y="1091103"/>
            <a:ext cx="2688897" cy="2688897"/>
          </a:xfrm>
          <a:custGeom>
            <a:rect b="b" l="l" r="r" t="t"/>
            <a:pathLst>
              <a:path extrusionOk="0" h="2688897" w="2688897">
                <a:moveTo>
                  <a:pt x="2688897" y="0"/>
                </a:moveTo>
                <a:lnTo>
                  <a:pt x="0" y="0"/>
                </a:lnTo>
                <a:lnTo>
                  <a:pt x="0" y="2688897"/>
                </a:lnTo>
                <a:lnTo>
                  <a:pt x="2688897" y="2688897"/>
                </a:lnTo>
                <a:lnTo>
                  <a:pt x="2688897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4" name="Google Shape;264;p15"/>
          <p:cNvSpPr/>
          <p:nvPr/>
        </p:nvSpPr>
        <p:spPr>
          <a:xfrm flipH="1" rot="10800000">
            <a:off x="944667" y="3894541"/>
            <a:ext cx="2688897" cy="2688897"/>
          </a:xfrm>
          <a:custGeom>
            <a:rect b="b" l="l" r="r" t="t"/>
            <a:pathLst>
              <a:path extrusionOk="0" h="2688897" w="2688897">
                <a:moveTo>
                  <a:pt x="0" y="2688897"/>
                </a:moveTo>
                <a:lnTo>
                  <a:pt x="2688896" y="2688897"/>
                </a:lnTo>
                <a:lnTo>
                  <a:pt x="2688896" y="0"/>
                </a:lnTo>
                <a:lnTo>
                  <a:pt x="0" y="0"/>
                </a:lnTo>
                <a:lnTo>
                  <a:pt x="0" y="2688897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5" name="Google Shape;265;p15"/>
          <p:cNvSpPr/>
          <p:nvPr/>
        </p:nvSpPr>
        <p:spPr>
          <a:xfrm rot="10800000">
            <a:off x="3752711" y="3894541"/>
            <a:ext cx="2688897" cy="2688897"/>
          </a:xfrm>
          <a:custGeom>
            <a:rect b="b" l="l" r="r" t="t"/>
            <a:pathLst>
              <a:path extrusionOk="0" h="2688897" w="2688897">
                <a:moveTo>
                  <a:pt x="2688897" y="2688897"/>
                </a:moveTo>
                <a:lnTo>
                  <a:pt x="0" y="2688897"/>
                </a:lnTo>
                <a:lnTo>
                  <a:pt x="0" y="0"/>
                </a:lnTo>
                <a:lnTo>
                  <a:pt x="2688897" y="0"/>
                </a:lnTo>
                <a:lnTo>
                  <a:pt x="2688897" y="2688897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6" name="Google Shape;266;p15"/>
          <p:cNvSpPr txBox="1"/>
          <p:nvPr/>
        </p:nvSpPr>
        <p:spPr>
          <a:xfrm>
            <a:off x="1317367" y="3435142"/>
            <a:ext cx="2060613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WENT WELL?</a:t>
            </a:r>
            <a:endParaRPr/>
          </a:p>
        </p:txBody>
      </p:sp>
      <p:sp>
        <p:nvSpPr>
          <p:cNvPr id="267" name="Google Shape;267;p15"/>
          <p:cNvSpPr txBox="1"/>
          <p:nvPr/>
        </p:nvSpPr>
        <p:spPr>
          <a:xfrm>
            <a:off x="4066853" y="3435142"/>
            <a:ext cx="2060613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COULD HAVE BEEN BETTER</a:t>
            </a:r>
            <a:endParaRPr/>
          </a:p>
        </p:txBody>
      </p:sp>
      <p:sp>
        <p:nvSpPr>
          <p:cNvPr id="268" name="Google Shape;268;p15"/>
          <p:cNvSpPr txBox="1"/>
          <p:nvPr/>
        </p:nvSpPr>
        <p:spPr>
          <a:xfrm>
            <a:off x="1317367" y="4055328"/>
            <a:ext cx="2060613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WE’LL DO DIFFERENTLY</a:t>
            </a:r>
            <a:endParaRPr/>
          </a:p>
        </p:txBody>
      </p:sp>
      <p:sp>
        <p:nvSpPr>
          <p:cNvPr id="269" name="Google Shape;269;p15"/>
          <p:cNvSpPr txBox="1"/>
          <p:nvPr/>
        </p:nvSpPr>
        <p:spPr>
          <a:xfrm>
            <a:off x="4066853" y="4055328"/>
            <a:ext cx="2060613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ACTION ITEMS</a:t>
            </a:r>
            <a:endParaRPr/>
          </a:p>
        </p:txBody>
      </p:sp>
      <p:sp>
        <p:nvSpPr>
          <p:cNvPr id="270" name="Google Shape;270;p15"/>
          <p:cNvSpPr txBox="1"/>
          <p:nvPr/>
        </p:nvSpPr>
        <p:spPr>
          <a:xfrm>
            <a:off x="6655196" y="1368491"/>
            <a:ext cx="3587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SPRINT RETROSPECTIVE INFOGRAPHIC</a:t>
            </a:r>
            <a:endParaRPr/>
          </a:p>
        </p:txBody>
      </p:sp>
      <p:grpSp>
        <p:nvGrpSpPr>
          <p:cNvPr id="271" name="Google Shape;271;p15"/>
          <p:cNvGrpSpPr/>
          <p:nvPr/>
        </p:nvGrpSpPr>
        <p:grpSpPr>
          <a:xfrm>
            <a:off x="6655196" y="2324071"/>
            <a:ext cx="2767324" cy="420530"/>
            <a:chOff x="0" y="-106313"/>
            <a:chExt cx="3689765" cy="560706"/>
          </a:xfrm>
        </p:grpSpPr>
        <p:grpSp>
          <p:nvGrpSpPr>
            <p:cNvPr id="272" name="Google Shape;272;p15"/>
            <p:cNvGrpSpPr/>
            <p:nvPr/>
          </p:nvGrpSpPr>
          <p:grpSpPr>
            <a:xfrm>
              <a:off x="0" y="-106313"/>
              <a:ext cx="3689765" cy="560706"/>
              <a:chOff x="0" y="-28575"/>
              <a:chExt cx="991746" cy="150708"/>
            </a:xfrm>
          </p:grpSpPr>
          <p:sp>
            <p:nvSpPr>
              <p:cNvPr id="273" name="Google Shape;273;p15"/>
              <p:cNvSpPr/>
              <p:nvPr/>
            </p:nvSpPr>
            <p:spPr>
              <a:xfrm>
                <a:off x="0" y="0"/>
                <a:ext cx="991746" cy="122133"/>
              </a:xfrm>
              <a:custGeom>
                <a:rect b="b" l="l" r="r" t="t"/>
                <a:pathLst>
                  <a:path extrusionOk="0" h="122133" w="991746">
                    <a:moveTo>
                      <a:pt x="39167" y="0"/>
                    </a:moveTo>
                    <a:lnTo>
                      <a:pt x="952580" y="0"/>
                    </a:lnTo>
                    <a:cubicBezTo>
                      <a:pt x="962967" y="0"/>
                      <a:pt x="972929" y="4126"/>
                      <a:pt x="980275" y="11472"/>
                    </a:cubicBezTo>
                    <a:cubicBezTo>
                      <a:pt x="987620" y="18817"/>
                      <a:pt x="991746" y="28779"/>
                      <a:pt x="991746" y="39167"/>
                    </a:cubicBezTo>
                    <a:lnTo>
                      <a:pt x="991746" y="82967"/>
                    </a:lnTo>
                    <a:cubicBezTo>
                      <a:pt x="991746" y="104598"/>
                      <a:pt x="974211" y="122133"/>
                      <a:pt x="952580" y="122133"/>
                    </a:cubicBezTo>
                    <a:lnTo>
                      <a:pt x="39167" y="122133"/>
                    </a:lnTo>
                    <a:cubicBezTo>
                      <a:pt x="28779" y="122133"/>
                      <a:pt x="18817" y="118007"/>
                      <a:pt x="11472" y="110662"/>
                    </a:cubicBezTo>
                    <a:cubicBezTo>
                      <a:pt x="4126" y="103316"/>
                      <a:pt x="0" y="93354"/>
                      <a:pt x="0" y="82967"/>
                    </a:cubicBezTo>
                    <a:lnTo>
                      <a:pt x="0" y="39167"/>
                    </a:lnTo>
                    <a:cubicBezTo>
                      <a:pt x="0" y="28779"/>
                      <a:pt x="4126" y="18817"/>
                      <a:pt x="11472" y="11472"/>
                    </a:cubicBezTo>
                    <a:cubicBezTo>
                      <a:pt x="18817" y="4126"/>
                      <a:pt x="28779" y="0"/>
                      <a:pt x="3916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4" name="Google Shape;274;p15"/>
              <p:cNvSpPr txBox="1"/>
              <p:nvPr/>
            </p:nvSpPr>
            <p:spPr>
              <a:xfrm>
                <a:off x="0" y="-28575"/>
                <a:ext cx="991746" cy="1507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75" name="Google Shape;275;p15"/>
            <p:cNvSpPr txBox="1"/>
            <p:nvPr/>
          </p:nvSpPr>
          <p:spPr>
            <a:xfrm>
              <a:off x="232871" y="97425"/>
              <a:ext cx="724860" cy="213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99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DATE:</a:t>
              </a:r>
              <a:endParaRPr/>
            </a:p>
          </p:txBody>
        </p:sp>
      </p:grpSp>
      <p:grpSp>
        <p:nvGrpSpPr>
          <p:cNvPr id="276" name="Google Shape;276;p15"/>
          <p:cNvGrpSpPr/>
          <p:nvPr/>
        </p:nvGrpSpPr>
        <p:grpSpPr>
          <a:xfrm>
            <a:off x="6655196" y="2826791"/>
            <a:ext cx="2767324" cy="420530"/>
            <a:chOff x="0" y="-106313"/>
            <a:chExt cx="3689765" cy="560706"/>
          </a:xfrm>
        </p:grpSpPr>
        <p:grpSp>
          <p:nvGrpSpPr>
            <p:cNvPr id="277" name="Google Shape;277;p15"/>
            <p:cNvGrpSpPr/>
            <p:nvPr/>
          </p:nvGrpSpPr>
          <p:grpSpPr>
            <a:xfrm>
              <a:off x="0" y="-106313"/>
              <a:ext cx="3689765" cy="560706"/>
              <a:chOff x="0" y="-28575"/>
              <a:chExt cx="991746" cy="150708"/>
            </a:xfrm>
          </p:grpSpPr>
          <p:sp>
            <p:nvSpPr>
              <p:cNvPr id="278" name="Google Shape;278;p15"/>
              <p:cNvSpPr/>
              <p:nvPr/>
            </p:nvSpPr>
            <p:spPr>
              <a:xfrm>
                <a:off x="0" y="0"/>
                <a:ext cx="991746" cy="122133"/>
              </a:xfrm>
              <a:custGeom>
                <a:rect b="b" l="l" r="r" t="t"/>
                <a:pathLst>
                  <a:path extrusionOk="0" h="122133" w="991746">
                    <a:moveTo>
                      <a:pt x="39167" y="0"/>
                    </a:moveTo>
                    <a:lnTo>
                      <a:pt x="952580" y="0"/>
                    </a:lnTo>
                    <a:cubicBezTo>
                      <a:pt x="962967" y="0"/>
                      <a:pt x="972929" y="4126"/>
                      <a:pt x="980275" y="11472"/>
                    </a:cubicBezTo>
                    <a:cubicBezTo>
                      <a:pt x="987620" y="18817"/>
                      <a:pt x="991746" y="28779"/>
                      <a:pt x="991746" y="39167"/>
                    </a:cubicBezTo>
                    <a:lnTo>
                      <a:pt x="991746" y="82967"/>
                    </a:lnTo>
                    <a:cubicBezTo>
                      <a:pt x="991746" y="104598"/>
                      <a:pt x="974211" y="122133"/>
                      <a:pt x="952580" y="122133"/>
                    </a:cubicBezTo>
                    <a:lnTo>
                      <a:pt x="39167" y="122133"/>
                    </a:lnTo>
                    <a:cubicBezTo>
                      <a:pt x="28779" y="122133"/>
                      <a:pt x="18817" y="118007"/>
                      <a:pt x="11472" y="110662"/>
                    </a:cubicBezTo>
                    <a:cubicBezTo>
                      <a:pt x="4126" y="103316"/>
                      <a:pt x="0" y="93354"/>
                      <a:pt x="0" y="82967"/>
                    </a:cubicBezTo>
                    <a:lnTo>
                      <a:pt x="0" y="39167"/>
                    </a:lnTo>
                    <a:cubicBezTo>
                      <a:pt x="0" y="28779"/>
                      <a:pt x="4126" y="18817"/>
                      <a:pt x="11472" y="11472"/>
                    </a:cubicBezTo>
                    <a:cubicBezTo>
                      <a:pt x="18817" y="4126"/>
                      <a:pt x="28779" y="0"/>
                      <a:pt x="3916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9" name="Google Shape;279;p15"/>
              <p:cNvSpPr txBox="1"/>
              <p:nvPr/>
            </p:nvSpPr>
            <p:spPr>
              <a:xfrm>
                <a:off x="0" y="-28575"/>
                <a:ext cx="991746" cy="1507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80" name="Google Shape;280;p15"/>
            <p:cNvSpPr txBox="1"/>
            <p:nvPr/>
          </p:nvSpPr>
          <p:spPr>
            <a:xfrm>
              <a:off x="188137" y="97425"/>
              <a:ext cx="936212" cy="213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99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LEADER:</a:t>
              </a:r>
              <a:endParaRPr/>
            </a:p>
          </p:txBody>
        </p:sp>
      </p:grpSp>
      <p:sp>
        <p:nvSpPr>
          <p:cNvPr id="281" name="Google Shape;281;p15"/>
          <p:cNvSpPr/>
          <p:nvPr/>
        </p:nvSpPr>
        <p:spPr>
          <a:xfrm>
            <a:off x="6655196" y="3597468"/>
            <a:ext cx="1182187" cy="1128452"/>
          </a:xfrm>
          <a:custGeom>
            <a:rect b="b" l="l" r="r" t="t"/>
            <a:pathLst>
              <a:path extrusionOk="0" h="1128452" w="1182187">
                <a:moveTo>
                  <a:pt x="0" y="0"/>
                </a:moveTo>
                <a:lnTo>
                  <a:pt x="1182187" y="0"/>
                </a:lnTo>
                <a:lnTo>
                  <a:pt x="1182187" y="1128452"/>
                </a:lnTo>
                <a:lnTo>
                  <a:pt x="0" y="112845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2" name="Google Shape;282;p15"/>
          <p:cNvSpPr/>
          <p:nvPr/>
        </p:nvSpPr>
        <p:spPr>
          <a:xfrm>
            <a:off x="8038857" y="3597468"/>
            <a:ext cx="1182187" cy="1128452"/>
          </a:xfrm>
          <a:custGeom>
            <a:rect b="b" l="l" r="r" t="t"/>
            <a:pathLst>
              <a:path extrusionOk="0" h="1128452" w="1182187">
                <a:moveTo>
                  <a:pt x="0" y="0"/>
                </a:moveTo>
                <a:lnTo>
                  <a:pt x="1182188" y="0"/>
                </a:lnTo>
                <a:lnTo>
                  <a:pt x="1182188" y="1128452"/>
                </a:lnTo>
                <a:lnTo>
                  <a:pt x="0" y="112845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3" name="Google Shape;283;p15"/>
          <p:cNvSpPr/>
          <p:nvPr/>
        </p:nvSpPr>
        <p:spPr>
          <a:xfrm>
            <a:off x="6663643" y="4887845"/>
            <a:ext cx="1182187" cy="1128452"/>
          </a:xfrm>
          <a:custGeom>
            <a:rect b="b" l="l" r="r" t="t"/>
            <a:pathLst>
              <a:path extrusionOk="0" h="1128452" w="1182187">
                <a:moveTo>
                  <a:pt x="0" y="0"/>
                </a:moveTo>
                <a:lnTo>
                  <a:pt x="1182187" y="0"/>
                </a:lnTo>
                <a:lnTo>
                  <a:pt x="1182187" y="1128451"/>
                </a:lnTo>
                <a:lnTo>
                  <a:pt x="0" y="11284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4" name="Google Shape;284;p15"/>
          <p:cNvSpPr/>
          <p:nvPr/>
        </p:nvSpPr>
        <p:spPr>
          <a:xfrm>
            <a:off x="8038857" y="4887845"/>
            <a:ext cx="1182187" cy="1128452"/>
          </a:xfrm>
          <a:custGeom>
            <a:rect b="b" l="l" r="r" t="t"/>
            <a:pathLst>
              <a:path extrusionOk="0" h="1128452" w="1182187">
                <a:moveTo>
                  <a:pt x="0" y="0"/>
                </a:moveTo>
                <a:lnTo>
                  <a:pt x="1182188" y="0"/>
                </a:lnTo>
                <a:lnTo>
                  <a:pt x="1182188" y="1128451"/>
                </a:lnTo>
                <a:lnTo>
                  <a:pt x="0" y="11284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5" name="Google Shape;285;p15"/>
          <p:cNvSpPr txBox="1"/>
          <p:nvPr/>
        </p:nvSpPr>
        <p:spPr>
          <a:xfrm>
            <a:off x="6701302" y="4069619"/>
            <a:ext cx="1089974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PERSON 01</a:t>
            </a:r>
            <a:endParaRPr/>
          </a:p>
        </p:txBody>
      </p:sp>
      <p:sp>
        <p:nvSpPr>
          <p:cNvPr id="286" name="Google Shape;286;p15"/>
          <p:cNvSpPr txBox="1"/>
          <p:nvPr/>
        </p:nvSpPr>
        <p:spPr>
          <a:xfrm>
            <a:off x="8084964" y="4069619"/>
            <a:ext cx="1089974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PERSON 02</a:t>
            </a:r>
            <a:endParaRPr/>
          </a:p>
        </p:txBody>
      </p:sp>
      <p:sp>
        <p:nvSpPr>
          <p:cNvPr id="287" name="Google Shape;287;p15"/>
          <p:cNvSpPr txBox="1"/>
          <p:nvPr/>
        </p:nvSpPr>
        <p:spPr>
          <a:xfrm>
            <a:off x="6710252" y="5359996"/>
            <a:ext cx="1089974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PERSON 03</a:t>
            </a:r>
            <a:endParaRPr/>
          </a:p>
        </p:txBody>
      </p:sp>
      <p:sp>
        <p:nvSpPr>
          <p:cNvPr id="288" name="Google Shape;288;p15"/>
          <p:cNvSpPr txBox="1"/>
          <p:nvPr/>
        </p:nvSpPr>
        <p:spPr>
          <a:xfrm>
            <a:off x="8084964" y="5359996"/>
            <a:ext cx="1089974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PERSON 04</a:t>
            </a:r>
            <a:endParaRPr/>
          </a:p>
        </p:txBody>
      </p:sp>
      <p:sp>
        <p:nvSpPr>
          <p:cNvPr id="289" name="Google Shape;289;p15"/>
          <p:cNvSpPr/>
          <p:nvPr/>
        </p:nvSpPr>
        <p:spPr>
          <a:xfrm>
            <a:off x="2371022" y="1720580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0" name="Google Shape;290;p15"/>
          <p:cNvSpPr txBox="1"/>
          <p:nvPr/>
        </p:nvSpPr>
        <p:spPr>
          <a:xfrm>
            <a:off x="2486309" y="1948772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291" name="Google Shape;291;p15"/>
          <p:cNvSpPr/>
          <p:nvPr/>
        </p:nvSpPr>
        <p:spPr>
          <a:xfrm>
            <a:off x="1731491" y="2526813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2" name="Google Shape;292;p15"/>
          <p:cNvSpPr txBox="1"/>
          <p:nvPr/>
        </p:nvSpPr>
        <p:spPr>
          <a:xfrm>
            <a:off x="1870127" y="2777533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293" name="Google Shape;293;p15"/>
          <p:cNvSpPr/>
          <p:nvPr/>
        </p:nvSpPr>
        <p:spPr>
          <a:xfrm>
            <a:off x="4066853" y="1806305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4" name="Google Shape;294;p15"/>
          <p:cNvSpPr txBox="1"/>
          <p:nvPr/>
        </p:nvSpPr>
        <p:spPr>
          <a:xfrm>
            <a:off x="4205489" y="2057025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295" name="Google Shape;295;p15"/>
          <p:cNvSpPr/>
          <p:nvPr/>
        </p:nvSpPr>
        <p:spPr>
          <a:xfrm>
            <a:off x="4968591" y="2441088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6" name="Google Shape;296;p15"/>
          <p:cNvSpPr txBox="1"/>
          <p:nvPr/>
        </p:nvSpPr>
        <p:spPr>
          <a:xfrm>
            <a:off x="5107227" y="2691808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297" name="Google Shape;297;p15"/>
          <p:cNvSpPr/>
          <p:nvPr/>
        </p:nvSpPr>
        <p:spPr>
          <a:xfrm>
            <a:off x="4066853" y="4464260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8" name="Google Shape;298;p15"/>
          <p:cNvSpPr txBox="1"/>
          <p:nvPr/>
        </p:nvSpPr>
        <p:spPr>
          <a:xfrm>
            <a:off x="4182140" y="4692452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299" name="Google Shape;299;p15"/>
          <p:cNvSpPr/>
          <p:nvPr/>
        </p:nvSpPr>
        <p:spPr>
          <a:xfrm>
            <a:off x="5097160" y="4541741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0" name="Google Shape;300;p15"/>
          <p:cNvSpPr txBox="1"/>
          <p:nvPr/>
        </p:nvSpPr>
        <p:spPr>
          <a:xfrm>
            <a:off x="5235795" y="4792461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301" name="Google Shape;301;p15"/>
          <p:cNvSpPr/>
          <p:nvPr/>
        </p:nvSpPr>
        <p:spPr>
          <a:xfrm>
            <a:off x="4043504" y="5379046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2" name="Google Shape;302;p15"/>
          <p:cNvSpPr txBox="1"/>
          <p:nvPr/>
        </p:nvSpPr>
        <p:spPr>
          <a:xfrm>
            <a:off x="4182140" y="5629766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303" name="Google Shape;303;p15"/>
          <p:cNvSpPr/>
          <p:nvPr/>
        </p:nvSpPr>
        <p:spPr>
          <a:xfrm>
            <a:off x="1534297" y="4515703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4" name="Google Shape;304;p15"/>
          <p:cNvSpPr txBox="1"/>
          <p:nvPr/>
        </p:nvSpPr>
        <p:spPr>
          <a:xfrm>
            <a:off x="1672933" y="4766423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  <p:sp>
        <p:nvSpPr>
          <p:cNvPr id="305" name="Google Shape;305;p15"/>
          <p:cNvSpPr/>
          <p:nvPr/>
        </p:nvSpPr>
        <p:spPr>
          <a:xfrm>
            <a:off x="2426393" y="4887845"/>
            <a:ext cx="754818" cy="720508"/>
          </a:xfrm>
          <a:custGeom>
            <a:rect b="b" l="l" r="r" t="t"/>
            <a:pathLst>
              <a:path extrusionOk="0" h="720508" w="754818">
                <a:moveTo>
                  <a:pt x="0" y="0"/>
                </a:moveTo>
                <a:lnTo>
                  <a:pt x="754818" y="0"/>
                </a:lnTo>
                <a:lnTo>
                  <a:pt x="754818" y="720508"/>
                </a:lnTo>
                <a:lnTo>
                  <a:pt x="0" y="7205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6" name="Google Shape;306;p15"/>
          <p:cNvSpPr txBox="1"/>
          <p:nvPr/>
        </p:nvSpPr>
        <p:spPr>
          <a:xfrm>
            <a:off x="2541680" y="5116037"/>
            <a:ext cx="477547" cy="2095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8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text here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5DCDC"/>
        </a:solidFill>
      </p:bgPr>
    </p:bg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" name="Google Shape;311;p16"/>
          <p:cNvGrpSpPr/>
          <p:nvPr/>
        </p:nvGrpSpPr>
        <p:grpSpPr>
          <a:xfrm>
            <a:off x="282607" y="1743507"/>
            <a:ext cx="3063891" cy="4885236"/>
            <a:chOff x="0" y="-38100"/>
            <a:chExt cx="1342589" cy="2140697"/>
          </a:xfrm>
        </p:grpSpPr>
        <p:sp>
          <p:nvSpPr>
            <p:cNvPr id="312" name="Google Shape;312;p16"/>
            <p:cNvSpPr/>
            <p:nvPr/>
          </p:nvSpPr>
          <p:spPr>
            <a:xfrm>
              <a:off x="0" y="0"/>
              <a:ext cx="1342589" cy="2102597"/>
            </a:xfrm>
            <a:custGeom>
              <a:rect b="b" l="l" r="r" t="t"/>
              <a:pathLst>
                <a:path extrusionOk="0" h="2102597" w="1342589">
                  <a:moveTo>
                    <a:pt x="37902" y="0"/>
                  </a:moveTo>
                  <a:lnTo>
                    <a:pt x="1304686" y="0"/>
                  </a:lnTo>
                  <a:cubicBezTo>
                    <a:pt x="1325619" y="0"/>
                    <a:pt x="1342589" y="16969"/>
                    <a:pt x="1342589" y="37902"/>
                  </a:cubicBezTo>
                  <a:lnTo>
                    <a:pt x="1342589" y="2064695"/>
                  </a:lnTo>
                  <a:cubicBezTo>
                    <a:pt x="1342589" y="2085628"/>
                    <a:pt x="1325619" y="2102597"/>
                    <a:pt x="1304686" y="2102597"/>
                  </a:cubicBezTo>
                  <a:lnTo>
                    <a:pt x="37902" y="2102597"/>
                  </a:lnTo>
                  <a:cubicBezTo>
                    <a:pt x="16969" y="2102597"/>
                    <a:pt x="0" y="2085628"/>
                    <a:pt x="0" y="2064695"/>
                  </a:cubicBezTo>
                  <a:lnTo>
                    <a:pt x="0" y="37902"/>
                  </a:lnTo>
                  <a:cubicBezTo>
                    <a:pt x="0" y="16969"/>
                    <a:pt x="16969" y="0"/>
                    <a:pt x="379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16"/>
            <p:cNvSpPr txBox="1"/>
            <p:nvPr/>
          </p:nvSpPr>
          <p:spPr>
            <a:xfrm>
              <a:off x="0" y="-38100"/>
              <a:ext cx="1342589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4" name="Google Shape;314;p16"/>
          <p:cNvGrpSpPr/>
          <p:nvPr/>
        </p:nvGrpSpPr>
        <p:grpSpPr>
          <a:xfrm>
            <a:off x="3489621" y="1743507"/>
            <a:ext cx="6919772" cy="4885236"/>
            <a:chOff x="0" y="-38100"/>
            <a:chExt cx="3032225" cy="2140697"/>
          </a:xfrm>
        </p:grpSpPr>
        <p:sp>
          <p:nvSpPr>
            <p:cNvPr id="315" name="Google Shape;315;p16"/>
            <p:cNvSpPr/>
            <p:nvPr/>
          </p:nvSpPr>
          <p:spPr>
            <a:xfrm>
              <a:off x="0" y="0"/>
              <a:ext cx="3032225" cy="2102597"/>
            </a:xfrm>
            <a:custGeom>
              <a:rect b="b" l="l" r="r" t="t"/>
              <a:pathLst>
                <a:path extrusionOk="0" h="2102597" w="3032225">
                  <a:moveTo>
                    <a:pt x="16782" y="0"/>
                  </a:moveTo>
                  <a:lnTo>
                    <a:pt x="3015443" y="0"/>
                  </a:lnTo>
                  <a:cubicBezTo>
                    <a:pt x="3019894" y="0"/>
                    <a:pt x="3024162" y="1768"/>
                    <a:pt x="3027310" y="4915"/>
                  </a:cubicBezTo>
                  <a:cubicBezTo>
                    <a:pt x="3030457" y="8063"/>
                    <a:pt x="3032225" y="12331"/>
                    <a:pt x="3032225" y="16782"/>
                  </a:cubicBezTo>
                  <a:lnTo>
                    <a:pt x="3032225" y="2085815"/>
                  </a:lnTo>
                  <a:cubicBezTo>
                    <a:pt x="3032225" y="2090266"/>
                    <a:pt x="3030457" y="2094535"/>
                    <a:pt x="3027310" y="2097682"/>
                  </a:cubicBezTo>
                  <a:cubicBezTo>
                    <a:pt x="3024162" y="2100829"/>
                    <a:pt x="3019894" y="2102597"/>
                    <a:pt x="3015443" y="2102597"/>
                  </a:cubicBezTo>
                  <a:lnTo>
                    <a:pt x="16782" y="2102597"/>
                  </a:lnTo>
                  <a:cubicBezTo>
                    <a:pt x="12331" y="2102597"/>
                    <a:pt x="8063" y="2100829"/>
                    <a:pt x="4915" y="2097682"/>
                  </a:cubicBezTo>
                  <a:cubicBezTo>
                    <a:pt x="1768" y="2094535"/>
                    <a:pt x="0" y="2090266"/>
                    <a:pt x="0" y="2085815"/>
                  </a:cubicBezTo>
                  <a:lnTo>
                    <a:pt x="0" y="16782"/>
                  </a:lnTo>
                  <a:cubicBezTo>
                    <a:pt x="0" y="12331"/>
                    <a:pt x="1768" y="8063"/>
                    <a:pt x="4915" y="4915"/>
                  </a:cubicBezTo>
                  <a:cubicBezTo>
                    <a:pt x="8063" y="1768"/>
                    <a:pt x="12331" y="0"/>
                    <a:pt x="16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16"/>
            <p:cNvSpPr txBox="1"/>
            <p:nvPr/>
          </p:nvSpPr>
          <p:spPr>
            <a:xfrm>
              <a:off x="0" y="-38100"/>
              <a:ext cx="3032225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7" name="Google Shape;317;p16"/>
          <p:cNvGrpSpPr/>
          <p:nvPr/>
        </p:nvGrpSpPr>
        <p:grpSpPr>
          <a:xfrm>
            <a:off x="501859" y="1912229"/>
            <a:ext cx="2625387" cy="475963"/>
            <a:chOff x="0" y="-38100"/>
            <a:chExt cx="1150437" cy="208566"/>
          </a:xfrm>
        </p:grpSpPr>
        <p:sp>
          <p:nvSpPr>
            <p:cNvPr id="318" name="Google Shape;318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16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0" name="Google Shape;320;p16"/>
          <p:cNvGrpSpPr/>
          <p:nvPr/>
        </p:nvGrpSpPr>
        <p:grpSpPr>
          <a:xfrm>
            <a:off x="5636813" y="1912229"/>
            <a:ext cx="2625387" cy="475963"/>
            <a:chOff x="0" y="-38100"/>
            <a:chExt cx="1150437" cy="208566"/>
          </a:xfrm>
        </p:grpSpPr>
        <p:sp>
          <p:nvSpPr>
            <p:cNvPr id="321" name="Google Shape;321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16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3" name="Google Shape;323;p16"/>
          <p:cNvGrpSpPr/>
          <p:nvPr/>
        </p:nvGrpSpPr>
        <p:grpSpPr>
          <a:xfrm>
            <a:off x="501859" y="4697693"/>
            <a:ext cx="2625387" cy="475963"/>
            <a:chOff x="0" y="-38100"/>
            <a:chExt cx="1150437" cy="208566"/>
          </a:xfrm>
        </p:grpSpPr>
        <p:sp>
          <p:nvSpPr>
            <p:cNvPr id="324" name="Google Shape;324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16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6" name="Google Shape;326;p16"/>
          <p:cNvGrpSpPr/>
          <p:nvPr/>
        </p:nvGrpSpPr>
        <p:grpSpPr>
          <a:xfrm>
            <a:off x="802725" y="5337606"/>
            <a:ext cx="342646" cy="358708"/>
            <a:chOff x="0" y="-38100"/>
            <a:chExt cx="812800" cy="850900"/>
          </a:xfrm>
        </p:grpSpPr>
        <p:sp>
          <p:nvSpPr>
            <p:cNvPr id="327" name="Google Shape;327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86BE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9" name="Google Shape;329;p16"/>
          <p:cNvSpPr txBox="1"/>
          <p:nvPr/>
        </p:nvSpPr>
        <p:spPr>
          <a:xfrm>
            <a:off x="557991" y="2528131"/>
            <a:ext cx="2513123" cy="311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330" name="Google Shape;330;p16"/>
          <p:cNvSpPr txBox="1"/>
          <p:nvPr/>
        </p:nvSpPr>
        <p:spPr>
          <a:xfrm>
            <a:off x="523767" y="4384864"/>
            <a:ext cx="2625387" cy="159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331" name="Google Shape;331;p16"/>
          <p:cNvSpPr txBox="1"/>
          <p:nvPr/>
        </p:nvSpPr>
        <p:spPr>
          <a:xfrm>
            <a:off x="867752" y="3069071"/>
            <a:ext cx="2055350" cy="11664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POPPINS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POPPINS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POPPINS</a:t>
            </a:r>
            <a:endParaRPr/>
          </a:p>
        </p:txBody>
      </p:sp>
      <p:sp>
        <p:nvSpPr>
          <p:cNvPr id="332" name="Google Shape;332;p16"/>
          <p:cNvSpPr txBox="1"/>
          <p:nvPr/>
        </p:nvSpPr>
        <p:spPr>
          <a:xfrm>
            <a:off x="696604" y="5749206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#434343</a:t>
            </a:r>
            <a:endParaRPr/>
          </a:p>
        </p:txBody>
      </p:sp>
      <p:sp>
        <p:nvSpPr>
          <p:cNvPr id="333" name="Google Shape;333;p16"/>
          <p:cNvSpPr txBox="1"/>
          <p:nvPr/>
        </p:nvSpPr>
        <p:spPr>
          <a:xfrm>
            <a:off x="2380467" y="1399412"/>
            <a:ext cx="5931066" cy="2061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2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334" name="Google Shape;334;p16"/>
          <p:cNvSpPr txBox="1"/>
          <p:nvPr/>
        </p:nvSpPr>
        <p:spPr>
          <a:xfrm>
            <a:off x="3375493" y="6804000"/>
            <a:ext cx="70629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 sz="800"/>
          </a:p>
        </p:txBody>
      </p:sp>
      <p:sp>
        <p:nvSpPr>
          <p:cNvPr id="335" name="Google Shape;335;p16"/>
          <p:cNvSpPr txBox="1"/>
          <p:nvPr/>
        </p:nvSpPr>
        <p:spPr>
          <a:xfrm>
            <a:off x="3137759" y="876139"/>
            <a:ext cx="4416481" cy="4490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2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336" name="Google Shape;336;p16"/>
          <p:cNvSpPr txBox="1"/>
          <p:nvPr/>
        </p:nvSpPr>
        <p:spPr>
          <a:xfrm>
            <a:off x="867752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337" name="Google Shape;337;p16"/>
          <p:cNvSpPr txBox="1"/>
          <p:nvPr/>
        </p:nvSpPr>
        <p:spPr>
          <a:xfrm>
            <a:off x="6002706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338" name="Google Shape;338;p16"/>
          <p:cNvSpPr txBox="1"/>
          <p:nvPr/>
        </p:nvSpPr>
        <p:spPr>
          <a:xfrm>
            <a:off x="867752" y="4848166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339" name="Google Shape;339;p16"/>
          <p:cNvGrpSpPr/>
          <p:nvPr/>
        </p:nvGrpSpPr>
        <p:grpSpPr>
          <a:xfrm>
            <a:off x="1357612" y="5337606"/>
            <a:ext cx="342646" cy="358708"/>
            <a:chOff x="0" y="-38100"/>
            <a:chExt cx="812800" cy="850900"/>
          </a:xfrm>
        </p:grpSpPr>
        <p:sp>
          <p:nvSpPr>
            <p:cNvPr id="340" name="Google Shape;340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8DD38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2" name="Google Shape;342;p16"/>
          <p:cNvSpPr txBox="1"/>
          <p:nvPr/>
        </p:nvSpPr>
        <p:spPr>
          <a:xfrm>
            <a:off x="1251491" y="5749206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#8DD389</a:t>
            </a:r>
            <a:endParaRPr/>
          </a:p>
        </p:txBody>
      </p:sp>
      <p:grpSp>
        <p:nvGrpSpPr>
          <p:cNvPr id="343" name="Google Shape;343;p16"/>
          <p:cNvGrpSpPr/>
          <p:nvPr/>
        </p:nvGrpSpPr>
        <p:grpSpPr>
          <a:xfrm>
            <a:off x="1911153" y="5337606"/>
            <a:ext cx="342646" cy="358708"/>
            <a:chOff x="0" y="-38100"/>
            <a:chExt cx="812800" cy="850900"/>
          </a:xfrm>
        </p:grpSpPr>
        <p:sp>
          <p:nvSpPr>
            <p:cNvPr id="344" name="Google Shape;344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DE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" name="Google Shape;345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6" name="Google Shape;346;p16"/>
          <p:cNvSpPr txBox="1"/>
          <p:nvPr/>
        </p:nvSpPr>
        <p:spPr>
          <a:xfrm>
            <a:off x="1805032" y="5749206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#FFDE59</a:t>
            </a:r>
            <a:endParaRPr/>
          </a:p>
        </p:txBody>
      </p:sp>
      <p:grpSp>
        <p:nvGrpSpPr>
          <p:cNvPr id="347" name="Google Shape;347;p16"/>
          <p:cNvGrpSpPr/>
          <p:nvPr/>
        </p:nvGrpSpPr>
        <p:grpSpPr>
          <a:xfrm>
            <a:off x="2486588" y="5337606"/>
            <a:ext cx="342646" cy="358708"/>
            <a:chOff x="0" y="-38100"/>
            <a:chExt cx="812800" cy="850900"/>
          </a:xfrm>
        </p:grpSpPr>
        <p:sp>
          <p:nvSpPr>
            <p:cNvPr id="348" name="Google Shape;348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2949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0" name="Google Shape;350;p16"/>
          <p:cNvSpPr txBox="1"/>
          <p:nvPr/>
        </p:nvSpPr>
        <p:spPr>
          <a:xfrm>
            <a:off x="2380467" y="5749206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#F29494</a:t>
            </a:r>
            <a:endParaRPr/>
          </a:p>
        </p:txBody>
      </p:sp>
      <p:grpSp>
        <p:nvGrpSpPr>
          <p:cNvPr id="351" name="Google Shape;351;p16"/>
          <p:cNvGrpSpPr/>
          <p:nvPr/>
        </p:nvGrpSpPr>
        <p:grpSpPr>
          <a:xfrm>
            <a:off x="802725" y="5980476"/>
            <a:ext cx="342646" cy="358708"/>
            <a:chOff x="0" y="-38100"/>
            <a:chExt cx="812800" cy="850900"/>
          </a:xfrm>
        </p:grpSpPr>
        <p:sp>
          <p:nvSpPr>
            <p:cNvPr id="352" name="Google Shape;352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E6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4" name="Google Shape;354;p16"/>
          <p:cNvSpPr txBox="1"/>
          <p:nvPr/>
        </p:nvSpPr>
        <p:spPr>
          <a:xfrm>
            <a:off x="696604" y="6392075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#FFE6E4</a:t>
            </a:r>
            <a:endParaRPr/>
          </a:p>
        </p:txBody>
      </p:sp>
      <p:grpSp>
        <p:nvGrpSpPr>
          <p:cNvPr id="355" name="Google Shape;355;p16"/>
          <p:cNvGrpSpPr/>
          <p:nvPr/>
        </p:nvGrpSpPr>
        <p:grpSpPr>
          <a:xfrm>
            <a:off x="1357612" y="5980476"/>
            <a:ext cx="342646" cy="358708"/>
            <a:chOff x="0" y="-38100"/>
            <a:chExt cx="812800" cy="850900"/>
          </a:xfrm>
        </p:grpSpPr>
        <p:sp>
          <p:nvSpPr>
            <p:cNvPr id="356" name="Google Shape;356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B4DA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" name="Google Shape;357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8" name="Google Shape;358;p16"/>
          <p:cNvSpPr txBox="1"/>
          <p:nvPr/>
        </p:nvSpPr>
        <p:spPr>
          <a:xfrm>
            <a:off x="1251491" y="6392075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#B4DADB</a:t>
            </a:r>
            <a:endParaRPr/>
          </a:p>
        </p:txBody>
      </p:sp>
      <p:grpSp>
        <p:nvGrpSpPr>
          <p:cNvPr id="359" name="Google Shape;359;p16"/>
          <p:cNvGrpSpPr/>
          <p:nvPr/>
        </p:nvGrpSpPr>
        <p:grpSpPr>
          <a:xfrm>
            <a:off x="1911153" y="5980476"/>
            <a:ext cx="342646" cy="358708"/>
            <a:chOff x="0" y="-38100"/>
            <a:chExt cx="812800" cy="850900"/>
          </a:xfrm>
        </p:grpSpPr>
        <p:sp>
          <p:nvSpPr>
            <p:cNvPr id="360" name="Google Shape;360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EFA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" name="Google Shape;361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2" name="Google Shape;362;p16"/>
          <p:cNvSpPr txBox="1"/>
          <p:nvPr/>
        </p:nvSpPr>
        <p:spPr>
          <a:xfrm>
            <a:off x="1805032" y="6392075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#FFEFAE</a:t>
            </a:r>
            <a:endParaRPr/>
          </a:p>
        </p:txBody>
      </p:sp>
      <p:grpSp>
        <p:nvGrpSpPr>
          <p:cNvPr id="363" name="Google Shape;363;p16"/>
          <p:cNvGrpSpPr/>
          <p:nvPr/>
        </p:nvGrpSpPr>
        <p:grpSpPr>
          <a:xfrm>
            <a:off x="2486588" y="5980476"/>
            <a:ext cx="342646" cy="358708"/>
            <a:chOff x="0" y="-38100"/>
            <a:chExt cx="812800" cy="850900"/>
          </a:xfrm>
        </p:grpSpPr>
        <p:sp>
          <p:nvSpPr>
            <p:cNvPr id="364" name="Google Shape;364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D0EE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" name="Google Shape;365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6" name="Google Shape;366;p16"/>
          <p:cNvSpPr txBox="1"/>
          <p:nvPr/>
        </p:nvSpPr>
        <p:spPr>
          <a:xfrm>
            <a:off x="2380467" y="6392075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#D0EEAA</a:t>
            </a:r>
            <a:endParaRPr/>
          </a:p>
        </p:txBody>
      </p:sp>
      <p:sp>
        <p:nvSpPr>
          <p:cNvPr id="367" name="Google Shape;367;p16"/>
          <p:cNvSpPr/>
          <p:nvPr/>
        </p:nvSpPr>
        <p:spPr>
          <a:xfrm>
            <a:off x="4362894" y="2688758"/>
            <a:ext cx="5088093" cy="3395146"/>
          </a:xfrm>
          <a:custGeom>
            <a:rect b="b" l="l" r="r" t="t"/>
            <a:pathLst>
              <a:path extrusionOk="0" h="3395146" w="5088093">
                <a:moveTo>
                  <a:pt x="0" y="0"/>
                </a:moveTo>
                <a:lnTo>
                  <a:pt x="5088093" y="0"/>
                </a:lnTo>
                <a:lnTo>
                  <a:pt x="5088093" y="3395146"/>
                </a:lnTo>
                <a:lnTo>
                  <a:pt x="0" y="33951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68" name="Google Shape;368;p16"/>
          <p:cNvSpPr/>
          <p:nvPr/>
        </p:nvSpPr>
        <p:spPr>
          <a:xfrm>
            <a:off x="7896307" y="3761737"/>
            <a:ext cx="1084058" cy="1564913"/>
          </a:xfrm>
          <a:custGeom>
            <a:rect b="b" l="l" r="r" t="t"/>
            <a:pathLst>
              <a:path extrusionOk="0" h="1564913" w="1084058">
                <a:moveTo>
                  <a:pt x="0" y="0"/>
                </a:moveTo>
                <a:lnTo>
                  <a:pt x="1084058" y="0"/>
                </a:lnTo>
                <a:lnTo>
                  <a:pt x="1084058" y="1564913"/>
                </a:lnTo>
                <a:lnTo>
                  <a:pt x="0" y="156491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69" name="Google Shape;369;p16"/>
          <p:cNvSpPr/>
          <p:nvPr/>
        </p:nvSpPr>
        <p:spPr>
          <a:xfrm>
            <a:off x="4819519" y="3670634"/>
            <a:ext cx="1308514" cy="1308514"/>
          </a:xfrm>
          <a:custGeom>
            <a:rect b="b" l="l" r="r" t="t"/>
            <a:pathLst>
              <a:path extrusionOk="0" h="1308514" w="1308514">
                <a:moveTo>
                  <a:pt x="0" y="0"/>
                </a:moveTo>
                <a:lnTo>
                  <a:pt x="1308514" y="0"/>
                </a:lnTo>
                <a:lnTo>
                  <a:pt x="1308514" y="1308514"/>
                </a:lnTo>
                <a:lnTo>
                  <a:pt x="0" y="13085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70" name="Google Shape;370;p16"/>
          <p:cNvSpPr/>
          <p:nvPr/>
        </p:nvSpPr>
        <p:spPr>
          <a:xfrm>
            <a:off x="6470933" y="3810529"/>
            <a:ext cx="1087049" cy="1037638"/>
          </a:xfrm>
          <a:custGeom>
            <a:rect b="b" l="l" r="r" t="t"/>
            <a:pathLst>
              <a:path extrusionOk="0" h="1037638" w="1087049">
                <a:moveTo>
                  <a:pt x="0" y="0"/>
                </a:moveTo>
                <a:lnTo>
                  <a:pt x="1087049" y="0"/>
                </a:lnTo>
                <a:lnTo>
                  <a:pt x="1087049" y="1037637"/>
                </a:lnTo>
                <a:lnTo>
                  <a:pt x="0" y="103763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5DCDC"/>
        </a:solidFill>
      </p:bgPr>
    </p:bg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17"/>
          <p:cNvSpPr/>
          <p:nvPr/>
        </p:nvSpPr>
        <p:spPr>
          <a:xfrm>
            <a:off x="57229" y="250947"/>
            <a:ext cx="10577542" cy="7058105"/>
          </a:xfrm>
          <a:custGeom>
            <a:rect b="b" l="l" r="r" t="t"/>
            <a:pathLst>
              <a:path extrusionOk="0" h="7058105" w="10577542">
                <a:moveTo>
                  <a:pt x="0" y="0"/>
                </a:moveTo>
                <a:lnTo>
                  <a:pt x="10577542" y="0"/>
                </a:lnTo>
                <a:lnTo>
                  <a:pt x="10577542" y="7058106"/>
                </a:lnTo>
                <a:lnTo>
                  <a:pt x="0" y="705810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76" name="Google Shape;376;p17"/>
          <p:cNvSpPr txBox="1"/>
          <p:nvPr/>
        </p:nvSpPr>
        <p:spPr>
          <a:xfrm>
            <a:off x="2856530" y="1514664"/>
            <a:ext cx="4978940" cy="5077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86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377" name="Google Shape;377;p17"/>
          <p:cNvSpPr txBox="1"/>
          <p:nvPr/>
        </p:nvSpPr>
        <p:spPr>
          <a:xfrm>
            <a:off x="1438686" y="2104758"/>
            <a:ext cx="7814627" cy="2343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378" name="Google Shape;378;p17"/>
          <p:cNvSpPr txBox="1"/>
          <p:nvPr/>
        </p:nvSpPr>
        <p:spPr>
          <a:xfrm>
            <a:off x="3966931" y="5832854"/>
            <a:ext cx="2758138" cy="2904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9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379" name="Google Shape;379;p17"/>
          <p:cNvSpPr txBox="1"/>
          <p:nvPr/>
        </p:nvSpPr>
        <p:spPr>
          <a:xfrm>
            <a:off x="2002794" y="3815062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380" name="Google Shape;380;p17"/>
          <p:cNvSpPr txBox="1"/>
          <p:nvPr/>
        </p:nvSpPr>
        <p:spPr>
          <a:xfrm>
            <a:off x="2002794" y="4990821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381" name="Google Shape;381;p17"/>
          <p:cNvSpPr txBox="1"/>
          <p:nvPr/>
        </p:nvSpPr>
        <p:spPr>
          <a:xfrm>
            <a:off x="3290222" y="4506171"/>
            <a:ext cx="4111555" cy="4144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19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382" name="Google Shape;382;p17"/>
          <p:cNvSpPr/>
          <p:nvPr/>
        </p:nvSpPr>
        <p:spPr>
          <a:xfrm>
            <a:off x="3711512" y="2864991"/>
            <a:ext cx="3268976" cy="817244"/>
          </a:xfrm>
          <a:custGeom>
            <a:rect b="b" l="l" r="r" t="t"/>
            <a:pathLst>
              <a:path extrusionOk="0" h="817244" w="3268976">
                <a:moveTo>
                  <a:pt x="0" y="0"/>
                </a:moveTo>
                <a:lnTo>
                  <a:pt x="3268976" y="0"/>
                </a:lnTo>
                <a:lnTo>
                  <a:pt x="3268976" y="817244"/>
                </a:lnTo>
                <a:lnTo>
                  <a:pt x="0" y="81724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