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0287000" cx="18288000"/>
  <p:notesSz cx="6858000" cy="9144000"/>
  <p:embeddedFontLst>
    <p:embeddedFont>
      <p:font typeface="Barlow"/>
      <p:regular r:id="rId13"/>
      <p:bold r:id="rId14"/>
      <p:italic r:id="rId15"/>
      <p:boldItalic r:id="rId16"/>
    </p:embeddedFont>
    <p:embeddedFont>
      <p:font typeface="Barlow Black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D6161D1-CE42-4CB4-8BB0-AA7E8B705EE1}">
  <a:tblStyle styleId="{AD6161D1-CE42-4CB4-8BB0-AA7E8B705EE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Barlow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Barlow-italic.fntdata"/><Relationship Id="rId14" Type="http://schemas.openxmlformats.org/officeDocument/2006/relationships/font" Target="fonts/Barlow-bold.fntdata"/><Relationship Id="rId17" Type="http://schemas.openxmlformats.org/officeDocument/2006/relationships/font" Target="fonts/BarlowBlack-bold.fntdata"/><Relationship Id="rId16" Type="http://schemas.openxmlformats.org/officeDocument/2006/relationships/font" Target="fonts/Barlow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BarlowBlack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25000"/>
            <a:ext cx="18288000" cy="1053699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15985121" y="1028700"/>
            <a:ext cx="1274179" cy="1274179"/>
          </a:xfrm>
          <a:custGeom>
            <a:rect b="b" l="l" r="r" t="t"/>
            <a:pathLst>
              <a:path extrusionOk="0" h="1274179" w="1274179">
                <a:moveTo>
                  <a:pt x="0" y="0"/>
                </a:moveTo>
                <a:lnTo>
                  <a:pt x="1274179" y="0"/>
                </a:lnTo>
                <a:lnTo>
                  <a:pt x="1274179" y="1274179"/>
                </a:lnTo>
                <a:lnTo>
                  <a:pt x="0" y="12741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 txBox="1"/>
          <p:nvPr/>
        </p:nvSpPr>
        <p:spPr>
          <a:xfrm>
            <a:off x="1028700" y="4563369"/>
            <a:ext cx="14074800" cy="48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672" u="none" cap="none" strike="noStrike">
                <a:solidFill>
                  <a:srgbClr val="FFFFFF"/>
                </a:solidFill>
                <a:latin typeface="Barlow Black"/>
                <a:ea typeface="Barlow Black"/>
                <a:cs typeface="Barlow Black"/>
                <a:sym typeface="Barlow Black"/>
              </a:rPr>
              <a:t>STAKEHOLDER HEAT MAP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1028700" y="3893236"/>
            <a:ext cx="9518400" cy="6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28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INFOGRAPHIC PRESENTATION</a:t>
            </a:r>
            <a:endParaRPr/>
          </a:p>
        </p:txBody>
      </p:sp>
      <p:cxnSp>
        <p:nvCxnSpPr>
          <p:cNvPr id="88" name="Google Shape;88;p13"/>
          <p:cNvCxnSpPr/>
          <p:nvPr/>
        </p:nvCxnSpPr>
        <p:spPr>
          <a:xfrm>
            <a:off x="0" y="9614602"/>
            <a:ext cx="18885257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13"/>
          <p:cNvSpPr/>
          <p:nvPr/>
        </p:nvSpPr>
        <p:spPr>
          <a:xfrm>
            <a:off x="14259453" y="1028700"/>
            <a:ext cx="1274179" cy="1274179"/>
          </a:xfrm>
          <a:custGeom>
            <a:rect b="b" l="l" r="r" t="t"/>
            <a:pathLst>
              <a:path extrusionOk="0" h="1274179" w="1274179">
                <a:moveTo>
                  <a:pt x="0" y="0"/>
                </a:moveTo>
                <a:lnTo>
                  <a:pt x="1274180" y="0"/>
                </a:lnTo>
                <a:lnTo>
                  <a:pt x="1274180" y="1274179"/>
                </a:lnTo>
                <a:lnTo>
                  <a:pt x="0" y="12741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12533786" y="1028700"/>
            <a:ext cx="1274179" cy="1274179"/>
          </a:xfrm>
          <a:custGeom>
            <a:rect b="b" l="l" r="r" t="t"/>
            <a:pathLst>
              <a:path extrusionOk="0" h="1274179" w="1274179">
                <a:moveTo>
                  <a:pt x="0" y="0"/>
                </a:moveTo>
                <a:lnTo>
                  <a:pt x="1274179" y="0"/>
                </a:lnTo>
                <a:lnTo>
                  <a:pt x="1274179" y="1274179"/>
                </a:lnTo>
                <a:lnTo>
                  <a:pt x="0" y="12741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FFECFF"/>
            </a:gs>
          </a:gsLst>
          <a:lin ang="2700000" scaled="0"/>
        </a:gra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2724647" y="1709814"/>
            <a:ext cx="6419353" cy="6419353"/>
          </a:xfrm>
          <a:custGeom>
            <a:rect b="b" l="l" r="r" t="t"/>
            <a:pathLst>
              <a:path extrusionOk="0" h="6419353" w="6419353">
                <a:moveTo>
                  <a:pt x="0" y="0"/>
                </a:moveTo>
                <a:lnTo>
                  <a:pt x="6419353" y="0"/>
                </a:lnTo>
                <a:lnTo>
                  <a:pt x="6419353" y="6419353"/>
                </a:lnTo>
                <a:lnTo>
                  <a:pt x="0" y="64193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6" name="Google Shape;96;p14"/>
          <p:cNvCxnSpPr/>
          <p:nvPr/>
        </p:nvCxnSpPr>
        <p:spPr>
          <a:xfrm>
            <a:off x="0" y="9614602"/>
            <a:ext cx="18885257" cy="0"/>
          </a:xfrm>
          <a:prstGeom prst="straightConnector1">
            <a:avLst/>
          </a:prstGeom>
          <a:noFill/>
          <a:ln cap="flat" cmpd="sng" w="38100">
            <a:solidFill>
              <a:srgbClr val="7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4"/>
          <p:cNvSpPr txBox="1"/>
          <p:nvPr/>
        </p:nvSpPr>
        <p:spPr>
          <a:xfrm>
            <a:off x="4384810" y="9875588"/>
            <a:ext cx="9518381" cy="219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INFOGRAPHIC PRESENTATION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10702053" y="2544947"/>
            <a:ext cx="64023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rgbClr val="7900FF"/>
                </a:solidFill>
                <a:latin typeface="Barlow Black"/>
                <a:ea typeface="Barlow Black"/>
                <a:cs typeface="Barlow Black"/>
                <a:sym typeface="Barlow Black"/>
              </a:rPr>
              <a:t>POWER INTEREST GRID</a:t>
            </a: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10702053" y="4934730"/>
            <a:ext cx="54444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dolor sit amet, consectetur adipiscing elit, sed do eiusmod tempor incididunt ut labore et dolore magna aliqua. Sit amet nisl suscipit adipiscing bibendum est ultricies integer. Porttitor leo a diam sollicitudin tempor.</a:t>
            </a:r>
            <a:endParaRPr/>
          </a:p>
        </p:txBody>
      </p:sp>
      <p:cxnSp>
        <p:nvCxnSpPr>
          <p:cNvPr id="100" name="Google Shape;100;p14"/>
          <p:cNvCxnSpPr/>
          <p:nvPr/>
        </p:nvCxnSpPr>
        <p:spPr>
          <a:xfrm rot="10800000">
            <a:off x="5934323" y="1709814"/>
            <a:ext cx="0" cy="6419353"/>
          </a:xfrm>
          <a:prstGeom prst="straightConnector1">
            <a:avLst/>
          </a:prstGeom>
          <a:noFill/>
          <a:ln cap="flat" cmpd="sng" w="571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14"/>
          <p:cNvCxnSpPr/>
          <p:nvPr/>
        </p:nvCxnSpPr>
        <p:spPr>
          <a:xfrm rot="10800000">
            <a:off x="2724647" y="4919490"/>
            <a:ext cx="6419353" cy="0"/>
          </a:xfrm>
          <a:prstGeom prst="straightConnector1">
            <a:avLst/>
          </a:prstGeom>
          <a:noFill/>
          <a:ln cap="flat" cmpd="sng" w="571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14"/>
          <p:cNvSpPr txBox="1"/>
          <p:nvPr/>
        </p:nvSpPr>
        <p:spPr>
          <a:xfrm>
            <a:off x="3511672" y="2921145"/>
            <a:ext cx="1828684" cy="788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MEET THEIR NEEDS</a:t>
            </a:r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6653465" y="2918871"/>
            <a:ext cx="1828684" cy="788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MANAGE CLOSELY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3511672" y="6091065"/>
            <a:ext cx="1828684" cy="788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KEEP INTO ACCOUNT</a:t>
            </a:r>
            <a:endParaRPr/>
          </a:p>
        </p:txBody>
      </p:sp>
      <p:sp>
        <p:nvSpPr>
          <p:cNvPr id="105" name="Google Shape;105;p14"/>
          <p:cNvSpPr txBox="1"/>
          <p:nvPr/>
        </p:nvSpPr>
        <p:spPr>
          <a:xfrm>
            <a:off x="6653465" y="6091065"/>
            <a:ext cx="1828684" cy="788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KEEP INFORMED</a:t>
            </a:r>
            <a:endParaRPr/>
          </a:p>
        </p:txBody>
      </p:sp>
      <p:cxnSp>
        <p:nvCxnSpPr>
          <p:cNvPr id="106" name="Google Shape;106;p14"/>
          <p:cNvCxnSpPr/>
          <p:nvPr/>
        </p:nvCxnSpPr>
        <p:spPr>
          <a:xfrm>
            <a:off x="2724647" y="8405577"/>
            <a:ext cx="6492240" cy="0"/>
          </a:xfrm>
          <a:prstGeom prst="straightConnector1">
            <a:avLst/>
          </a:prstGeom>
          <a:noFill/>
          <a:ln cap="flat" cmpd="sng" w="76200">
            <a:solidFill>
              <a:srgbClr val="790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07" name="Google Shape;107;p14"/>
          <p:cNvSpPr txBox="1"/>
          <p:nvPr/>
        </p:nvSpPr>
        <p:spPr>
          <a:xfrm>
            <a:off x="3124125" y="8574388"/>
            <a:ext cx="5620396" cy="3341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LEVEL OF INTEREST OF STAKEHOLDER</a:t>
            </a:r>
            <a:endParaRPr/>
          </a:p>
        </p:txBody>
      </p:sp>
      <p:cxnSp>
        <p:nvCxnSpPr>
          <p:cNvPr id="108" name="Google Shape;108;p14"/>
          <p:cNvCxnSpPr/>
          <p:nvPr/>
        </p:nvCxnSpPr>
        <p:spPr>
          <a:xfrm rot="10800000">
            <a:off x="2353265" y="1709814"/>
            <a:ext cx="0" cy="6419353"/>
          </a:xfrm>
          <a:prstGeom prst="straightConnector1">
            <a:avLst/>
          </a:prstGeom>
          <a:noFill/>
          <a:ln cap="flat" cmpd="sng" w="76200">
            <a:solidFill>
              <a:srgbClr val="790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09" name="Google Shape;109;p14"/>
          <p:cNvSpPr txBox="1"/>
          <p:nvPr/>
        </p:nvSpPr>
        <p:spPr>
          <a:xfrm rot="-5400000">
            <a:off x="-864600" y="4752422"/>
            <a:ext cx="5620396" cy="3341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POWER/INFLUENCE OF STAKEHOLDER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FFECFF"/>
            </a:gs>
          </a:gsLst>
          <a:lin ang="2700000" scaled="0"/>
        </a:gra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Google Shape;114;p15"/>
          <p:cNvCxnSpPr/>
          <p:nvPr/>
        </p:nvCxnSpPr>
        <p:spPr>
          <a:xfrm>
            <a:off x="0" y="9614602"/>
            <a:ext cx="18885257" cy="0"/>
          </a:xfrm>
          <a:prstGeom prst="straightConnector1">
            <a:avLst/>
          </a:prstGeom>
          <a:noFill/>
          <a:ln cap="flat" cmpd="sng" w="38100">
            <a:solidFill>
              <a:srgbClr val="7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15"/>
          <p:cNvSpPr/>
          <p:nvPr/>
        </p:nvSpPr>
        <p:spPr>
          <a:xfrm>
            <a:off x="1558495" y="2543600"/>
            <a:ext cx="9604398" cy="5528451"/>
          </a:xfrm>
          <a:custGeom>
            <a:rect b="b" l="l" r="r" t="t"/>
            <a:pathLst>
              <a:path extrusionOk="0" h="5528451" w="9604398">
                <a:moveTo>
                  <a:pt x="0" y="0"/>
                </a:moveTo>
                <a:lnTo>
                  <a:pt x="9604398" y="0"/>
                </a:lnTo>
                <a:lnTo>
                  <a:pt x="9604398" y="5528451"/>
                </a:lnTo>
                <a:lnTo>
                  <a:pt x="0" y="55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73725" l="0" r="0" t="0"/>
            </a:stretch>
          </a:blipFill>
          <a:ln>
            <a:noFill/>
          </a:ln>
        </p:spPr>
      </p:sp>
      <p:graphicFrame>
        <p:nvGraphicFramePr>
          <p:cNvPr id="116" name="Google Shape;116;p15"/>
          <p:cNvGraphicFramePr/>
          <p:nvPr/>
        </p:nvGraphicFramePr>
        <p:xfrm>
          <a:off x="1558495" y="254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{AD6161D1-CE42-4CB4-8BB0-AA7E8B705EE1}</a:tableStyleId>
              </a:tblPr>
              <a:tblGrid>
                <a:gridCol w="2401100"/>
                <a:gridCol w="2401100"/>
                <a:gridCol w="2401100"/>
                <a:gridCol w="2401100"/>
              </a:tblGrid>
              <a:tr h="13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035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17" name="Google Shape;117;p15"/>
          <p:cNvCxnSpPr/>
          <p:nvPr/>
        </p:nvCxnSpPr>
        <p:spPr>
          <a:xfrm>
            <a:off x="1558495" y="8479775"/>
            <a:ext cx="9604398" cy="0"/>
          </a:xfrm>
          <a:prstGeom prst="straightConnector1">
            <a:avLst/>
          </a:prstGeom>
          <a:noFill/>
          <a:ln cap="flat" cmpd="sng" w="76200">
            <a:solidFill>
              <a:srgbClr val="7900FF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8" name="Google Shape;118;p15"/>
          <p:cNvCxnSpPr/>
          <p:nvPr/>
        </p:nvCxnSpPr>
        <p:spPr>
          <a:xfrm rot="10800000">
            <a:off x="1292519" y="2543600"/>
            <a:ext cx="0" cy="5528451"/>
          </a:xfrm>
          <a:prstGeom prst="straightConnector1">
            <a:avLst/>
          </a:prstGeom>
          <a:noFill/>
          <a:ln cap="flat" cmpd="sng" w="76200">
            <a:solidFill>
              <a:srgbClr val="790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19" name="Google Shape;119;p15"/>
          <p:cNvSpPr txBox="1"/>
          <p:nvPr/>
        </p:nvSpPr>
        <p:spPr>
          <a:xfrm>
            <a:off x="4384810" y="9875588"/>
            <a:ext cx="9518381" cy="219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INFOGRAPHIC PRESENTATION</a:t>
            </a:r>
            <a:endParaRPr/>
          </a:p>
        </p:txBody>
      </p:sp>
      <p:sp>
        <p:nvSpPr>
          <p:cNvPr id="120" name="Google Shape;120;p15"/>
          <p:cNvSpPr txBox="1"/>
          <p:nvPr/>
        </p:nvSpPr>
        <p:spPr>
          <a:xfrm>
            <a:off x="3550496" y="8756000"/>
            <a:ext cx="5620396" cy="3341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IMPACT</a:t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 rot="-5400000">
            <a:off x="-1842772" y="5186730"/>
            <a:ext cx="5620396" cy="3341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PROBABILITY</a:t>
            </a:r>
            <a:endParaRPr/>
          </a:p>
        </p:txBody>
      </p:sp>
      <p:sp>
        <p:nvSpPr>
          <p:cNvPr id="122" name="Google Shape;122;p15"/>
          <p:cNvSpPr txBox="1"/>
          <p:nvPr/>
        </p:nvSpPr>
        <p:spPr>
          <a:xfrm>
            <a:off x="1134495" y="1083989"/>
            <a:ext cx="10330512" cy="954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rgbClr val="7900FF"/>
                </a:solidFill>
                <a:latin typeface="Barlow Black"/>
                <a:ea typeface="Barlow Black"/>
                <a:cs typeface="Barlow Black"/>
                <a:sym typeface="Barlow Black"/>
              </a:rPr>
              <a:t>PROBABILITY HEAT MAP</a:t>
            </a:r>
            <a:endParaRPr/>
          </a:p>
        </p:txBody>
      </p:sp>
      <p:grpSp>
        <p:nvGrpSpPr>
          <p:cNvPr id="123" name="Google Shape;123;p15"/>
          <p:cNvGrpSpPr/>
          <p:nvPr/>
        </p:nvGrpSpPr>
        <p:grpSpPr>
          <a:xfrm>
            <a:off x="3778299" y="6336563"/>
            <a:ext cx="1776545" cy="500995"/>
            <a:chOff x="0" y="-157763"/>
            <a:chExt cx="2368726" cy="667992"/>
          </a:xfrm>
        </p:grpSpPr>
        <p:grpSp>
          <p:nvGrpSpPr>
            <p:cNvPr id="124" name="Google Shape;124;p15"/>
            <p:cNvGrpSpPr/>
            <p:nvPr/>
          </p:nvGrpSpPr>
          <p:grpSpPr>
            <a:xfrm>
              <a:off x="0" y="0"/>
              <a:ext cx="510229" cy="510229"/>
              <a:chOff x="0" y="0"/>
              <a:chExt cx="812800" cy="812800"/>
            </a:xfrm>
          </p:grpSpPr>
          <p:sp>
            <p:nvSpPr>
              <p:cNvPr id="125" name="Google Shape;125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5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7" name="Google Shape;127;p15"/>
            <p:cNvGrpSpPr/>
            <p:nvPr/>
          </p:nvGrpSpPr>
          <p:grpSpPr>
            <a:xfrm>
              <a:off x="675329" y="-157763"/>
              <a:ext cx="1680098" cy="632873"/>
              <a:chOff x="0" y="-38100"/>
              <a:chExt cx="331871" cy="125012"/>
            </a:xfrm>
          </p:grpSpPr>
          <p:sp>
            <p:nvSpPr>
              <p:cNvPr id="128" name="Google Shape;128;p15"/>
              <p:cNvSpPr/>
              <p:nvPr/>
            </p:nvSpPr>
            <p:spPr>
              <a:xfrm>
                <a:off x="0" y="0"/>
                <a:ext cx="331871" cy="86912"/>
              </a:xfrm>
              <a:custGeom>
                <a:rect b="b" l="l" r="r" t="t"/>
                <a:pathLst>
                  <a:path extrusionOk="0" h="86912" w="331871">
                    <a:moveTo>
                      <a:pt x="0" y="0"/>
                    </a:moveTo>
                    <a:lnTo>
                      <a:pt x="331871" y="0"/>
                    </a:lnTo>
                    <a:lnTo>
                      <a:pt x="331871" y="86912"/>
                    </a:lnTo>
                    <a:lnTo>
                      <a:pt x="0" y="86912"/>
                    </a:lnTo>
                    <a:close/>
                  </a:path>
                </a:pathLst>
              </a:custGeom>
              <a:solidFill>
                <a:srgbClr val="7900FF"/>
              </a:solidFill>
              <a:ln>
                <a:noFill/>
              </a:ln>
            </p:spPr>
          </p:sp>
          <p:sp>
            <p:nvSpPr>
              <p:cNvPr id="129" name="Google Shape;129;p15"/>
              <p:cNvSpPr txBox="1"/>
              <p:nvPr/>
            </p:nvSpPr>
            <p:spPr>
              <a:xfrm>
                <a:off x="0" y="-38100"/>
                <a:ext cx="331871" cy="1250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0" name="Google Shape;130;p15"/>
            <p:cNvSpPr txBox="1"/>
            <p:nvPr/>
          </p:nvSpPr>
          <p:spPr>
            <a:xfrm>
              <a:off x="662029" y="115076"/>
              <a:ext cx="1706697" cy="2991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POINT 01</a:t>
              </a:r>
              <a:endParaRPr/>
            </a:p>
          </p:txBody>
        </p:sp>
      </p:grpSp>
      <p:grpSp>
        <p:nvGrpSpPr>
          <p:cNvPr id="131" name="Google Shape;131;p15"/>
          <p:cNvGrpSpPr/>
          <p:nvPr/>
        </p:nvGrpSpPr>
        <p:grpSpPr>
          <a:xfrm>
            <a:off x="5472422" y="4477516"/>
            <a:ext cx="1776545" cy="500995"/>
            <a:chOff x="0" y="-157763"/>
            <a:chExt cx="2368726" cy="667992"/>
          </a:xfrm>
        </p:grpSpPr>
        <p:grpSp>
          <p:nvGrpSpPr>
            <p:cNvPr id="132" name="Google Shape;132;p15"/>
            <p:cNvGrpSpPr/>
            <p:nvPr/>
          </p:nvGrpSpPr>
          <p:grpSpPr>
            <a:xfrm>
              <a:off x="0" y="0"/>
              <a:ext cx="510229" cy="510229"/>
              <a:chOff x="0" y="0"/>
              <a:chExt cx="812800" cy="812800"/>
            </a:xfrm>
          </p:grpSpPr>
          <p:sp>
            <p:nvSpPr>
              <p:cNvPr id="133" name="Google Shape;133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5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5" name="Google Shape;135;p15"/>
            <p:cNvGrpSpPr/>
            <p:nvPr/>
          </p:nvGrpSpPr>
          <p:grpSpPr>
            <a:xfrm>
              <a:off x="675329" y="-157763"/>
              <a:ext cx="1680098" cy="632873"/>
              <a:chOff x="0" y="-38100"/>
              <a:chExt cx="331871" cy="125012"/>
            </a:xfrm>
          </p:grpSpPr>
          <p:sp>
            <p:nvSpPr>
              <p:cNvPr id="136" name="Google Shape;136;p15"/>
              <p:cNvSpPr/>
              <p:nvPr/>
            </p:nvSpPr>
            <p:spPr>
              <a:xfrm>
                <a:off x="0" y="0"/>
                <a:ext cx="331871" cy="86912"/>
              </a:xfrm>
              <a:custGeom>
                <a:rect b="b" l="l" r="r" t="t"/>
                <a:pathLst>
                  <a:path extrusionOk="0" h="86912" w="331871">
                    <a:moveTo>
                      <a:pt x="0" y="0"/>
                    </a:moveTo>
                    <a:lnTo>
                      <a:pt x="331871" y="0"/>
                    </a:lnTo>
                    <a:lnTo>
                      <a:pt x="331871" y="86912"/>
                    </a:lnTo>
                    <a:lnTo>
                      <a:pt x="0" y="86912"/>
                    </a:lnTo>
                    <a:close/>
                  </a:path>
                </a:pathLst>
              </a:custGeom>
              <a:solidFill>
                <a:srgbClr val="7900FF"/>
              </a:solidFill>
              <a:ln>
                <a:noFill/>
              </a:ln>
            </p:spPr>
          </p:sp>
          <p:sp>
            <p:nvSpPr>
              <p:cNvPr id="137" name="Google Shape;137;p15"/>
              <p:cNvSpPr txBox="1"/>
              <p:nvPr/>
            </p:nvSpPr>
            <p:spPr>
              <a:xfrm>
                <a:off x="0" y="-38100"/>
                <a:ext cx="331871" cy="1250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8" name="Google Shape;138;p15"/>
            <p:cNvSpPr txBox="1"/>
            <p:nvPr/>
          </p:nvSpPr>
          <p:spPr>
            <a:xfrm>
              <a:off x="662029" y="115076"/>
              <a:ext cx="1706697" cy="2991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POINT 02</a:t>
              </a:r>
              <a:endParaRPr/>
            </a:p>
          </p:txBody>
        </p:sp>
      </p:grpSp>
      <p:grpSp>
        <p:nvGrpSpPr>
          <p:cNvPr id="139" name="Google Shape;139;p15"/>
          <p:cNvGrpSpPr/>
          <p:nvPr/>
        </p:nvGrpSpPr>
        <p:grpSpPr>
          <a:xfrm>
            <a:off x="8620113" y="7035806"/>
            <a:ext cx="1776545" cy="500995"/>
            <a:chOff x="0" y="-157763"/>
            <a:chExt cx="2368726" cy="667992"/>
          </a:xfrm>
        </p:grpSpPr>
        <p:grpSp>
          <p:nvGrpSpPr>
            <p:cNvPr id="140" name="Google Shape;140;p15"/>
            <p:cNvGrpSpPr/>
            <p:nvPr/>
          </p:nvGrpSpPr>
          <p:grpSpPr>
            <a:xfrm>
              <a:off x="0" y="0"/>
              <a:ext cx="510229" cy="510229"/>
              <a:chOff x="0" y="0"/>
              <a:chExt cx="812800" cy="812800"/>
            </a:xfrm>
          </p:grpSpPr>
          <p:sp>
            <p:nvSpPr>
              <p:cNvPr id="141" name="Google Shape;141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5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3" name="Google Shape;143;p15"/>
            <p:cNvGrpSpPr/>
            <p:nvPr/>
          </p:nvGrpSpPr>
          <p:grpSpPr>
            <a:xfrm>
              <a:off x="675329" y="-157763"/>
              <a:ext cx="1680098" cy="632873"/>
              <a:chOff x="0" y="-38100"/>
              <a:chExt cx="331871" cy="125012"/>
            </a:xfrm>
          </p:grpSpPr>
          <p:sp>
            <p:nvSpPr>
              <p:cNvPr id="144" name="Google Shape;144;p15"/>
              <p:cNvSpPr/>
              <p:nvPr/>
            </p:nvSpPr>
            <p:spPr>
              <a:xfrm>
                <a:off x="0" y="0"/>
                <a:ext cx="331871" cy="86912"/>
              </a:xfrm>
              <a:custGeom>
                <a:rect b="b" l="l" r="r" t="t"/>
                <a:pathLst>
                  <a:path extrusionOk="0" h="86912" w="331871">
                    <a:moveTo>
                      <a:pt x="0" y="0"/>
                    </a:moveTo>
                    <a:lnTo>
                      <a:pt x="331871" y="0"/>
                    </a:lnTo>
                    <a:lnTo>
                      <a:pt x="331871" y="86912"/>
                    </a:lnTo>
                    <a:lnTo>
                      <a:pt x="0" y="86912"/>
                    </a:lnTo>
                    <a:close/>
                  </a:path>
                </a:pathLst>
              </a:custGeom>
              <a:solidFill>
                <a:srgbClr val="7900FF"/>
              </a:solidFill>
              <a:ln>
                <a:noFill/>
              </a:ln>
            </p:spPr>
          </p:sp>
          <p:sp>
            <p:nvSpPr>
              <p:cNvPr id="145" name="Google Shape;145;p15"/>
              <p:cNvSpPr txBox="1"/>
              <p:nvPr/>
            </p:nvSpPr>
            <p:spPr>
              <a:xfrm>
                <a:off x="0" y="-38100"/>
                <a:ext cx="331871" cy="1250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6" name="Google Shape;146;p15"/>
            <p:cNvSpPr txBox="1"/>
            <p:nvPr/>
          </p:nvSpPr>
          <p:spPr>
            <a:xfrm>
              <a:off x="662029" y="115076"/>
              <a:ext cx="1706697" cy="2991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POINT 04</a:t>
              </a:r>
              <a:endParaRPr/>
            </a:p>
          </p:txBody>
        </p:sp>
      </p:grpSp>
      <p:grpSp>
        <p:nvGrpSpPr>
          <p:cNvPr id="147" name="Google Shape;147;p15"/>
          <p:cNvGrpSpPr/>
          <p:nvPr/>
        </p:nvGrpSpPr>
        <p:grpSpPr>
          <a:xfrm>
            <a:off x="7893101" y="3235209"/>
            <a:ext cx="1776545" cy="500995"/>
            <a:chOff x="0" y="-157763"/>
            <a:chExt cx="2368726" cy="667992"/>
          </a:xfrm>
        </p:grpSpPr>
        <p:grpSp>
          <p:nvGrpSpPr>
            <p:cNvPr id="148" name="Google Shape;148;p15"/>
            <p:cNvGrpSpPr/>
            <p:nvPr/>
          </p:nvGrpSpPr>
          <p:grpSpPr>
            <a:xfrm>
              <a:off x="0" y="0"/>
              <a:ext cx="510229" cy="510229"/>
              <a:chOff x="0" y="0"/>
              <a:chExt cx="812800" cy="812800"/>
            </a:xfrm>
          </p:grpSpPr>
          <p:sp>
            <p:nvSpPr>
              <p:cNvPr id="149" name="Google Shape;149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5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1" name="Google Shape;151;p15"/>
            <p:cNvGrpSpPr/>
            <p:nvPr/>
          </p:nvGrpSpPr>
          <p:grpSpPr>
            <a:xfrm>
              <a:off x="675329" y="-157763"/>
              <a:ext cx="1680098" cy="632873"/>
              <a:chOff x="0" y="-38100"/>
              <a:chExt cx="331871" cy="125012"/>
            </a:xfrm>
          </p:grpSpPr>
          <p:sp>
            <p:nvSpPr>
              <p:cNvPr id="152" name="Google Shape;152;p15"/>
              <p:cNvSpPr/>
              <p:nvPr/>
            </p:nvSpPr>
            <p:spPr>
              <a:xfrm>
                <a:off x="0" y="0"/>
                <a:ext cx="331871" cy="86912"/>
              </a:xfrm>
              <a:custGeom>
                <a:rect b="b" l="l" r="r" t="t"/>
                <a:pathLst>
                  <a:path extrusionOk="0" h="86912" w="331871">
                    <a:moveTo>
                      <a:pt x="0" y="0"/>
                    </a:moveTo>
                    <a:lnTo>
                      <a:pt x="331871" y="0"/>
                    </a:lnTo>
                    <a:lnTo>
                      <a:pt x="331871" y="86912"/>
                    </a:lnTo>
                    <a:lnTo>
                      <a:pt x="0" y="86912"/>
                    </a:lnTo>
                    <a:close/>
                  </a:path>
                </a:pathLst>
              </a:custGeom>
              <a:solidFill>
                <a:srgbClr val="7900FF"/>
              </a:solidFill>
              <a:ln>
                <a:noFill/>
              </a:ln>
            </p:spPr>
          </p:sp>
          <p:sp>
            <p:nvSpPr>
              <p:cNvPr id="153" name="Google Shape;153;p15"/>
              <p:cNvSpPr txBox="1"/>
              <p:nvPr/>
            </p:nvSpPr>
            <p:spPr>
              <a:xfrm>
                <a:off x="0" y="-38100"/>
                <a:ext cx="331871" cy="1250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733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4" name="Google Shape;154;p15"/>
            <p:cNvSpPr txBox="1"/>
            <p:nvPr/>
          </p:nvSpPr>
          <p:spPr>
            <a:xfrm>
              <a:off x="662029" y="115076"/>
              <a:ext cx="1706697" cy="2991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POINT 03</a:t>
              </a:r>
              <a:endParaRPr/>
            </a:p>
          </p:txBody>
        </p:sp>
      </p:grpSp>
      <p:grpSp>
        <p:nvGrpSpPr>
          <p:cNvPr id="155" name="Google Shape;155;p15"/>
          <p:cNvGrpSpPr/>
          <p:nvPr/>
        </p:nvGrpSpPr>
        <p:grpSpPr>
          <a:xfrm>
            <a:off x="12534493" y="2543600"/>
            <a:ext cx="4327318" cy="1073127"/>
            <a:chOff x="0" y="0"/>
            <a:chExt cx="5769757" cy="1430837"/>
          </a:xfrm>
        </p:grpSpPr>
        <p:grpSp>
          <p:nvGrpSpPr>
            <p:cNvPr id="156" name="Google Shape;156;p15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57" name="Google Shape;157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7A00F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5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9" name="Google Shape;159;p15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LOW</a:t>
              </a:r>
              <a:endParaRPr/>
            </a:p>
          </p:txBody>
        </p:sp>
        <p:sp>
          <p:nvSpPr>
            <p:cNvPr id="160" name="Google Shape;160;p15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161" name="Google Shape;161;p15"/>
          <p:cNvGrpSpPr/>
          <p:nvPr/>
        </p:nvGrpSpPr>
        <p:grpSpPr>
          <a:xfrm>
            <a:off x="12534493" y="4080443"/>
            <a:ext cx="4327318" cy="1073127"/>
            <a:chOff x="0" y="0"/>
            <a:chExt cx="5769757" cy="1430837"/>
          </a:xfrm>
        </p:grpSpPr>
        <p:grpSp>
          <p:nvGrpSpPr>
            <p:cNvPr id="162" name="Google Shape;162;p15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63" name="Google Shape;163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B33FD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5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5" name="Google Shape;165;p15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MEDIUM</a:t>
              </a:r>
              <a:endParaRPr/>
            </a:p>
          </p:txBody>
        </p:sp>
        <p:sp>
          <p:nvSpPr>
            <p:cNvPr id="166" name="Google Shape;166;p15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167" name="Google Shape;167;p15"/>
          <p:cNvGrpSpPr/>
          <p:nvPr/>
        </p:nvGrpSpPr>
        <p:grpSpPr>
          <a:xfrm>
            <a:off x="12534493" y="5617286"/>
            <a:ext cx="4327318" cy="1073127"/>
            <a:chOff x="0" y="0"/>
            <a:chExt cx="5769757" cy="1430837"/>
          </a:xfrm>
        </p:grpSpPr>
        <p:grpSp>
          <p:nvGrpSpPr>
            <p:cNvPr id="168" name="Google Shape;168;p15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69" name="Google Shape;169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A53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5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15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HIGH</a:t>
              </a:r>
              <a:endParaRPr/>
            </a:p>
          </p:txBody>
        </p:sp>
        <p:sp>
          <p:nvSpPr>
            <p:cNvPr id="172" name="Google Shape;172;p15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173" name="Google Shape;173;p15"/>
          <p:cNvGrpSpPr/>
          <p:nvPr/>
        </p:nvGrpSpPr>
        <p:grpSpPr>
          <a:xfrm>
            <a:off x="12534493" y="7154129"/>
            <a:ext cx="4327318" cy="1073127"/>
            <a:chOff x="0" y="0"/>
            <a:chExt cx="5769757" cy="1430837"/>
          </a:xfrm>
        </p:grpSpPr>
        <p:grpSp>
          <p:nvGrpSpPr>
            <p:cNvPr id="174" name="Google Shape;174;p15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75" name="Google Shape;175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B24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5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7" name="Google Shape;177;p15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VERY HIGH</a:t>
              </a:r>
              <a:endParaRPr/>
            </a:p>
          </p:txBody>
        </p:sp>
        <p:sp>
          <p:nvSpPr>
            <p:cNvPr id="178" name="Google Shape;178;p15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FFECFF"/>
            </a:gs>
          </a:gsLst>
          <a:lin ang="2700000" scaled="0"/>
        </a:gra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3" name="Google Shape;183;p16"/>
          <p:cNvCxnSpPr/>
          <p:nvPr/>
        </p:nvCxnSpPr>
        <p:spPr>
          <a:xfrm>
            <a:off x="0" y="9614602"/>
            <a:ext cx="18885257" cy="0"/>
          </a:xfrm>
          <a:prstGeom prst="straightConnector1">
            <a:avLst/>
          </a:prstGeom>
          <a:noFill/>
          <a:ln cap="flat" cmpd="sng" w="38100">
            <a:solidFill>
              <a:srgbClr val="7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4" name="Google Shape;184;p16"/>
          <p:cNvSpPr txBox="1"/>
          <p:nvPr/>
        </p:nvSpPr>
        <p:spPr>
          <a:xfrm>
            <a:off x="4384810" y="9875588"/>
            <a:ext cx="9518381" cy="219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7900FF"/>
                </a:solidFill>
                <a:latin typeface="Barlow"/>
                <a:ea typeface="Barlow"/>
                <a:cs typeface="Barlow"/>
                <a:sym typeface="Barlow"/>
              </a:rPr>
              <a:t>INFOGRAPHIC PRESENTATION</a:t>
            </a:r>
            <a:endParaRPr/>
          </a:p>
        </p:txBody>
      </p:sp>
      <p:sp>
        <p:nvSpPr>
          <p:cNvPr id="185" name="Google Shape;185;p16"/>
          <p:cNvSpPr/>
          <p:nvPr/>
        </p:nvSpPr>
        <p:spPr>
          <a:xfrm>
            <a:off x="710897" y="1531290"/>
            <a:ext cx="4962820" cy="4962820"/>
          </a:xfrm>
          <a:custGeom>
            <a:rect b="b" l="l" r="r" t="t"/>
            <a:pathLst>
              <a:path extrusionOk="0" h="4962820" w="4962820">
                <a:moveTo>
                  <a:pt x="0" y="0"/>
                </a:moveTo>
                <a:lnTo>
                  <a:pt x="4962821" y="0"/>
                </a:lnTo>
                <a:lnTo>
                  <a:pt x="4962821" y="4962821"/>
                </a:lnTo>
                <a:lnTo>
                  <a:pt x="0" y="49628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6" name="Google Shape;186;p16"/>
          <p:cNvGrpSpPr/>
          <p:nvPr/>
        </p:nvGrpSpPr>
        <p:grpSpPr>
          <a:xfrm>
            <a:off x="1028700" y="7994243"/>
            <a:ext cx="4327318" cy="1073127"/>
            <a:chOff x="0" y="0"/>
            <a:chExt cx="5769757" cy="1430837"/>
          </a:xfrm>
        </p:grpSpPr>
        <p:grpSp>
          <p:nvGrpSpPr>
            <p:cNvPr id="187" name="Google Shape;187;p16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88" name="Google Shape;188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8A04D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6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0" name="Google Shape;190;p16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LOW</a:t>
              </a:r>
              <a:endParaRPr/>
            </a:p>
          </p:txBody>
        </p:sp>
        <p:sp>
          <p:nvSpPr>
            <p:cNvPr id="191" name="Google Shape;191;p16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192" name="Google Shape;192;p16"/>
          <p:cNvGrpSpPr/>
          <p:nvPr/>
        </p:nvGrpSpPr>
        <p:grpSpPr>
          <a:xfrm>
            <a:off x="4960666" y="7994243"/>
            <a:ext cx="4327318" cy="1073127"/>
            <a:chOff x="0" y="0"/>
            <a:chExt cx="5769757" cy="1430837"/>
          </a:xfrm>
        </p:grpSpPr>
        <p:grpSp>
          <p:nvGrpSpPr>
            <p:cNvPr id="193" name="Google Shape;193;p16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194" name="Google Shape;194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AC0F9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6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6" name="Google Shape;196;p16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MEDIUM</a:t>
              </a:r>
              <a:endParaRPr/>
            </a:p>
          </p:txBody>
        </p:sp>
        <p:sp>
          <p:nvSpPr>
            <p:cNvPr id="197" name="Google Shape;197;p16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198" name="Google Shape;198;p16"/>
          <p:cNvGrpSpPr/>
          <p:nvPr/>
        </p:nvGrpSpPr>
        <p:grpSpPr>
          <a:xfrm>
            <a:off x="9129316" y="7994243"/>
            <a:ext cx="4327318" cy="1073127"/>
            <a:chOff x="0" y="0"/>
            <a:chExt cx="5769757" cy="1430837"/>
          </a:xfrm>
        </p:grpSpPr>
        <p:grpSp>
          <p:nvGrpSpPr>
            <p:cNvPr id="199" name="Google Shape;199;p16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200" name="Google Shape;200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E371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6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2" name="Google Shape;202;p16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HIGH</a:t>
              </a:r>
              <a:endParaRPr/>
            </a:p>
          </p:txBody>
        </p:sp>
        <p:sp>
          <p:nvSpPr>
            <p:cNvPr id="203" name="Google Shape;203;p16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pSp>
        <p:nvGrpSpPr>
          <p:cNvPr id="204" name="Google Shape;204;p16"/>
          <p:cNvGrpSpPr/>
          <p:nvPr/>
        </p:nvGrpSpPr>
        <p:grpSpPr>
          <a:xfrm>
            <a:off x="13456531" y="7994243"/>
            <a:ext cx="4327318" cy="1073127"/>
            <a:chOff x="0" y="0"/>
            <a:chExt cx="5769757" cy="1430837"/>
          </a:xfrm>
        </p:grpSpPr>
        <p:grpSp>
          <p:nvGrpSpPr>
            <p:cNvPr id="205" name="Google Shape;205;p16"/>
            <p:cNvGrpSpPr/>
            <p:nvPr/>
          </p:nvGrpSpPr>
          <p:grpSpPr>
            <a:xfrm>
              <a:off x="0" y="0"/>
              <a:ext cx="916837" cy="916837"/>
              <a:chOff x="0" y="0"/>
              <a:chExt cx="812800" cy="812800"/>
            </a:xfrm>
          </p:grpSpPr>
          <p:sp>
            <p:nvSpPr>
              <p:cNvPr id="206" name="Google Shape;206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95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6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275" lIns="91275" spcFirstLastPara="1" rIns="91275" wrap="square" tIns="91275">
                <a:noAutofit/>
              </a:bodyPr>
              <a:lstStyle/>
              <a:p>
                <a:pPr indent="0" lvl="0" marL="0" marR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8" name="Google Shape;208;p16"/>
            <p:cNvSpPr txBox="1"/>
            <p:nvPr/>
          </p:nvSpPr>
          <p:spPr>
            <a:xfrm>
              <a:off x="1221637" y="38100"/>
              <a:ext cx="3066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75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VERY HIGH</a:t>
              </a:r>
              <a:endParaRPr/>
            </a:p>
          </p:txBody>
        </p:sp>
        <p:sp>
          <p:nvSpPr>
            <p:cNvPr id="209" name="Google Shape;209;p16"/>
            <p:cNvSpPr txBox="1"/>
            <p:nvPr/>
          </p:nvSpPr>
          <p:spPr>
            <a:xfrm>
              <a:off x="1277257" y="725237"/>
              <a:ext cx="4492500" cy="70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Lorem ipsum dolor sit amet, consectetur adipiscing elit.</a:t>
              </a:r>
              <a:endParaRPr/>
            </a:p>
          </p:txBody>
        </p:sp>
      </p:grpSp>
      <p:graphicFrame>
        <p:nvGraphicFramePr>
          <p:cNvPr id="210" name="Google Shape;210;p16"/>
          <p:cNvGraphicFramePr/>
          <p:nvPr/>
        </p:nvGraphicFramePr>
        <p:xfrm>
          <a:off x="6224578" y="17887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{AD6161D1-CE42-4CB4-8BB0-AA7E8B705EE1}</a:tableStyleId>
              </a:tblPr>
              <a:tblGrid>
                <a:gridCol w="1606225"/>
                <a:gridCol w="1606225"/>
                <a:gridCol w="1606225"/>
                <a:gridCol w="1606225"/>
                <a:gridCol w="1606225"/>
                <a:gridCol w="1606225"/>
                <a:gridCol w="1606225"/>
              </a:tblGrid>
              <a:tr h="1180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Stakeholder Name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Anticipated Involvement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Anticipated Issues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Motivation/ Drivers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Expected Exchanges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Milestones 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7900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Activities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5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Name of Stakeholder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A04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A04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A53B"/>
                    </a:solidFill>
                  </a:tcPr>
                </a:tc>
              </a:tr>
              <a:tr h="145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Name of Stakeholder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A04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A04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71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A53B"/>
                    </a:solidFill>
                  </a:tcPr>
                </a:tc>
              </a:tr>
              <a:tr h="145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Name of Stakeholder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0F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0F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0F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A5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A5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Text here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A8A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A53B"/>
                    </a:solidFill>
                  </a:tcPr>
                </a:tc>
              </a:tr>
            </a:tbl>
          </a:graphicData>
        </a:graphic>
      </p:graphicFrame>
      <p:sp>
        <p:nvSpPr>
          <p:cNvPr id="211" name="Google Shape;211;p16"/>
          <p:cNvSpPr txBox="1"/>
          <p:nvPr/>
        </p:nvSpPr>
        <p:spPr>
          <a:xfrm>
            <a:off x="5673718" y="614918"/>
            <a:ext cx="12345281" cy="954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rgbClr val="7900FF"/>
                </a:solidFill>
                <a:latin typeface="Barlow Black"/>
                <a:ea typeface="Barlow Black"/>
                <a:cs typeface="Barlow Black"/>
                <a:sym typeface="Barlow Black"/>
              </a:rPr>
              <a:t>STAKEHOLDERS HEAT MAP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FFECFF"/>
            </a:gs>
          </a:gsLst>
          <a:lin ang="2700000" scaled="0"/>
        </a:gra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17"/>
          <p:cNvGrpSpPr/>
          <p:nvPr/>
        </p:nvGrpSpPr>
        <p:grpSpPr>
          <a:xfrm>
            <a:off x="719627" y="2075021"/>
            <a:ext cx="5097641" cy="7472652"/>
            <a:chOff x="0" y="-19050"/>
            <a:chExt cx="1342589" cy="1968106"/>
          </a:xfrm>
        </p:grpSpPr>
        <p:sp>
          <p:nvSpPr>
            <p:cNvPr id="217" name="Google Shape;217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7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17"/>
          <p:cNvGrpSpPr/>
          <p:nvPr/>
        </p:nvGrpSpPr>
        <p:grpSpPr>
          <a:xfrm>
            <a:off x="6055393" y="2075021"/>
            <a:ext cx="11512980" cy="7472652"/>
            <a:chOff x="0" y="-19050"/>
            <a:chExt cx="3032225" cy="1968106"/>
          </a:xfrm>
        </p:grpSpPr>
        <p:sp>
          <p:nvSpPr>
            <p:cNvPr id="220" name="Google Shape;220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7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17"/>
          <p:cNvGrpSpPr/>
          <p:nvPr/>
        </p:nvGrpSpPr>
        <p:grpSpPr>
          <a:xfrm>
            <a:off x="1084414" y="2355739"/>
            <a:ext cx="4368067" cy="719567"/>
            <a:chOff x="0" y="-19050"/>
            <a:chExt cx="1150437" cy="189516"/>
          </a:xfrm>
        </p:grpSpPr>
        <p:sp>
          <p:nvSpPr>
            <p:cNvPr id="223" name="Google Shape;223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17"/>
          <p:cNvGrpSpPr/>
          <p:nvPr/>
        </p:nvGrpSpPr>
        <p:grpSpPr>
          <a:xfrm>
            <a:off x="9627850" y="2355739"/>
            <a:ext cx="4368067" cy="719567"/>
            <a:chOff x="0" y="-19050"/>
            <a:chExt cx="1150437" cy="189516"/>
          </a:xfrm>
        </p:grpSpPr>
        <p:sp>
          <p:nvSpPr>
            <p:cNvPr id="226" name="Google Shape;226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8" name="Google Shape;228;p17"/>
          <p:cNvGrpSpPr/>
          <p:nvPr/>
        </p:nvGrpSpPr>
        <p:grpSpPr>
          <a:xfrm>
            <a:off x="1084414" y="6990138"/>
            <a:ext cx="4368067" cy="719567"/>
            <a:chOff x="0" y="-19050"/>
            <a:chExt cx="1150437" cy="189516"/>
          </a:xfrm>
        </p:grpSpPr>
        <p:sp>
          <p:nvSpPr>
            <p:cNvPr id="229" name="Google Shape;229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1" name="Google Shape;231;p17"/>
          <p:cNvSpPr txBox="1"/>
          <p:nvPr/>
        </p:nvSpPr>
        <p:spPr>
          <a:xfrm>
            <a:off x="1177805" y="3323100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32" name="Google Shape;232;p17"/>
          <p:cNvSpPr txBox="1"/>
          <p:nvPr/>
        </p:nvSpPr>
        <p:spPr>
          <a:xfrm>
            <a:off x="1120864" y="6412736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33" name="Google Shape;233;p17"/>
          <p:cNvSpPr txBox="1"/>
          <p:nvPr/>
        </p:nvSpPr>
        <p:spPr>
          <a:xfrm>
            <a:off x="1693180" y="3995288"/>
            <a:ext cx="3419700" cy="23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</p:txBody>
      </p:sp>
      <p:sp>
        <p:nvSpPr>
          <p:cNvPr id="234" name="Google Shape;234;p17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35" name="Google Shape;235;p17"/>
          <p:cNvSpPr txBox="1"/>
          <p:nvPr/>
        </p:nvSpPr>
        <p:spPr>
          <a:xfrm>
            <a:off x="11651615" y="9777291"/>
            <a:ext cx="59169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7900FF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236" name="Google Shape;236;p17"/>
          <p:cNvSpPr txBox="1"/>
          <p:nvPr/>
        </p:nvSpPr>
        <p:spPr>
          <a:xfrm>
            <a:off x="5469973" y="543899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7900FF"/>
                </a:solidFill>
              </a:rPr>
              <a:t>RESOURCE PAGE</a:t>
            </a:r>
            <a:endParaRPr b="1"/>
          </a:p>
        </p:txBody>
      </p:sp>
      <p:sp>
        <p:nvSpPr>
          <p:cNvPr id="237" name="Google Shape;237;p17"/>
          <p:cNvSpPr txBox="1"/>
          <p:nvPr/>
        </p:nvSpPr>
        <p:spPr>
          <a:xfrm>
            <a:off x="1693180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38" name="Google Shape;238;p17"/>
          <p:cNvSpPr txBox="1"/>
          <p:nvPr/>
        </p:nvSpPr>
        <p:spPr>
          <a:xfrm>
            <a:off x="10236615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39" name="Google Shape;239;p17"/>
          <p:cNvSpPr txBox="1"/>
          <p:nvPr/>
        </p:nvSpPr>
        <p:spPr>
          <a:xfrm>
            <a:off x="1693180" y="715797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40" name="Google Shape;240;p17"/>
          <p:cNvGrpSpPr/>
          <p:nvPr/>
        </p:nvGrpSpPr>
        <p:grpSpPr>
          <a:xfrm>
            <a:off x="2452115" y="7827802"/>
            <a:ext cx="447088" cy="447088"/>
            <a:chOff x="0" y="0"/>
            <a:chExt cx="812800" cy="812800"/>
          </a:xfrm>
        </p:grpSpPr>
        <p:sp>
          <p:nvSpPr>
            <p:cNvPr id="241" name="Google Shape;24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A00F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7"/>
          <p:cNvGrpSpPr/>
          <p:nvPr/>
        </p:nvGrpSpPr>
        <p:grpSpPr>
          <a:xfrm>
            <a:off x="2997031" y="7819107"/>
            <a:ext cx="447088" cy="447088"/>
            <a:chOff x="0" y="0"/>
            <a:chExt cx="812800" cy="812800"/>
          </a:xfrm>
        </p:grpSpPr>
        <p:sp>
          <p:nvSpPr>
            <p:cNvPr id="244" name="Google Shape;24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33F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7"/>
          <p:cNvGrpSpPr/>
          <p:nvPr/>
        </p:nvGrpSpPr>
        <p:grpSpPr>
          <a:xfrm>
            <a:off x="3543208" y="7819107"/>
            <a:ext cx="447088" cy="447088"/>
            <a:chOff x="0" y="0"/>
            <a:chExt cx="812800" cy="812800"/>
          </a:xfrm>
        </p:grpSpPr>
        <p:sp>
          <p:nvSpPr>
            <p:cNvPr id="247" name="Google Shape;24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A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17"/>
          <p:cNvGrpSpPr/>
          <p:nvPr/>
        </p:nvGrpSpPr>
        <p:grpSpPr>
          <a:xfrm>
            <a:off x="4089385" y="7819107"/>
            <a:ext cx="447088" cy="447088"/>
            <a:chOff x="0" y="0"/>
            <a:chExt cx="812800" cy="812800"/>
          </a:xfrm>
        </p:grpSpPr>
        <p:sp>
          <p:nvSpPr>
            <p:cNvPr id="250" name="Google Shape;25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B24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2" name="Google Shape;252;p17"/>
          <p:cNvSpPr txBox="1"/>
          <p:nvPr/>
        </p:nvSpPr>
        <p:spPr>
          <a:xfrm>
            <a:off x="2239553" y="8378442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#7A00FE</a:t>
            </a:r>
            <a:endParaRPr/>
          </a:p>
        </p:txBody>
      </p:sp>
      <p:sp>
        <p:nvSpPr>
          <p:cNvPr id="253" name="Google Shape;253;p17"/>
          <p:cNvSpPr txBox="1"/>
          <p:nvPr/>
        </p:nvSpPr>
        <p:spPr>
          <a:xfrm>
            <a:off x="2784468" y="8384670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#B33FDE</a:t>
            </a:r>
            <a:endParaRPr/>
          </a:p>
        </p:txBody>
      </p:sp>
      <p:sp>
        <p:nvSpPr>
          <p:cNvPr id="254" name="Google Shape;254;p17"/>
          <p:cNvSpPr txBox="1"/>
          <p:nvPr/>
        </p:nvSpPr>
        <p:spPr>
          <a:xfrm>
            <a:off x="3330645" y="8384670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#FFA53B</a:t>
            </a:r>
            <a:endParaRPr/>
          </a:p>
        </p:txBody>
      </p:sp>
      <p:sp>
        <p:nvSpPr>
          <p:cNvPr id="255" name="Google Shape;255;p17"/>
          <p:cNvSpPr txBox="1"/>
          <p:nvPr/>
        </p:nvSpPr>
        <p:spPr>
          <a:xfrm>
            <a:off x="3876823" y="8384670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#EB2411</a:t>
            </a:r>
            <a:endParaRPr/>
          </a:p>
        </p:txBody>
      </p:sp>
      <p:grpSp>
        <p:nvGrpSpPr>
          <p:cNvPr id="256" name="Google Shape;256;p17"/>
          <p:cNvGrpSpPr/>
          <p:nvPr/>
        </p:nvGrpSpPr>
        <p:grpSpPr>
          <a:xfrm>
            <a:off x="2501029" y="8595024"/>
            <a:ext cx="447088" cy="447088"/>
            <a:chOff x="0" y="0"/>
            <a:chExt cx="812800" cy="812800"/>
          </a:xfrm>
        </p:grpSpPr>
        <p:sp>
          <p:nvSpPr>
            <p:cNvPr id="257" name="Google Shape;25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A04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7"/>
          <p:cNvGrpSpPr/>
          <p:nvPr/>
        </p:nvGrpSpPr>
        <p:grpSpPr>
          <a:xfrm>
            <a:off x="3045944" y="8586329"/>
            <a:ext cx="447088" cy="447088"/>
            <a:chOff x="0" y="0"/>
            <a:chExt cx="812800" cy="812800"/>
          </a:xfrm>
        </p:grpSpPr>
        <p:sp>
          <p:nvSpPr>
            <p:cNvPr id="260" name="Google Shape;26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C0F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7"/>
          <p:cNvGrpSpPr/>
          <p:nvPr/>
        </p:nvGrpSpPr>
        <p:grpSpPr>
          <a:xfrm>
            <a:off x="3592121" y="8586329"/>
            <a:ext cx="447088" cy="447088"/>
            <a:chOff x="0" y="0"/>
            <a:chExt cx="812800" cy="812800"/>
          </a:xfrm>
        </p:grpSpPr>
        <p:sp>
          <p:nvSpPr>
            <p:cNvPr id="263" name="Google Shape;263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E37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7"/>
          <p:cNvGrpSpPr/>
          <p:nvPr/>
        </p:nvGrpSpPr>
        <p:grpSpPr>
          <a:xfrm>
            <a:off x="4138299" y="8586329"/>
            <a:ext cx="447088" cy="447088"/>
            <a:chOff x="0" y="0"/>
            <a:chExt cx="812800" cy="812800"/>
          </a:xfrm>
        </p:grpSpPr>
        <p:sp>
          <p:nvSpPr>
            <p:cNvPr id="266" name="Google Shape;266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95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8" name="Google Shape;268;p17"/>
          <p:cNvSpPr txBox="1"/>
          <p:nvPr/>
        </p:nvSpPr>
        <p:spPr>
          <a:xfrm>
            <a:off x="2288466" y="9146887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#8A04DD</a:t>
            </a:r>
            <a:endParaRPr/>
          </a:p>
        </p:txBody>
      </p:sp>
      <p:sp>
        <p:nvSpPr>
          <p:cNvPr id="269" name="Google Shape;269;p17"/>
          <p:cNvSpPr txBox="1"/>
          <p:nvPr/>
        </p:nvSpPr>
        <p:spPr>
          <a:xfrm>
            <a:off x="2833381" y="9151891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#AC0F93</a:t>
            </a:r>
            <a:endParaRPr/>
          </a:p>
        </p:txBody>
      </p:sp>
      <p:sp>
        <p:nvSpPr>
          <p:cNvPr id="270" name="Google Shape;270;p17"/>
          <p:cNvSpPr txBox="1"/>
          <p:nvPr/>
        </p:nvSpPr>
        <p:spPr>
          <a:xfrm>
            <a:off x="3379559" y="9151891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#EE3717</a:t>
            </a:r>
            <a:endParaRPr/>
          </a:p>
        </p:txBody>
      </p:sp>
      <p:sp>
        <p:nvSpPr>
          <p:cNvPr id="271" name="Google Shape;271;p17"/>
          <p:cNvSpPr txBox="1"/>
          <p:nvPr/>
        </p:nvSpPr>
        <p:spPr>
          <a:xfrm>
            <a:off x="3925736" y="9151891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#FD9536</a:t>
            </a:r>
            <a:endParaRPr/>
          </a:p>
        </p:txBody>
      </p:sp>
      <p:grpSp>
        <p:nvGrpSpPr>
          <p:cNvPr id="272" name="Google Shape;272;p17"/>
          <p:cNvGrpSpPr/>
          <p:nvPr/>
        </p:nvGrpSpPr>
        <p:grpSpPr>
          <a:xfrm>
            <a:off x="1905742" y="7826579"/>
            <a:ext cx="447088" cy="447088"/>
            <a:chOff x="0" y="0"/>
            <a:chExt cx="812800" cy="812800"/>
          </a:xfrm>
        </p:grpSpPr>
        <p:sp>
          <p:nvSpPr>
            <p:cNvPr id="273" name="Google Shape;273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900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5" name="Google Shape;275;p17"/>
          <p:cNvSpPr txBox="1"/>
          <p:nvPr/>
        </p:nvSpPr>
        <p:spPr>
          <a:xfrm>
            <a:off x="1693180" y="8378442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#7900FF</a:t>
            </a:r>
            <a:endParaRPr/>
          </a:p>
        </p:txBody>
      </p:sp>
      <p:grpSp>
        <p:nvGrpSpPr>
          <p:cNvPr id="276" name="Google Shape;276;p17"/>
          <p:cNvGrpSpPr/>
          <p:nvPr/>
        </p:nvGrpSpPr>
        <p:grpSpPr>
          <a:xfrm>
            <a:off x="1905742" y="8600028"/>
            <a:ext cx="447088" cy="447088"/>
            <a:chOff x="0" y="0"/>
            <a:chExt cx="812800" cy="812800"/>
          </a:xfrm>
        </p:grpSpPr>
        <p:sp>
          <p:nvSpPr>
            <p:cNvPr id="277" name="Google Shape;27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275" lIns="91275" spcFirstLastPara="1" rIns="91275" wrap="square" tIns="91275">
              <a:noAutofit/>
            </a:bodyPr>
            <a:lstStyle/>
            <a:p>
              <a:pPr indent="0" lvl="0" marL="0" marR="0" rtl="0" algn="ctr">
                <a:lnSpc>
                  <a:spcPct val="115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9" name="Google Shape;279;p17"/>
          <p:cNvSpPr txBox="1"/>
          <p:nvPr/>
        </p:nvSpPr>
        <p:spPr>
          <a:xfrm>
            <a:off x="1693180" y="9151891"/>
            <a:ext cx="872213" cy="1064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#8A04DD</a:t>
            </a:r>
            <a:endParaRPr/>
          </a:p>
        </p:txBody>
      </p:sp>
      <p:sp>
        <p:nvSpPr>
          <p:cNvPr id="280" name="Google Shape;280;p17"/>
          <p:cNvSpPr/>
          <p:nvPr/>
        </p:nvSpPr>
        <p:spPr>
          <a:xfrm>
            <a:off x="6766442" y="4323398"/>
            <a:ext cx="3062688" cy="3062688"/>
          </a:xfrm>
          <a:custGeom>
            <a:rect b="b" l="l" r="r" t="t"/>
            <a:pathLst>
              <a:path extrusionOk="0" h="3062688" w="3062688">
                <a:moveTo>
                  <a:pt x="0" y="0"/>
                </a:moveTo>
                <a:lnTo>
                  <a:pt x="3062688" y="0"/>
                </a:lnTo>
                <a:lnTo>
                  <a:pt x="3062688" y="3062688"/>
                </a:lnTo>
                <a:lnTo>
                  <a:pt x="0" y="30626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1" name="Google Shape;281;p17"/>
          <p:cNvSpPr/>
          <p:nvPr/>
        </p:nvSpPr>
        <p:spPr>
          <a:xfrm>
            <a:off x="10109874" y="4669523"/>
            <a:ext cx="2370438" cy="2370438"/>
          </a:xfrm>
          <a:custGeom>
            <a:rect b="b" l="l" r="r" t="t"/>
            <a:pathLst>
              <a:path extrusionOk="0" h="2370438" w="2370438">
                <a:moveTo>
                  <a:pt x="0" y="0"/>
                </a:moveTo>
                <a:lnTo>
                  <a:pt x="2370439" y="0"/>
                </a:lnTo>
                <a:lnTo>
                  <a:pt x="2370439" y="2370439"/>
                </a:lnTo>
                <a:lnTo>
                  <a:pt x="0" y="23704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2" name="Google Shape;282;p17"/>
          <p:cNvSpPr/>
          <p:nvPr/>
        </p:nvSpPr>
        <p:spPr>
          <a:xfrm>
            <a:off x="12761057" y="4675803"/>
            <a:ext cx="4096267" cy="2357879"/>
          </a:xfrm>
          <a:custGeom>
            <a:rect b="b" l="l" r="r" t="t"/>
            <a:pathLst>
              <a:path extrusionOk="0" h="2357879" w="4096267">
                <a:moveTo>
                  <a:pt x="0" y="0"/>
                </a:moveTo>
                <a:lnTo>
                  <a:pt x="4096267" y="0"/>
                </a:lnTo>
                <a:lnTo>
                  <a:pt x="4096267" y="2357879"/>
                </a:lnTo>
                <a:lnTo>
                  <a:pt x="0" y="23578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73725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FFECFF"/>
            </a:gs>
          </a:gsLst>
          <a:lin ang="2700000" scaled="0"/>
        </a:gra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25000"/>
            <a:ext cx="18288000" cy="10536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18"/>
          <p:cNvSpPr txBox="1"/>
          <p:nvPr/>
        </p:nvSpPr>
        <p:spPr>
          <a:xfrm>
            <a:off x="5469973" y="1703314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</a:rPr>
              <a:t>CREDITS</a:t>
            </a:r>
            <a:endParaRPr b="1"/>
          </a:p>
        </p:txBody>
      </p:sp>
      <p:sp>
        <p:nvSpPr>
          <p:cNvPr id="289" name="Google Shape;289;p18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90" name="Google Shape;290;p18"/>
          <p:cNvSpPr txBox="1"/>
          <p:nvPr/>
        </p:nvSpPr>
        <p:spPr>
          <a:xfrm>
            <a:off x="7108732" y="8097956"/>
            <a:ext cx="407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</a:rPr>
              <a:t>Happy designing!</a:t>
            </a:r>
            <a:endParaRPr b="1"/>
          </a:p>
        </p:txBody>
      </p:sp>
      <p:sp>
        <p:nvSpPr>
          <p:cNvPr id="291" name="Google Shape;291;p18"/>
          <p:cNvSpPr txBox="1"/>
          <p:nvPr/>
        </p:nvSpPr>
        <p:spPr>
          <a:xfrm>
            <a:off x="4210005" y="5120045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92" name="Google Shape;292;p18"/>
          <p:cNvSpPr txBox="1"/>
          <p:nvPr/>
        </p:nvSpPr>
        <p:spPr>
          <a:xfrm>
            <a:off x="4210005" y="6855261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93" name="Google Shape;293;p18"/>
          <p:cNvSpPr txBox="1"/>
          <p:nvPr/>
        </p:nvSpPr>
        <p:spPr>
          <a:xfrm>
            <a:off x="6110027" y="6122794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94" name="Google Shape;294;p18"/>
          <p:cNvSpPr/>
          <p:nvPr/>
        </p:nvSpPr>
        <p:spPr>
          <a:xfrm>
            <a:off x="6731779" y="3713372"/>
            <a:ext cx="4824443" cy="1206111"/>
          </a:xfrm>
          <a:custGeom>
            <a:rect b="b" l="l" r="r" t="t"/>
            <a:pathLst>
              <a:path extrusionOk="0" h="1206111" w="4824443">
                <a:moveTo>
                  <a:pt x="0" y="0"/>
                </a:moveTo>
                <a:lnTo>
                  <a:pt x="4824442" y="0"/>
                </a:lnTo>
                <a:lnTo>
                  <a:pt x="4824442" y="1206110"/>
                </a:lnTo>
                <a:lnTo>
                  <a:pt x="0" y="12061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