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6500" cx="10693400"/>
  <p:notesSz cx="6858000" cy="9144000"/>
  <p:embeddedFontLst>
    <p:embeddedFont>
      <p:font typeface="Roboto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oboto-bold.fntdata"/><Relationship Id="rId10" Type="http://schemas.openxmlformats.org/officeDocument/2006/relationships/slide" Target="slides/slide5.xml"/><Relationship Id="rId12" Type="http://schemas.openxmlformats.org/officeDocument/2006/relationships/font" Target="fonts/Roboto-boldItalic.fnt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EFE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image" id="84" name="Google Shape;84;p13"/>
          <p:cNvSpPr/>
          <p:nvPr/>
        </p:nvSpPr>
        <p:spPr>
          <a:xfrm>
            <a:off x="-3" y="0"/>
            <a:ext cx="10692003" cy="7560002"/>
          </a:xfrm>
          <a:custGeom>
            <a:rect b="b" l="l" r="r" t="t"/>
            <a:pathLst>
              <a:path extrusionOk="0" h="7560002" w="10692003">
                <a:moveTo>
                  <a:pt x="0" y="0"/>
                </a:moveTo>
                <a:lnTo>
                  <a:pt x="10692003" y="0"/>
                </a:lnTo>
                <a:lnTo>
                  <a:pt x="10692003" y="7560002"/>
                </a:lnTo>
                <a:lnTo>
                  <a:pt x="0" y="75600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85" name="Google Shape;8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5425" y="1205334"/>
            <a:ext cx="3319199" cy="662576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" name="Google Shape;86;p13"/>
          <p:cNvCxnSpPr/>
          <p:nvPr/>
        </p:nvCxnSpPr>
        <p:spPr>
          <a:xfrm rot="10800000">
            <a:off x="6181020" y="2456025"/>
            <a:ext cx="0" cy="395283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87" name="Google Shape;87;p13"/>
          <p:cNvGrpSpPr/>
          <p:nvPr/>
        </p:nvGrpSpPr>
        <p:grpSpPr>
          <a:xfrm>
            <a:off x="4742789" y="1742613"/>
            <a:ext cx="3135719" cy="803895"/>
            <a:chOff x="0" y="-63206"/>
            <a:chExt cx="4180958" cy="1071859"/>
          </a:xfrm>
        </p:grpSpPr>
        <p:grpSp>
          <p:nvGrpSpPr>
            <p:cNvPr id="88" name="Google Shape;88;p13"/>
            <p:cNvGrpSpPr/>
            <p:nvPr/>
          </p:nvGrpSpPr>
          <p:grpSpPr>
            <a:xfrm>
              <a:off x="140761" y="77555"/>
              <a:ext cx="4040197" cy="931098"/>
              <a:chOff x="0" y="-28575"/>
              <a:chExt cx="1826548" cy="420943"/>
            </a:xfrm>
          </p:grpSpPr>
          <p:sp>
            <p:nvSpPr>
              <p:cNvPr id="89" name="Google Shape;89;p13"/>
              <p:cNvSpPr/>
              <p:nvPr/>
            </p:nvSpPr>
            <p:spPr>
              <a:xfrm>
                <a:off x="0" y="0"/>
                <a:ext cx="1826548" cy="392368"/>
              </a:xfrm>
              <a:custGeom>
                <a:rect b="b" l="l" r="r" t="t"/>
                <a:pathLst>
                  <a:path extrusionOk="0" h="392368" w="1826548">
                    <a:moveTo>
                      <a:pt x="203200" y="0"/>
                    </a:moveTo>
                    <a:lnTo>
                      <a:pt x="1826548" y="0"/>
                    </a:lnTo>
                    <a:lnTo>
                      <a:pt x="1623348" y="392368"/>
                    </a:lnTo>
                    <a:lnTo>
                      <a:pt x="0" y="392368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90" name="Google Shape;90;p13"/>
              <p:cNvSpPr txBox="1"/>
              <p:nvPr/>
            </p:nvSpPr>
            <p:spPr>
              <a:xfrm>
                <a:off x="101600" y="-28575"/>
                <a:ext cx="1623348" cy="4209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" name="Google Shape;91;p13"/>
            <p:cNvGrpSpPr/>
            <p:nvPr/>
          </p:nvGrpSpPr>
          <p:grpSpPr>
            <a:xfrm>
              <a:off x="0" y="-63206"/>
              <a:ext cx="4040197" cy="931098"/>
              <a:chOff x="0" y="-28575"/>
              <a:chExt cx="1826548" cy="420943"/>
            </a:xfrm>
          </p:grpSpPr>
          <p:sp>
            <p:nvSpPr>
              <p:cNvPr id="92" name="Google Shape;92;p13"/>
              <p:cNvSpPr/>
              <p:nvPr/>
            </p:nvSpPr>
            <p:spPr>
              <a:xfrm>
                <a:off x="0" y="0"/>
                <a:ext cx="1826548" cy="392368"/>
              </a:xfrm>
              <a:custGeom>
                <a:rect b="b" l="l" r="r" t="t"/>
                <a:pathLst>
                  <a:path extrusionOk="0" h="392368" w="1826548">
                    <a:moveTo>
                      <a:pt x="203200" y="0"/>
                    </a:moveTo>
                    <a:lnTo>
                      <a:pt x="1826548" y="0"/>
                    </a:lnTo>
                    <a:lnTo>
                      <a:pt x="1623348" y="392368"/>
                    </a:lnTo>
                    <a:lnTo>
                      <a:pt x="0" y="392368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EE5151"/>
              </a:solidFill>
              <a:ln>
                <a:noFill/>
              </a:ln>
            </p:spPr>
          </p:sp>
          <p:sp>
            <p:nvSpPr>
              <p:cNvPr id="93" name="Google Shape;93;p13"/>
              <p:cNvSpPr txBox="1"/>
              <p:nvPr/>
            </p:nvSpPr>
            <p:spPr>
              <a:xfrm>
                <a:off x="101600" y="-28575"/>
                <a:ext cx="1623348" cy="4209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4" name="Google Shape;94;p13"/>
          <p:cNvGrpSpPr/>
          <p:nvPr/>
        </p:nvGrpSpPr>
        <p:grpSpPr>
          <a:xfrm>
            <a:off x="262211" y="3830577"/>
            <a:ext cx="10136690" cy="1026103"/>
            <a:chOff x="0" y="-28575"/>
            <a:chExt cx="3632761" cy="367732"/>
          </a:xfrm>
        </p:grpSpPr>
        <p:sp>
          <p:nvSpPr>
            <p:cNvPr id="95" name="Google Shape;95;p13"/>
            <p:cNvSpPr/>
            <p:nvPr/>
          </p:nvSpPr>
          <p:spPr>
            <a:xfrm>
              <a:off x="0" y="0"/>
              <a:ext cx="3632761" cy="339157"/>
            </a:xfrm>
            <a:custGeom>
              <a:rect b="b" l="l" r="r" t="t"/>
              <a:pathLst>
                <a:path extrusionOk="0" h="339157" w="3632761">
                  <a:moveTo>
                    <a:pt x="0" y="0"/>
                  </a:moveTo>
                  <a:lnTo>
                    <a:pt x="3632761" y="0"/>
                  </a:lnTo>
                  <a:lnTo>
                    <a:pt x="3632761" y="339157"/>
                  </a:lnTo>
                  <a:lnTo>
                    <a:pt x="0" y="339157"/>
                  </a:lnTo>
                  <a:close/>
                </a:path>
              </a:pathLst>
            </a:custGeom>
            <a:solidFill>
              <a:srgbClr val="CECECE">
                <a:alpha val="84705"/>
              </a:srgbClr>
            </a:solidFill>
            <a:ln cap="sq" cmpd="sng" w="19050">
              <a:solidFill>
                <a:srgbClr val="682B2B">
                  <a:alpha val="84705"/>
                </a:srgbClr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6" name="Google Shape;96;p13"/>
            <p:cNvSpPr txBox="1"/>
            <p:nvPr/>
          </p:nvSpPr>
          <p:spPr>
            <a:xfrm>
              <a:off x="0" y="-28575"/>
              <a:ext cx="3632761" cy="367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" name="Google Shape;97;p13"/>
          <p:cNvGrpSpPr/>
          <p:nvPr/>
        </p:nvGrpSpPr>
        <p:grpSpPr>
          <a:xfrm>
            <a:off x="262211" y="4890997"/>
            <a:ext cx="10136690" cy="1026103"/>
            <a:chOff x="0" y="-28575"/>
            <a:chExt cx="3632761" cy="367732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3632761" cy="339157"/>
            </a:xfrm>
            <a:custGeom>
              <a:rect b="b" l="l" r="r" t="t"/>
              <a:pathLst>
                <a:path extrusionOk="0" h="339157" w="3632761">
                  <a:moveTo>
                    <a:pt x="0" y="0"/>
                  </a:moveTo>
                  <a:lnTo>
                    <a:pt x="3632761" y="0"/>
                  </a:lnTo>
                  <a:lnTo>
                    <a:pt x="3632761" y="339157"/>
                  </a:lnTo>
                  <a:lnTo>
                    <a:pt x="0" y="339157"/>
                  </a:lnTo>
                  <a:close/>
                </a:path>
              </a:pathLst>
            </a:custGeom>
            <a:solidFill>
              <a:srgbClr val="CECECE">
                <a:alpha val="84705"/>
              </a:srgbClr>
            </a:solidFill>
            <a:ln cap="sq" cmpd="sng" w="19050">
              <a:solidFill>
                <a:srgbClr val="682B2B">
                  <a:alpha val="84705"/>
                </a:srgbClr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9" name="Google Shape;99;p13"/>
            <p:cNvSpPr txBox="1"/>
            <p:nvPr/>
          </p:nvSpPr>
          <p:spPr>
            <a:xfrm>
              <a:off x="0" y="-28575"/>
              <a:ext cx="3632761" cy="367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262211" y="5951665"/>
            <a:ext cx="10136690" cy="1026103"/>
            <a:chOff x="0" y="-28575"/>
            <a:chExt cx="3632761" cy="367732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3632761" cy="339157"/>
            </a:xfrm>
            <a:custGeom>
              <a:rect b="b" l="l" r="r" t="t"/>
              <a:pathLst>
                <a:path extrusionOk="0" h="339157" w="3632761">
                  <a:moveTo>
                    <a:pt x="0" y="0"/>
                  </a:moveTo>
                  <a:lnTo>
                    <a:pt x="3632761" y="0"/>
                  </a:lnTo>
                  <a:lnTo>
                    <a:pt x="3632761" y="339157"/>
                  </a:lnTo>
                  <a:lnTo>
                    <a:pt x="0" y="339157"/>
                  </a:lnTo>
                  <a:close/>
                </a:path>
              </a:pathLst>
            </a:custGeom>
            <a:solidFill>
              <a:srgbClr val="CECECE">
                <a:alpha val="84705"/>
              </a:srgbClr>
            </a:solidFill>
            <a:ln cap="sq" cmpd="sng" w="19050">
              <a:solidFill>
                <a:srgbClr val="682B2B">
                  <a:alpha val="84705"/>
                </a:srgbClr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2" name="Google Shape;102;p13"/>
            <p:cNvSpPr txBox="1"/>
            <p:nvPr/>
          </p:nvSpPr>
          <p:spPr>
            <a:xfrm>
              <a:off x="0" y="-28575"/>
              <a:ext cx="3632761" cy="367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3" name="Google Shape;103;p13"/>
          <p:cNvCxnSpPr/>
          <p:nvPr/>
        </p:nvCxnSpPr>
        <p:spPr>
          <a:xfrm rot="10800000">
            <a:off x="2688237" y="2853052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3"/>
          <p:cNvCxnSpPr/>
          <p:nvPr/>
        </p:nvCxnSpPr>
        <p:spPr>
          <a:xfrm rot="10800000">
            <a:off x="4090028" y="2853052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5" name="Google Shape;105;p13"/>
          <p:cNvCxnSpPr/>
          <p:nvPr/>
        </p:nvCxnSpPr>
        <p:spPr>
          <a:xfrm rot="10800000">
            <a:off x="5491819" y="2853052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6" name="Google Shape;106;p13"/>
          <p:cNvCxnSpPr/>
          <p:nvPr/>
        </p:nvCxnSpPr>
        <p:spPr>
          <a:xfrm rot="10800000">
            <a:off x="6893610" y="2853052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7" name="Google Shape;107;p13"/>
          <p:cNvCxnSpPr/>
          <p:nvPr/>
        </p:nvCxnSpPr>
        <p:spPr>
          <a:xfrm rot="10800000">
            <a:off x="8295400" y="2853052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8" name="Google Shape;108;p13"/>
          <p:cNvCxnSpPr/>
          <p:nvPr/>
        </p:nvCxnSpPr>
        <p:spPr>
          <a:xfrm rot="10800000">
            <a:off x="9639505" y="2851307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09" name="Google Shape;109;p13"/>
          <p:cNvGrpSpPr/>
          <p:nvPr/>
        </p:nvGrpSpPr>
        <p:grpSpPr>
          <a:xfrm>
            <a:off x="2261861" y="3084111"/>
            <a:ext cx="1368962" cy="640977"/>
            <a:chOff x="0" y="-28575"/>
            <a:chExt cx="1043217" cy="488456"/>
          </a:xfrm>
        </p:grpSpPr>
        <p:sp>
          <p:nvSpPr>
            <p:cNvPr id="110" name="Google Shape;110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11" name="Google Shape;111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" name="Google Shape;112;p13"/>
          <p:cNvGrpSpPr/>
          <p:nvPr/>
        </p:nvGrpSpPr>
        <p:grpSpPr>
          <a:xfrm>
            <a:off x="2214166" y="2986234"/>
            <a:ext cx="1368962" cy="640977"/>
            <a:chOff x="0" y="-28575"/>
            <a:chExt cx="1043217" cy="488456"/>
          </a:xfrm>
        </p:grpSpPr>
        <p:sp>
          <p:nvSpPr>
            <p:cNvPr id="113" name="Google Shape;113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114" name="Google Shape;114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3"/>
          <p:cNvGrpSpPr/>
          <p:nvPr/>
        </p:nvGrpSpPr>
        <p:grpSpPr>
          <a:xfrm>
            <a:off x="3625016" y="3084111"/>
            <a:ext cx="1368962" cy="640977"/>
            <a:chOff x="0" y="-28575"/>
            <a:chExt cx="1043217" cy="488456"/>
          </a:xfrm>
        </p:grpSpPr>
        <p:sp>
          <p:nvSpPr>
            <p:cNvPr id="116" name="Google Shape;116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17" name="Google Shape;117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" name="Google Shape;118;p13"/>
          <p:cNvGrpSpPr/>
          <p:nvPr/>
        </p:nvGrpSpPr>
        <p:grpSpPr>
          <a:xfrm>
            <a:off x="3577321" y="2986234"/>
            <a:ext cx="1368962" cy="640977"/>
            <a:chOff x="0" y="-28575"/>
            <a:chExt cx="1043217" cy="488456"/>
          </a:xfrm>
        </p:grpSpPr>
        <p:sp>
          <p:nvSpPr>
            <p:cNvPr id="119" name="Google Shape;119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120" name="Google Shape;120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3"/>
          <p:cNvGrpSpPr/>
          <p:nvPr/>
        </p:nvGrpSpPr>
        <p:grpSpPr>
          <a:xfrm>
            <a:off x="4988170" y="3084111"/>
            <a:ext cx="1368962" cy="640977"/>
            <a:chOff x="0" y="-28575"/>
            <a:chExt cx="1043217" cy="488456"/>
          </a:xfrm>
        </p:grpSpPr>
        <p:sp>
          <p:nvSpPr>
            <p:cNvPr id="122" name="Google Shape;122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23" name="Google Shape;123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3"/>
          <p:cNvGrpSpPr/>
          <p:nvPr/>
        </p:nvGrpSpPr>
        <p:grpSpPr>
          <a:xfrm>
            <a:off x="4940475" y="2986234"/>
            <a:ext cx="1368962" cy="640977"/>
            <a:chOff x="0" y="-28575"/>
            <a:chExt cx="1043217" cy="488456"/>
          </a:xfrm>
        </p:grpSpPr>
        <p:sp>
          <p:nvSpPr>
            <p:cNvPr id="125" name="Google Shape;125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126" name="Google Shape;126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6351325" y="3084111"/>
            <a:ext cx="1368962" cy="640977"/>
            <a:chOff x="0" y="-28575"/>
            <a:chExt cx="1043217" cy="488456"/>
          </a:xfrm>
        </p:grpSpPr>
        <p:sp>
          <p:nvSpPr>
            <p:cNvPr id="128" name="Google Shape;128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29" name="Google Shape;129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" name="Google Shape;130;p13"/>
          <p:cNvGrpSpPr/>
          <p:nvPr/>
        </p:nvGrpSpPr>
        <p:grpSpPr>
          <a:xfrm>
            <a:off x="6303630" y="2986234"/>
            <a:ext cx="1368962" cy="640977"/>
            <a:chOff x="0" y="-28575"/>
            <a:chExt cx="1043217" cy="488456"/>
          </a:xfrm>
        </p:grpSpPr>
        <p:sp>
          <p:nvSpPr>
            <p:cNvPr id="131" name="Google Shape;131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132" name="Google Shape;132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" name="Google Shape;133;p13"/>
          <p:cNvGrpSpPr/>
          <p:nvPr/>
        </p:nvGrpSpPr>
        <p:grpSpPr>
          <a:xfrm>
            <a:off x="7714479" y="3084111"/>
            <a:ext cx="1368962" cy="640977"/>
            <a:chOff x="0" y="-28575"/>
            <a:chExt cx="1043217" cy="488456"/>
          </a:xfrm>
        </p:grpSpPr>
        <p:sp>
          <p:nvSpPr>
            <p:cNvPr id="134" name="Google Shape;134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35" name="Google Shape;135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3"/>
          <p:cNvGrpSpPr/>
          <p:nvPr/>
        </p:nvGrpSpPr>
        <p:grpSpPr>
          <a:xfrm>
            <a:off x="7666784" y="2986234"/>
            <a:ext cx="1368962" cy="640977"/>
            <a:chOff x="0" y="-28575"/>
            <a:chExt cx="1043217" cy="488456"/>
          </a:xfrm>
        </p:grpSpPr>
        <p:sp>
          <p:nvSpPr>
            <p:cNvPr id="137" name="Google Shape;137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138" name="Google Shape;138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" name="Google Shape;139;p13"/>
          <p:cNvGrpSpPr/>
          <p:nvPr/>
        </p:nvGrpSpPr>
        <p:grpSpPr>
          <a:xfrm>
            <a:off x="9077633" y="3084111"/>
            <a:ext cx="1368962" cy="640977"/>
            <a:chOff x="0" y="-28575"/>
            <a:chExt cx="1043217" cy="488456"/>
          </a:xfrm>
        </p:grpSpPr>
        <p:sp>
          <p:nvSpPr>
            <p:cNvPr id="140" name="Google Shape;140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41" name="Google Shape;141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2" name="Google Shape;142;p13"/>
          <p:cNvGrpSpPr/>
          <p:nvPr/>
        </p:nvGrpSpPr>
        <p:grpSpPr>
          <a:xfrm>
            <a:off x="9029939" y="2986234"/>
            <a:ext cx="1368962" cy="640977"/>
            <a:chOff x="0" y="-28575"/>
            <a:chExt cx="1043217" cy="488456"/>
          </a:xfrm>
        </p:grpSpPr>
        <p:sp>
          <p:nvSpPr>
            <p:cNvPr id="143" name="Google Shape;143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144" name="Google Shape;144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5" name="Google Shape;145;p13"/>
          <p:cNvGrpSpPr/>
          <p:nvPr/>
        </p:nvGrpSpPr>
        <p:grpSpPr>
          <a:xfrm>
            <a:off x="2139252" y="4121170"/>
            <a:ext cx="1368962" cy="640977"/>
            <a:chOff x="0" y="-28575"/>
            <a:chExt cx="1043217" cy="488456"/>
          </a:xfrm>
        </p:grpSpPr>
        <p:sp>
          <p:nvSpPr>
            <p:cNvPr id="146" name="Google Shape;146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47" name="Google Shape;147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" name="Google Shape;148;p13"/>
          <p:cNvGrpSpPr/>
          <p:nvPr/>
        </p:nvGrpSpPr>
        <p:grpSpPr>
          <a:xfrm>
            <a:off x="2091557" y="4023293"/>
            <a:ext cx="1368962" cy="640977"/>
            <a:chOff x="0" y="-28575"/>
            <a:chExt cx="1043217" cy="488456"/>
          </a:xfrm>
        </p:grpSpPr>
        <p:sp>
          <p:nvSpPr>
            <p:cNvPr id="149" name="Google Shape;149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150" name="Google Shape;150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1" name="Google Shape;151;p13"/>
          <p:cNvGrpSpPr/>
          <p:nvPr/>
        </p:nvGrpSpPr>
        <p:grpSpPr>
          <a:xfrm>
            <a:off x="3502406" y="4121170"/>
            <a:ext cx="1368962" cy="640977"/>
            <a:chOff x="0" y="-28575"/>
            <a:chExt cx="1043217" cy="488456"/>
          </a:xfrm>
        </p:grpSpPr>
        <p:sp>
          <p:nvSpPr>
            <p:cNvPr id="152" name="Google Shape;152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53" name="Google Shape;153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13"/>
          <p:cNvGrpSpPr/>
          <p:nvPr/>
        </p:nvGrpSpPr>
        <p:grpSpPr>
          <a:xfrm>
            <a:off x="3454711" y="4023293"/>
            <a:ext cx="1368962" cy="640977"/>
            <a:chOff x="0" y="-28575"/>
            <a:chExt cx="1043217" cy="488456"/>
          </a:xfrm>
        </p:grpSpPr>
        <p:sp>
          <p:nvSpPr>
            <p:cNvPr id="155" name="Google Shape;155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156" name="Google Shape;156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157;p13"/>
          <p:cNvGrpSpPr/>
          <p:nvPr/>
        </p:nvGrpSpPr>
        <p:grpSpPr>
          <a:xfrm>
            <a:off x="4865560" y="4121170"/>
            <a:ext cx="1368962" cy="640977"/>
            <a:chOff x="0" y="-28575"/>
            <a:chExt cx="1043217" cy="488456"/>
          </a:xfrm>
        </p:grpSpPr>
        <p:sp>
          <p:nvSpPr>
            <p:cNvPr id="158" name="Google Shape;158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59" name="Google Shape;159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0" name="Google Shape;160;p13"/>
          <p:cNvGrpSpPr/>
          <p:nvPr/>
        </p:nvGrpSpPr>
        <p:grpSpPr>
          <a:xfrm>
            <a:off x="4817866" y="4023293"/>
            <a:ext cx="1368962" cy="640977"/>
            <a:chOff x="0" y="-28575"/>
            <a:chExt cx="1043217" cy="488456"/>
          </a:xfrm>
        </p:grpSpPr>
        <p:sp>
          <p:nvSpPr>
            <p:cNvPr id="161" name="Google Shape;161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162" name="Google Shape;162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13"/>
          <p:cNvGrpSpPr/>
          <p:nvPr/>
        </p:nvGrpSpPr>
        <p:grpSpPr>
          <a:xfrm>
            <a:off x="6228715" y="4121170"/>
            <a:ext cx="1368962" cy="640977"/>
            <a:chOff x="0" y="-28575"/>
            <a:chExt cx="1043217" cy="488456"/>
          </a:xfrm>
        </p:grpSpPr>
        <p:sp>
          <p:nvSpPr>
            <p:cNvPr id="164" name="Google Shape;164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65" name="Google Shape;165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6" name="Google Shape;166;p13"/>
          <p:cNvGrpSpPr/>
          <p:nvPr/>
        </p:nvGrpSpPr>
        <p:grpSpPr>
          <a:xfrm>
            <a:off x="6181020" y="4023293"/>
            <a:ext cx="1368962" cy="640977"/>
            <a:chOff x="0" y="-28575"/>
            <a:chExt cx="1043217" cy="488456"/>
          </a:xfrm>
        </p:grpSpPr>
        <p:sp>
          <p:nvSpPr>
            <p:cNvPr id="167" name="Google Shape;167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168" name="Google Shape;168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9" name="Google Shape;169;p13"/>
          <p:cNvGrpSpPr/>
          <p:nvPr/>
        </p:nvGrpSpPr>
        <p:grpSpPr>
          <a:xfrm>
            <a:off x="7591869" y="4121170"/>
            <a:ext cx="1368962" cy="640977"/>
            <a:chOff x="0" y="-28575"/>
            <a:chExt cx="1043217" cy="488456"/>
          </a:xfrm>
        </p:grpSpPr>
        <p:sp>
          <p:nvSpPr>
            <p:cNvPr id="170" name="Google Shape;170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71" name="Google Shape;171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13"/>
          <p:cNvGrpSpPr/>
          <p:nvPr/>
        </p:nvGrpSpPr>
        <p:grpSpPr>
          <a:xfrm>
            <a:off x="7544174" y="4023293"/>
            <a:ext cx="1368962" cy="640977"/>
            <a:chOff x="0" y="-28575"/>
            <a:chExt cx="1043217" cy="488456"/>
          </a:xfrm>
        </p:grpSpPr>
        <p:sp>
          <p:nvSpPr>
            <p:cNvPr id="173" name="Google Shape;173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174" name="Google Shape;174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5" name="Google Shape;175;p13"/>
          <p:cNvGrpSpPr/>
          <p:nvPr/>
        </p:nvGrpSpPr>
        <p:grpSpPr>
          <a:xfrm>
            <a:off x="8955024" y="4121170"/>
            <a:ext cx="1368962" cy="640977"/>
            <a:chOff x="0" y="-28575"/>
            <a:chExt cx="1043217" cy="488456"/>
          </a:xfrm>
        </p:grpSpPr>
        <p:sp>
          <p:nvSpPr>
            <p:cNvPr id="176" name="Google Shape;176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77" name="Google Shape;177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13"/>
          <p:cNvGrpSpPr/>
          <p:nvPr/>
        </p:nvGrpSpPr>
        <p:grpSpPr>
          <a:xfrm>
            <a:off x="8907329" y="4023293"/>
            <a:ext cx="1368962" cy="640977"/>
            <a:chOff x="0" y="-28575"/>
            <a:chExt cx="1043217" cy="488456"/>
          </a:xfrm>
        </p:grpSpPr>
        <p:sp>
          <p:nvSpPr>
            <p:cNvPr id="179" name="Google Shape;179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180" name="Google Shape;180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1" name="Google Shape;181;p13"/>
          <p:cNvGrpSpPr/>
          <p:nvPr/>
        </p:nvGrpSpPr>
        <p:grpSpPr>
          <a:xfrm>
            <a:off x="1984706" y="5153616"/>
            <a:ext cx="1368962" cy="640977"/>
            <a:chOff x="0" y="-28575"/>
            <a:chExt cx="1043217" cy="488456"/>
          </a:xfrm>
        </p:grpSpPr>
        <p:sp>
          <p:nvSpPr>
            <p:cNvPr id="182" name="Google Shape;182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83" name="Google Shape;183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4" name="Google Shape;184;p13"/>
          <p:cNvGrpSpPr/>
          <p:nvPr/>
        </p:nvGrpSpPr>
        <p:grpSpPr>
          <a:xfrm>
            <a:off x="1937011" y="5055739"/>
            <a:ext cx="1368962" cy="640977"/>
            <a:chOff x="0" y="-28575"/>
            <a:chExt cx="1043217" cy="488456"/>
          </a:xfrm>
        </p:grpSpPr>
        <p:sp>
          <p:nvSpPr>
            <p:cNvPr id="185" name="Google Shape;185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186" name="Google Shape;186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13"/>
          <p:cNvGrpSpPr/>
          <p:nvPr/>
        </p:nvGrpSpPr>
        <p:grpSpPr>
          <a:xfrm>
            <a:off x="3347860" y="5153616"/>
            <a:ext cx="1368962" cy="640977"/>
            <a:chOff x="0" y="-28575"/>
            <a:chExt cx="1043217" cy="488456"/>
          </a:xfrm>
        </p:grpSpPr>
        <p:sp>
          <p:nvSpPr>
            <p:cNvPr id="188" name="Google Shape;188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89" name="Google Shape;189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0" name="Google Shape;190;p13"/>
          <p:cNvGrpSpPr/>
          <p:nvPr/>
        </p:nvGrpSpPr>
        <p:grpSpPr>
          <a:xfrm>
            <a:off x="3300165" y="5055739"/>
            <a:ext cx="1368962" cy="640977"/>
            <a:chOff x="0" y="-28575"/>
            <a:chExt cx="1043217" cy="488456"/>
          </a:xfrm>
        </p:grpSpPr>
        <p:sp>
          <p:nvSpPr>
            <p:cNvPr id="191" name="Google Shape;191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192" name="Google Shape;192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3" name="Google Shape;193;p13"/>
          <p:cNvGrpSpPr/>
          <p:nvPr/>
        </p:nvGrpSpPr>
        <p:grpSpPr>
          <a:xfrm>
            <a:off x="4711015" y="5153616"/>
            <a:ext cx="1368962" cy="640977"/>
            <a:chOff x="0" y="-28575"/>
            <a:chExt cx="1043217" cy="488456"/>
          </a:xfrm>
        </p:grpSpPr>
        <p:sp>
          <p:nvSpPr>
            <p:cNvPr id="194" name="Google Shape;194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195" name="Google Shape;195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6" name="Google Shape;196;p13"/>
          <p:cNvGrpSpPr/>
          <p:nvPr/>
        </p:nvGrpSpPr>
        <p:grpSpPr>
          <a:xfrm>
            <a:off x="4663320" y="5055739"/>
            <a:ext cx="1368962" cy="640977"/>
            <a:chOff x="0" y="-28575"/>
            <a:chExt cx="1043217" cy="488456"/>
          </a:xfrm>
        </p:grpSpPr>
        <p:sp>
          <p:nvSpPr>
            <p:cNvPr id="197" name="Google Shape;197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198" name="Google Shape;198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9" name="Google Shape;199;p13"/>
          <p:cNvGrpSpPr/>
          <p:nvPr/>
        </p:nvGrpSpPr>
        <p:grpSpPr>
          <a:xfrm>
            <a:off x="6074169" y="5153616"/>
            <a:ext cx="1368962" cy="640977"/>
            <a:chOff x="0" y="-28575"/>
            <a:chExt cx="1043217" cy="488456"/>
          </a:xfrm>
        </p:grpSpPr>
        <p:sp>
          <p:nvSpPr>
            <p:cNvPr id="200" name="Google Shape;200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201" name="Google Shape;201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2" name="Google Shape;202;p13"/>
          <p:cNvGrpSpPr/>
          <p:nvPr/>
        </p:nvGrpSpPr>
        <p:grpSpPr>
          <a:xfrm>
            <a:off x="6026474" y="5055739"/>
            <a:ext cx="1368962" cy="640977"/>
            <a:chOff x="0" y="-28575"/>
            <a:chExt cx="1043217" cy="488456"/>
          </a:xfrm>
        </p:grpSpPr>
        <p:sp>
          <p:nvSpPr>
            <p:cNvPr id="203" name="Google Shape;203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204" name="Google Shape;204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5" name="Google Shape;205;p13"/>
          <p:cNvGrpSpPr/>
          <p:nvPr/>
        </p:nvGrpSpPr>
        <p:grpSpPr>
          <a:xfrm>
            <a:off x="7437323" y="5153616"/>
            <a:ext cx="1368962" cy="640977"/>
            <a:chOff x="0" y="-28575"/>
            <a:chExt cx="1043217" cy="488456"/>
          </a:xfrm>
        </p:grpSpPr>
        <p:sp>
          <p:nvSpPr>
            <p:cNvPr id="206" name="Google Shape;206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207" name="Google Shape;207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8" name="Google Shape;208;p13"/>
          <p:cNvGrpSpPr/>
          <p:nvPr/>
        </p:nvGrpSpPr>
        <p:grpSpPr>
          <a:xfrm>
            <a:off x="7389629" y="5055739"/>
            <a:ext cx="1368962" cy="640977"/>
            <a:chOff x="0" y="-28575"/>
            <a:chExt cx="1043217" cy="488456"/>
          </a:xfrm>
        </p:grpSpPr>
        <p:sp>
          <p:nvSpPr>
            <p:cNvPr id="209" name="Google Shape;209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210" name="Google Shape;210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13"/>
          <p:cNvGrpSpPr/>
          <p:nvPr/>
        </p:nvGrpSpPr>
        <p:grpSpPr>
          <a:xfrm>
            <a:off x="8800478" y="5153616"/>
            <a:ext cx="1368962" cy="640977"/>
            <a:chOff x="0" y="-28575"/>
            <a:chExt cx="1043217" cy="488456"/>
          </a:xfrm>
        </p:grpSpPr>
        <p:sp>
          <p:nvSpPr>
            <p:cNvPr id="212" name="Google Shape;212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213" name="Google Shape;213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13"/>
          <p:cNvGrpSpPr/>
          <p:nvPr/>
        </p:nvGrpSpPr>
        <p:grpSpPr>
          <a:xfrm>
            <a:off x="8752783" y="5055739"/>
            <a:ext cx="1368962" cy="640977"/>
            <a:chOff x="0" y="-28575"/>
            <a:chExt cx="1043217" cy="488456"/>
          </a:xfrm>
        </p:grpSpPr>
        <p:sp>
          <p:nvSpPr>
            <p:cNvPr id="215" name="Google Shape;215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216" name="Google Shape;216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7" name="Google Shape;217;p13"/>
          <p:cNvGrpSpPr/>
          <p:nvPr/>
        </p:nvGrpSpPr>
        <p:grpSpPr>
          <a:xfrm>
            <a:off x="1893425" y="6214285"/>
            <a:ext cx="1368962" cy="640977"/>
            <a:chOff x="0" y="-28575"/>
            <a:chExt cx="1043217" cy="488456"/>
          </a:xfrm>
        </p:grpSpPr>
        <p:sp>
          <p:nvSpPr>
            <p:cNvPr id="218" name="Google Shape;218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219" name="Google Shape;219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p13"/>
          <p:cNvGrpSpPr/>
          <p:nvPr/>
        </p:nvGrpSpPr>
        <p:grpSpPr>
          <a:xfrm>
            <a:off x="1845730" y="6116408"/>
            <a:ext cx="1368962" cy="640977"/>
            <a:chOff x="0" y="-28575"/>
            <a:chExt cx="1043217" cy="488456"/>
          </a:xfrm>
        </p:grpSpPr>
        <p:sp>
          <p:nvSpPr>
            <p:cNvPr id="221" name="Google Shape;221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222" name="Google Shape;222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3" name="Google Shape;223;p13"/>
          <p:cNvGrpSpPr/>
          <p:nvPr/>
        </p:nvGrpSpPr>
        <p:grpSpPr>
          <a:xfrm>
            <a:off x="3256580" y="6214285"/>
            <a:ext cx="1368962" cy="640977"/>
            <a:chOff x="0" y="-28575"/>
            <a:chExt cx="1043217" cy="488456"/>
          </a:xfrm>
        </p:grpSpPr>
        <p:sp>
          <p:nvSpPr>
            <p:cNvPr id="224" name="Google Shape;224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225" name="Google Shape;225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p13"/>
          <p:cNvGrpSpPr/>
          <p:nvPr/>
        </p:nvGrpSpPr>
        <p:grpSpPr>
          <a:xfrm>
            <a:off x="3208885" y="6116408"/>
            <a:ext cx="1368962" cy="640977"/>
            <a:chOff x="0" y="-28575"/>
            <a:chExt cx="1043217" cy="488456"/>
          </a:xfrm>
        </p:grpSpPr>
        <p:sp>
          <p:nvSpPr>
            <p:cNvPr id="227" name="Google Shape;227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228" name="Google Shape;228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13"/>
          <p:cNvGrpSpPr/>
          <p:nvPr/>
        </p:nvGrpSpPr>
        <p:grpSpPr>
          <a:xfrm>
            <a:off x="4619734" y="6214285"/>
            <a:ext cx="1368962" cy="640977"/>
            <a:chOff x="0" y="-28575"/>
            <a:chExt cx="1043217" cy="488456"/>
          </a:xfrm>
        </p:grpSpPr>
        <p:sp>
          <p:nvSpPr>
            <p:cNvPr id="230" name="Google Shape;230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231" name="Google Shape;231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13"/>
          <p:cNvGrpSpPr/>
          <p:nvPr/>
        </p:nvGrpSpPr>
        <p:grpSpPr>
          <a:xfrm>
            <a:off x="4572039" y="6116408"/>
            <a:ext cx="1368962" cy="640977"/>
            <a:chOff x="0" y="-28575"/>
            <a:chExt cx="1043217" cy="488456"/>
          </a:xfrm>
        </p:grpSpPr>
        <p:sp>
          <p:nvSpPr>
            <p:cNvPr id="233" name="Google Shape;233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234" name="Google Shape;234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5" name="Google Shape;235;p13"/>
          <p:cNvGrpSpPr/>
          <p:nvPr/>
        </p:nvGrpSpPr>
        <p:grpSpPr>
          <a:xfrm>
            <a:off x="5982888" y="6214285"/>
            <a:ext cx="1368962" cy="640977"/>
            <a:chOff x="0" y="-28575"/>
            <a:chExt cx="1043217" cy="488456"/>
          </a:xfrm>
        </p:grpSpPr>
        <p:sp>
          <p:nvSpPr>
            <p:cNvPr id="236" name="Google Shape;236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237" name="Google Shape;237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8" name="Google Shape;238;p13"/>
          <p:cNvGrpSpPr/>
          <p:nvPr/>
        </p:nvGrpSpPr>
        <p:grpSpPr>
          <a:xfrm>
            <a:off x="5935193" y="6116408"/>
            <a:ext cx="1368962" cy="640977"/>
            <a:chOff x="0" y="-28575"/>
            <a:chExt cx="1043217" cy="488456"/>
          </a:xfrm>
        </p:grpSpPr>
        <p:sp>
          <p:nvSpPr>
            <p:cNvPr id="239" name="Google Shape;239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240" name="Google Shape;240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1" name="Google Shape;241;p13"/>
          <p:cNvGrpSpPr/>
          <p:nvPr/>
        </p:nvGrpSpPr>
        <p:grpSpPr>
          <a:xfrm>
            <a:off x="7346043" y="6214285"/>
            <a:ext cx="1368962" cy="640977"/>
            <a:chOff x="0" y="-28575"/>
            <a:chExt cx="1043217" cy="488456"/>
          </a:xfrm>
        </p:grpSpPr>
        <p:sp>
          <p:nvSpPr>
            <p:cNvPr id="242" name="Google Shape;242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243" name="Google Shape;243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4" name="Google Shape;244;p13"/>
          <p:cNvGrpSpPr/>
          <p:nvPr/>
        </p:nvGrpSpPr>
        <p:grpSpPr>
          <a:xfrm>
            <a:off x="7298348" y="6116408"/>
            <a:ext cx="1368962" cy="640977"/>
            <a:chOff x="0" y="-28575"/>
            <a:chExt cx="1043217" cy="488456"/>
          </a:xfrm>
        </p:grpSpPr>
        <p:sp>
          <p:nvSpPr>
            <p:cNvPr id="245" name="Google Shape;245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246" name="Google Shape;246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7" name="Google Shape;247;p13"/>
          <p:cNvGrpSpPr/>
          <p:nvPr/>
        </p:nvGrpSpPr>
        <p:grpSpPr>
          <a:xfrm>
            <a:off x="8709197" y="6214285"/>
            <a:ext cx="1368962" cy="640977"/>
            <a:chOff x="0" y="-28575"/>
            <a:chExt cx="1043217" cy="488456"/>
          </a:xfrm>
        </p:grpSpPr>
        <p:sp>
          <p:nvSpPr>
            <p:cNvPr id="248" name="Google Shape;248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249" name="Google Shape;249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0" name="Google Shape;250;p13"/>
          <p:cNvGrpSpPr/>
          <p:nvPr/>
        </p:nvGrpSpPr>
        <p:grpSpPr>
          <a:xfrm>
            <a:off x="8661502" y="6116408"/>
            <a:ext cx="1368962" cy="640977"/>
            <a:chOff x="0" y="-28575"/>
            <a:chExt cx="1043217" cy="488456"/>
          </a:xfrm>
        </p:grpSpPr>
        <p:sp>
          <p:nvSpPr>
            <p:cNvPr id="251" name="Google Shape;251;p13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252" name="Google Shape;252;p13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53" name="Google Shape;253;p13"/>
          <p:cNvCxnSpPr/>
          <p:nvPr/>
        </p:nvCxnSpPr>
        <p:spPr>
          <a:xfrm>
            <a:off x="2669187" y="2851307"/>
            <a:ext cx="6970318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4" name="Google Shape;254;p13"/>
          <p:cNvSpPr txBox="1"/>
          <p:nvPr/>
        </p:nvSpPr>
        <p:spPr>
          <a:xfrm>
            <a:off x="985160" y="489710"/>
            <a:ext cx="8820671" cy="5568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99" u="none" cap="none" strike="noStrike">
                <a:solidFill>
                  <a:srgbClr val="AC1414"/>
                </a:solidFill>
                <a:latin typeface="Roboto"/>
                <a:ea typeface="Roboto"/>
                <a:cs typeface="Roboto"/>
                <a:sym typeface="Roboto"/>
              </a:rPr>
              <a:t>WORKING IN A MATRIX ORGANIZATION SLIDES</a:t>
            </a:r>
            <a:endParaRPr/>
          </a:p>
        </p:txBody>
      </p:sp>
      <p:sp>
        <p:nvSpPr>
          <p:cNvPr id="255" name="Google Shape;255;p13"/>
          <p:cNvSpPr txBox="1"/>
          <p:nvPr/>
        </p:nvSpPr>
        <p:spPr>
          <a:xfrm>
            <a:off x="5039989" y="1926750"/>
            <a:ext cx="25413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GENERAL MANAGER</a:t>
            </a:r>
            <a:endParaRPr/>
          </a:p>
        </p:txBody>
      </p:sp>
      <p:sp>
        <p:nvSpPr>
          <p:cNvPr id="256" name="Google Shape;256;p13"/>
          <p:cNvSpPr txBox="1"/>
          <p:nvPr/>
        </p:nvSpPr>
        <p:spPr>
          <a:xfrm>
            <a:off x="2429041" y="3202775"/>
            <a:ext cx="919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01</a:t>
            </a:r>
            <a:endParaRPr/>
          </a:p>
        </p:txBody>
      </p:sp>
      <p:sp>
        <p:nvSpPr>
          <p:cNvPr id="257" name="Google Shape;257;p13"/>
          <p:cNvSpPr txBox="1"/>
          <p:nvPr/>
        </p:nvSpPr>
        <p:spPr>
          <a:xfrm>
            <a:off x="3799192" y="3202775"/>
            <a:ext cx="9198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02</a:t>
            </a:r>
            <a:endParaRPr/>
          </a:p>
        </p:txBody>
      </p:sp>
      <p:sp>
        <p:nvSpPr>
          <p:cNvPr id="258" name="Google Shape;258;p13"/>
          <p:cNvSpPr txBox="1"/>
          <p:nvPr/>
        </p:nvSpPr>
        <p:spPr>
          <a:xfrm>
            <a:off x="5144722" y="3202775"/>
            <a:ext cx="892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03</a:t>
            </a:r>
            <a:endParaRPr/>
          </a:p>
        </p:txBody>
      </p:sp>
      <p:sp>
        <p:nvSpPr>
          <p:cNvPr id="259" name="Google Shape;259;p13"/>
          <p:cNvSpPr txBox="1"/>
          <p:nvPr/>
        </p:nvSpPr>
        <p:spPr>
          <a:xfrm>
            <a:off x="6548235" y="3202775"/>
            <a:ext cx="892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04</a:t>
            </a:r>
            <a:endParaRPr/>
          </a:p>
        </p:txBody>
      </p:sp>
      <p:sp>
        <p:nvSpPr>
          <p:cNvPr id="260" name="Google Shape;260;p13"/>
          <p:cNvSpPr txBox="1"/>
          <p:nvPr/>
        </p:nvSpPr>
        <p:spPr>
          <a:xfrm>
            <a:off x="7951747" y="3202775"/>
            <a:ext cx="892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05</a:t>
            </a:r>
            <a:endParaRPr/>
          </a:p>
        </p:txBody>
      </p:sp>
      <p:sp>
        <p:nvSpPr>
          <p:cNvPr id="261" name="Google Shape;261;p13"/>
          <p:cNvSpPr txBox="1"/>
          <p:nvPr/>
        </p:nvSpPr>
        <p:spPr>
          <a:xfrm>
            <a:off x="9355260" y="3202775"/>
            <a:ext cx="8925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06</a:t>
            </a:r>
            <a:endParaRPr/>
          </a:p>
        </p:txBody>
      </p:sp>
      <p:sp>
        <p:nvSpPr>
          <p:cNvPr id="262" name="Google Shape;262;p13"/>
          <p:cNvSpPr txBox="1"/>
          <p:nvPr/>
        </p:nvSpPr>
        <p:spPr>
          <a:xfrm>
            <a:off x="2453071" y="4239831"/>
            <a:ext cx="611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01</a:t>
            </a:r>
            <a:endParaRPr/>
          </a:p>
        </p:txBody>
      </p:sp>
      <p:sp>
        <p:nvSpPr>
          <p:cNvPr id="263" name="Google Shape;263;p13"/>
          <p:cNvSpPr txBox="1"/>
          <p:nvPr/>
        </p:nvSpPr>
        <p:spPr>
          <a:xfrm>
            <a:off x="3899420" y="4239831"/>
            <a:ext cx="611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02</a:t>
            </a:r>
            <a:endParaRPr/>
          </a:p>
        </p:txBody>
      </p:sp>
      <p:sp>
        <p:nvSpPr>
          <p:cNvPr id="264" name="Google Shape;264;p13"/>
          <p:cNvSpPr txBox="1"/>
          <p:nvPr/>
        </p:nvSpPr>
        <p:spPr>
          <a:xfrm>
            <a:off x="5168039" y="4239831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03</a:t>
            </a:r>
            <a:endParaRPr/>
          </a:p>
        </p:txBody>
      </p:sp>
      <p:sp>
        <p:nvSpPr>
          <p:cNvPr id="265" name="Google Shape;265;p13"/>
          <p:cNvSpPr txBox="1"/>
          <p:nvPr/>
        </p:nvSpPr>
        <p:spPr>
          <a:xfrm>
            <a:off x="6571551" y="4239831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04</a:t>
            </a:r>
            <a:endParaRPr/>
          </a:p>
        </p:txBody>
      </p:sp>
      <p:sp>
        <p:nvSpPr>
          <p:cNvPr id="266" name="Google Shape;266;p13"/>
          <p:cNvSpPr txBox="1"/>
          <p:nvPr/>
        </p:nvSpPr>
        <p:spPr>
          <a:xfrm>
            <a:off x="7975065" y="4239831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05</a:t>
            </a:r>
            <a:endParaRPr/>
          </a:p>
        </p:txBody>
      </p:sp>
      <p:sp>
        <p:nvSpPr>
          <p:cNvPr id="267" name="Google Shape;267;p13"/>
          <p:cNvSpPr txBox="1"/>
          <p:nvPr/>
        </p:nvSpPr>
        <p:spPr>
          <a:xfrm>
            <a:off x="9378577" y="4239831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06</a:t>
            </a:r>
            <a:endParaRPr/>
          </a:p>
        </p:txBody>
      </p:sp>
      <p:sp>
        <p:nvSpPr>
          <p:cNvPr id="268" name="Google Shape;268;p13"/>
          <p:cNvSpPr txBox="1"/>
          <p:nvPr/>
        </p:nvSpPr>
        <p:spPr>
          <a:xfrm>
            <a:off x="2254493" y="5285126"/>
            <a:ext cx="611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01</a:t>
            </a:r>
            <a:endParaRPr/>
          </a:p>
        </p:txBody>
      </p:sp>
      <p:sp>
        <p:nvSpPr>
          <p:cNvPr id="269" name="Google Shape;269;p13"/>
          <p:cNvSpPr txBox="1"/>
          <p:nvPr/>
        </p:nvSpPr>
        <p:spPr>
          <a:xfrm>
            <a:off x="3700843" y="5285126"/>
            <a:ext cx="611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02</a:t>
            </a:r>
            <a:endParaRPr/>
          </a:p>
        </p:txBody>
      </p:sp>
      <p:sp>
        <p:nvSpPr>
          <p:cNvPr id="270" name="Google Shape;270;p13"/>
          <p:cNvSpPr txBox="1"/>
          <p:nvPr/>
        </p:nvSpPr>
        <p:spPr>
          <a:xfrm>
            <a:off x="4975343" y="5285126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03</a:t>
            </a:r>
            <a:endParaRPr/>
          </a:p>
        </p:txBody>
      </p:sp>
      <p:sp>
        <p:nvSpPr>
          <p:cNvPr id="271" name="Google Shape;271;p13"/>
          <p:cNvSpPr txBox="1"/>
          <p:nvPr/>
        </p:nvSpPr>
        <p:spPr>
          <a:xfrm>
            <a:off x="6378856" y="5285126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04</a:t>
            </a:r>
            <a:endParaRPr/>
          </a:p>
        </p:txBody>
      </p:sp>
      <p:sp>
        <p:nvSpPr>
          <p:cNvPr id="272" name="Google Shape;272;p13"/>
          <p:cNvSpPr txBox="1"/>
          <p:nvPr/>
        </p:nvSpPr>
        <p:spPr>
          <a:xfrm>
            <a:off x="7782369" y="5285126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05</a:t>
            </a:r>
            <a:endParaRPr/>
          </a:p>
        </p:txBody>
      </p:sp>
      <p:sp>
        <p:nvSpPr>
          <p:cNvPr id="273" name="Google Shape;273;p13"/>
          <p:cNvSpPr txBox="1"/>
          <p:nvPr/>
        </p:nvSpPr>
        <p:spPr>
          <a:xfrm>
            <a:off x="9185881" y="5285126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06</a:t>
            </a:r>
            <a:endParaRPr/>
          </a:p>
        </p:txBody>
      </p:sp>
      <p:sp>
        <p:nvSpPr>
          <p:cNvPr id="274" name="Google Shape;274;p13"/>
          <p:cNvSpPr txBox="1"/>
          <p:nvPr/>
        </p:nvSpPr>
        <p:spPr>
          <a:xfrm>
            <a:off x="2147275" y="6345791"/>
            <a:ext cx="611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01</a:t>
            </a:r>
            <a:endParaRPr/>
          </a:p>
        </p:txBody>
      </p:sp>
      <p:sp>
        <p:nvSpPr>
          <p:cNvPr id="275" name="Google Shape;275;p13"/>
          <p:cNvSpPr txBox="1"/>
          <p:nvPr/>
        </p:nvSpPr>
        <p:spPr>
          <a:xfrm>
            <a:off x="3593624" y="6345791"/>
            <a:ext cx="6117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02</a:t>
            </a:r>
            <a:endParaRPr/>
          </a:p>
        </p:txBody>
      </p:sp>
      <p:sp>
        <p:nvSpPr>
          <p:cNvPr id="276" name="Google Shape;276;p13"/>
          <p:cNvSpPr txBox="1"/>
          <p:nvPr/>
        </p:nvSpPr>
        <p:spPr>
          <a:xfrm>
            <a:off x="4871300" y="6345791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03</a:t>
            </a:r>
            <a:endParaRPr/>
          </a:p>
        </p:txBody>
      </p:sp>
      <p:sp>
        <p:nvSpPr>
          <p:cNvPr id="277" name="Google Shape;277;p13"/>
          <p:cNvSpPr txBox="1"/>
          <p:nvPr/>
        </p:nvSpPr>
        <p:spPr>
          <a:xfrm>
            <a:off x="6274813" y="6345791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04</a:t>
            </a:r>
            <a:endParaRPr/>
          </a:p>
        </p:txBody>
      </p:sp>
      <p:sp>
        <p:nvSpPr>
          <p:cNvPr id="278" name="Google Shape;278;p13"/>
          <p:cNvSpPr txBox="1"/>
          <p:nvPr/>
        </p:nvSpPr>
        <p:spPr>
          <a:xfrm>
            <a:off x="7678326" y="6345791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05</a:t>
            </a:r>
            <a:endParaRPr/>
          </a:p>
        </p:txBody>
      </p:sp>
      <p:sp>
        <p:nvSpPr>
          <p:cNvPr id="279" name="Google Shape;279;p13"/>
          <p:cNvSpPr txBox="1"/>
          <p:nvPr/>
        </p:nvSpPr>
        <p:spPr>
          <a:xfrm>
            <a:off x="9081838" y="6345791"/>
            <a:ext cx="5934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06</a:t>
            </a:r>
            <a:endParaRPr/>
          </a:p>
        </p:txBody>
      </p:sp>
      <p:sp>
        <p:nvSpPr>
          <p:cNvPr id="280" name="Google Shape;280;p13"/>
          <p:cNvSpPr txBox="1"/>
          <p:nvPr/>
        </p:nvSpPr>
        <p:spPr>
          <a:xfrm>
            <a:off x="548953" y="4147749"/>
            <a:ext cx="1171129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01</a:t>
            </a:r>
            <a:endParaRPr/>
          </a:p>
        </p:txBody>
      </p:sp>
      <p:sp>
        <p:nvSpPr>
          <p:cNvPr id="281" name="Google Shape;281;p13"/>
          <p:cNvSpPr txBox="1"/>
          <p:nvPr/>
        </p:nvSpPr>
        <p:spPr>
          <a:xfrm>
            <a:off x="562500" y="4499175"/>
            <a:ext cx="1171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NAME</a:t>
            </a:r>
            <a:endParaRPr/>
          </a:p>
        </p:txBody>
      </p:sp>
      <p:sp>
        <p:nvSpPr>
          <p:cNvPr id="282" name="Google Shape;282;p13"/>
          <p:cNvSpPr txBox="1"/>
          <p:nvPr/>
        </p:nvSpPr>
        <p:spPr>
          <a:xfrm>
            <a:off x="548953" y="5161842"/>
            <a:ext cx="1171129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02</a:t>
            </a:r>
            <a:endParaRPr/>
          </a:p>
        </p:txBody>
      </p:sp>
      <p:sp>
        <p:nvSpPr>
          <p:cNvPr id="283" name="Google Shape;283;p13"/>
          <p:cNvSpPr txBox="1"/>
          <p:nvPr/>
        </p:nvSpPr>
        <p:spPr>
          <a:xfrm>
            <a:off x="562500" y="5513263"/>
            <a:ext cx="1171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NAME</a:t>
            </a:r>
            <a:endParaRPr/>
          </a:p>
        </p:txBody>
      </p:sp>
      <p:sp>
        <p:nvSpPr>
          <p:cNvPr id="284" name="Google Shape;284;p13"/>
          <p:cNvSpPr txBox="1"/>
          <p:nvPr/>
        </p:nvSpPr>
        <p:spPr>
          <a:xfrm>
            <a:off x="548953" y="6222511"/>
            <a:ext cx="1171129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03</a:t>
            </a:r>
            <a:endParaRPr/>
          </a:p>
        </p:txBody>
      </p:sp>
      <p:sp>
        <p:nvSpPr>
          <p:cNvPr id="285" name="Google Shape;285;p13"/>
          <p:cNvSpPr txBox="1"/>
          <p:nvPr/>
        </p:nvSpPr>
        <p:spPr>
          <a:xfrm>
            <a:off x="562500" y="6573926"/>
            <a:ext cx="1171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EFE"/>
        </a:solidFill>
      </p:bgPr>
    </p:bg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image" id="290" name="Google Shape;290;p14"/>
          <p:cNvSpPr/>
          <p:nvPr/>
        </p:nvSpPr>
        <p:spPr>
          <a:xfrm>
            <a:off x="-3" y="0"/>
            <a:ext cx="10692003" cy="7560002"/>
          </a:xfrm>
          <a:custGeom>
            <a:rect b="b" l="l" r="r" t="t"/>
            <a:pathLst>
              <a:path extrusionOk="0" h="7560002" w="10692003">
                <a:moveTo>
                  <a:pt x="0" y="0"/>
                </a:moveTo>
                <a:lnTo>
                  <a:pt x="10692003" y="0"/>
                </a:lnTo>
                <a:lnTo>
                  <a:pt x="10692003" y="7560002"/>
                </a:lnTo>
                <a:lnTo>
                  <a:pt x="0" y="75600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291" name="Google Shape;291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27897" y="1407925"/>
            <a:ext cx="4536407" cy="75565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2" name="Google Shape;292;p14"/>
          <p:cNvCxnSpPr/>
          <p:nvPr/>
        </p:nvCxnSpPr>
        <p:spPr>
          <a:xfrm rot="10800000">
            <a:off x="4773211" y="2423264"/>
            <a:ext cx="0" cy="395283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93" name="Google Shape;293;p14"/>
          <p:cNvGrpSpPr/>
          <p:nvPr/>
        </p:nvGrpSpPr>
        <p:grpSpPr>
          <a:xfrm>
            <a:off x="3334980" y="1709851"/>
            <a:ext cx="3135719" cy="803895"/>
            <a:chOff x="0" y="-63206"/>
            <a:chExt cx="4180958" cy="1071859"/>
          </a:xfrm>
        </p:grpSpPr>
        <p:grpSp>
          <p:nvGrpSpPr>
            <p:cNvPr id="294" name="Google Shape;294;p14"/>
            <p:cNvGrpSpPr/>
            <p:nvPr/>
          </p:nvGrpSpPr>
          <p:grpSpPr>
            <a:xfrm>
              <a:off x="140761" y="77555"/>
              <a:ext cx="4040197" cy="931098"/>
              <a:chOff x="0" y="-28575"/>
              <a:chExt cx="1826548" cy="420943"/>
            </a:xfrm>
          </p:grpSpPr>
          <p:sp>
            <p:nvSpPr>
              <p:cNvPr id="295" name="Google Shape;295;p14"/>
              <p:cNvSpPr/>
              <p:nvPr/>
            </p:nvSpPr>
            <p:spPr>
              <a:xfrm>
                <a:off x="0" y="0"/>
                <a:ext cx="1826548" cy="392368"/>
              </a:xfrm>
              <a:custGeom>
                <a:rect b="b" l="l" r="r" t="t"/>
                <a:pathLst>
                  <a:path extrusionOk="0" h="392368" w="1826548">
                    <a:moveTo>
                      <a:pt x="203200" y="0"/>
                    </a:moveTo>
                    <a:lnTo>
                      <a:pt x="1826548" y="0"/>
                    </a:lnTo>
                    <a:lnTo>
                      <a:pt x="1623348" y="392368"/>
                    </a:lnTo>
                    <a:lnTo>
                      <a:pt x="0" y="392368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296" name="Google Shape;296;p14"/>
              <p:cNvSpPr txBox="1"/>
              <p:nvPr/>
            </p:nvSpPr>
            <p:spPr>
              <a:xfrm>
                <a:off x="101600" y="-28575"/>
                <a:ext cx="1623348" cy="4209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7" name="Google Shape;297;p14"/>
            <p:cNvGrpSpPr/>
            <p:nvPr/>
          </p:nvGrpSpPr>
          <p:grpSpPr>
            <a:xfrm>
              <a:off x="0" y="-63206"/>
              <a:ext cx="4040197" cy="931098"/>
              <a:chOff x="0" y="-28575"/>
              <a:chExt cx="1826548" cy="420943"/>
            </a:xfrm>
          </p:grpSpPr>
          <p:sp>
            <p:nvSpPr>
              <p:cNvPr id="298" name="Google Shape;298;p14"/>
              <p:cNvSpPr/>
              <p:nvPr/>
            </p:nvSpPr>
            <p:spPr>
              <a:xfrm>
                <a:off x="0" y="0"/>
                <a:ext cx="1826548" cy="392368"/>
              </a:xfrm>
              <a:custGeom>
                <a:rect b="b" l="l" r="r" t="t"/>
                <a:pathLst>
                  <a:path extrusionOk="0" h="392368" w="1826548">
                    <a:moveTo>
                      <a:pt x="203200" y="0"/>
                    </a:moveTo>
                    <a:lnTo>
                      <a:pt x="1826548" y="0"/>
                    </a:lnTo>
                    <a:lnTo>
                      <a:pt x="1623348" y="392368"/>
                    </a:lnTo>
                    <a:lnTo>
                      <a:pt x="0" y="392368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EE5151"/>
              </a:solidFill>
              <a:ln>
                <a:noFill/>
              </a:ln>
            </p:spPr>
          </p:sp>
          <p:sp>
            <p:nvSpPr>
              <p:cNvPr id="299" name="Google Shape;299;p14"/>
              <p:cNvSpPr txBox="1"/>
              <p:nvPr/>
            </p:nvSpPr>
            <p:spPr>
              <a:xfrm>
                <a:off x="101600" y="-28575"/>
                <a:ext cx="1623348" cy="4209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00" name="Google Shape;300;p14"/>
          <p:cNvGrpSpPr/>
          <p:nvPr/>
        </p:nvGrpSpPr>
        <p:grpSpPr>
          <a:xfrm>
            <a:off x="262211" y="3830577"/>
            <a:ext cx="10136690" cy="1026103"/>
            <a:chOff x="0" y="-28575"/>
            <a:chExt cx="3632761" cy="367732"/>
          </a:xfrm>
        </p:grpSpPr>
        <p:sp>
          <p:nvSpPr>
            <p:cNvPr id="301" name="Google Shape;301;p14"/>
            <p:cNvSpPr/>
            <p:nvPr/>
          </p:nvSpPr>
          <p:spPr>
            <a:xfrm>
              <a:off x="0" y="0"/>
              <a:ext cx="3632761" cy="339157"/>
            </a:xfrm>
            <a:custGeom>
              <a:rect b="b" l="l" r="r" t="t"/>
              <a:pathLst>
                <a:path extrusionOk="0" h="339157" w="3632761">
                  <a:moveTo>
                    <a:pt x="0" y="0"/>
                  </a:moveTo>
                  <a:lnTo>
                    <a:pt x="3632761" y="0"/>
                  </a:lnTo>
                  <a:lnTo>
                    <a:pt x="3632761" y="339157"/>
                  </a:lnTo>
                  <a:lnTo>
                    <a:pt x="0" y="339157"/>
                  </a:lnTo>
                  <a:close/>
                </a:path>
              </a:pathLst>
            </a:custGeom>
            <a:solidFill>
              <a:srgbClr val="CECECE">
                <a:alpha val="91764"/>
              </a:srgbClr>
            </a:solidFill>
            <a:ln cap="sq" cmpd="sng" w="19050">
              <a:solidFill>
                <a:srgbClr val="682B2B">
                  <a:alpha val="91764"/>
                </a:srgbClr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2" name="Google Shape;302;p14"/>
            <p:cNvSpPr txBox="1"/>
            <p:nvPr/>
          </p:nvSpPr>
          <p:spPr>
            <a:xfrm>
              <a:off x="0" y="-28575"/>
              <a:ext cx="3632761" cy="367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3" name="Google Shape;303;p14"/>
          <p:cNvGrpSpPr/>
          <p:nvPr/>
        </p:nvGrpSpPr>
        <p:grpSpPr>
          <a:xfrm>
            <a:off x="262211" y="4890997"/>
            <a:ext cx="10136690" cy="1026103"/>
            <a:chOff x="0" y="-28575"/>
            <a:chExt cx="3632761" cy="367732"/>
          </a:xfrm>
        </p:grpSpPr>
        <p:sp>
          <p:nvSpPr>
            <p:cNvPr id="304" name="Google Shape;304;p14"/>
            <p:cNvSpPr/>
            <p:nvPr/>
          </p:nvSpPr>
          <p:spPr>
            <a:xfrm>
              <a:off x="0" y="0"/>
              <a:ext cx="3632761" cy="339157"/>
            </a:xfrm>
            <a:custGeom>
              <a:rect b="b" l="l" r="r" t="t"/>
              <a:pathLst>
                <a:path extrusionOk="0" h="339157" w="3632761">
                  <a:moveTo>
                    <a:pt x="0" y="0"/>
                  </a:moveTo>
                  <a:lnTo>
                    <a:pt x="3632761" y="0"/>
                  </a:lnTo>
                  <a:lnTo>
                    <a:pt x="3632761" y="339157"/>
                  </a:lnTo>
                  <a:lnTo>
                    <a:pt x="0" y="339157"/>
                  </a:lnTo>
                  <a:close/>
                </a:path>
              </a:pathLst>
            </a:custGeom>
            <a:solidFill>
              <a:srgbClr val="CECECE">
                <a:alpha val="91764"/>
              </a:srgbClr>
            </a:solidFill>
            <a:ln cap="sq" cmpd="sng" w="19050">
              <a:solidFill>
                <a:srgbClr val="682B2B">
                  <a:alpha val="91764"/>
                </a:srgbClr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5" name="Google Shape;305;p14"/>
            <p:cNvSpPr txBox="1"/>
            <p:nvPr/>
          </p:nvSpPr>
          <p:spPr>
            <a:xfrm>
              <a:off x="0" y="-28575"/>
              <a:ext cx="3632761" cy="367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6" name="Google Shape;306;p14"/>
          <p:cNvGrpSpPr/>
          <p:nvPr/>
        </p:nvGrpSpPr>
        <p:grpSpPr>
          <a:xfrm>
            <a:off x="262211" y="5951665"/>
            <a:ext cx="10136690" cy="1026103"/>
            <a:chOff x="0" y="-28575"/>
            <a:chExt cx="3632761" cy="367732"/>
          </a:xfrm>
        </p:grpSpPr>
        <p:sp>
          <p:nvSpPr>
            <p:cNvPr id="307" name="Google Shape;307;p14"/>
            <p:cNvSpPr/>
            <p:nvPr/>
          </p:nvSpPr>
          <p:spPr>
            <a:xfrm>
              <a:off x="0" y="0"/>
              <a:ext cx="3632761" cy="339157"/>
            </a:xfrm>
            <a:custGeom>
              <a:rect b="b" l="l" r="r" t="t"/>
              <a:pathLst>
                <a:path extrusionOk="0" h="339157" w="3632761">
                  <a:moveTo>
                    <a:pt x="0" y="0"/>
                  </a:moveTo>
                  <a:lnTo>
                    <a:pt x="3632761" y="0"/>
                  </a:lnTo>
                  <a:lnTo>
                    <a:pt x="3632761" y="339157"/>
                  </a:lnTo>
                  <a:lnTo>
                    <a:pt x="0" y="339157"/>
                  </a:lnTo>
                  <a:close/>
                </a:path>
              </a:pathLst>
            </a:custGeom>
            <a:solidFill>
              <a:srgbClr val="CECECE">
                <a:alpha val="91764"/>
              </a:srgbClr>
            </a:solidFill>
            <a:ln cap="sq" cmpd="sng" w="19050">
              <a:solidFill>
                <a:srgbClr val="682B2B">
                  <a:alpha val="91764"/>
                </a:srgbClr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8" name="Google Shape;308;p14"/>
            <p:cNvSpPr txBox="1"/>
            <p:nvPr/>
          </p:nvSpPr>
          <p:spPr>
            <a:xfrm>
              <a:off x="0" y="-28575"/>
              <a:ext cx="3632761" cy="367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09" name="Google Shape;309;p14"/>
          <p:cNvCxnSpPr/>
          <p:nvPr/>
        </p:nvCxnSpPr>
        <p:spPr>
          <a:xfrm rot="10800000">
            <a:off x="1280428" y="2820291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0" name="Google Shape;310;p14"/>
          <p:cNvCxnSpPr/>
          <p:nvPr/>
        </p:nvCxnSpPr>
        <p:spPr>
          <a:xfrm rot="10800000">
            <a:off x="3388702" y="2820291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1" name="Google Shape;311;p14"/>
          <p:cNvCxnSpPr/>
          <p:nvPr/>
        </p:nvCxnSpPr>
        <p:spPr>
          <a:xfrm rot="10800000">
            <a:off x="5496976" y="2820291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2" name="Google Shape;312;p14"/>
          <p:cNvCxnSpPr/>
          <p:nvPr/>
        </p:nvCxnSpPr>
        <p:spPr>
          <a:xfrm rot="10800000">
            <a:off x="7605249" y="2818546"/>
            <a:ext cx="0" cy="3814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3" name="Google Shape;313;p14"/>
          <p:cNvCxnSpPr/>
          <p:nvPr/>
        </p:nvCxnSpPr>
        <p:spPr>
          <a:xfrm>
            <a:off x="1261378" y="2818546"/>
            <a:ext cx="6343871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14" name="Google Shape;314;p14"/>
          <p:cNvGrpSpPr/>
          <p:nvPr/>
        </p:nvGrpSpPr>
        <p:grpSpPr>
          <a:xfrm>
            <a:off x="854052" y="3051351"/>
            <a:ext cx="1368962" cy="640976"/>
            <a:chOff x="0" y="-28575"/>
            <a:chExt cx="1043217" cy="488456"/>
          </a:xfrm>
        </p:grpSpPr>
        <p:sp>
          <p:nvSpPr>
            <p:cNvPr id="315" name="Google Shape;315;p14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316" name="Google Shape;316;p14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7" name="Google Shape;317;p14"/>
          <p:cNvGrpSpPr/>
          <p:nvPr/>
        </p:nvGrpSpPr>
        <p:grpSpPr>
          <a:xfrm>
            <a:off x="806357" y="2953473"/>
            <a:ext cx="1368962" cy="640976"/>
            <a:chOff x="0" y="-28575"/>
            <a:chExt cx="1043217" cy="488456"/>
          </a:xfrm>
        </p:grpSpPr>
        <p:sp>
          <p:nvSpPr>
            <p:cNvPr id="318" name="Google Shape;318;p14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319" name="Google Shape;319;p14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0" name="Google Shape;320;p14"/>
          <p:cNvSpPr txBox="1"/>
          <p:nvPr/>
        </p:nvSpPr>
        <p:spPr>
          <a:xfrm>
            <a:off x="928825" y="3177150"/>
            <a:ext cx="895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01</a:t>
            </a:r>
            <a:endParaRPr/>
          </a:p>
        </p:txBody>
      </p:sp>
      <p:grpSp>
        <p:nvGrpSpPr>
          <p:cNvPr id="321" name="Google Shape;321;p14"/>
          <p:cNvGrpSpPr/>
          <p:nvPr/>
        </p:nvGrpSpPr>
        <p:grpSpPr>
          <a:xfrm>
            <a:off x="437921" y="3990532"/>
            <a:ext cx="1662484" cy="2831969"/>
            <a:chOff x="0" y="-49997"/>
            <a:chExt cx="2216645" cy="3775958"/>
          </a:xfrm>
        </p:grpSpPr>
        <p:grpSp>
          <p:nvGrpSpPr>
            <p:cNvPr id="322" name="Google Shape;322;p14"/>
            <p:cNvGrpSpPr/>
            <p:nvPr/>
          </p:nvGrpSpPr>
          <p:grpSpPr>
            <a:xfrm>
              <a:off x="391362" y="80506"/>
              <a:ext cx="1825283" cy="854636"/>
              <a:chOff x="0" y="-28575"/>
              <a:chExt cx="1043217" cy="488456"/>
            </a:xfrm>
          </p:grpSpPr>
          <p:sp>
            <p:nvSpPr>
              <p:cNvPr id="323" name="Google Shape;323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324" name="Google Shape;324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5" name="Google Shape;325;p14"/>
            <p:cNvGrpSpPr/>
            <p:nvPr/>
          </p:nvGrpSpPr>
          <p:grpSpPr>
            <a:xfrm>
              <a:off x="327769" y="-49997"/>
              <a:ext cx="1825283" cy="854636"/>
              <a:chOff x="0" y="-28575"/>
              <a:chExt cx="1043217" cy="488456"/>
            </a:xfrm>
          </p:grpSpPr>
          <p:sp>
            <p:nvSpPr>
              <p:cNvPr id="326" name="Google Shape;326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327" name="Google Shape;327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8" name="Google Shape;328;p14"/>
            <p:cNvGrpSpPr/>
            <p:nvPr/>
          </p:nvGrpSpPr>
          <p:grpSpPr>
            <a:xfrm>
              <a:off x="185301" y="1457100"/>
              <a:ext cx="1825283" cy="854636"/>
              <a:chOff x="0" y="-28575"/>
              <a:chExt cx="1043217" cy="488456"/>
            </a:xfrm>
          </p:grpSpPr>
          <p:sp>
            <p:nvSpPr>
              <p:cNvPr id="329" name="Google Shape;329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330" name="Google Shape;330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1" name="Google Shape;331;p14"/>
            <p:cNvGrpSpPr/>
            <p:nvPr/>
          </p:nvGrpSpPr>
          <p:grpSpPr>
            <a:xfrm>
              <a:off x="121708" y="1326598"/>
              <a:ext cx="1825283" cy="854636"/>
              <a:chOff x="0" y="-28575"/>
              <a:chExt cx="1043217" cy="488456"/>
            </a:xfrm>
          </p:grpSpPr>
          <p:sp>
            <p:nvSpPr>
              <p:cNvPr id="332" name="Google Shape;332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333" name="Google Shape;333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4" name="Google Shape;334;p14"/>
            <p:cNvGrpSpPr/>
            <p:nvPr/>
          </p:nvGrpSpPr>
          <p:grpSpPr>
            <a:xfrm>
              <a:off x="63593" y="2871325"/>
              <a:ext cx="1825283" cy="854636"/>
              <a:chOff x="0" y="-28575"/>
              <a:chExt cx="1043217" cy="488456"/>
            </a:xfrm>
          </p:grpSpPr>
          <p:sp>
            <p:nvSpPr>
              <p:cNvPr id="335" name="Google Shape;335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336" name="Google Shape;336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7" name="Google Shape;337;p14"/>
            <p:cNvGrpSpPr/>
            <p:nvPr/>
          </p:nvGrpSpPr>
          <p:grpSpPr>
            <a:xfrm>
              <a:off x="0" y="2740823"/>
              <a:ext cx="1825283" cy="854636"/>
              <a:chOff x="0" y="-28575"/>
              <a:chExt cx="1043217" cy="488456"/>
            </a:xfrm>
          </p:grpSpPr>
          <p:sp>
            <p:nvSpPr>
              <p:cNvPr id="338" name="Google Shape;338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339" name="Google Shape;339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40" name="Google Shape;340;p14"/>
          <p:cNvGrpSpPr/>
          <p:nvPr/>
        </p:nvGrpSpPr>
        <p:grpSpPr>
          <a:xfrm>
            <a:off x="2728068" y="3051351"/>
            <a:ext cx="1368962" cy="640976"/>
            <a:chOff x="0" y="-28575"/>
            <a:chExt cx="1043217" cy="488456"/>
          </a:xfrm>
        </p:grpSpPr>
        <p:sp>
          <p:nvSpPr>
            <p:cNvPr id="341" name="Google Shape;341;p14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342" name="Google Shape;342;p14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3" name="Google Shape;343;p14"/>
          <p:cNvGrpSpPr/>
          <p:nvPr/>
        </p:nvGrpSpPr>
        <p:grpSpPr>
          <a:xfrm>
            <a:off x="2680373" y="2953473"/>
            <a:ext cx="1368962" cy="640976"/>
            <a:chOff x="0" y="-28575"/>
            <a:chExt cx="1043217" cy="488456"/>
          </a:xfrm>
        </p:grpSpPr>
        <p:sp>
          <p:nvSpPr>
            <p:cNvPr id="344" name="Google Shape;344;p14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345" name="Google Shape;345;p14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46" name="Google Shape;346;p14"/>
          <p:cNvSpPr txBox="1"/>
          <p:nvPr/>
        </p:nvSpPr>
        <p:spPr>
          <a:xfrm>
            <a:off x="2863985" y="3177150"/>
            <a:ext cx="895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02</a:t>
            </a:r>
            <a:endParaRPr/>
          </a:p>
        </p:txBody>
      </p:sp>
      <p:grpSp>
        <p:nvGrpSpPr>
          <p:cNvPr id="347" name="Google Shape;347;p14"/>
          <p:cNvGrpSpPr/>
          <p:nvPr/>
        </p:nvGrpSpPr>
        <p:grpSpPr>
          <a:xfrm>
            <a:off x="4836342" y="3051351"/>
            <a:ext cx="1368962" cy="640976"/>
            <a:chOff x="0" y="-28575"/>
            <a:chExt cx="1043217" cy="488456"/>
          </a:xfrm>
        </p:grpSpPr>
        <p:sp>
          <p:nvSpPr>
            <p:cNvPr id="348" name="Google Shape;348;p14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349" name="Google Shape;349;p14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0" name="Google Shape;350;p14"/>
          <p:cNvGrpSpPr/>
          <p:nvPr/>
        </p:nvGrpSpPr>
        <p:grpSpPr>
          <a:xfrm>
            <a:off x="4788647" y="2953473"/>
            <a:ext cx="1368962" cy="640976"/>
            <a:chOff x="0" y="-28575"/>
            <a:chExt cx="1043217" cy="488456"/>
          </a:xfrm>
        </p:grpSpPr>
        <p:sp>
          <p:nvSpPr>
            <p:cNvPr id="351" name="Google Shape;351;p14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352" name="Google Shape;352;p14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3" name="Google Shape;353;p14"/>
          <p:cNvSpPr txBox="1"/>
          <p:nvPr/>
        </p:nvSpPr>
        <p:spPr>
          <a:xfrm>
            <a:off x="5041047" y="3177150"/>
            <a:ext cx="895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03</a:t>
            </a:r>
            <a:endParaRPr/>
          </a:p>
        </p:txBody>
      </p:sp>
      <p:grpSp>
        <p:nvGrpSpPr>
          <p:cNvPr id="354" name="Google Shape;354;p14"/>
          <p:cNvGrpSpPr/>
          <p:nvPr/>
        </p:nvGrpSpPr>
        <p:grpSpPr>
          <a:xfrm>
            <a:off x="6948324" y="3051351"/>
            <a:ext cx="1368962" cy="640976"/>
            <a:chOff x="0" y="-28575"/>
            <a:chExt cx="1043217" cy="488456"/>
          </a:xfrm>
        </p:grpSpPr>
        <p:sp>
          <p:nvSpPr>
            <p:cNvPr id="355" name="Google Shape;355;p14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356" name="Google Shape;356;p14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7" name="Google Shape;357;p14"/>
          <p:cNvGrpSpPr/>
          <p:nvPr/>
        </p:nvGrpSpPr>
        <p:grpSpPr>
          <a:xfrm>
            <a:off x="6900629" y="2953473"/>
            <a:ext cx="1368962" cy="640976"/>
            <a:chOff x="0" y="-28575"/>
            <a:chExt cx="1043217" cy="488456"/>
          </a:xfrm>
        </p:grpSpPr>
        <p:sp>
          <p:nvSpPr>
            <p:cNvPr id="358" name="Google Shape;358;p14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359" name="Google Shape;359;p14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0" name="Google Shape;360;p14"/>
          <p:cNvSpPr txBox="1"/>
          <p:nvPr/>
        </p:nvSpPr>
        <p:spPr>
          <a:xfrm>
            <a:off x="7221937" y="3177150"/>
            <a:ext cx="8952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04</a:t>
            </a:r>
            <a:endParaRPr/>
          </a:p>
        </p:txBody>
      </p:sp>
      <p:grpSp>
        <p:nvGrpSpPr>
          <p:cNvPr id="361" name="Google Shape;361;p14"/>
          <p:cNvGrpSpPr/>
          <p:nvPr/>
        </p:nvGrpSpPr>
        <p:grpSpPr>
          <a:xfrm>
            <a:off x="2434547" y="4009182"/>
            <a:ext cx="1662484" cy="2831969"/>
            <a:chOff x="0" y="-49997"/>
            <a:chExt cx="2216645" cy="3775958"/>
          </a:xfrm>
        </p:grpSpPr>
        <p:grpSp>
          <p:nvGrpSpPr>
            <p:cNvPr id="362" name="Google Shape;362;p14"/>
            <p:cNvGrpSpPr/>
            <p:nvPr/>
          </p:nvGrpSpPr>
          <p:grpSpPr>
            <a:xfrm>
              <a:off x="391362" y="80506"/>
              <a:ext cx="1825283" cy="854636"/>
              <a:chOff x="0" y="-28575"/>
              <a:chExt cx="1043217" cy="488456"/>
            </a:xfrm>
          </p:grpSpPr>
          <p:sp>
            <p:nvSpPr>
              <p:cNvPr id="363" name="Google Shape;363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364" name="Google Shape;364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5" name="Google Shape;365;p14"/>
            <p:cNvGrpSpPr/>
            <p:nvPr/>
          </p:nvGrpSpPr>
          <p:grpSpPr>
            <a:xfrm>
              <a:off x="327769" y="-49997"/>
              <a:ext cx="1825283" cy="854636"/>
              <a:chOff x="0" y="-28575"/>
              <a:chExt cx="1043217" cy="488456"/>
            </a:xfrm>
          </p:grpSpPr>
          <p:sp>
            <p:nvSpPr>
              <p:cNvPr id="366" name="Google Shape;366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367" name="Google Shape;367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68" name="Google Shape;368;p14"/>
            <p:cNvGrpSpPr/>
            <p:nvPr/>
          </p:nvGrpSpPr>
          <p:grpSpPr>
            <a:xfrm>
              <a:off x="185301" y="1457100"/>
              <a:ext cx="1825283" cy="854636"/>
              <a:chOff x="0" y="-28575"/>
              <a:chExt cx="1043217" cy="488456"/>
            </a:xfrm>
          </p:grpSpPr>
          <p:sp>
            <p:nvSpPr>
              <p:cNvPr id="369" name="Google Shape;369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370" name="Google Shape;370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1" name="Google Shape;371;p14"/>
            <p:cNvGrpSpPr/>
            <p:nvPr/>
          </p:nvGrpSpPr>
          <p:grpSpPr>
            <a:xfrm>
              <a:off x="121708" y="1326598"/>
              <a:ext cx="1825283" cy="854636"/>
              <a:chOff x="0" y="-28575"/>
              <a:chExt cx="1043217" cy="488456"/>
            </a:xfrm>
          </p:grpSpPr>
          <p:sp>
            <p:nvSpPr>
              <p:cNvPr id="372" name="Google Shape;372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373" name="Google Shape;373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4" name="Google Shape;374;p14"/>
            <p:cNvGrpSpPr/>
            <p:nvPr/>
          </p:nvGrpSpPr>
          <p:grpSpPr>
            <a:xfrm>
              <a:off x="63593" y="2871325"/>
              <a:ext cx="1825283" cy="854636"/>
              <a:chOff x="0" y="-28575"/>
              <a:chExt cx="1043217" cy="488456"/>
            </a:xfrm>
          </p:grpSpPr>
          <p:sp>
            <p:nvSpPr>
              <p:cNvPr id="375" name="Google Shape;375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376" name="Google Shape;376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77" name="Google Shape;377;p14"/>
            <p:cNvGrpSpPr/>
            <p:nvPr/>
          </p:nvGrpSpPr>
          <p:grpSpPr>
            <a:xfrm>
              <a:off x="0" y="2740823"/>
              <a:ext cx="1825283" cy="854636"/>
              <a:chOff x="0" y="-28575"/>
              <a:chExt cx="1043217" cy="488456"/>
            </a:xfrm>
          </p:grpSpPr>
          <p:sp>
            <p:nvSpPr>
              <p:cNvPr id="378" name="Google Shape;378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379" name="Google Shape;379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80" name="Google Shape;380;p14"/>
          <p:cNvGrpSpPr/>
          <p:nvPr/>
        </p:nvGrpSpPr>
        <p:grpSpPr>
          <a:xfrm>
            <a:off x="4542820" y="4009182"/>
            <a:ext cx="1662484" cy="2831969"/>
            <a:chOff x="0" y="-49997"/>
            <a:chExt cx="2216645" cy="3775958"/>
          </a:xfrm>
        </p:grpSpPr>
        <p:grpSp>
          <p:nvGrpSpPr>
            <p:cNvPr id="381" name="Google Shape;381;p14"/>
            <p:cNvGrpSpPr/>
            <p:nvPr/>
          </p:nvGrpSpPr>
          <p:grpSpPr>
            <a:xfrm>
              <a:off x="391362" y="80506"/>
              <a:ext cx="1825283" cy="854636"/>
              <a:chOff x="0" y="-28575"/>
              <a:chExt cx="1043217" cy="488456"/>
            </a:xfrm>
          </p:grpSpPr>
          <p:sp>
            <p:nvSpPr>
              <p:cNvPr id="382" name="Google Shape;382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383" name="Google Shape;383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4" name="Google Shape;384;p14"/>
            <p:cNvGrpSpPr/>
            <p:nvPr/>
          </p:nvGrpSpPr>
          <p:grpSpPr>
            <a:xfrm>
              <a:off x="327769" y="-49997"/>
              <a:ext cx="1825283" cy="854636"/>
              <a:chOff x="0" y="-28575"/>
              <a:chExt cx="1043217" cy="488456"/>
            </a:xfrm>
          </p:grpSpPr>
          <p:sp>
            <p:nvSpPr>
              <p:cNvPr id="385" name="Google Shape;385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386" name="Google Shape;386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87" name="Google Shape;387;p14"/>
            <p:cNvGrpSpPr/>
            <p:nvPr/>
          </p:nvGrpSpPr>
          <p:grpSpPr>
            <a:xfrm>
              <a:off x="185301" y="1457100"/>
              <a:ext cx="1825283" cy="854636"/>
              <a:chOff x="0" y="-28575"/>
              <a:chExt cx="1043217" cy="488456"/>
            </a:xfrm>
          </p:grpSpPr>
          <p:sp>
            <p:nvSpPr>
              <p:cNvPr id="388" name="Google Shape;388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389" name="Google Shape;389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0" name="Google Shape;390;p14"/>
            <p:cNvGrpSpPr/>
            <p:nvPr/>
          </p:nvGrpSpPr>
          <p:grpSpPr>
            <a:xfrm>
              <a:off x="121708" y="1326598"/>
              <a:ext cx="1825283" cy="854636"/>
              <a:chOff x="0" y="-28575"/>
              <a:chExt cx="1043217" cy="488456"/>
            </a:xfrm>
          </p:grpSpPr>
          <p:sp>
            <p:nvSpPr>
              <p:cNvPr id="391" name="Google Shape;391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392" name="Google Shape;392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3" name="Google Shape;393;p14"/>
            <p:cNvGrpSpPr/>
            <p:nvPr/>
          </p:nvGrpSpPr>
          <p:grpSpPr>
            <a:xfrm>
              <a:off x="63593" y="2871325"/>
              <a:ext cx="1825283" cy="854636"/>
              <a:chOff x="0" y="-28575"/>
              <a:chExt cx="1043217" cy="488456"/>
            </a:xfrm>
          </p:grpSpPr>
          <p:sp>
            <p:nvSpPr>
              <p:cNvPr id="394" name="Google Shape;394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395" name="Google Shape;395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96" name="Google Shape;396;p14"/>
            <p:cNvGrpSpPr/>
            <p:nvPr/>
          </p:nvGrpSpPr>
          <p:grpSpPr>
            <a:xfrm>
              <a:off x="0" y="2740823"/>
              <a:ext cx="1825283" cy="854636"/>
              <a:chOff x="0" y="-28575"/>
              <a:chExt cx="1043217" cy="488456"/>
            </a:xfrm>
          </p:grpSpPr>
          <p:sp>
            <p:nvSpPr>
              <p:cNvPr id="397" name="Google Shape;397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398" name="Google Shape;398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399" name="Google Shape;399;p14"/>
          <p:cNvGrpSpPr/>
          <p:nvPr/>
        </p:nvGrpSpPr>
        <p:grpSpPr>
          <a:xfrm>
            <a:off x="6654803" y="4009182"/>
            <a:ext cx="1662484" cy="2831969"/>
            <a:chOff x="0" y="-49997"/>
            <a:chExt cx="2216645" cy="3775958"/>
          </a:xfrm>
        </p:grpSpPr>
        <p:grpSp>
          <p:nvGrpSpPr>
            <p:cNvPr id="400" name="Google Shape;400;p14"/>
            <p:cNvGrpSpPr/>
            <p:nvPr/>
          </p:nvGrpSpPr>
          <p:grpSpPr>
            <a:xfrm>
              <a:off x="391362" y="80506"/>
              <a:ext cx="1825283" cy="854636"/>
              <a:chOff x="0" y="-28575"/>
              <a:chExt cx="1043217" cy="488456"/>
            </a:xfrm>
          </p:grpSpPr>
          <p:sp>
            <p:nvSpPr>
              <p:cNvPr id="401" name="Google Shape;401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402" name="Google Shape;402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3" name="Google Shape;403;p14"/>
            <p:cNvGrpSpPr/>
            <p:nvPr/>
          </p:nvGrpSpPr>
          <p:grpSpPr>
            <a:xfrm>
              <a:off x="327769" y="-49997"/>
              <a:ext cx="1825283" cy="854636"/>
              <a:chOff x="0" y="-28575"/>
              <a:chExt cx="1043217" cy="488456"/>
            </a:xfrm>
          </p:grpSpPr>
          <p:sp>
            <p:nvSpPr>
              <p:cNvPr id="404" name="Google Shape;404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405" name="Google Shape;405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6" name="Google Shape;406;p14"/>
            <p:cNvGrpSpPr/>
            <p:nvPr/>
          </p:nvGrpSpPr>
          <p:grpSpPr>
            <a:xfrm>
              <a:off x="185301" y="1457100"/>
              <a:ext cx="1825283" cy="854636"/>
              <a:chOff x="0" y="-28575"/>
              <a:chExt cx="1043217" cy="488456"/>
            </a:xfrm>
          </p:grpSpPr>
          <p:sp>
            <p:nvSpPr>
              <p:cNvPr id="407" name="Google Shape;407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408" name="Google Shape;408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9" name="Google Shape;409;p14"/>
            <p:cNvGrpSpPr/>
            <p:nvPr/>
          </p:nvGrpSpPr>
          <p:grpSpPr>
            <a:xfrm>
              <a:off x="121708" y="1326598"/>
              <a:ext cx="1825283" cy="854636"/>
              <a:chOff x="0" y="-28575"/>
              <a:chExt cx="1043217" cy="488456"/>
            </a:xfrm>
          </p:grpSpPr>
          <p:sp>
            <p:nvSpPr>
              <p:cNvPr id="410" name="Google Shape;410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411" name="Google Shape;411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12" name="Google Shape;412;p14"/>
            <p:cNvGrpSpPr/>
            <p:nvPr/>
          </p:nvGrpSpPr>
          <p:grpSpPr>
            <a:xfrm>
              <a:off x="63593" y="2871325"/>
              <a:ext cx="1825283" cy="854636"/>
              <a:chOff x="0" y="-28575"/>
              <a:chExt cx="1043217" cy="488456"/>
            </a:xfrm>
          </p:grpSpPr>
          <p:sp>
            <p:nvSpPr>
              <p:cNvPr id="413" name="Google Shape;413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682B2B"/>
              </a:solidFill>
              <a:ln>
                <a:noFill/>
              </a:ln>
            </p:spPr>
          </p:sp>
          <p:sp>
            <p:nvSpPr>
              <p:cNvPr id="414" name="Google Shape;414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15" name="Google Shape;415;p14"/>
            <p:cNvGrpSpPr/>
            <p:nvPr/>
          </p:nvGrpSpPr>
          <p:grpSpPr>
            <a:xfrm>
              <a:off x="0" y="2740823"/>
              <a:ext cx="1825283" cy="854636"/>
              <a:chOff x="0" y="-28575"/>
              <a:chExt cx="1043217" cy="488456"/>
            </a:xfrm>
          </p:grpSpPr>
          <p:sp>
            <p:nvSpPr>
              <p:cNvPr id="416" name="Google Shape;416;p14"/>
              <p:cNvSpPr/>
              <p:nvPr/>
            </p:nvSpPr>
            <p:spPr>
              <a:xfrm>
                <a:off x="0" y="0"/>
                <a:ext cx="1043217" cy="459881"/>
              </a:xfrm>
              <a:custGeom>
                <a:rect b="b" l="l" r="r" t="t"/>
                <a:pathLst>
                  <a:path extrusionOk="0" h="459881" w="1043217">
                    <a:moveTo>
                      <a:pt x="203200" y="0"/>
                    </a:moveTo>
                    <a:lnTo>
                      <a:pt x="1043217" y="0"/>
                    </a:lnTo>
                    <a:lnTo>
                      <a:pt x="840017" y="459881"/>
                    </a:lnTo>
                    <a:lnTo>
                      <a:pt x="0" y="459881"/>
                    </a:lnTo>
                    <a:lnTo>
                      <a:pt x="2032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</p:sp>
          <p:sp>
            <p:nvSpPr>
              <p:cNvPr id="417" name="Google Shape;417;p14"/>
              <p:cNvSpPr txBox="1"/>
              <p:nvPr/>
            </p:nvSpPr>
            <p:spPr>
              <a:xfrm>
                <a:off x="101600" y="-28575"/>
                <a:ext cx="840017" cy="4884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6250" lIns="36250" spcFirstLastPara="1" rIns="36250" wrap="square" tIns="3625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418" name="Google Shape;418;p14"/>
          <p:cNvSpPr txBox="1"/>
          <p:nvPr/>
        </p:nvSpPr>
        <p:spPr>
          <a:xfrm>
            <a:off x="963727" y="524086"/>
            <a:ext cx="8820671" cy="5568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AC1414"/>
                </a:solidFill>
                <a:latin typeface="Roboto"/>
                <a:ea typeface="Roboto"/>
                <a:cs typeface="Roboto"/>
                <a:sym typeface="Roboto"/>
              </a:rPr>
              <a:t>WORKING IN A MATRIX ORGANIZATION SLIDES</a:t>
            </a:r>
            <a:endParaRPr/>
          </a:p>
        </p:txBody>
      </p:sp>
      <p:sp>
        <p:nvSpPr>
          <p:cNvPr id="419" name="Google Shape;419;p14"/>
          <p:cNvSpPr txBox="1"/>
          <p:nvPr/>
        </p:nvSpPr>
        <p:spPr>
          <a:xfrm>
            <a:off x="3751712" y="1954825"/>
            <a:ext cx="23022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GENERAL MANAGER</a:t>
            </a:r>
            <a:endParaRPr/>
          </a:p>
        </p:txBody>
      </p:sp>
      <p:sp>
        <p:nvSpPr>
          <p:cNvPr id="420" name="Google Shape;420;p14"/>
          <p:cNvSpPr txBox="1"/>
          <p:nvPr/>
        </p:nvSpPr>
        <p:spPr>
          <a:xfrm>
            <a:off x="8764871" y="4124461"/>
            <a:ext cx="1171129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01</a:t>
            </a:r>
            <a:endParaRPr/>
          </a:p>
        </p:txBody>
      </p:sp>
      <p:sp>
        <p:nvSpPr>
          <p:cNvPr id="421" name="Google Shape;421;p14"/>
          <p:cNvSpPr txBox="1"/>
          <p:nvPr/>
        </p:nvSpPr>
        <p:spPr>
          <a:xfrm>
            <a:off x="8778427" y="4475875"/>
            <a:ext cx="1171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NAME</a:t>
            </a:r>
            <a:endParaRPr/>
          </a:p>
        </p:txBody>
      </p:sp>
      <p:sp>
        <p:nvSpPr>
          <p:cNvPr id="422" name="Google Shape;422;p14"/>
          <p:cNvSpPr txBox="1"/>
          <p:nvPr/>
        </p:nvSpPr>
        <p:spPr>
          <a:xfrm>
            <a:off x="8764871" y="5138554"/>
            <a:ext cx="1171129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02</a:t>
            </a:r>
            <a:endParaRPr/>
          </a:p>
        </p:txBody>
      </p:sp>
      <p:sp>
        <p:nvSpPr>
          <p:cNvPr id="423" name="Google Shape;423;p14"/>
          <p:cNvSpPr txBox="1"/>
          <p:nvPr/>
        </p:nvSpPr>
        <p:spPr>
          <a:xfrm>
            <a:off x="8778427" y="5489974"/>
            <a:ext cx="1171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NAME</a:t>
            </a:r>
            <a:endParaRPr/>
          </a:p>
        </p:txBody>
      </p:sp>
      <p:sp>
        <p:nvSpPr>
          <p:cNvPr id="424" name="Google Shape;424;p14"/>
          <p:cNvSpPr txBox="1"/>
          <p:nvPr/>
        </p:nvSpPr>
        <p:spPr>
          <a:xfrm>
            <a:off x="8764871" y="6199223"/>
            <a:ext cx="1171129" cy="2832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PROJECT 03</a:t>
            </a:r>
            <a:endParaRPr/>
          </a:p>
        </p:txBody>
      </p:sp>
      <p:sp>
        <p:nvSpPr>
          <p:cNvPr id="425" name="Google Shape;425;p14"/>
          <p:cNvSpPr txBox="1"/>
          <p:nvPr/>
        </p:nvSpPr>
        <p:spPr>
          <a:xfrm>
            <a:off x="8778427" y="6550649"/>
            <a:ext cx="11712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NAME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EFE"/>
        </a:solidFill>
      </p:bgPr>
    </p:bg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image" id="430" name="Google Shape;430;p15"/>
          <p:cNvSpPr/>
          <p:nvPr/>
        </p:nvSpPr>
        <p:spPr>
          <a:xfrm>
            <a:off x="-3" y="0"/>
            <a:ext cx="10692003" cy="7560002"/>
          </a:xfrm>
          <a:custGeom>
            <a:rect b="b" l="l" r="r" t="t"/>
            <a:pathLst>
              <a:path extrusionOk="0" h="7560002" w="10692003">
                <a:moveTo>
                  <a:pt x="0" y="0"/>
                </a:moveTo>
                <a:lnTo>
                  <a:pt x="10692003" y="0"/>
                </a:lnTo>
                <a:lnTo>
                  <a:pt x="10692003" y="7560002"/>
                </a:lnTo>
                <a:lnTo>
                  <a:pt x="0" y="75600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431" name="Google Shape;43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30484" y="1023475"/>
            <a:ext cx="3050682" cy="7556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-515466" y="970250"/>
            <a:ext cx="3050682" cy="75565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33" name="Google Shape;433;p15"/>
          <p:cNvCxnSpPr/>
          <p:nvPr/>
        </p:nvCxnSpPr>
        <p:spPr>
          <a:xfrm rot="10800000">
            <a:off x="5216547" y="2516788"/>
            <a:ext cx="0" cy="4338141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34" name="Google Shape;434;p15"/>
          <p:cNvCxnSpPr/>
          <p:nvPr/>
        </p:nvCxnSpPr>
        <p:spPr>
          <a:xfrm rot="10800000">
            <a:off x="3312958" y="2797213"/>
            <a:ext cx="0" cy="4057716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35" name="Google Shape;435;p15"/>
          <p:cNvCxnSpPr/>
          <p:nvPr/>
        </p:nvCxnSpPr>
        <p:spPr>
          <a:xfrm rot="10800000">
            <a:off x="7392604" y="2776322"/>
            <a:ext cx="0" cy="3997581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36" name="Google Shape;436;p15"/>
          <p:cNvGrpSpPr/>
          <p:nvPr/>
        </p:nvGrpSpPr>
        <p:grpSpPr>
          <a:xfrm>
            <a:off x="3917803" y="1818464"/>
            <a:ext cx="3030148" cy="698324"/>
            <a:chOff x="0" y="-28575"/>
            <a:chExt cx="1826548" cy="420943"/>
          </a:xfrm>
        </p:grpSpPr>
        <p:sp>
          <p:nvSpPr>
            <p:cNvPr id="437" name="Google Shape;437;p15"/>
            <p:cNvSpPr/>
            <p:nvPr/>
          </p:nvSpPr>
          <p:spPr>
            <a:xfrm>
              <a:off x="0" y="0"/>
              <a:ext cx="1826548" cy="392368"/>
            </a:xfrm>
            <a:custGeom>
              <a:rect b="b" l="l" r="r" t="t"/>
              <a:pathLst>
                <a:path extrusionOk="0" h="392368" w="1826548">
                  <a:moveTo>
                    <a:pt x="203200" y="0"/>
                  </a:moveTo>
                  <a:lnTo>
                    <a:pt x="1826548" y="0"/>
                  </a:lnTo>
                  <a:lnTo>
                    <a:pt x="1623348" y="392368"/>
                  </a:lnTo>
                  <a:lnTo>
                    <a:pt x="0" y="392368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438" name="Google Shape;438;p15"/>
            <p:cNvSpPr txBox="1"/>
            <p:nvPr/>
          </p:nvSpPr>
          <p:spPr>
            <a:xfrm>
              <a:off x="101600" y="-28575"/>
              <a:ext cx="1623348" cy="420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9" name="Google Shape;439;p15"/>
          <p:cNvGrpSpPr/>
          <p:nvPr/>
        </p:nvGrpSpPr>
        <p:grpSpPr>
          <a:xfrm>
            <a:off x="3812232" y="1712893"/>
            <a:ext cx="3030148" cy="698324"/>
            <a:chOff x="0" y="-28575"/>
            <a:chExt cx="1826548" cy="420943"/>
          </a:xfrm>
        </p:grpSpPr>
        <p:sp>
          <p:nvSpPr>
            <p:cNvPr id="440" name="Google Shape;440;p15"/>
            <p:cNvSpPr/>
            <p:nvPr/>
          </p:nvSpPr>
          <p:spPr>
            <a:xfrm>
              <a:off x="0" y="0"/>
              <a:ext cx="1826548" cy="392368"/>
            </a:xfrm>
            <a:custGeom>
              <a:rect b="b" l="l" r="r" t="t"/>
              <a:pathLst>
                <a:path extrusionOk="0" h="392368" w="1826548">
                  <a:moveTo>
                    <a:pt x="203200" y="0"/>
                  </a:moveTo>
                  <a:lnTo>
                    <a:pt x="1826548" y="0"/>
                  </a:lnTo>
                  <a:lnTo>
                    <a:pt x="1623348" y="392368"/>
                  </a:lnTo>
                  <a:lnTo>
                    <a:pt x="0" y="392368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441" name="Google Shape;441;p15"/>
            <p:cNvSpPr txBox="1"/>
            <p:nvPr/>
          </p:nvSpPr>
          <p:spPr>
            <a:xfrm>
              <a:off x="101600" y="-28575"/>
              <a:ext cx="1623348" cy="4209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2" name="Google Shape;442;p15"/>
          <p:cNvSpPr txBox="1"/>
          <p:nvPr/>
        </p:nvSpPr>
        <p:spPr>
          <a:xfrm>
            <a:off x="4252935" y="1923775"/>
            <a:ext cx="21951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GENERAL MANAGER</a:t>
            </a:r>
            <a:endParaRPr/>
          </a:p>
        </p:txBody>
      </p:sp>
      <p:grpSp>
        <p:nvGrpSpPr>
          <p:cNvPr id="443" name="Google Shape;443;p15"/>
          <p:cNvGrpSpPr/>
          <p:nvPr/>
        </p:nvGrpSpPr>
        <p:grpSpPr>
          <a:xfrm>
            <a:off x="2684549" y="3060117"/>
            <a:ext cx="1447724" cy="677855"/>
            <a:chOff x="0" y="-28575"/>
            <a:chExt cx="1043217" cy="488456"/>
          </a:xfrm>
        </p:grpSpPr>
        <p:sp>
          <p:nvSpPr>
            <p:cNvPr id="444" name="Google Shape;444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445" name="Google Shape;445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6" name="Google Shape;446;p15"/>
          <p:cNvGrpSpPr/>
          <p:nvPr/>
        </p:nvGrpSpPr>
        <p:grpSpPr>
          <a:xfrm>
            <a:off x="2634110" y="2956609"/>
            <a:ext cx="1447724" cy="677855"/>
            <a:chOff x="0" y="-28575"/>
            <a:chExt cx="1043217" cy="488456"/>
          </a:xfrm>
        </p:grpSpPr>
        <p:sp>
          <p:nvSpPr>
            <p:cNvPr id="447" name="Google Shape;447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448" name="Google Shape;448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9" name="Google Shape;449;p15"/>
          <p:cNvSpPr txBox="1"/>
          <p:nvPr/>
        </p:nvSpPr>
        <p:spPr>
          <a:xfrm>
            <a:off x="2924800" y="3187235"/>
            <a:ext cx="934200" cy="1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63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01</a:t>
            </a:r>
            <a:endParaRPr/>
          </a:p>
        </p:txBody>
      </p:sp>
      <p:grpSp>
        <p:nvGrpSpPr>
          <p:cNvPr id="450" name="Google Shape;450;p15"/>
          <p:cNvGrpSpPr/>
          <p:nvPr/>
        </p:nvGrpSpPr>
        <p:grpSpPr>
          <a:xfrm>
            <a:off x="4681448" y="3060117"/>
            <a:ext cx="1447724" cy="677855"/>
            <a:chOff x="0" y="-28575"/>
            <a:chExt cx="1043217" cy="488456"/>
          </a:xfrm>
        </p:grpSpPr>
        <p:sp>
          <p:nvSpPr>
            <p:cNvPr id="451" name="Google Shape;451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452" name="Google Shape;452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3" name="Google Shape;453;p15"/>
          <p:cNvGrpSpPr/>
          <p:nvPr/>
        </p:nvGrpSpPr>
        <p:grpSpPr>
          <a:xfrm>
            <a:off x="4631009" y="2956609"/>
            <a:ext cx="1447724" cy="677855"/>
            <a:chOff x="0" y="-28575"/>
            <a:chExt cx="1043217" cy="488456"/>
          </a:xfrm>
        </p:grpSpPr>
        <p:sp>
          <p:nvSpPr>
            <p:cNvPr id="454" name="Google Shape;454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455" name="Google Shape;455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6" name="Google Shape;456;p15"/>
          <p:cNvSpPr txBox="1"/>
          <p:nvPr/>
        </p:nvSpPr>
        <p:spPr>
          <a:xfrm>
            <a:off x="4883376" y="3187235"/>
            <a:ext cx="934200" cy="1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63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02</a:t>
            </a:r>
            <a:endParaRPr/>
          </a:p>
        </p:txBody>
      </p:sp>
      <p:grpSp>
        <p:nvGrpSpPr>
          <p:cNvPr id="457" name="Google Shape;457;p15"/>
          <p:cNvGrpSpPr/>
          <p:nvPr/>
        </p:nvGrpSpPr>
        <p:grpSpPr>
          <a:xfrm>
            <a:off x="6674912" y="3060117"/>
            <a:ext cx="1447724" cy="677855"/>
            <a:chOff x="0" y="-28575"/>
            <a:chExt cx="1043217" cy="488456"/>
          </a:xfrm>
        </p:grpSpPr>
        <p:sp>
          <p:nvSpPr>
            <p:cNvPr id="458" name="Google Shape;458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459" name="Google Shape;459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0" name="Google Shape;460;p15"/>
          <p:cNvGrpSpPr/>
          <p:nvPr/>
        </p:nvGrpSpPr>
        <p:grpSpPr>
          <a:xfrm>
            <a:off x="6624473" y="2956609"/>
            <a:ext cx="1447724" cy="677855"/>
            <a:chOff x="0" y="-28575"/>
            <a:chExt cx="1043217" cy="488456"/>
          </a:xfrm>
        </p:grpSpPr>
        <p:sp>
          <p:nvSpPr>
            <p:cNvPr id="461" name="Google Shape;461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</p:sp>
        <p:sp>
          <p:nvSpPr>
            <p:cNvPr id="462" name="Google Shape;462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3" name="Google Shape;463;p15"/>
          <p:cNvSpPr txBox="1"/>
          <p:nvPr/>
        </p:nvSpPr>
        <p:spPr>
          <a:xfrm>
            <a:off x="6912185" y="3187235"/>
            <a:ext cx="934200" cy="1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63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MANAGER 03</a:t>
            </a:r>
            <a:endParaRPr/>
          </a:p>
        </p:txBody>
      </p:sp>
      <p:grpSp>
        <p:nvGrpSpPr>
          <p:cNvPr id="464" name="Google Shape;464;p15"/>
          <p:cNvGrpSpPr/>
          <p:nvPr/>
        </p:nvGrpSpPr>
        <p:grpSpPr>
          <a:xfrm>
            <a:off x="2555162" y="4002921"/>
            <a:ext cx="1368962" cy="640976"/>
            <a:chOff x="0" y="-28575"/>
            <a:chExt cx="1043217" cy="488456"/>
          </a:xfrm>
        </p:grpSpPr>
        <p:sp>
          <p:nvSpPr>
            <p:cNvPr id="465" name="Google Shape;465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466" name="Google Shape;466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7" name="Google Shape;467;p15"/>
          <p:cNvGrpSpPr/>
          <p:nvPr/>
        </p:nvGrpSpPr>
        <p:grpSpPr>
          <a:xfrm>
            <a:off x="2507467" y="3905043"/>
            <a:ext cx="1368962" cy="640976"/>
            <a:chOff x="0" y="-28575"/>
            <a:chExt cx="1043217" cy="488456"/>
          </a:xfrm>
        </p:grpSpPr>
        <p:sp>
          <p:nvSpPr>
            <p:cNvPr id="468" name="Google Shape;468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469" name="Google Shape;469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0" name="Google Shape;470;p15"/>
          <p:cNvSpPr txBox="1"/>
          <p:nvPr/>
        </p:nvSpPr>
        <p:spPr>
          <a:xfrm>
            <a:off x="2927652" y="4128713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01</a:t>
            </a:r>
            <a:endParaRPr/>
          </a:p>
        </p:txBody>
      </p:sp>
      <p:grpSp>
        <p:nvGrpSpPr>
          <p:cNvPr id="471" name="Google Shape;471;p15"/>
          <p:cNvGrpSpPr/>
          <p:nvPr/>
        </p:nvGrpSpPr>
        <p:grpSpPr>
          <a:xfrm>
            <a:off x="2555162" y="4828261"/>
            <a:ext cx="1368962" cy="640976"/>
            <a:chOff x="0" y="-28575"/>
            <a:chExt cx="1043217" cy="488456"/>
          </a:xfrm>
        </p:grpSpPr>
        <p:sp>
          <p:nvSpPr>
            <p:cNvPr id="472" name="Google Shape;472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473" name="Google Shape;473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4" name="Google Shape;474;p15"/>
          <p:cNvGrpSpPr/>
          <p:nvPr/>
        </p:nvGrpSpPr>
        <p:grpSpPr>
          <a:xfrm>
            <a:off x="2507467" y="4730383"/>
            <a:ext cx="1368962" cy="640976"/>
            <a:chOff x="0" y="-28575"/>
            <a:chExt cx="1043217" cy="488456"/>
          </a:xfrm>
        </p:grpSpPr>
        <p:sp>
          <p:nvSpPr>
            <p:cNvPr id="475" name="Google Shape;475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476" name="Google Shape;476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7" name="Google Shape;477;p15"/>
          <p:cNvSpPr txBox="1"/>
          <p:nvPr/>
        </p:nvSpPr>
        <p:spPr>
          <a:xfrm>
            <a:off x="2927652" y="4954054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02</a:t>
            </a:r>
            <a:endParaRPr/>
          </a:p>
        </p:txBody>
      </p:sp>
      <p:grpSp>
        <p:nvGrpSpPr>
          <p:cNvPr id="478" name="Google Shape;478;p15"/>
          <p:cNvGrpSpPr/>
          <p:nvPr/>
        </p:nvGrpSpPr>
        <p:grpSpPr>
          <a:xfrm>
            <a:off x="2555162" y="5653443"/>
            <a:ext cx="1368962" cy="640976"/>
            <a:chOff x="0" y="-28575"/>
            <a:chExt cx="1043217" cy="488456"/>
          </a:xfrm>
        </p:grpSpPr>
        <p:sp>
          <p:nvSpPr>
            <p:cNvPr id="479" name="Google Shape;479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480" name="Google Shape;480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1" name="Google Shape;481;p15"/>
          <p:cNvGrpSpPr/>
          <p:nvPr/>
        </p:nvGrpSpPr>
        <p:grpSpPr>
          <a:xfrm>
            <a:off x="2507467" y="5555565"/>
            <a:ext cx="1368962" cy="640976"/>
            <a:chOff x="0" y="-28575"/>
            <a:chExt cx="1043217" cy="488456"/>
          </a:xfrm>
        </p:grpSpPr>
        <p:sp>
          <p:nvSpPr>
            <p:cNvPr id="482" name="Google Shape;482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483" name="Google Shape;483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4" name="Google Shape;484;p15"/>
          <p:cNvSpPr txBox="1"/>
          <p:nvPr/>
        </p:nvSpPr>
        <p:spPr>
          <a:xfrm>
            <a:off x="2927652" y="5779237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03</a:t>
            </a:r>
            <a:endParaRPr/>
          </a:p>
        </p:txBody>
      </p:sp>
      <p:grpSp>
        <p:nvGrpSpPr>
          <p:cNvPr id="485" name="Google Shape;485;p15"/>
          <p:cNvGrpSpPr/>
          <p:nvPr/>
        </p:nvGrpSpPr>
        <p:grpSpPr>
          <a:xfrm>
            <a:off x="2555162" y="6478624"/>
            <a:ext cx="1368962" cy="640976"/>
            <a:chOff x="0" y="-28575"/>
            <a:chExt cx="1043217" cy="488456"/>
          </a:xfrm>
        </p:grpSpPr>
        <p:sp>
          <p:nvSpPr>
            <p:cNvPr id="486" name="Google Shape;486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487" name="Google Shape;487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8" name="Google Shape;488;p15"/>
          <p:cNvGrpSpPr/>
          <p:nvPr/>
        </p:nvGrpSpPr>
        <p:grpSpPr>
          <a:xfrm>
            <a:off x="2507467" y="6380746"/>
            <a:ext cx="1368962" cy="640976"/>
            <a:chOff x="0" y="-28575"/>
            <a:chExt cx="1043217" cy="488456"/>
          </a:xfrm>
        </p:grpSpPr>
        <p:sp>
          <p:nvSpPr>
            <p:cNvPr id="489" name="Google Shape;489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</p:sp>
        <p:sp>
          <p:nvSpPr>
            <p:cNvPr id="490" name="Google Shape;490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1" name="Google Shape;491;p15"/>
          <p:cNvSpPr txBox="1"/>
          <p:nvPr/>
        </p:nvSpPr>
        <p:spPr>
          <a:xfrm>
            <a:off x="2927652" y="6604419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04</a:t>
            </a:r>
            <a:endParaRPr/>
          </a:p>
        </p:txBody>
      </p:sp>
      <p:grpSp>
        <p:nvGrpSpPr>
          <p:cNvPr id="492" name="Google Shape;492;p15"/>
          <p:cNvGrpSpPr/>
          <p:nvPr/>
        </p:nvGrpSpPr>
        <p:grpSpPr>
          <a:xfrm>
            <a:off x="4555914" y="4007902"/>
            <a:ext cx="1368962" cy="640976"/>
            <a:chOff x="0" y="-28575"/>
            <a:chExt cx="1043217" cy="488456"/>
          </a:xfrm>
        </p:grpSpPr>
        <p:sp>
          <p:nvSpPr>
            <p:cNvPr id="493" name="Google Shape;493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494" name="Google Shape;494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5" name="Google Shape;495;p15"/>
          <p:cNvGrpSpPr/>
          <p:nvPr/>
        </p:nvGrpSpPr>
        <p:grpSpPr>
          <a:xfrm>
            <a:off x="4508219" y="3910024"/>
            <a:ext cx="1368962" cy="640976"/>
            <a:chOff x="0" y="-28575"/>
            <a:chExt cx="1043217" cy="488456"/>
          </a:xfrm>
        </p:grpSpPr>
        <p:sp>
          <p:nvSpPr>
            <p:cNvPr id="496" name="Google Shape;496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497" name="Google Shape;497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8" name="Google Shape;498;p15"/>
          <p:cNvSpPr txBox="1"/>
          <p:nvPr/>
        </p:nvSpPr>
        <p:spPr>
          <a:xfrm>
            <a:off x="4890154" y="4133694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01</a:t>
            </a:r>
            <a:endParaRPr/>
          </a:p>
        </p:txBody>
      </p:sp>
      <p:grpSp>
        <p:nvGrpSpPr>
          <p:cNvPr id="499" name="Google Shape;499;p15"/>
          <p:cNvGrpSpPr/>
          <p:nvPr/>
        </p:nvGrpSpPr>
        <p:grpSpPr>
          <a:xfrm>
            <a:off x="4555914" y="4833242"/>
            <a:ext cx="1368962" cy="640976"/>
            <a:chOff x="0" y="-28575"/>
            <a:chExt cx="1043217" cy="488456"/>
          </a:xfrm>
        </p:grpSpPr>
        <p:sp>
          <p:nvSpPr>
            <p:cNvPr id="500" name="Google Shape;500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501" name="Google Shape;501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2" name="Google Shape;502;p15"/>
          <p:cNvGrpSpPr/>
          <p:nvPr/>
        </p:nvGrpSpPr>
        <p:grpSpPr>
          <a:xfrm>
            <a:off x="4508219" y="4735364"/>
            <a:ext cx="1368962" cy="640976"/>
            <a:chOff x="0" y="-28575"/>
            <a:chExt cx="1043217" cy="488456"/>
          </a:xfrm>
        </p:grpSpPr>
        <p:sp>
          <p:nvSpPr>
            <p:cNvPr id="503" name="Google Shape;503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504" name="Google Shape;504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5" name="Google Shape;505;p15"/>
          <p:cNvSpPr txBox="1"/>
          <p:nvPr/>
        </p:nvSpPr>
        <p:spPr>
          <a:xfrm>
            <a:off x="4890154" y="4959035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02</a:t>
            </a:r>
            <a:endParaRPr/>
          </a:p>
        </p:txBody>
      </p:sp>
      <p:grpSp>
        <p:nvGrpSpPr>
          <p:cNvPr id="506" name="Google Shape;506;p15"/>
          <p:cNvGrpSpPr/>
          <p:nvPr/>
        </p:nvGrpSpPr>
        <p:grpSpPr>
          <a:xfrm>
            <a:off x="4555914" y="5658424"/>
            <a:ext cx="1368962" cy="640976"/>
            <a:chOff x="0" y="-28575"/>
            <a:chExt cx="1043217" cy="488456"/>
          </a:xfrm>
        </p:grpSpPr>
        <p:sp>
          <p:nvSpPr>
            <p:cNvPr id="507" name="Google Shape;507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508" name="Google Shape;508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9" name="Google Shape;509;p15"/>
          <p:cNvGrpSpPr/>
          <p:nvPr/>
        </p:nvGrpSpPr>
        <p:grpSpPr>
          <a:xfrm>
            <a:off x="4508219" y="5560546"/>
            <a:ext cx="1368962" cy="640976"/>
            <a:chOff x="0" y="-28575"/>
            <a:chExt cx="1043217" cy="488456"/>
          </a:xfrm>
        </p:grpSpPr>
        <p:sp>
          <p:nvSpPr>
            <p:cNvPr id="510" name="Google Shape;510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511" name="Google Shape;511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2" name="Google Shape;512;p15"/>
          <p:cNvSpPr txBox="1"/>
          <p:nvPr/>
        </p:nvSpPr>
        <p:spPr>
          <a:xfrm>
            <a:off x="4890154" y="5784218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03</a:t>
            </a:r>
            <a:endParaRPr/>
          </a:p>
        </p:txBody>
      </p:sp>
      <p:grpSp>
        <p:nvGrpSpPr>
          <p:cNvPr id="513" name="Google Shape;513;p15"/>
          <p:cNvGrpSpPr/>
          <p:nvPr/>
        </p:nvGrpSpPr>
        <p:grpSpPr>
          <a:xfrm>
            <a:off x="4555914" y="6483605"/>
            <a:ext cx="1368962" cy="640976"/>
            <a:chOff x="0" y="-28575"/>
            <a:chExt cx="1043217" cy="488456"/>
          </a:xfrm>
        </p:grpSpPr>
        <p:sp>
          <p:nvSpPr>
            <p:cNvPr id="514" name="Google Shape;514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515" name="Google Shape;515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6" name="Google Shape;516;p15"/>
          <p:cNvGrpSpPr/>
          <p:nvPr/>
        </p:nvGrpSpPr>
        <p:grpSpPr>
          <a:xfrm>
            <a:off x="4508219" y="6385727"/>
            <a:ext cx="1368962" cy="640976"/>
            <a:chOff x="0" y="-28575"/>
            <a:chExt cx="1043217" cy="488456"/>
          </a:xfrm>
        </p:grpSpPr>
        <p:sp>
          <p:nvSpPr>
            <p:cNvPr id="517" name="Google Shape;517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</p:sp>
        <p:sp>
          <p:nvSpPr>
            <p:cNvPr id="518" name="Google Shape;518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9" name="Google Shape;519;p15"/>
          <p:cNvSpPr txBox="1"/>
          <p:nvPr/>
        </p:nvSpPr>
        <p:spPr>
          <a:xfrm>
            <a:off x="4890154" y="6609400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04</a:t>
            </a:r>
            <a:endParaRPr/>
          </a:p>
        </p:txBody>
      </p:sp>
      <p:cxnSp>
        <p:nvCxnSpPr>
          <p:cNvPr id="520" name="Google Shape;520;p15"/>
          <p:cNvCxnSpPr/>
          <p:nvPr/>
        </p:nvCxnSpPr>
        <p:spPr>
          <a:xfrm>
            <a:off x="3312958" y="2797213"/>
            <a:ext cx="4060596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521" name="Google Shape;521;p15"/>
          <p:cNvGrpSpPr/>
          <p:nvPr/>
        </p:nvGrpSpPr>
        <p:grpSpPr>
          <a:xfrm>
            <a:off x="6553596" y="4007902"/>
            <a:ext cx="1368962" cy="640976"/>
            <a:chOff x="0" y="-28575"/>
            <a:chExt cx="1043217" cy="488456"/>
          </a:xfrm>
        </p:grpSpPr>
        <p:sp>
          <p:nvSpPr>
            <p:cNvPr id="522" name="Google Shape;522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523" name="Google Shape;523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4" name="Google Shape;524;p15"/>
          <p:cNvGrpSpPr/>
          <p:nvPr/>
        </p:nvGrpSpPr>
        <p:grpSpPr>
          <a:xfrm>
            <a:off x="6505901" y="3910024"/>
            <a:ext cx="1368962" cy="640976"/>
            <a:chOff x="0" y="-28575"/>
            <a:chExt cx="1043217" cy="488456"/>
          </a:xfrm>
        </p:grpSpPr>
        <p:sp>
          <p:nvSpPr>
            <p:cNvPr id="525" name="Google Shape;525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526" name="Google Shape;526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27" name="Google Shape;527;p15"/>
          <p:cNvSpPr txBox="1"/>
          <p:nvPr/>
        </p:nvSpPr>
        <p:spPr>
          <a:xfrm>
            <a:off x="6925728" y="4133694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01</a:t>
            </a:r>
            <a:endParaRPr/>
          </a:p>
        </p:txBody>
      </p:sp>
      <p:grpSp>
        <p:nvGrpSpPr>
          <p:cNvPr id="528" name="Google Shape;528;p15"/>
          <p:cNvGrpSpPr/>
          <p:nvPr/>
        </p:nvGrpSpPr>
        <p:grpSpPr>
          <a:xfrm>
            <a:off x="6553596" y="4833242"/>
            <a:ext cx="1368962" cy="640976"/>
            <a:chOff x="0" y="-28575"/>
            <a:chExt cx="1043217" cy="488456"/>
          </a:xfrm>
        </p:grpSpPr>
        <p:sp>
          <p:nvSpPr>
            <p:cNvPr id="529" name="Google Shape;529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530" name="Google Shape;530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1" name="Google Shape;531;p15"/>
          <p:cNvGrpSpPr/>
          <p:nvPr/>
        </p:nvGrpSpPr>
        <p:grpSpPr>
          <a:xfrm>
            <a:off x="6505901" y="4735364"/>
            <a:ext cx="1368962" cy="640976"/>
            <a:chOff x="0" y="-28575"/>
            <a:chExt cx="1043217" cy="488456"/>
          </a:xfrm>
        </p:grpSpPr>
        <p:sp>
          <p:nvSpPr>
            <p:cNvPr id="532" name="Google Shape;532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533" name="Google Shape;533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34" name="Google Shape;534;p15"/>
          <p:cNvSpPr txBox="1"/>
          <p:nvPr/>
        </p:nvSpPr>
        <p:spPr>
          <a:xfrm>
            <a:off x="6925728" y="4959035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02</a:t>
            </a:r>
            <a:endParaRPr/>
          </a:p>
        </p:txBody>
      </p:sp>
      <p:grpSp>
        <p:nvGrpSpPr>
          <p:cNvPr id="535" name="Google Shape;535;p15"/>
          <p:cNvGrpSpPr/>
          <p:nvPr/>
        </p:nvGrpSpPr>
        <p:grpSpPr>
          <a:xfrm>
            <a:off x="6553596" y="5658424"/>
            <a:ext cx="1368962" cy="640976"/>
            <a:chOff x="0" y="-28575"/>
            <a:chExt cx="1043217" cy="488456"/>
          </a:xfrm>
        </p:grpSpPr>
        <p:sp>
          <p:nvSpPr>
            <p:cNvPr id="536" name="Google Shape;536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537" name="Google Shape;537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8" name="Google Shape;538;p15"/>
          <p:cNvGrpSpPr/>
          <p:nvPr/>
        </p:nvGrpSpPr>
        <p:grpSpPr>
          <a:xfrm>
            <a:off x="6505901" y="5560546"/>
            <a:ext cx="1368962" cy="640976"/>
            <a:chOff x="0" y="-28575"/>
            <a:chExt cx="1043217" cy="488456"/>
          </a:xfrm>
        </p:grpSpPr>
        <p:sp>
          <p:nvSpPr>
            <p:cNvPr id="539" name="Google Shape;539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540" name="Google Shape;540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41" name="Google Shape;541;p15"/>
          <p:cNvSpPr txBox="1"/>
          <p:nvPr/>
        </p:nvSpPr>
        <p:spPr>
          <a:xfrm>
            <a:off x="6925728" y="5784218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03</a:t>
            </a:r>
            <a:endParaRPr/>
          </a:p>
        </p:txBody>
      </p:sp>
      <p:grpSp>
        <p:nvGrpSpPr>
          <p:cNvPr id="542" name="Google Shape;542;p15"/>
          <p:cNvGrpSpPr/>
          <p:nvPr/>
        </p:nvGrpSpPr>
        <p:grpSpPr>
          <a:xfrm>
            <a:off x="6553596" y="6483605"/>
            <a:ext cx="1368962" cy="640976"/>
            <a:chOff x="0" y="-28575"/>
            <a:chExt cx="1043217" cy="488456"/>
          </a:xfrm>
        </p:grpSpPr>
        <p:sp>
          <p:nvSpPr>
            <p:cNvPr id="543" name="Google Shape;543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682B2B"/>
            </a:solidFill>
            <a:ln>
              <a:noFill/>
            </a:ln>
          </p:spPr>
        </p:sp>
        <p:sp>
          <p:nvSpPr>
            <p:cNvPr id="544" name="Google Shape;544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5" name="Google Shape;545;p15"/>
          <p:cNvGrpSpPr/>
          <p:nvPr/>
        </p:nvGrpSpPr>
        <p:grpSpPr>
          <a:xfrm>
            <a:off x="6505901" y="6385727"/>
            <a:ext cx="1368962" cy="640976"/>
            <a:chOff x="0" y="-28575"/>
            <a:chExt cx="1043217" cy="488456"/>
          </a:xfrm>
        </p:grpSpPr>
        <p:sp>
          <p:nvSpPr>
            <p:cNvPr id="546" name="Google Shape;546;p15"/>
            <p:cNvSpPr/>
            <p:nvPr/>
          </p:nvSpPr>
          <p:spPr>
            <a:xfrm>
              <a:off x="0" y="0"/>
              <a:ext cx="1043217" cy="459881"/>
            </a:xfrm>
            <a:custGeom>
              <a:rect b="b" l="l" r="r" t="t"/>
              <a:pathLst>
                <a:path extrusionOk="0" h="459881" w="1043217">
                  <a:moveTo>
                    <a:pt x="203200" y="0"/>
                  </a:moveTo>
                  <a:lnTo>
                    <a:pt x="1043217" y="0"/>
                  </a:lnTo>
                  <a:lnTo>
                    <a:pt x="840017" y="459881"/>
                  </a:lnTo>
                  <a:lnTo>
                    <a:pt x="0" y="459881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</p:sp>
        <p:sp>
          <p:nvSpPr>
            <p:cNvPr id="547" name="Google Shape;547;p15"/>
            <p:cNvSpPr txBox="1"/>
            <p:nvPr/>
          </p:nvSpPr>
          <p:spPr>
            <a:xfrm>
              <a:off x="101600" y="-28575"/>
              <a:ext cx="840017" cy="488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250" lIns="36250" spcFirstLastPara="1" rIns="36250" wrap="square" tIns="3625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48" name="Google Shape;548;p15"/>
          <p:cNvSpPr txBox="1"/>
          <p:nvPr/>
        </p:nvSpPr>
        <p:spPr>
          <a:xfrm>
            <a:off x="6925728" y="6609400"/>
            <a:ext cx="587100" cy="1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TEAM 04</a:t>
            </a:r>
            <a:endParaRPr/>
          </a:p>
        </p:txBody>
      </p:sp>
      <p:sp>
        <p:nvSpPr>
          <p:cNvPr id="549" name="Google Shape;549;p15"/>
          <p:cNvSpPr txBox="1"/>
          <p:nvPr/>
        </p:nvSpPr>
        <p:spPr>
          <a:xfrm>
            <a:off x="2193140" y="506626"/>
            <a:ext cx="630572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AC1414"/>
                </a:solidFill>
                <a:latin typeface="Roboto"/>
                <a:ea typeface="Roboto"/>
                <a:cs typeface="Roboto"/>
                <a:sym typeface="Roboto"/>
              </a:rPr>
              <a:t>WORKING IN A MATRIX ORGANIZATION SLIDES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EFE"/>
        </a:solidFill>
      </p:bgPr>
    </p:bg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image" id="554" name="Google Shape;554;p16"/>
          <p:cNvSpPr/>
          <p:nvPr/>
        </p:nvSpPr>
        <p:spPr>
          <a:xfrm>
            <a:off x="-3" y="0"/>
            <a:ext cx="10692003" cy="7560002"/>
          </a:xfrm>
          <a:custGeom>
            <a:rect b="b" l="l" r="r" t="t"/>
            <a:pathLst>
              <a:path extrusionOk="0" h="7560002" w="10692003">
                <a:moveTo>
                  <a:pt x="0" y="0"/>
                </a:moveTo>
                <a:lnTo>
                  <a:pt x="10692003" y="0"/>
                </a:lnTo>
                <a:lnTo>
                  <a:pt x="10692003" y="7560002"/>
                </a:lnTo>
                <a:lnTo>
                  <a:pt x="0" y="75600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555" name="Google Shape;555;p16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556" name="Google Shape;556;p16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16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8" name="Google Shape;558;p16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559" name="Google Shape;559;p16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16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1" name="Google Shape;561;p16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562" name="Google Shape;562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4" name="Google Shape;564;p16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565" name="Google Shape;565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6" name="Google Shape;566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67" name="Google Shape;567;p16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568" name="Google Shape;568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16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70" name="Google Shape;570;p16"/>
          <p:cNvGrpSpPr/>
          <p:nvPr/>
        </p:nvGrpSpPr>
        <p:grpSpPr>
          <a:xfrm>
            <a:off x="1088343" y="5328681"/>
            <a:ext cx="342646" cy="358708"/>
            <a:chOff x="0" y="-38100"/>
            <a:chExt cx="812800" cy="850900"/>
          </a:xfrm>
        </p:grpSpPr>
        <p:sp>
          <p:nvSpPr>
            <p:cNvPr id="571" name="Google Shape;571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AC141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2" name="Google Shape;572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73" name="Google Shape;573;p16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574" name="Google Shape;574;p16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575" name="Google Shape;575;p16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</p:txBody>
      </p:sp>
      <p:sp>
        <p:nvSpPr>
          <p:cNvPr id="576" name="Google Shape;576;p16"/>
          <p:cNvSpPr txBox="1"/>
          <p:nvPr/>
        </p:nvSpPr>
        <p:spPr>
          <a:xfrm>
            <a:off x="982222" y="5740280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#AC1414</a:t>
            </a:r>
            <a:endParaRPr/>
          </a:p>
        </p:txBody>
      </p:sp>
      <p:sp>
        <p:nvSpPr>
          <p:cNvPr id="577" name="Google Shape;577;p16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578" name="Google Shape;578;p16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AC1414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579" name="Google Shape;579;p16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AC1414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580" name="Google Shape;580;p16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581" name="Google Shape;581;p16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582" name="Google Shape;582;p16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583" name="Google Shape;583;p16"/>
          <p:cNvGrpSpPr/>
          <p:nvPr/>
        </p:nvGrpSpPr>
        <p:grpSpPr>
          <a:xfrm>
            <a:off x="1643230" y="5328681"/>
            <a:ext cx="342646" cy="358708"/>
            <a:chOff x="0" y="-38100"/>
            <a:chExt cx="812800" cy="850900"/>
          </a:xfrm>
        </p:grpSpPr>
        <p:sp>
          <p:nvSpPr>
            <p:cNvPr id="584" name="Google Shape;584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E515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86" name="Google Shape;586;p16"/>
          <p:cNvSpPr txBox="1"/>
          <p:nvPr/>
        </p:nvSpPr>
        <p:spPr>
          <a:xfrm>
            <a:off x="1537109" y="5740280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#EE5151</a:t>
            </a:r>
            <a:endParaRPr/>
          </a:p>
        </p:txBody>
      </p:sp>
      <p:grpSp>
        <p:nvGrpSpPr>
          <p:cNvPr id="587" name="Google Shape;587;p16"/>
          <p:cNvGrpSpPr/>
          <p:nvPr/>
        </p:nvGrpSpPr>
        <p:grpSpPr>
          <a:xfrm>
            <a:off x="2209144" y="5328681"/>
            <a:ext cx="342646" cy="358708"/>
            <a:chOff x="0" y="-38100"/>
            <a:chExt cx="812800" cy="850900"/>
          </a:xfrm>
        </p:grpSpPr>
        <p:sp>
          <p:nvSpPr>
            <p:cNvPr id="588" name="Google Shape;588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C0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0" name="Google Shape;590;p16"/>
          <p:cNvSpPr txBox="1"/>
          <p:nvPr/>
        </p:nvSpPr>
        <p:spPr>
          <a:xfrm>
            <a:off x="2103024" y="5740280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#FFC0C0</a:t>
            </a:r>
            <a:endParaRPr/>
          </a:p>
        </p:txBody>
      </p:sp>
      <p:grpSp>
        <p:nvGrpSpPr>
          <p:cNvPr id="591" name="Google Shape;591;p16"/>
          <p:cNvGrpSpPr/>
          <p:nvPr/>
        </p:nvGrpSpPr>
        <p:grpSpPr>
          <a:xfrm>
            <a:off x="1365786" y="5928512"/>
            <a:ext cx="342646" cy="358708"/>
            <a:chOff x="0" y="-38100"/>
            <a:chExt cx="812800" cy="850900"/>
          </a:xfrm>
        </p:grpSpPr>
        <p:sp>
          <p:nvSpPr>
            <p:cNvPr id="592" name="Google Shape;592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7858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4" name="Google Shape;594;p16"/>
          <p:cNvSpPr txBox="1"/>
          <p:nvPr/>
        </p:nvSpPr>
        <p:spPr>
          <a:xfrm>
            <a:off x="1259666" y="6340111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#E78585</a:t>
            </a:r>
            <a:endParaRPr/>
          </a:p>
        </p:txBody>
      </p:sp>
      <p:grpSp>
        <p:nvGrpSpPr>
          <p:cNvPr id="595" name="Google Shape;595;p16"/>
          <p:cNvGrpSpPr/>
          <p:nvPr/>
        </p:nvGrpSpPr>
        <p:grpSpPr>
          <a:xfrm>
            <a:off x="1942581" y="5928512"/>
            <a:ext cx="342646" cy="358708"/>
            <a:chOff x="0" y="-38100"/>
            <a:chExt cx="812800" cy="850900"/>
          </a:xfrm>
        </p:grpSpPr>
        <p:sp>
          <p:nvSpPr>
            <p:cNvPr id="596" name="Google Shape;596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B38F8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16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8" name="Google Shape;598;p16"/>
          <p:cNvSpPr txBox="1"/>
          <p:nvPr/>
        </p:nvSpPr>
        <p:spPr>
          <a:xfrm>
            <a:off x="1836460" y="6340111"/>
            <a:ext cx="554887" cy="94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1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0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#B38F8F</a:t>
            </a:r>
            <a:endParaRPr/>
          </a:p>
        </p:txBody>
      </p:sp>
      <p:sp>
        <p:nvSpPr>
          <p:cNvPr id="599" name="Google Shape;599;p16"/>
          <p:cNvSpPr/>
          <p:nvPr/>
        </p:nvSpPr>
        <p:spPr>
          <a:xfrm>
            <a:off x="4210862" y="3140667"/>
            <a:ext cx="1816713" cy="3027856"/>
          </a:xfrm>
          <a:custGeom>
            <a:rect b="b" l="l" r="r" t="t"/>
            <a:pathLst>
              <a:path extrusionOk="0" h="3027856" w="1816713">
                <a:moveTo>
                  <a:pt x="0" y="0"/>
                </a:moveTo>
                <a:lnTo>
                  <a:pt x="1816713" y="0"/>
                </a:lnTo>
                <a:lnTo>
                  <a:pt x="1816713" y="3027856"/>
                </a:lnTo>
                <a:lnTo>
                  <a:pt x="0" y="30278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00" name="Google Shape;600;p16"/>
          <p:cNvSpPr/>
          <p:nvPr/>
        </p:nvSpPr>
        <p:spPr>
          <a:xfrm>
            <a:off x="6132350" y="2839861"/>
            <a:ext cx="1364741" cy="3381114"/>
          </a:xfrm>
          <a:custGeom>
            <a:rect b="b" l="l" r="r" t="t"/>
            <a:pathLst>
              <a:path extrusionOk="0" h="3381114" w="1364741">
                <a:moveTo>
                  <a:pt x="0" y="0"/>
                </a:moveTo>
                <a:lnTo>
                  <a:pt x="1364741" y="0"/>
                </a:lnTo>
                <a:lnTo>
                  <a:pt x="1364741" y="3381113"/>
                </a:lnTo>
                <a:lnTo>
                  <a:pt x="0" y="33811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01" name="Google Shape;601;p16"/>
          <p:cNvSpPr/>
          <p:nvPr/>
        </p:nvSpPr>
        <p:spPr>
          <a:xfrm>
            <a:off x="7720391" y="2864442"/>
            <a:ext cx="1702462" cy="3404923"/>
          </a:xfrm>
          <a:custGeom>
            <a:rect b="b" l="l" r="r" t="t"/>
            <a:pathLst>
              <a:path extrusionOk="0" h="3404923" w="1702462">
                <a:moveTo>
                  <a:pt x="0" y="0"/>
                </a:moveTo>
                <a:lnTo>
                  <a:pt x="1702461" y="0"/>
                </a:lnTo>
                <a:lnTo>
                  <a:pt x="1702461" y="3404923"/>
                </a:lnTo>
                <a:lnTo>
                  <a:pt x="0" y="34049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EFE"/>
        </a:solidFill>
      </p:bgPr>
    </p:bg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image" id="606" name="Google Shape;606;p17"/>
          <p:cNvSpPr/>
          <p:nvPr/>
        </p:nvSpPr>
        <p:spPr>
          <a:xfrm>
            <a:off x="-3" y="0"/>
            <a:ext cx="10692003" cy="7560002"/>
          </a:xfrm>
          <a:custGeom>
            <a:rect b="b" l="l" r="r" t="t"/>
            <a:pathLst>
              <a:path extrusionOk="0" h="7560002" w="10692003">
                <a:moveTo>
                  <a:pt x="0" y="0"/>
                </a:moveTo>
                <a:lnTo>
                  <a:pt x="10692003" y="0"/>
                </a:lnTo>
                <a:lnTo>
                  <a:pt x="10692003" y="7560002"/>
                </a:lnTo>
                <a:lnTo>
                  <a:pt x="0" y="75600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07" name="Google Shape;607;p17"/>
          <p:cNvSpPr txBox="1"/>
          <p:nvPr/>
        </p:nvSpPr>
        <p:spPr>
          <a:xfrm>
            <a:off x="2856530" y="15146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AC1414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608" name="Google Shape;608;p17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609" name="Google Shape;609;p17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AC1414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610" name="Google Shape;610;p17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611" name="Google Shape;611;p17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612" name="Google Shape;612;p17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613" name="Google Shape;613;p17"/>
          <p:cNvSpPr/>
          <p:nvPr/>
        </p:nvSpPr>
        <p:spPr>
          <a:xfrm>
            <a:off x="3711512" y="2864991"/>
            <a:ext cx="3268976" cy="817244"/>
          </a:xfrm>
          <a:custGeom>
            <a:rect b="b" l="l" r="r" t="t"/>
            <a:pathLst>
              <a:path extrusionOk="0" h="817244" w="3268976">
                <a:moveTo>
                  <a:pt x="0" y="0"/>
                </a:moveTo>
                <a:lnTo>
                  <a:pt x="3268976" y="0"/>
                </a:lnTo>
                <a:lnTo>
                  <a:pt x="3268976" y="817244"/>
                </a:lnTo>
                <a:lnTo>
                  <a:pt x="0" y="8172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