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Arim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Arimo-bold.fntdata"/><Relationship Id="rId27" Type="http://schemas.openxmlformats.org/officeDocument/2006/relationships/font" Target="fonts/Arim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Arim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85788" y="1383875"/>
            <a:ext cx="167943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11" name="Google Shape;11;p3"/>
          <p:cNvSpPr txBox="1"/>
          <p:nvPr>
            <p:ph idx="1" type="subTitle"/>
          </p:nvPr>
        </p:nvSpPr>
        <p:spPr>
          <a:xfrm>
            <a:off x="4630050" y="6317025"/>
            <a:ext cx="8905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2"/>
              </a:buClr>
              <a:buSzPts val="3200"/>
              <a:buNone/>
              <a:defRPr>
                <a:solidFill>
                  <a:schemeClr val="lt2"/>
                </a:solidFill>
              </a:defRPr>
            </a:lvl1pPr>
            <a:lvl2pPr lvl="1" algn="ctr">
              <a:spcBef>
                <a:spcPts val="560"/>
              </a:spcBef>
              <a:spcAft>
                <a:spcPts val="0"/>
              </a:spcAft>
              <a:buClr>
                <a:schemeClr val="lt2"/>
              </a:buClr>
              <a:buSzPts val="2800"/>
              <a:buNone/>
              <a:defRPr>
                <a:solidFill>
                  <a:schemeClr val="lt2"/>
                </a:solidFill>
              </a:defRPr>
            </a:lvl2pPr>
            <a:lvl3pPr lvl="2" algn="ctr">
              <a:spcBef>
                <a:spcPts val="480"/>
              </a:spcBef>
              <a:spcAft>
                <a:spcPts val="0"/>
              </a:spcAft>
              <a:buClr>
                <a:schemeClr val="lt2"/>
              </a:buClr>
              <a:buSzPts val="2400"/>
              <a:buNone/>
              <a:defRPr>
                <a:solidFill>
                  <a:schemeClr val="lt2"/>
                </a:solidFill>
              </a:defRPr>
            </a:lvl3pPr>
            <a:lvl4pPr lvl="3" algn="ctr">
              <a:spcBef>
                <a:spcPts val="400"/>
              </a:spcBef>
              <a:spcAft>
                <a:spcPts val="0"/>
              </a:spcAft>
              <a:buClr>
                <a:schemeClr val="lt2"/>
              </a:buClr>
              <a:buSzPts val="2000"/>
              <a:buNone/>
              <a:defRPr>
                <a:solidFill>
                  <a:schemeClr val="lt2"/>
                </a:solidFill>
              </a:defRPr>
            </a:lvl4pPr>
            <a:lvl5pPr lvl="4" algn="ctr">
              <a:spcBef>
                <a:spcPts val="400"/>
              </a:spcBef>
              <a:spcAft>
                <a:spcPts val="0"/>
              </a:spcAft>
              <a:buClr>
                <a:schemeClr val="lt2"/>
              </a:buClr>
              <a:buSzPts val="2000"/>
              <a:buNone/>
              <a:defRPr>
                <a:solidFill>
                  <a:schemeClr val="lt2"/>
                </a:solidFill>
              </a:defRPr>
            </a:lvl5pPr>
            <a:lvl6pPr lvl="5" algn="ctr">
              <a:spcBef>
                <a:spcPts val="400"/>
              </a:spcBef>
              <a:spcAft>
                <a:spcPts val="0"/>
              </a:spcAft>
              <a:buClr>
                <a:schemeClr val="lt2"/>
              </a:buClr>
              <a:buSzPts val="2000"/>
              <a:buNone/>
              <a:defRPr>
                <a:solidFill>
                  <a:schemeClr val="lt2"/>
                </a:solidFill>
              </a:defRPr>
            </a:lvl6pPr>
            <a:lvl7pPr lvl="6" algn="ctr">
              <a:spcBef>
                <a:spcPts val="400"/>
              </a:spcBef>
              <a:spcAft>
                <a:spcPts val="0"/>
              </a:spcAft>
              <a:buClr>
                <a:schemeClr val="lt2"/>
              </a:buClr>
              <a:buSzPts val="2000"/>
              <a:buNone/>
              <a:defRPr>
                <a:solidFill>
                  <a:schemeClr val="lt2"/>
                </a:solidFill>
              </a:defRPr>
            </a:lvl7pPr>
            <a:lvl8pPr lvl="7" algn="ctr">
              <a:spcBef>
                <a:spcPts val="400"/>
              </a:spcBef>
              <a:spcAft>
                <a:spcPts val="0"/>
              </a:spcAft>
              <a:buClr>
                <a:schemeClr val="lt2"/>
              </a:buClr>
              <a:buSzPts val="2000"/>
              <a:buNone/>
              <a:defRPr>
                <a:solidFill>
                  <a:schemeClr val="lt2"/>
                </a:solidFill>
              </a:defRPr>
            </a:lvl8pPr>
            <a:lvl9pPr lvl="8" algn="ctr">
              <a:spcBef>
                <a:spcPts val="400"/>
              </a:spcBef>
              <a:spcAft>
                <a:spcPts val="0"/>
              </a:spcAft>
              <a:buClr>
                <a:schemeClr val="lt2"/>
              </a:buClr>
              <a:buSzPts val="2000"/>
              <a:buNone/>
              <a:defRPr>
                <a:solidFill>
                  <a:schemeClr val="lt2"/>
                </a:solidFill>
              </a:defRPr>
            </a:lvl9pPr>
          </a:lstStyle>
          <a:p/>
        </p:txBody>
      </p:sp>
      <p:grpSp>
        <p:nvGrpSpPr>
          <p:cNvPr id="12" name="Google Shape;12;p3"/>
          <p:cNvGrpSpPr/>
          <p:nvPr/>
        </p:nvGrpSpPr>
        <p:grpSpPr>
          <a:xfrm>
            <a:off x="-228825" y="-772776"/>
            <a:ext cx="18556555" cy="963653"/>
            <a:chOff x="0" y="-47625"/>
            <a:chExt cx="4827031" cy="253800"/>
          </a:xfrm>
        </p:grpSpPr>
        <p:sp>
          <p:nvSpPr>
            <p:cNvPr id="13" name="Google Shape;13;p3"/>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4" name="Google Shape;14;p3"/>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39635" y="9323717"/>
            <a:ext cx="18327633" cy="963647"/>
            <a:chOff x="0" y="-241102"/>
            <a:chExt cx="24436844" cy="1284863"/>
          </a:xfrm>
        </p:grpSpPr>
        <p:grpSp>
          <p:nvGrpSpPr>
            <p:cNvPr id="16" name="Google Shape;16;p3"/>
            <p:cNvGrpSpPr/>
            <p:nvPr/>
          </p:nvGrpSpPr>
          <p:grpSpPr>
            <a:xfrm>
              <a:off x="0" y="-241102"/>
              <a:ext cx="24436844" cy="1284863"/>
              <a:chOff x="0" y="-47625"/>
              <a:chExt cx="4827031" cy="253800"/>
            </a:xfrm>
          </p:grpSpPr>
          <p:sp>
            <p:nvSpPr>
              <p:cNvPr id="17" name="Google Shape;17;p3"/>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8" name="Google Shape;18;p3"/>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660750" y="1657150"/>
            <a:ext cx="16966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2" name="Google Shape;22;p4"/>
          <p:cNvSpPr txBox="1"/>
          <p:nvPr>
            <p:ph idx="1" type="body"/>
          </p:nvPr>
        </p:nvSpPr>
        <p:spPr>
          <a:xfrm>
            <a:off x="4248000" y="4378838"/>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3" name="Google Shape;23;p4"/>
          <p:cNvGrpSpPr/>
          <p:nvPr/>
        </p:nvGrpSpPr>
        <p:grpSpPr>
          <a:xfrm>
            <a:off x="0" y="-772784"/>
            <a:ext cx="18327754" cy="963653"/>
            <a:chOff x="0" y="-47625"/>
            <a:chExt cx="4827031" cy="253800"/>
          </a:xfrm>
        </p:grpSpPr>
        <p:sp>
          <p:nvSpPr>
            <p:cNvPr id="24" name="Google Shape;24;p4"/>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5" name="Google Shape;25;p4"/>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4"/>
          <p:cNvGrpSpPr/>
          <p:nvPr/>
        </p:nvGrpSpPr>
        <p:grpSpPr>
          <a:xfrm>
            <a:off x="-39635" y="9323717"/>
            <a:ext cx="18327633" cy="963647"/>
            <a:chOff x="0" y="-241102"/>
            <a:chExt cx="24436844" cy="1284863"/>
          </a:xfrm>
        </p:grpSpPr>
        <p:grpSp>
          <p:nvGrpSpPr>
            <p:cNvPr id="27" name="Google Shape;27;p4"/>
            <p:cNvGrpSpPr/>
            <p:nvPr/>
          </p:nvGrpSpPr>
          <p:grpSpPr>
            <a:xfrm>
              <a:off x="0" y="-241102"/>
              <a:ext cx="24436844" cy="1284863"/>
              <a:chOff x="0" y="-47625"/>
              <a:chExt cx="4827031" cy="253800"/>
            </a:xfrm>
          </p:grpSpPr>
          <p:sp>
            <p:nvSpPr>
              <p:cNvPr id="28" name="Google Shape;28;p4"/>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9" name="Google Shape;29;p4"/>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4"/>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1236524" y="493925"/>
            <a:ext cx="158547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2000"/>
              <a:buFont typeface="Calibri"/>
              <a:buNone/>
              <a:defRPr cap="none"/>
            </a:lvl1pPr>
            <a:lvl2pPr lvl="1">
              <a:spcBef>
                <a:spcPts val="0"/>
              </a:spcBef>
              <a:spcAft>
                <a:spcPts val="0"/>
              </a:spcAft>
              <a:buSzPts val="12500"/>
              <a:buNone/>
              <a:defRPr sz="12500"/>
            </a:lvl2pPr>
            <a:lvl3pPr lvl="2">
              <a:spcBef>
                <a:spcPts val="0"/>
              </a:spcBef>
              <a:spcAft>
                <a:spcPts val="0"/>
              </a:spcAft>
              <a:buSzPts val="12500"/>
              <a:buNone/>
              <a:defRPr sz="12500"/>
            </a:lvl3pPr>
            <a:lvl4pPr lvl="3">
              <a:spcBef>
                <a:spcPts val="0"/>
              </a:spcBef>
              <a:spcAft>
                <a:spcPts val="0"/>
              </a:spcAft>
              <a:buSzPts val="12500"/>
              <a:buNone/>
              <a:defRPr sz="12500"/>
            </a:lvl4pPr>
            <a:lvl5pPr lvl="4">
              <a:spcBef>
                <a:spcPts val="0"/>
              </a:spcBef>
              <a:spcAft>
                <a:spcPts val="0"/>
              </a:spcAft>
              <a:buSzPts val="12500"/>
              <a:buNone/>
              <a:defRPr sz="12500"/>
            </a:lvl5pPr>
            <a:lvl6pPr lvl="5">
              <a:spcBef>
                <a:spcPts val="0"/>
              </a:spcBef>
              <a:spcAft>
                <a:spcPts val="0"/>
              </a:spcAft>
              <a:buSzPts val="12500"/>
              <a:buNone/>
              <a:defRPr sz="12500"/>
            </a:lvl6pPr>
            <a:lvl7pPr lvl="6">
              <a:spcBef>
                <a:spcPts val="0"/>
              </a:spcBef>
              <a:spcAft>
                <a:spcPts val="0"/>
              </a:spcAft>
              <a:buSzPts val="12500"/>
              <a:buNone/>
              <a:defRPr sz="12500"/>
            </a:lvl7pPr>
            <a:lvl8pPr lvl="7">
              <a:spcBef>
                <a:spcPts val="0"/>
              </a:spcBef>
              <a:spcAft>
                <a:spcPts val="0"/>
              </a:spcAft>
              <a:buSzPts val="12500"/>
              <a:buNone/>
              <a:defRPr sz="12500"/>
            </a:lvl8pPr>
            <a:lvl9pPr lvl="8">
              <a:spcBef>
                <a:spcPts val="0"/>
              </a:spcBef>
              <a:spcAft>
                <a:spcPts val="0"/>
              </a:spcAft>
              <a:buSzPts val="12500"/>
              <a:buNone/>
              <a:defRPr sz="12500"/>
            </a:lvl9pPr>
          </a:lstStyle>
          <a:p/>
        </p:txBody>
      </p:sp>
      <p:sp>
        <p:nvSpPr>
          <p:cNvPr id="33" name="Google Shape;33;p5"/>
          <p:cNvSpPr txBox="1"/>
          <p:nvPr>
            <p:ph idx="1" type="body"/>
          </p:nvPr>
        </p:nvSpPr>
        <p:spPr>
          <a:xfrm>
            <a:off x="4944213" y="73602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2"/>
              </a:buClr>
              <a:buSzPts val="2400"/>
              <a:buNone/>
              <a:defRPr>
                <a:solidFill>
                  <a:schemeClr val="lt2"/>
                </a:solidFill>
              </a:defRPr>
            </a:lvl1pPr>
            <a:lvl2pPr indent="-228600" lvl="1" marL="914400" algn="l">
              <a:spcBef>
                <a:spcPts val="360"/>
              </a:spcBef>
              <a:spcAft>
                <a:spcPts val="0"/>
              </a:spcAft>
              <a:buClr>
                <a:schemeClr val="lt2"/>
              </a:buClr>
              <a:buSzPts val="2400"/>
              <a:buNone/>
              <a:defRPr>
                <a:solidFill>
                  <a:schemeClr val="lt2"/>
                </a:solidFill>
              </a:defRPr>
            </a:lvl2pPr>
            <a:lvl3pPr indent="-228600" lvl="2" marL="1371600" algn="l">
              <a:spcBef>
                <a:spcPts val="320"/>
              </a:spcBef>
              <a:spcAft>
                <a:spcPts val="0"/>
              </a:spcAft>
              <a:buClr>
                <a:schemeClr val="lt2"/>
              </a:buClr>
              <a:buSzPts val="2400"/>
              <a:buNone/>
              <a:defRPr>
                <a:solidFill>
                  <a:schemeClr val="lt2"/>
                </a:solidFill>
              </a:defRPr>
            </a:lvl3pPr>
            <a:lvl4pPr indent="-228600" lvl="3" marL="1828800" algn="l">
              <a:spcBef>
                <a:spcPts val="280"/>
              </a:spcBef>
              <a:spcAft>
                <a:spcPts val="0"/>
              </a:spcAft>
              <a:buClr>
                <a:schemeClr val="lt2"/>
              </a:buClr>
              <a:buSzPts val="2400"/>
              <a:buNone/>
              <a:defRPr>
                <a:solidFill>
                  <a:schemeClr val="lt2"/>
                </a:solidFill>
              </a:defRPr>
            </a:lvl4pPr>
            <a:lvl5pPr indent="-228600" lvl="4" marL="2286000" algn="l">
              <a:spcBef>
                <a:spcPts val="280"/>
              </a:spcBef>
              <a:spcAft>
                <a:spcPts val="0"/>
              </a:spcAft>
              <a:buClr>
                <a:schemeClr val="lt2"/>
              </a:buClr>
              <a:buSzPts val="2400"/>
              <a:buNone/>
              <a:defRPr>
                <a:solidFill>
                  <a:schemeClr val="lt2"/>
                </a:solidFill>
              </a:defRPr>
            </a:lvl5pPr>
            <a:lvl6pPr indent="-228600" lvl="5" marL="2743200" algn="l">
              <a:spcBef>
                <a:spcPts val="280"/>
              </a:spcBef>
              <a:spcAft>
                <a:spcPts val="0"/>
              </a:spcAft>
              <a:buClr>
                <a:schemeClr val="lt2"/>
              </a:buClr>
              <a:buSzPts val="2400"/>
              <a:buNone/>
              <a:defRPr>
                <a:solidFill>
                  <a:schemeClr val="lt2"/>
                </a:solidFill>
              </a:defRPr>
            </a:lvl6pPr>
            <a:lvl7pPr indent="-228600" lvl="6" marL="3200400" algn="l">
              <a:spcBef>
                <a:spcPts val="280"/>
              </a:spcBef>
              <a:spcAft>
                <a:spcPts val="0"/>
              </a:spcAft>
              <a:buClr>
                <a:schemeClr val="lt2"/>
              </a:buClr>
              <a:buSzPts val="2400"/>
              <a:buNone/>
              <a:defRPr>
                <a:solidFill>
                  <a:schemeClr val="lt2"/>
                </a:solidFill>
              </a:defRPr>
            </a:lvl7pPr>
            <a:lvl8pPr indent="-228600" lvl="7" marL="3657600" algn="l">
              <a:spcBef>
                <a:spcPts val="280"/>
              </a:spcBef>
              <a:spcAft>
                <a:spcPts val="0"/>
              </a:spcAft>
              <a:buClr>
                <a:schemeClr val="lt2"/>
              </a:buClr>
              <a:buSzPts val="2400"/>
              <a:buNone/>
              <a:defRPr>
                <a:solidFill>
                  <a:schemeClr val="lt2"/>
                </a:solidFill>
              </a:defRPr>
            </a:lvl8pPr>
            <a:lvl9pPr indent="-228600" lvl="8" marL="4114800" algn="l">
              <a:spcBef>
                <a:spcPts val="280"/>
              </a:spcBef>
              <a:spcAft>
                <a:spcPts val="0"/>
              </a:spcAft>
              <a:buClr>
                <a:schemeClr val="lt2"/>
              </a:buClr>
              <a:buSzPts val="2400"/>
              <a:buNone/>
              <a:defRPr>
                <a:solidFill>
                  <a:schemeClr val="lt2"/>
                </a:solidFill>
              </a:defRPr>
            </a:lvl9pPr>
          </a:lstStyle>
          <a:p/>
        </p:txBody>
      </p:sp>
      <p:grpSp>
        <p:nvGrpSpPr>
          <p:cNvPr id="34" name="Google Shape;34;p5"/>
          <p:cNvGrpSpPr/>
          <p:nvPr/>
        </p:nvGrpSpPr>
        <p:grpSpPr>
          <a:xfrm>
            <a:off x="0" y="-772784"/>
            <a:ext cx="18327754" cy="963653"/>
            <a:chOff x="0" y="-47625"/>
            <a:chExt cx="4827031" cy="253800"/>
          </a:xfrm>
        </p:grpSpPr>
        <p:sp>
          <p:nvSpPr>
            <p:cNvPr id="35" name="Google Shape;35;p5"/>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6" name="Google Shape;36;p5"/>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5"/>
          <p:cNvGrpSpPr/>
          <p:nvPr/>
        </p:nvGrpSpPr>
        <p:grpSpPr>
          <a:xfrm>
            <a:off x="-39635" y="9323717"/>
            <a:ext cx="18327633" cy="963647"/>
            <a:chOff x="0" y="-241102"/>
            <a:chExt cx="24436844" cy="1284863"/>
          </a:xfrm>
        </p:grpSpPr>
        <p:grpSp>
          <p:nvGrpSpPr>
            <p:cNvPr id="38" name="Google Shape;38;p5"/>
            <p:cNvGrpSpPr/>
            <p:nvPr/>
          </p:nvGrpSpPr>
          <p:grpSpPr>
            <a:xfrm>
              <a:off x="0" y="-241102"/>
              <a:ext cx="24436844" cy="1284863"/>
              <a:chOff x="0" y="-47625"/>
              <a:chExt cx="4827031" cy="253800"/>
            </a:xfrm>
          </p:grpSpPr>
          <p:sp>
            <p:nvSpPr>
              <p:cNvPr id="39" name="Google Shape;39;p5"/>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0" name="Google Shape;40;p5"/>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5"/>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
          <p:cNvSpPr txBox="1"/>
          <p:nvPr>
            <p:ph type="title"/>
          </p:nvPr>
        </p:nvSpPr>
        <p:spPr>
          <a:xfrm>
            <a:off x="660750" y="1554175"/>
            <a:ext cx="16966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44" name="Google Shape;44;p6"/>
          <p:cNvSpPr txBox="1"/>
          <p:nvPr>
            <p:ph idx="1" type="body"/>
          </p:nvPr>
        </p:nvSpPr>
        <p:spPr>
          <a:xfrm>
            <a:off x="2387950" y="4612175"/>
            <a:ext cx="6523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5" name="Google Shape;45;p6"/>
          <p:cNvSpPr txBox="1"/>
          <p:nvPr>
            <p:ph idx="2" type="body"/>
          </p:nvPr>
        </p:nvSpPr>
        <p:spPr>
          <a:xfrm>
            <a:off x="9157304" y="4612175"/>
            <a:ext cx="6523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46" name="Google Shape;46;p6"/>
          <p:cNvGrpSpPr/>
          <p:nvPr/>
        </p:nvGrpSpPr>
        <p:grpSpPr>
          <a:xfrm>
            <a:off x="0" y="-772784"/>
            <a:ext cx="18327754" cy="963653"/>
            <a:chOff x="0" y="-47625"/>
            <a:chExt cx="4827031" cy="253800"/>
          </a:xfrm>
        </p:grpSpPr>
        <p:sp>
          <p:nvSpPr>
            <p:cNvPr id="47" name="Google Shape;47;p6"/>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8" name="Google Shape;48;p6"/>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6"/>
          <p:cNvGrpSpPr/>
          <p:nvPr/>
        </p:nvGrpSpPr>
        <p:grpSpPr>
          <a:xfrm>
            <a:off x="-39635" y="9323717"/>
            <a:ext cx="18327633" cy="963647"/>
            <a:chOff x="0" y="-241102"/>
            <a:chExt cx="24436844" cy="1284863"/>
          </a:xfrm>
        </p:grpSpPr>
        <p:grpSp>
          <p:nvGrpSpPr>
            <p:cNvPr id="50" name="Google Shape;50;p6"/>
            <p:cNvGrpSpPr/>
            <p:nvPr/>
          </p:nvGrpSpPr>
          <p:grpSpPr>
            <a:xfrm>
              <a:off x="0" y="-241102"/>
              <a:ext cx="24436844" cy="1284863"/>
              <a:chOff x="0" y="-47625"/>
              <a:chExt cx="4827031" cy="253800"/>
            </a:xfrm>
          </p:grpSpPr>
          <p:sp>
            <p:nvSpPr>
              <p:cNvPr id="51" name="Google Shape;51;p6"/>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52" name="Google Shape;52;p6"/>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6"/>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7"/>
          <p:cNvSpPr txBox="1"/>
          <p:nvPr>
            <p:ph type="title"/>
          </p:nvPr>
        </p:nvSpPr>
        <p:spPr>
          <a:xfrm>
            <a:off x="660750" y="1657150"/>
            <a:ext cx="16966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56" name="Google Shape;56;p7"/>
          <p:cNvSpPr txBox="1"/>
          <p:nvPr>
            <p:ph idx="1" type="body"/>
          </p:nvPr>
        </p:nvSpPr>
        <p:spPr>
          <a:xfrm>
            <a:off x="1744375" y="4955150"/>
            <a:ext cx="6677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7" name="Google Shape;57;p7"/>
          <p:cNvSpPr txBox="1"/>
          <p:nvPr>
            <p:ph idx="2" type="body"/>
          </p:nvPr>
        </p:nvSpPr>
        <p:spPr>
          <a:xfrm>
            <a:off x="8665687" y="4955150"/>
            <a:ext cx="668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58" name="Google Shape;58;p7"/>
          <p:cNvGrpSpPr/>
          <p:nvPr/>
        </p:nvGrpSpPr>
        <p:grpSpPr>
          <a:xfrm>
            <a:off x="0" y="-772784"/>
            <a:ext cx="18327754" cy="963653"/>
            <a:chOff x="0" y="-47625"/>
            <a:chExt cx="4827031" cy="253800"/>
          </a:xfrm>
        </p:grpSpPr>
        <p:sp>
          <p:nvSpPr>
            <p:cNvPr id="59" name="Google Shape;59;p7"/>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60" name="Google Shape;60;p7"/>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7"/>
          <p:cNvGrpSpPr/>
          <p:nvPr/>
        </p:nvGrpSpPr>
        <p:grpSpPr>
          <a:xfrm>
            <a:off x="-39635" y="9323717"/>
            <a:ext cx="18327633" cy="963647"/>
            <a:chOff x="0" y="-241102"/>
            <a:chExt cx="24436844" cy="1284863"/>
          </a:xfrm>
        </p:grpSpPr>
        <p:grpSp>
          <p:nvGrpSpPr>
            <p:cNvPr id="62" name="Google Shape;62;p7"/>
            <p:cNvGrpSpPr/>
            <p:nvPr/>
          </p:nvGrpSpPr>
          <p:grpSpPr>
            <a:xfrm>
              <a:off x="0" y="-241102"/>
              <a:ext cx="24436844" cy="1284863"/>
              <a:chOff x="0" y="-47625"/>
              <a:chExt cx="4827031" cy="253800"/>
            </a:xfrm>
          </p:grpSpPr>
          <p:sp>
            <p:nvSpPr>
              <p:cNvPr id="63" name="Google Shape;63;p7"/>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64" name="Google Shape;64;p7"/>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 name="Google Shape;65;p7"/>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8"/>
          <p:cNvSpPr txBox="1"/>
          <p:nvPr>
            <p:ph type="title"/>
          </p:nvPr>
        </p:nvSpPr>
        <p:spPr>
          <a:xfrm>
            <a:off x="660750" y="1657150"/>
            <a:ext cx="16966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grpSp>
        <p:nvGrpSpPr>
          <p:cNvPr id="68" name="Google Shape;68;p8"/>
          <p:cNvGrpSpPr/>
          <p:nvPr/>
        </p:nvGrpSpPr>
        <p:grpSpPr>
          <a:xfrm>
            <a:off x="0" y="-772784"/>
            <a:ext cx="18327754" cy="963653"/>
            <a:chOff x="0" y="-47625"/>
            <a:chExt cx="4827031" cy="253800"/>
          </a:xfrm>
        </p:grpSpPr>
        <p:sp>
          <p:nvSpPr>
            <p:cNvPr id="69" name="Google Shape;69;p8"/>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70" name="Google Shape;70;p8"/>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8"/>
          <p:cNvGrpSpPr/>
          <p:nvPr/>
        </p:nvGrpSpPr>
        <p:grpSpPr>
          <a:xfrm>
            <a:off x="-39635" y="9323717"/>
            <a:ext cx="18327633" cy="963647"/>
            <a:chOff x="0" y="-241102"/>
            <a:chExt cx="24436844" cy="1284863"/>
          </a:xfrm>
        </p:grpSpPr>
        <p:grpSp>
          <p:nvGrpSpPr>
            <p:cNvPr id="72" name="Google Shape;72;p8"/>
            <p:cNvGrpSpPr/>
            <p:nvPr/>
          </p:nvGrpSpPr>
          <p:grpSpPr>
            <a:xfrm>
              <a:off x="0" y="-241102"/>
              <a:ext cx="24436844" cy="1284863"/>
              <a:chOff x="0" y="-47625"/>
              <a:chExt cx="4827031" cy="253800"/>
            </a:xfrm>
          </p:grpSpPr>
          <p:sp>
            <p:nvSpPr>
              <p:cNvPr id="73" name="Google Shape;73;p8"/>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74" name="Google Shape;74;p8"/>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8"/>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775150" y="3079075"/>
            <a:ext cx="163818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2000"/>
              <a:buFont typeface="Calibri"/>
              <a:buNone/>
              <a:defRPr/>
            </a:lvl1pPr>
            <a:lvl2pPr lvl="1" algn="ctr">
              <a:spcBef>
                <a:spcPts val="0"/>
              </a:spcBef>
              <a:spcAft>
                <a:spcPts val="0"/>
              </a:spcAft>
              <a:buSzPts val="12000"/>
              <a:buNone/>
              <a:defRPr/>
            </a:lvl2pPr>
            <a:lvl3pPr lvl="2" algn="ctr">
              <a:spcBef>
                <a:spcPts val="0"/>
              </a:spcBef>
              <a:spcAft>
                <a:spcPts val="0"/>
              </a:spcAft>
              <a:buSzPts val="12000"/>
              <a:buNone/>
              <a:defRPr/>
            </a:lvl3pPr>
            <a:lvl4pPr lvl="3" algn="ctr">
              <a:spcBef>
                <a:spcPts val="0"/>
              </a:spcBef>
              <a:spcAft>
                <a:spcPts val="0"/>
              </a:spcAft>
              <a:buSzPts val="12000"/>
              <a:buNone/>
              <a:defRPr/>
            </a:lvl4pPr>
            <a:lvl5pPr lvl="4" algn="ctr">
              <a:spcBef>
                <a:spcPts val="0"/>
              </a:spcBef>
              <a:spcAft>
                <a:spcPts val="0"/>
              </a:spcAft>
              <a:buSzPts val="12000"/>
              <a:buNone/>
              <a:defRPr/>
            </a:lvl5pPr>
            <a:lvl6pPr lvl="5" algn="ctr">
              <a:spcBef>
                <a:spcPts val="0"/>
              </a:spcBef>
              <a:spcAft>
                <a:spcPts val="0"/>
              </a:spcAft>
              <a:buSzPts val="12000"/>
              <a:buNone/>
              <a:defRPr/>
            </a:lvl6pPr>
            <a:lvl7pPr lvl="6" algn="ctr">
              <a:spcBef>
                <a:spcPts val="0"/>
              </a:spcBef>
              <a:spcAft>
                <a:spcPts val="0"/>
              </a:spcAft>
              <a:buSzPts val="12000"/>
              <a:buNone/>
              <a:defRPr/>
            </a:lvl7pPr>
            <a:lvl8pPr lvl="7" algn="ctr">
              <a:spcBef>
                <a:spcPts val="0"/>
              </a:spcBef>
              <a:spcAft>
                <a:spcPts val="0"/>
              </a:spcAft>
              <a:buSzPts val="12000"/>
              <a:buNone/>
              <a:defRPr/>
            </a:lvl8pPr>
            <a:lvl9pPr lvl="8" algn="ctr">
              <a:spcBef>
                <a:spcPts val="0"/>
              </a:spcBef>
              <a:spcAft>
                <a:spcPts val="0"/>
              </a:spcAft>
              <a:buSzPts val="12000"/>
              <a:buNone/>
              <a:defRPr/>
            </a:lvl9pPr>
          </a:lstStyle>
          <a:p/>
        </p:txBody>
      </p:sp>
      <p:sp>
        <p:nvSpPr>
          <p:cNvPr id="78" name="Google Shape;78;p9"/>
          <p:cNvSpPr txBox="1"/>
          <p:nvPr>
            <p:ph idx="1" type="body"/>
          </p:nvPr>
        </p:nvSpPr>
        <p:spPr>
          <a:xfrm>
            <a:off x="7392800" y="4627275"/>
            <a:ext cx="8416500" cy="42033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9" name="Google Shape;79;p9"/>
          <p:cNvSpPr txBox="1"/>
          <p:nvPr>
            <p:ph idx="2" type="body"/>
          </p:nvPr>
        </p:nvSpPr>
        <p:spPr>
          <a:xfrm>
            <a:off x="775150" y="4627275"/>
            <a:ext cx="5999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80" name="Google Shape;80;p9"/>
          <p:cNvGrpSpPr/>
          <p:nvPr/>
        </p:nvGrpSpPr>
        <p:grpSpPr>
          <a:xfrm>
            <a:off x="0" y="-772784"/>
            <a:ext cx="18327754" cy="963653"/>
            <a:chOff x="0" y="-47625"/>
            <a:chExt cx="4827031" cy="253800"/>
          </a:xfrm>
        </p:grpSpPr>
        <p:sp>
          <p:nvSpPr>
            <p:cNvPr id="81" name="Google Shape;81;p9"/>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82" name="Google Shape;82;p9"/>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9"/>
          <p:cNvGrpSpPr/>
          <p:nvPr/>
        </p:nvGrpSpPr>
        <p:grpSpPr>
          <a:xfrm>
            <a:off x="-39635" y="9323717"/>
            <a:ext cx="18327633" cy="963647"/>
            <a:chOff x="0" y="-241102"/>
            <a:chExt cx="24436844" cy="1284863"/>
          </a:xfrm>
        </p:grpSpPr>
        <p:grpSp>
          <p:nvGrpSpPr>
            <p:cNvPr id="84" name="Google Shape;84;p9"/>
            <p:cNvGrpSpPr/>
            <p:nvPr/>
          </p:nvGrpSpPr>
          <p:grpSpPr>
            <a:xfrm>
              <a:off x="0" y="-241102"/>
              <a:ext cx="24436844" cy="1284863"/>
              <a:chOff x="0" y="-47625"/>
              <a:chExt cx="4827031" cy="253800"/>
            </a:xfrm>
          </p:grpSpPr>
          <p:sp>
            <p:nvSpPr>
              <p:cNvPr id="85" name="Google Shape;85;p9"/>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86" name="Google Shape;86;p9"/>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9"/>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10"/>
          <p:cNvSpPr txBox="1"/>
          <p:nvPr>
            <p:ph type="title"/>
          </p:nvPr>
        </p:nvSpPr>
        <p:spPr>
          <a:xfrm>
            <a:off x="646450" y="3804575"/>
            <a:ext cx="161316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2000"/>
              <a:buFont typeface="Calibri"/>
              <a:buNone/>
              <a:defRPr/>
            </a:lvl1pPr>
            <a:lvl2pPr lvl="1" algn="ctr">
              <a:spcBef>
                <a:spcPts val="0"/>
              </a:spcBef>
              <a:spcAft>
                <a:spcPts val="0"/>
              </a:spcAft>
              <a:buSzPts val="12000"/>
              <a:buNone/>
              <a:defRPr/>
            </a:lvl2pPr>
            <a:lvl3pPr lvl="2" algn="ctr">
              <a:spcBef>
                <a:spcPts val="0"/>
              </a:spcBef>
              <a:spcAft>
                <a:spcPts val="0"/>
              </a:spcAft>
              <a:buSzPts val="12000"/>
              <a:buNone/>
              <a:defRPr/>
            </a:lvl3pPr>
            <a:lvl4pPr lvl="3" algn="ctr">
              <a:spcBef>
                <a:spcPts val="0"/>
              </a:spcBef>
              <a:spcAft>
                <a:spcPts val="0"/>
              </a:spcAft>
              <a:buSzPts val="12000"/>
              <a:buNone/>
              <a:defRPr/>
            </a:lvl4pPr>
            <a:lvl5pPr lvl="4" algn="ctr">
              <a:spcBef>
                <a:spcPts val="0"/>
              </a:spcBef>
              <a:spcAft>
                <a:spcPts val="0"/>
              </a:spcAft>
              <a:buSzPts val="12000"/>
              <a:buNone/>
              <a:defRPr/>
            </a:lvl5pPr>
            <a:lvl6pPr lvl="5" algn="ctr">
              <a:spcBef>
                <a:spcPts val="0"/>
              </a:spcBef>
              <a:spcAft>
                <a:spcPts val="0"/>
              </a:spcAft>
              <a:buSzPts val="12000"/>
              <a:buNone/>
              <a:defRPr/>
            </a:lvl6pPr>
            <a:lvl7pPr lvl="6" algn="ctr">
              <a:spcBef>
                <a:spcPts val="0"/>
              </a:spcBef>
              <a:spcAft>
                <a:spcPts val="0"/>
              </a:spcAft>
              <a:buSzPts val="12000"/>
              <a:buNone/>
              <a:defRPr/>
            </a:lvl7pPr>
            <a:lvl8pPr lvl="7" algn="ctr">
              <a:spcBef>
                <a:spcPts val="0"/>
              </a:spcBef>
              <a:spcAft>
                <a:spcPts val="0"/>
              </a:spcAft>
              <a:buSzPts val="12000"/>
              <a:buNone/>
              <a:defRPr/>
            </a:lvl8pPr>
            <a:lvl9pPr lvl="8" algn="ctr">
              <a:spcBef>
                <a:spcPts val="0"/>
              </a:spcBef>
              <a:spcAft>
                <a:spcPts val="0"/>
              </a:spcAft>
              <a:buSzPts val="12000"/>
              <a:buNone/>
              <a:defRPr/>
            </a:lvl9pPr>
          </a:lstStyle>
          <a:p/>
        </p:txBody>
      </p:sp>
      <p:sp>
        <p:nvSpPr>
          <p:cNvPr id="90" name="Google Shape;90;p10"/>
          <p:cNvSpPr/>
          <p:nvPr>
            <p:ph idx="2" type="pic"/>
          </p:nvPr>
        </p:nvSpPr>
        <p:spPr>
          <a:xfrm>
            <a:off x="12005048" y="5105850"/>
            <a:ext cx="4644300" cy="3483300"/>
          </a:xfrm>
          <a:prstGeom prst="rect">
            <a:avLst/>
          </a:prstGeom>
          <a:noFill/>
          <a:ln>
            <a:noFill/>
          </a:ln>
        </p:spPr>
      </p:sp>
      <p:sp>
        <p:nvSpPr>
          <p:cNvPr id="91" name="Google Shape;91;p10"/>
          <p:cNvSpPr txBox="1"/>
          <p:nvPr>
            <p:ph idx="1" type="body"/>
          </p:nvPr>
        </p:nvSpPr>
        <p:spPr>
          <a:xfrm>
            <a:off x="1964713" y="51099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92" name="Google Shape;92;p10"/>
          <p:cNvGrpSpPr/>
          <p:nvPr/>
        </p:nvGrpSpPr>
        <p:grpSpPr>
          <a:xfrm>
            <a:off x="0" y="-772784"/>
            <a:ext cx="18327754" cy="963653"/>
            <a:chOff x="0" y="-47625"/>
            <a:chExt cx="4827031" cy="253800"/>
          </a:xfrm>
        </p:grpSpPr>
        <p:sp>
          <p:nvSpPr>
            <p:cNvPr id="93" name="Google Shape;93;p10"/>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94" name="Google Shape;94;p10"/>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0"/>
          <p:cNvGrpSpPr/>
          <p:nvPr/>
        </p:nvGrpSpPr>
        <p:grpSpPr>
          <a:xfrm>
            <a:off x="-39635" y="9323717"/>
            <a:ext cx="18327633" cy="963647"/>
            <a:chOff x="0" y="-241102"/>
            <a:chExt cx="24436844" cy="1284863"/>
          </a:xfrm>
        </p:grpSpPr>
        <p:grpSp>
          <p:nvGrpSpPr>
            <p:cNvPr id="96" name="Google Shape;96;p10"/>
            <p:cNvGrpSpPr/>
            <p:nvPr/>
          </p:nvGrpSpPr>
          <p:grpSpPr>
            <a:xfrm>
              <a:off x="0" y="-241102"/>
              <a:ext cx="24436844" cy="1284863"/>
              <a:chOff x="0" y="-47625"/>
              <a:chExt cx="4827031" cy="253800"/>
            </a:xfrm>
          </p:grpSpPr>
          <p:sp>
            <p:nvSpPr>
              <p:cNvPr id="97" name="Google Shape;97;p10"/>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98" name="Google Shape;98;p10"/>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0"/>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60750" y="1657150"/>
            <a:ext cx="16966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12000"/>
              <a:buFont typeface="Impact"/>
              <a:buNone/>
              <a:defRPr i="0" sz="12000" u="none" cap="none" strike="noStrike">
                <a:solidFill>
                  <a:schemeClr val="dk1"/>
                </a:solidFill>
                <a:latin typeface="Impact"/>
                <a:ea typeface="Impact"/>
                <a:cs typeface="Impact"/>
                <a:sym typeface="Impact"/>
              </a:defRPr>
            </a:lvl1pPr>
            <a:lvl2pPr lvl="1">
              <a:spcBef>
                <a:spcPts val="0"/>
              </a:spcBef>
              <a:spcAft>
                <a:spcPts val="0"/>
              </a:spcAft>
              <a:buSzPts val="12000"/>
              <a:buFont typeface="Impact"/>
              <a:buNone/>
              <a:defRPr sz="12000">
                <a:latin typeface="Impact"/>
                <a:ea typeface="Impact"/>
                <a:cs typeface="Impact"/>
                <a:sym typeface="Impact"/>
              </a:defRPr>
            </a:lvl2pPr>
            <a:lvl3pPr lvl="2">
              <a:spcBef>
                <a:spcPts val="0"/>
              </a:spcBef>
              <a:spcAft>
                <a:spcPts val="0"/>
              </a:spcAft>
              <a:buSzPts val="12000"/>
              <a:buFont typeface="Impact"/>
              <a:buNone/>
              <a:defRPr sz="12000">
                <a:latin typeface="Impact"/>
                <a:ea typeface="Impact"/>
                <a:cs typeface="Impact"/>
                <a:sym typeface="Impact"/>
              </a:defRPr>
            </a:lvl3pPr>
            <a:lvl4pPr lvl="3">
              <a:spcBef>
                <a:spcPts val="0"/>
              </a:spcBef>
              <a:spcAft>
                <a:spcPts val="0"/>
              </a:spcAft>
              <a:buSzPts val="12000"/>
              <a:buFont typeface="Impact"/>
              <a:buNone/>
              <a:defRPr sz="12000">
                <a:latin typeface="Impact"/>
                <a:ea typeface="Impact"/>
                <a:cs typeface="Impact"/>
                <a:sym typeface="Impact"/>
              </a:defRPr>
            </a:lvl4pPr>
            <a:lvl5pPr lvl="4">
              <a:spcBef>
                <a:spcPts val="0"/>
              </a:spcBef>
              <a:spcAft>
                <a:spcPts val="0"/>
              </a:spcAft>
              <a:buSzPts val="12000"/>
              <a:buFont typeface="Impact"/>
              <a:buNone/>
              <a:defRPr sz="12000">
                <a:latin typeface="Impact"/>
                <a:ea typeface="Impact"/>
                <a:cs typeface="Impact"/>
                <a:sym typeface="Impact"/>
              </a:defRPr>
            </a:lvl5pPr>
            <a:lvl6pPr lvl="5">
              <a:spcBef>
                <a:spcPts val="0"/>
              </a:spcBef>
              <a:spcAft>
                <a:spcPts val="0"/>
              </a:spcAft>
              <a:buSzPts val="12000"/>
              <a:buFont typeface="Impact"/>
              <a:buNone/>
              <a:defRPr sz="12000">
                <a:latin typeface="Impact"/>
                <a:ea typeface="Impact"/>
                <a:cs typeface="Impact"/>
                <a:sym typeface="Impact"/>
              </a:defRPr>
            </a:lvl6pPr>
            <a:lvl7pPr lvl="6">
              <a:spcBef>
                <a:spcPts val="0"/>
              </a:spcBef>
              <a:spcAft>
                <a:spcPts val="0"/>
              </a:spcAft>
              <a:buSzPts val="12000"/>
              <a:buFont typeface="Impact"/>
              <a:buNone/>
              <a:defRPr sz="12000">
                <a:latin typeface="Impact"/>
                <a:ea typeface="Impact"/>
                <a:cs typeface="Impact"/>
                <a:sym typeface="Impact"/>
              </a:defRPr>
            </a:lvl7pPr>
            <a:lvl8pPr lvl="7">
              <a:spcBef>
                <a:spcPts val="0"/>
              </a:spcBef>
              <a:spcAft>
                <a:spcPts val="0"/>
              </a:spcAft>
              <a:buSzPts val="12000"/>
              <a:buFont typeface="Impact"/>
              <a:buNone/>
              <a:defRPr sz="12000">
                <a:latin typeface="Impact"/>
                <a:ea typeface="Impact"/>
                <a:cs typeface="Impact"/>
                <a:sym typeface="Impact"/>
              </a:defRPr>
            </a:lvl8pPr>
            <a:lvl9pPr lvl="8">
              <a:spcBef>
                <a:spcPts val="0"/>
              </a:spcBef>
              <a:spcAft>
                <a:spcPts val="0"/>
              </a:spcAft>
              <a:buSzPts val="12000"/>
              <a:buFont typeface="Impact"/>
              <a:buNone/>
              <a:defRPr sz="12000">
                <a:latin typeface="Impact"/>
                <a:ea typeface="Impact"/>
                <a:cs typeface="Impact"/>
                <a:sym typeface="Impact"/>
              </a:defRPr>
            </a:lvl9pPr>
          </a:lstStyle>
          <a:p/>
        </p:txBody>
      </p:sp>
      <p:sp>
        <p:nvSpPr>
          <p:cNvPr id="7" name="Google Shape;7;p1"/>
          <p:cNvSpPr txBox="1"/>
          <p:nvPr>
            <p:ph idx="1" type="body"/>
          </p:nvPr>
        </p:nvSpPr>
        <p:spPr>
          <a:xfrm>
            <a:off x="3733125" y="46557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1pPr>
            <a:lvl2pPr indent="-381000" lvl="1" marL="914400" marR="0" rtl="0" algn="l">
              <a:spcBef>
                <a:spcPts val="56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2pPr>
            <a:lvl3pPr indent="-381000" lvl="2" marL="1371600" marR="0" rtl="0" algn="l">
              <a:spcBef>
                <a:spcPts val="48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3pPr>
            <a:lvl4pPr indent="-381000" lvl="3" marL="1828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4pPr>
            <a:lvl5pPr indent="-381000" lvl="4" marL="22860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5pPr>
            <a:lvl6pPr indent="-381000" lvl="5" marL="27432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6pPr>
            <a:lvl7pPr indent="-381000" lvl="6" marL="32004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7pPr>
            <a:lvl8pPr indent="-381000" lvl="7" marL="36576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8pPr>
            <a:lvl9pPr indent="-381000" lvl="8" marL="4114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20" Type="http://schemas.openxmlformats.org/officeDocument/2006/relationships/image" Target="../media/image66.png"/><Relationship Id="rId22" Type="http://schemas.openxmlformats.org/officeDocument/2006/relationships/image" Target="../media/image67.png"/><Relationship Id="rId21" Type="http://schemas.openxmlformats.org/officeDocument/2006/relationships/image" Target="../media/image64.png"/><Relationship Id="rId24" Type="http://schemas.openxmlformats.org/officeDocument/2006/relationships/image" Target="../media/image53.png"/><Relationship Id="rId23"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62.png"/><Relationship Id="rId9" Type="http://schemas.openxmlformats.org/officeDocument/2006/relationships/image" Target="../media/image37.png"/><Relationship Id="rId26" Type="http://schemas.openxmlformats.org/officeDocument/2006/relationships/image" Target="../media/image58.png"/><Relationship Id="rId25" Type="http://schemas.openxmlformats.org/officeDocument/2006/relationships/image" Target="../media/image57.png"/><Relationship Id="rId27" Type="http://schemas.openxmlformats.org/officeDocument/2006/relationships/image" Target="../media/image54.png"/><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image" Target="../media/image56.png"/><Relationship Id="rId8" Type="http://schemas.openxmlformats.org/officeDocument/2006/relationships/image" Target="../media/image60.png"/><Relationship Id="rId11" Type="http://schemas.openxmlformats.org/officeDocument/2006/relationships/image" Target="../media/image50.png"/><Relationship Id="rId10" Type="http://schemas.openxmlformats.org/officeDocument/2006/relationships/image" Target="../media/image36.png"/><Relationship Id="rId13" Type="http://schemas.openxmlformats.org/officeDocument/2006/relationships/image" Target="../media/image39.png"/><Relationship Id="rId12" Type="http://schemas.openxmlformats.org/officeDocument/2006/relationships/image" Target="../media/image65.png"/><Relationship Id="rId15" Type="http://schemas.openxmlformats.org/officeDocument/2006/relationships/image" Target="../media/image45.png"/><Relationship Id="rId14" Type="http://schemas.openxmlformats.org/officeDocument/2006/relationships/image" Target="../media/image47.png"/><Relationship Id="rId17" Type="http://schemas.openxmlformats.org/officeDocument/2006/relationships/image" Target="../media/image55.png"/><Relationship Id="rId16" Type="http://schemas.openxmlformats.org/officeDocument/2006/relationships/image" Target="../media/image59.png"/><Relationship Id="rId19" Type="http://schemas.openxmlformats.org/officeDocument/2006/relationships/image" Target="../media/image63.png"/><Relationship Id="rId18"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4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103" name="Shape 103"/>
        <p:cNvGrpSpPr/>
        <p:nvPr/>
      </p:nvGrpSpPr>
      <p:grpSpPr>
        <a:xfrm>
          <a:off x="0" y="0"/>
          <a:ext cx="0" cy="0"/>
          <a:chOff x="0" y="0"/>
          <a:chExt cx="0" cy="0"/>
        </a:xfrm>
      </p:grpSpPr>
      <p:sp>
        <p:nvSpPr>
          <p:cNvPr id="104" name="Google Shape;104;p11"/>
          <p:cNvSpPr txBox="1"/>
          <p:nvPr/>
        </p:nvSpPr>
        <p:spPr>
          <a:xfrm>
            <a:off x="9242800" y="1456100"/>
            <a:ext cx="10917600" cy="577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500" u="none" cap="none" strike="noStrike">
                <a:solidFill>
                  <a:srgbClr val="000000"/>
                </a:solidFill>
                <a:latin typeface="Anton"/>
                <a:ea typeface="Anton"/>
                <a:cs typeface="Anton"/>
                <a:sym typeface="Anton"/>
              </a:rPr>
              <a:t>CRYPTO INSURANCE </a:t>
            </a:r>
            <a:endParaRPr/>
          </a:p>
          <a:p>
            <a:pPr indent="0" lvl="0" marL="0" marR="0" rtl="0" algn="l">
              <a:lnSpc>
                <a:spcPct val="100000"/>
              </a:lnSpc>
              <a:spcBef>
                <a:spcPts val="0"/>
              </a:spcBef>
              <a:spcAft>
                <a:spcPts val="0"/>
              </a:spcAft>
              <a:buNone/>
            </a:pPr>
            <a:r>
              <a:rPr b="0" i="0" lang="en-US" sz="12500" u="none" cap="none" strike="noStrike">
                <a:solidFill>
                  <a:srgbClr val="FBC046"/>
                </a:solidFill>
                <a:latin typeface="Anton"/>
                <a:ea typeface="Anton"/>
                <a:cs typeface="Anton"/>
                <a:sym typeface="Anton"/>
              </a:rPr>
              <a:t>PITCH DECK</a:t>
            </a:r>
            <a:endParaRPr/>
          </a:p>
        </p:txBody>
      </p:sp>
      <p:grpSp>
        <p:nvGrpSpPr>
          <p:cNvPr id="105" name="Google Shape;105;p11"/>
          <p:cNvGrpSpPr/>
          <p:nvPr/>
        </p:nvGrpSpPr>
        <p:grpSpPr>
          <a:xfrm>
            <a:off x="0" y="-772783"/>
            <a:ext cx="18327635" cy="963283"/>
            <a:chOff x="0" y="-47625"/>
            <a:chExt cx="4827031" cy="253704"/>
          </a:xfrm>
        </p:grpSpPr>
        <p:sp>
          <p:nvSpPr>
            <p:cNvPr id="106" name="Google Shape;106;p11"/>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07" name="Google Shape;107;p11"/>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1"/>
          <p:cNvGrpSpPr/>
          <p:nvPr/>
        </p:nvGrpSpPr>
        <p:grpSpPr>
          <a:xfrm>
            <a:off x="-39635" y="9323717"/>
            <a:ext cx="18327635" cy="963283"/>
            <a:chOff x="0" y="-241102"/>
            <a:chExt cx="24436846" cy="1284377"/>
          </a:xfrm>
        </p:grpSpPr>
        <p:grpSp>
          <p:nvGrpSpPr>
            <p:cNvPr id="109" name="Google Shape;109;p11"/>
            <p:cNvGrpSpPr/>
            <p:nvPr/>
          </p:nvGrpSpPr>
          <p:grpSpPr>
            <a:xfrm>
              <a:off x="0" y="-241102"/>
              <a:ext cx="24436846" cy="1284377"/>
              <a:chOff x="0" y="-47625"/>
              <a:chExt cx="4827031" cy="253704"/>
            </a:xfrm>
          </p:grpSpPr>
          <p:sp>
            <p:nvSpPr>
              <p:cNvPr id="110" name="Google Shape;110;p11"/>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11" name="Google Shape;111;p11"/>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1"/>
            <p:cNvSpPr txBox="1"/>
            <p:nvPr/>
          </p:nvSpPr>
          <p:spPr>
            <a:xfrm>
              <a:off x="8772879" y="266943"/>
              <a:ext cx="81615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grpSp>
        <p:nvGrpSpPr>
          <p:cNvPr id="113" name="Google Shape;113;p11"/>
          <p:cNvGrpSpPr/>
          <p:nvPr/>
        </p:nvGrpSpPr>
        <p:grpSpPr>
          <a:xfrm>
            <a:off x="9242800" y="7228098"/>
            <a:ext cx="4295710" cy="1089185"/>
            <a:chOff x="0" y="-241101"/>
            <a:chExt cx="5307933" cy="1452247"/>
          </a:xfrm>
        </p:grpSpPr>
        <p:grpSp>
          <p:nvGrpSpPr>
            <p:cNvPr id="114" name="Google Shape;114;p11"/>
            <p:cNvGrpSpPr/>
            <p:nvPr/>
          </p:nvGrpSpPr>
          <p:grpSpPr>
            <a:xfrm>
              <a:off x="0" y="-241101"/>
              <a:ext cx="5307875" cy="1452247"/>
              <a:chOff x="0" y="-47625"/>
              <a:chExt cx="1048469" cy="286864"/>
            </a:xfrm>
          </p:grpSpPr>
          <p:sp>
            <p:nvSpPr>
              <p:cNvPr id="115" name="Google Shape;115;p11"/>
              <p:cNvSpPr/>
              <p:nvPr/>
            </p:nvSpPr>
            <p:spPr>
              <a:xfrm>
                <a:off x="0" y="0"/>
                <a:ext cx="1048469" cy="239239"/>
              </a:xfrm>
              <a:custGeom>
                <a:rect b="b" l="l" r="r" t="t"/>
                <a:pathLst>
                  <a:path extrusionOk="0" h="239239" w="1048469">
                    <a:moveTo>
                      <a:pt x="0" y="0"/>
                    </a:moveTo>
                    <a:lnTo>
                      <a:pt x="1048469" y="0"/>
                    </a:lnTo>
                    <a:lnTo>
                      <a:pt x="1048469" y="239239"/>
                    </a:lnTo>
                    <a:lnTo>
                      <a:pt x="0" y="239239"/>
                    </a:lnTo>
                    <a:close/>
                  </a:path>
                </a:pathLst>
              </a:custGeom>
              <a:solidFill>
                <a:srgbClr val="555CB3"/>
              </a:solidFill>
              <a:ln>
                <a:noFill/>
              </a:ln>
            </p:spPr>
          </p:sp>
          <p:sp>
            <p:nvSpPr>
              <p:cNvPr id="116" name="Google Shape;116;p11"/>
              <p:cNvSpPr txBox="1"/>
              <p:nvPr/>
            </p:nvSpPr>
            <p:spPr>
              <a:xfrm>
                <a:off x="0" y="-47625"/>
                <a:ext cx="1048469" cy="2868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1"/>
            <p:cNvSpPr txBox="1"/>
            <p:nvPr/>
          </p:nvSpPr>
          <p:spPr>
            <a:xfrm>
              <a:off x="256833" y="273080"/>
              <a:ext cx="5051100" cy="8670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YOUR TEXT HERE</a:t>
              </a:r>
              <a:endParaRPr/>
            </a:p>
          </p:txBody>
        </p:sp>
      </p:grpSp>
      <p:pic>
        <p:nvPicPr>
          <p:cNvPr id="118" name="Google Shape;118;p11"/>
          <p:cNvPicPr preferRelativeResize="0"/>
          <p:nvPr/>
        </p:nvPicPr>
        <p:blipFill>
          <a:blip r:embed="rId3">
            <a:alphaModFix/>
          </a:blip>
          <a:stretch>
            <a:fillRect/>
          </a:stretch>
        </p:blipFill>
        <p:spPr>
          <a:xfrm>
            <a:off x="2273125" y="1563287"/>
            <a:ext cx="6121225" cy="71604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317" name="Shape 317"/>
        <p:cNvGrpSpPr/>
        <p:nvPr/>
      </p:nvGrpSpPr>
      <p:grpSpPr>
        <a:xfrm>
          <a:off x="0" y="0"/>
          <a:ext cx="0" cy="0"/>
          <a:chOff x="0" y="0"/>
          <a:chExt cx="0" cy="0"/>
        </a:xfrm>
      </p:grpSpPr>
      <p:grpSp>
        <p:nvGrpSpPr>
          <p:cNvPr id="318" name="Google Shape;318;p20"/>
          <p:cNvGrpSpPr/>
          <p:nvPr/>
        </p:nvGrpSpPr>
        <p:grpSpPr>
          <a:xfrm>
            <a:off x="0" y="-772783"/>
            <a:ext cx="18327635" cy="963283"/>
            <a:chOff x="0" y="-47625"/>
            <a:chExt cx="4827031" cy="253704"/>
          </a:xfrm>
        </p:grpSpPr>
        <p:sp>
          <p:nvSpPr>
            <p:cNvPr id="319" name="Google Shape;319;p20"/>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20" name="Google Shape;320;p20"/>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20"/>
          <p:cNvGrpSpPr/>
          <p:nvPr/>
        </p:nvGrpSpPr>
        <p:grpSpPr>
          <a:xfrm>
            <a:off x="-39635" y="9323717"/>
            <a:ext cx="18327635" cy="963283"/>
            <a:chOff x="0" y="-241102"/>
            <a:chExt cx="24436846" cy="1284377"/>
          </a:xfrm>
        </p:grpSpPr>
        <p:grpSp>
          <p:nvGrpSpPr>
            <p:cNvPr id="322" name="Google Shape;322;p20"/>
            <p:cNvGrpSpPr/>
            <p:nvPr/>
          </p:nvGrpSpPr>
          <p:grpSpPr>
            <a:xfrm>
              <a:off x="0" y="-241102"/>
              <a:ext cx="24436846" cy="1284377"/>
              <a:chOff x="0" y="-47625"/>
              <a:chExt cx="4827031" cy="253704"/>
            </a:xfrm>
          </p:grpSpPr>
          <p:sp>
            <p:nvSpPr>
              <p:cNvPr id="323" name="Google Shape;323;p20"/>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24" name="Google Shape;324;p20"/>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20"/>
            <p:cNvSpPr txBox="1"/>
            <p:nvPr/>
          </p:nvSpPr>
          <p:spPr>
            <a:xfrm>
              <a:off x="8772879" y="266943"/>
              <a:ext cx="76221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326" name="Google Shape;326;p20"/>
          <p:cNvSpPr txBox="1"/>
          <p:nvPr/>
        </p:nvSpPr>
        <p:spPr>
          <a:xfrm>
            <a:off x="1028700" y="1338436"/>
            <a:ext cx="13944632" cy="176418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MARKET </a:t>
            </a:r>
            <a:r>
              <a:rPr b="0" i="0" lang="en-US" sz="12500" u="none" cap="none" strike="noStrike">
                <a:solidFill>
                  <a:srgbClr val="FBC046"/>
                </a:solidFill>
                <a:latin typeface="Impact"/>
                <a:ea typeface="Impact"/>
                <a:cs typeface="Impact"/>
                <a:sym typeface="Impact"/>
              </a:rPr>
              <a:t>RESEARCH</a:t>
            </a:r>
            <a:endParaRPr/>
          </a:p>
        </p:txBody>
      </p:sp>
      <p:sp>
        <p:nvSpPr>
          <p:cNvPr id="327" name="Google Shape;327;p20"/>
          <p:cNvSpPr txBox="1"/>
          <p:nvPr/>
        </p:nvSpPr>
        <p:spPr>
          <a:xfrm>
            <a:off x="1028700" y="3256090"/>
            <a:ext cx="9106500" cy="546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Arimo"/>
                <a:ea typeface="Arimo"/>
                <a:cs typeface="Arimo"/>
                <a:sym typeface="Arimo"/>
              </a:rPr>
              <a:t>Market research plays a crucial role in helping businesses understand their target audience, competition, and industry trends. By conducting thorough market research, companies can make informed decisions regarding product development, marketing strategies, and overall business growth. This process involves gathering and analyzing data on consumer preferences, purchasing behavior, and market demands. Through market research, businesses can identify new opportunities, mitigate risks, and stay ahead of the curve in a constantly evolving marketplace. It serves as a foundation for successful business planning and helps organizations adapt to changing market conditions. In essence, market research is a valuable tool that empowers businesses to make strategic decisions and achieve long-term success.</a:t>
            </a:r>
            <a:endParaRPr/>
          </a:p>
        </p:txBody>
      </p:sp>
      <p:pic>
        <p:nvPicPr>
          <p:cNvPr id="328" name="Google Shape;328;p20"/>
          <p:cNvPicPr preferRelativeResize="0"/>
          <p:nvPr/>
        </p:nvPicPr>
        <p:blipFill>
          <a:blip r:embed="rId3">
            <a:alphaModFix/>
          </a:blip>
          <a:stretch>
            <a:fillRect/>
          </a:stretch>
        </p:blipFill>
        <p:spPr>
          <a:xfrm>
            <a:off x="11227234" y="3079650"/>
            <a:ext cx="6251225" cy="563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332" name="Shape 332"/>
        <p:cNvGrpSpPr/>
        <p:nvPr/>
      </p:nvGrpSpPr>
      <p:grpSpPr>
        <a:xfrm>
          <a:off x="0" y="0"/>
          <a:ext cx="0" cy="0"/>
          <a:chOff x="0" y="0"/>
          <a:chExt cx="0" cy="0"/>
        </a:xfrm>
      </p:grpSpPr>
      <p:sp>
        <p:nvSpPr>
          <p:cNvPr id="333" name="Google Shape;333;p21"/>
          <p:cNvSpPr txBox="1"/>
          <p:nvPr/>
        </p:nvSpPr>
        <p:spPr>
          <a:xfrm>
            <a:off x="858027" y="1283966"/>
            <a:ext cx="13944632" cy="176530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MARKET RESEARCH</a:t>
            </a:r>
            <a:endParaRPr/>
          </a:p>
        </p:txBody>
      </p:sp>
      <p:pic>
        <p:nvPicPr>
          <p:cNvPr id="334" name="Google Shape;334;p21"/>
          <p:cNvPicPr preferRelativeResize="0"/>
          <p:nvPr/>
        </p:nvPicPr>
        <p:blipFill rotWithShape="1">
          <a:blip r:embed="rId3">
            <a:alphaModFix/>
          </a:blip>
          <a:srcRect b="0" l="0" r="0" t="0"/>
          <a:stretch/>
        </p:blipFill>
        <p:spPr>
          <a:xfrm>
            <a:off x="614402" y="3115272"/>
            <a:ext cx="2923499" cy="2923499"/>
          </a:xfrm>
          <a:prstGeom prst="rect">
            <a:avLst/>
          </a:prstGeom>
          <a:noFill/>
          <a:ln>
            <a:noFill/>
          </a:ln>
        </p:spPr>
      </p:pic>
      <p:pic>
        <p:nvPicPr>
          <p:cNvPr id="335" name="Google Shape;335;p21"/>
          <p:cNvPicPr preferRelativeResize="0"/>
          <p:nvPr/>
        </p:nvPicPr>
        <p:blipFill rotWithShape="1">
          <a:blip r:embed="rId4">
            <a:alphaModFix/>
          </a:blip>
          <a:srcRect b="0" l="0" r="0" t="0"/>
          <a:stretch/>
        </p:blipFill>
        <p:spPr>
          <a:xfrm>
            <a:off x="6325237" y="3115272"/>
            <a:ext cx="2923499" cy="2923499"/>
          </a:xfrm>
          <a:prstGeom prst="rect">
            <a:avLst/>
          </a:prstGeom>
          <a:noFill/>
          <a:ln>
            <a:noFill/>
          </a:ln>
        </p:spPr>
      </p:pic>
      <p:pic>
        <p:nvPicPr>
          <p:cNvPr id="336" name="Google Shape;336;p21"/>
          <p:cNvPicPr preferRelativeResize="0"/>
          <p:nvPr/>
        </p:nvPicPr>
        <p:blipFill rotWithShape="1">
          <a:blip r:embed="rId5">
            <a:alphaModFix/>
          </a:blip>
          <a:srcRect b="0" l="0" r="0" t="0"/>
          <a:stretch/>
        </p:blipFill>
        <p:spPr>
          <a:xfrm>
            <a:off x="12235978" y="3115272"/>
            <a:ext cx="2923499" cy="2923499"/>
          </a:xfrm>
          <a:prstGeom prst="rect">
            <a:avLst/>
          </a:prstGeom>
          <a:noFill/>
          <a:ln>
            <a:noFill/>
          </a:ln>
        </p:spPr>
      </p:pic>
      <p:grpSp>
        <p:nvGrpSpPr>
          <p:cNvPr id="337" name="Google Shape;337;p21"/>
          <p:cNvGrpSpPr/>
          <p:nvPr/>
        </p:nvGrpSpPr>
        <p:grpSpPr>
          <a:xfrm>
            <a:off x="0" y="-772783"/>
            <a:ext cx="18327635" cy="963283"/>
            <a:chOff x="0" y="-47625"/>
            <a:chExt cx="4827031" cy="253704"/>
          </a:xfrm>
        </p:grpSpPr>
        <p:sp>
          <p:nvSpPr>
            <p:cNvPr id="338" name="Google Shape;338;p21"/>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39" name="Google Shape;339;p21"/>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1"/>
          <p:cNvGrpSpPr/>
          <p:nvPr/>
        </p:nvGrpSpPr>
        <p:grpSpPr>
          <a:xfrm>
            <a:off x="-39635" y="9323717"/>
            <a:ext cx="18327635" cy="963283"/>
            <a:chOff x="0" y="-241102"/>
            <a:chExt cx="24436846" cy="1284377"/>
          </a:xfrm>
        </p:grpSpPr>
        <p:grpSp>
          <p:nvGrpSpPr>
            <p:cNvPr id="341" name="Google Shape;341;p21"/>
            <p:cNvGrpSpPr/>
            <p:nvPr/>
          </p:nvGrpSpPr>
          <p:grpSpPr>
            <a:xfrm>
              <a:off x="0" y="-241102"/>
              <a:ext cx="24436846" cy="1284377"/>
              <a:chOff x="0" y="-47625"/>
              <a:chExt cx="4827031" cy="253704"/>
            </a:xfrm>
          </p:grpSpPr>
          <p:sp>
            <p:nvSpPr>
              <p:cNvPr id="342" name="Google Shape;342;p21"/>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43" name="Google Shape;343;p21"/>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1"/>
            <p:cNvSpPr txBox="1"/>
            <p:nvPr/>
          </p:nvSpPr>
          <p:spPr>
            <a:xfrm>
              <a:off x="8772879" y="266943"/>
              <a:ext cx="79194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grpSp>
        <p:nvGrpSpPr>
          <p:cNvPr id="345" name="Google Shape;345;p21"/>
          <p:cNvGrpSpPr/>
          <p:nvPr/>
        </p:nvGrpSpPr>
        <p:grpSpPr>
          <a:xfrm>
            <a:off x="858027" y="6502122"/>
            <a:ext cx="4786376" cy="908359"/>
            <a:chOff x="0" y="0"/>
            <a:chExt cx="1260609" cy="239239"/>
          </a:xfrm>
        </p:grpSpPr>
        <p:sp>
          <p:nvSpPr>
            <p:cNvPr id="346" name="Google Shape;346;p21"/>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347" name="Google Shape;347;p21"/>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1"/>
          <p:cNvGrpSpPr/>
          <p:nvPr/>
        </p:nvGrpSpPr>
        <p:grpSpPr>
          <a:xfrm>
            <a:off x="6568849" y="6502125"/>
            <a:ext cx="5210475" cy="908367"/>
            <a:chOff x="0" y="0"/>
            <a:chExt cx="1260609" cy="239239"/>
          </a:xfrm>
        </p:grpSpPr>
        <p:sp>
          <p:nvSpPr>
            <p:cNvPr id="349" name="Google Shape;349;p21"/>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350" name="Google Shape;350;p21"/>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21"/>
          <p:cNvGrpSpPr/>
          <p:nvPr/>
        </p:nvGrpSpPr>
        <p:grpSpPr>
          <a:xfrm>
            <a:off x="12479603" y="6502122"/>
            <a:ext cx="4786376" cy="908359"/>
            <a:chOff x="0" y="0"/>
            <a:chExt cx="1260609" cy="239239"/>
          </a:xfrm>
        </p:grpSpPr>
        <p:sp>
          <p:nvSpPr>
            <p:cNvPr id="352" name="Google Shape;352;p21"/>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353" name="Google Shape;353;p21"/>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21"/>
          <p:cNvSpPr txBox="1"/>
          <p:nvPr/>
        </p:nvSpPr>
        <p:spPr>
          <a:xfrm>
            <a:off x="1013809" y="6729635"/>
            <a:ext cx="4892446" cy="680847"/>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MARKET ANALYSIS</a:t>
            </a:r>
            <a:endParaRPr/>
          </a:p>
        </p:txBody>
      </p:sp>
      <p:sp>
        <p:nvSpPr>
          <p:cNvPr id="355" name="Google Shape;355;p21"/>
          <p:cNvSpPr txBox="1"/>
          <p:nvPr/>
        </p:nvSpPr>
        <p:spPr>
          <a:xfrm>
            <a:off x="6705700" y="6729625"/>
            <a:ext cx="53193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CUSTOMER INSIGHTS</a:t>
            </a:r>
            <a:endParaRPr/>
          </a:p>
        </p:txBody>
      </p:sp>
      <p:sp>
        <p:nvSpPr>
          <p:cNvPr id="356" name="Google Shape;356;p21"/>
          <p:cNvSpPr txBox="1"/>
          <p:nvPr/>
        </p:nvSpPr>
        <p:spPr>
          <a:xfrm>
            <a:off x="12616442" y="6729635"/>
            <a:ext cx="4973802" cy="680847"/>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OPPORTUNITIES</a:t>
            </a:r>
            <a:endParaRPr/>
          </a:p>
        </p:txBody>
      </p:sp>
      <p:sp>
        <p:nvSpPr>
          <p:cNvPr id="357" name="Google Shape;357;p21"/>
          <p:cNvSpPr txBox="1"/>
          <p:nvPr/>
        </p:nvSpPr>
        <p:spPr>
          <a:xfrm>
            <a:off x="901088" y="7550900"/>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58" name="Google Shape;358;p21"/>
          <p:cNvSpPr txBox="1"/>
          <p:nvPr/>
        </p:nvSpPr>
        <p:spPr>
          <a:xfrm>
            <a:off x="6705701" y="7550900"/>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59" name="Google Shape;359;p21"/>
          <p:cNvSpPr txBox="1"/>
          <p:nvPr/>
        </p:nvSpPr>
        <p:spPr>
          <a:xfrm>
            <a:off x="12616442" y="7550900"/>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363" name="Shape 363"/>
        <p:cNvGrpSpPr/>
        <p:nvPr/>
      </p:nvGrpSpPr>
      <p:grpSpPr>
        <a:xfrm>
          <a:off x="0" y="0"/>
          <a:ext cx="0" cy="0"/>
          <a:chOff x="0" y="0"/>
          <a:chExt cx="0" cy="0"/>
        </a:xfrm>
      </p:grpSpPr>
      <p:grpSp>
        <p:nvGrpSpPr>
          <p:cNvPr id="364" name="Google Shape;364;p22"/>
          <p:cNvGrpSpPr/>
          <p:nvPr/>
        </p:nvGrpSpPr>
        <p:grpSpPr>
          <a:xfrm>
            <a:off x="0" y="-772783"/>
            <a:ext cx="18327635" cy="963283"/>
            <a:chOff x="0" y="-47625"/>
            <a:chExt cx="4827031" cy="253704"/>
          </a:xfrm>
        </p:grpSpPr>
        <p:sp>
          <p:nvSpPr>
            <p:cNvPr id="365" name="Google Shape;365;p22"/>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66" name="Google Shape;366;p22"/>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2"/>
          <p:cNvGrpSpPr/>
          <p:nvPr/>
        </p:nvGrpSpPr>
        <p:grpSpPr>
          <a:xfrm>
            <a:off x="-39635" y="9323717"/>
            <a:ext cx="18327635" cy="963283"/>
            <a:chOff x="0" y="-241102"/>
            <a:chExt cx="24436846" cy="1284377"/>
          </a:xfrm>
        </p:grpSpPr>
        <p:grpSp>
          <p:nvGrpSpPr>
            <p:cNvPr id="368" name="Google Shape;368;p22"/>
            <p:cNvGrpSpPr/>
            <p:nvPr/>
          </p:nvGrpSpPr>
          <p:grpSpPr>
            <a:xfrm>
              <a:off x="0" y="-241102"/>
              <a:ext cx="24436846" cy="1284377"/>
              <a:chOff x="0" y="-47625"/>
              <a:chExt cx="4827031" cy="253704"/>
            </a:xfrm>
          </p:grpSpPr>
          <p:sp>
            <p:nvSpPr>
              <p:cNvPr id="369" name="Google Shape;369;p22"/>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70" name="Google Shape;370;p22"/>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22"/>
            <p:cNvSpPr txBox="1"/>
            <p:nvPr/>
          </p:nvSpPr>
          <p:spPr>
            <a:xfrm>
              <a:off x="8772879" y="266943"/>
              <a:ext cx="77937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grpSp>
        <p:nvGrpSpPr>
          <p:cNvPr id="372" name="Google Shape;372;p22"/>
          <p:cNvGrpSpPr/>
          <p:nvPr/>
        </p:nvGrpSpPr>
        <p:grpSpPr>
          <a:xfrm>
            <a:off x="910042" y="6809932"/>
            <a:ext cx="4786376" cy="908359"/>
            <a:chOff x="0" y="0"/>
            <a:chExt cx="1260609" cy="239239"/>
          </a:xfrm>
        </p:grpSpPr>
        <p:sp>
          <p:nvSpPr>
            <p:cNvPr id="373" name="Google Shape;373;p22"/>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FBC046"/>
            </a:solidFill>
            <a:ln>
              <a:noFill/>
            </a:ln>
          </p:spPr>
        </p:sp>
        <p:sp>
          <p:nvSpPr>
            <p:cNvPr id="374" name="Google Shape;374;p22"/>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2"/>
          <p:cNvGrpSpPr/>
          <p:nvPr/>
        </p:nvGrpSpPr>
        <p:grpSpPr>
          <a:xfrm>
            <a:off x="6834705" y="6809932"/>
            <a:ext cx="4786376" cy="908359"/>
            <a:chOff x="0" y="0"/>
            <a:chExt cx="1260609" cy="239239"/>
          </a:xfrm>
        </p:grpSpPr>
        <p:sp>
          <p:nvSpPr>
            <p:cNvPr id="376" name="Google Shape;376;p22"/>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FBC046"/>
            </a:solidFill>
            <a:ln>
              <a:noFill/>
            </a:ln>
          </p:spPr>
        </p:sp>
        <p:sp>
          <p:nvSpPr>
            <p:cNvPr id="377" name="Google Shape;377;p22"/>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2"/>
          <p:cNvGrpSpPr/>
          <p:nvPr/>
        </p:nvGrpSpPr>
        <p:grpSpPr>
          <a:xfrm>
            <a:off x="12643349" y="6809932"/>
            <a:ext cx="4786376" cy="908359"/>
            <a:chOff x="0" y="0"/>
            <a:chExt cx="1260609" cy="239239"/>
          </a:xfrm>
        </p:grpSpPr>
        <p:sp>
          <p:nvSpPr>
            <p:cNvPr id="379" name="Google Shape;379;p22"/>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FBC046"/>
            </a:solidFill>
            <a:ln>
              <a:noFill/>
            </a:ln>
          </p:spPr>
        </p:sp>
        <p:sp>
          <p:nvSpPr>
            <p:cNvPr id="380" name="Google Shape;380;p22"/>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2"/>
          <p:cNvSpPr txBox="1"/>
          <p:nvPr/>
        </p:nvSpPr>
        <p:spPr>
          <a:xfrm>
            <a:off x="910042" y="936657"/>
            <a:ext cx="9105583" cy="176530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TESTIMONIALS</a:t>
            </a:r>
            <a:endParaRPr/>
          </a:p>
        </p:txBody>
      </p:sp>
      <p:sp>
        <p:nvSpPr>
          <p:cNvPr id="382" name="Google Shape;382;p22"/>
          <p:cNvSpPr txBox="1"/>
          <p:nvPr/>
        </p:nvSpPr>
        <p:spPr>
          <a:xfrm>
            <a:off x="1065824" y="6961244"/>
            <a:ext cx="36354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000000"/>
                </a:solidFill>
                <a:latin typeface="Impact"/>
                <a:ea typeface="Impact"/>
                <a:cs typeface="Impact"/>
                <a:sym typeface="Impact"/>
              </a:rPr>
              <a:t>CLIENT NAME</a:t>
            </a:r>
            <a:endParaRPr/>
          </a:p>
        </p:txBody>
      </p:sp>
      <p:sp>
        <p:nvSpPr>
          <p:cNvPr id="383" name="Google Shape;383;p22"/>
          <p:cNvSpPr txBox="1"/>
          <p:nvPr/>
        </p:nvSpPr>
        <p:spPr>
          <a:xfrm>
            <a:off x="6990488" y="6961244"/>
            <a:ext cx="35166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000000"/>
                </a:solidFill>
                <a:latin typeface="Impact"/>
                <a:ea typeface="Impact"/>
                <a:cs typeface="Impact"/>
                <a:sym typeface="Impact"/>
              </a:rPr>
              <a:t>CLIENT NAME</a:t>
            </a:r>
            <a:endParaRPr/>
          </a:p>
        </p:txBody>
      </p:sp>
      <p:sp>
        <p:nvSpPr>
          <p:cNvPr id="384" name="Google Shape;384;p22"/>
          <p:cNvSpPr txBox="1"/>
          <p:nvPr/>
        </p:nvSpPr>
        <p:spPr>
          <a:xfrm>
            <a:off x="12799131" y="6961244"/>
            <a:ext cx="33468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000000"/>
                </a:solidFill>
                <a:latin typeface="Impact"/>
                <a:ea typeface="Impact"/>
                <a:cs typeface="Impact"/>
                <a:sym typeface="Impact"/>
              </a:rPr>
              <a:t>CLIENT NAME</a:t>
            </a:r>
            <a:endParaRPr/>
          </a:p>
        </p:txBody>
      </p:sp>
      <p:sp>
        <p:nvSpPr>
          <p:cNvPr id="385" name="Google Shape;385;p22"/>
          <p:cNvSpPr txBox="1"/>
          <p:nvPr/>
        </p:nvSpPr>
        <p:spPr>
          <a:xfrm>
            <a:off x="1013809" y="7957960"/>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6" name="Google Shape;386;p22"/>
          <p:cNvSpPr txBox="1"/>
          <p:nvPr/>
        </p:nvSpPr>
        <p:spPr>
          <a:xfrm>
            <a:off x="6938473" y="7957960"/>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7" name="Google Shape;387;p22"/>
          <p:cNvSpPr txBox="1"/>
          <p:nvPr/>
        </p:nvSpPr>
        <p:spPr>
          <a:xfrm>
            <a:off x="12747117" y="7957960"/>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pic>
        <p:nvPicPr>
          <p:cNvPr id="388" name="Google Shape;388;p22"/>
          <p:cNvPicPr preferRelativeResize="0"/>
          <p:nvPr/>
        </p:nvPicPr>
        <p:blipFill>
          <a:blip r:embed="rId3">
            <a:alphaModFix/>
          </a:blip>
          <a:stretch>
            <a:fillRect/>
          </a:stretch>
        </p:blipFill>
        <p:spPr>
          <a:xfrm>
            <a:off x="1065825" y="3077876"/>
            <a:ext cx="2617775" cy="3356125"/>
          </a:xfrm>
          <a:prstGeom prst="rect">
            <a:avLst/>
          </a:prstGeom>
          <a:noFill/>
          <a:ln>
            <a:noFill/>
          </a:ln>
        </p:spPr>
      </p:pic>
      <p:pic>
        <p:nvPicPr>
          <p:cNvPr id="389" name="Google Shape;389;p22"/>
          <p:cNvPicPr preferRelativeResize="0"/>
          <p:nvPr/>
        </p:nvPicPr>
        <p:blipFill>
          <a:blip r:embed="rId4">
            <a:alphaModFix/>
          </a:blip>
          <a:stretch>
            <a:fillRect/>
          </a:stretch>
        </p:blipFill>
        <p:spPr>
          <a:xfrm>
            <a:off x="6990500" y="3084813"/>
            <a:ext cx="2617776" cy="3342247"/>
          </a:xfrm>
          <a:prstGeom prst="rect">
            <a:avLst/>
          </a:prstGeom>
          <a:noFill/>
          <a:ln>
            <a:noFill/>
          </a:ln>
        </p:spPr>
      </p:pic>
      <p:pic>
        <p:nvPicPr>
          <p:cNvPr id="390" name="Google Shape;390;p22"/>
          <p:cNvPicPr preferRelativeResize="0"/>
          <p:nvPr/>
        </p:nvPicPr>
        <p:blipFill>
          <a:blip r:embed="rId5">
            <a:alphaModFix/>
          </a:blip>
          <a:stretch>
            <a:fillRect/>
          </a:stretch>
        </p:blipFill>
        <p:spPr>
          <a:xfrm>
            <a:off x="12759350" y="2994626"/>
            <a:ext cx="2682711" cy="3439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394" name="Shape 394"/>
        <p:cNvGrpSpPr/>
        <p:nvPr/>
      </p:nvGrpSpPr>
      <p:grpSpPr>
        <a:xfrm>
          <a:off x="0" y="0"/>
          <a:ext cx="0" cy="0"/>
          <a:chOff x="0" y="0"/>
          <a:chExt cx="0" cy="0"/>
        </a:xfrm>
      </p:grpSpPr>
      <p:grpSp>
        <p:nvGrpSpPr>
          <p:cNvPr id="395" name="Google Shape;395;p23"/>
          <p:cNvGrpSpPr/>
          <p:nvPr/>
        </p:nvGrpSpPr>
        <p:grpSpPr>
          <a:xfrm>
            <a:off x="0" y="-772783"/>
            <a:ext cx="18327635" cy="963283"/>
            <a:chOff x="0" y="-47625"/>
            <a:chExt cx="4827031" cy="253704"/>
          </a:xfrm>
        </p:grpSpPr>
        <p:sp>
          <p:nvSpPr>
            <p:cNvPr id="396" name="Google Shape;396;p23"/>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97" name="Google Shape;397;p23"/>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3"/>
          <p:cNvGrpSpPr/>
          <p:nvPr/>
        </p:nvGrpSpPr>
        <p:grpSpPr>
          <a:xfrm>
            <a:off x="-39635" y="9323717"/>
            <a:ext cx="18327635" cy="963283"/>
            <a:chOff x="0" y="-241102"/>
            <a:chExt cx="24436846" cy="1284377"/>
          </a:xfrm>
        </p:grpSpPr>
        <p:grpSp>
          <p:nvGrpSpPr>
            <p:cNvPr id="399" name="Google Shape;399;p23"/>
            <p:cNvGrpSpPr/>
            <p:nvPr/>
          </p:nvGrpSpPr>
          <p:grpSpPr>
            <a:xfrm>
              <a:off x="0" y="-241102"/>
              <a:ext cx="24436846" cy="1284377"/>
              <a:chOff x="0" y="-47625"/>
              <a:chExt cx="4827031" cy="253704"/>
            </a:xfrm>
          </p:grpSpPr>
          <p:sp>
            <p:nvSpPr>
              <p:cNvPr id="400" name="Google Shape;400;p23"/>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01" name="Google Shape;401;p23"/>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2" name="Google Shape;402;p23"/>
            <p:cNvSpPr txBox="1"/>
            <p:nvPr/>
          </p:nvSpPr>
          <p:spPr>
            <a:xfrm>
              <a:off x="8772878" y="266943"/>
              <a:ext cx="83772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403" name="Google Shape;403;p23"/>
          <p:cNvSpPr txBox="1"/>
          <p:nvPr/>
        </p:nvSpPr>
        <p:spPr>
          <a:xfrm>
            <a:off x="929859" y="1591876"/>
            <a:ext cx="7158399" cy="176530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ABOUT US</a:t>
            </a:r>
            <a:endParaRPr/>
          </a:p>
        </p:txBody>
      </p:sp>
      <p:sp>
        <p:nvSpPr>
          <p:cNvPr id="404" name="Google Shape;404;p23"/>
          <p:cNvSpPr txBox="1"/>
          <p:nvPr/>
        </p:nvSpPr>
        <p:spPr>
          <a:xfrm>
            <a:off x="929859" y="3763402"/>
            <a:ext cx="8214000" cy="376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Arimo"/>
                <a:ea typeface="Arimo"/>
                <a:cs typeface="Arimo"/>
                <a:sym typeface="Arimo"/>
              </a:rPr>
              <a:t>At our core, we are a team of diverse individuals brought together by our shared passion for creativity and innovation. With a commitment to excellence, we strive to deliver high-quality work that not only meets but exceeds the expectations of our clients. Our collaborative spirit fuels our drive to constantly learn, grow, and push the boundaries of what is possible. We believe in celebrating each other's unique strengths and perspectives, recognizing that it is our differences that make us stronger together.</a:t>
            </a:r>
            <a:endParaRPr/>
          </a:p>
        </p:txBody>
      </p:sp>
      <p:pic>
        <p:nvPicPr>
          <p:cNvPr id="405" name="Google Shape;405;p23"/>
          <p:cNvPicPr preferRelativeResize="0"/>
          <p:nvPr/>
        </p:nvPicPr>
        <p:blipFill>
          <a:blip r:embed="rId3">
            <a:alphaModFix/>
          </a:blip>
          <a:stretch>
            <a:fillRect/>
          </a:stretch>
        </p:blipFill>
        <p:spPr>
          <a:xfrm>
            <a:off x="1264525" y="7936124"/>
            <a:ext cx="1724550" cy="2053550"/>
          </a:xfrm>
          <a:prstGeom prst="rect">
            <a:avLst/>
          </a:prstGeom>
          <a:noFill/>
          <a:ln>
            <a:noFill/>
          </a:ln>
        </p:spPr>
      </p:pic>
      <p:pic>
        <p:nvPicPr>
          <p:cNvPr id="406" name="Google Shape;406;p23"/>
          <p:cNvPicPr preferRelativeResize="0"/>
          <p:nvPr/>
        </p:nvPicPr>
        <p:blipFill>
          <a:blip r:embed="rId4">
            <a:alphaModFix/>
          </a:blip>
          <a:stretch>
            <a:fillRect/>
          </a:stretch>
        </p:blipFill>
        <p:spPr>
          <a:xfrm>
            <a:off x="9774850" y="950401"/>
            <a:ext cx="7263626" cy="79882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410" name="Shape 410"/>
        <p:cNvGrpSpPr/>
        <p:nvPr/>
      </p:nvGrpSpPr>
      <p:grpSpPr>
        <a:xfrm>
          <a:off x="0" y="0"/>
          <a:ext cx="0" cy="0"/>
          <a:chOff x="0" y="0"/>
          <a:chExt cx="0" cy="0"/>
        </a:xfrm>
      </p:grpSpPr>
      <p:sp>
        <p:nvSpPr>
          <p:cNvPr id="411" name="Google Shape;411;p24"/>
          <p:cNvSpPr txBox="1"/>
          <p:nvPr/>
        </p:nvSpPr>
        <p:spPr>
          <a:xfrm>
            <a:off x="9163825" y="973386"/>
            <a:ext cx="8541900" cy="1693200"/>
          </a:xfrm>
          <a:prstGeom prst="rect">
            <a:avLst/>
          </a:prstGeom>
          <a:noFill/>
          <a:ln>
            <a:noFill/>
          </a:ln>
        </p:spPr>
        <p:txBody>
          <a:bodyPr anchorCtr="0" anchor="t" bIns="0" lIns="0" spcFirstLastPara="1" rIns="0" wrap="square" tIns="0">
            <a:spAutoFit/>
          </a:bodyPr>
          <a:lstStyle/>
          <a:p>
            <a:pPr indent="0" lvl="0" marL="0" marR="0" rtl="0" algn="just">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USE OF </a:t>
            </a:r>
            <a:r>
              <a:rPr b="0" i="0" lang="en-US" sz="12500" u="none" cap="none" strike="noStrike">
                <a:solidFill>
                  <a:srgbClr val="FBC046"/>
                </a:solidFill>
                <a:latin typeface="Impact"/>
                <a:ea typeface="Impact"/>
                <a:cs typeface="Impact"/>
                <a:sym typeface="Impact"/>
              </a:rPr>
              <a:t>FUNDS</a:t>
            </a:r>
            <a:endParaRPr/>
          </a:p>
        </p:txBody>
      </p:sp>
      <p:sp>
        <p:nvSpPr>
          <p:cNvPr id="412" name="Google Shape;412;p24"/>
          <p:cNvSpPr txBox="1"/>
          <p:nvPr/>
        </p:nvSpPr>
        <p:spPr>
          <a:xfrm>
            <a:off x="9163817" y="2912677"/>
            <a:ext cx="8054100" cy="5409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Arimo"/>
                <a:ea typeface="Arimo"/>
                <a:cs typeface="Arimo"/>
                <a:sym typeface="Arimo"/>
              </a:rPr>
              <a:t>When it comes to the use of funds, it is essential to have a clear and well-thought-out plan in place. Proper allocation of funds can make a significant impact on the success of any project or endeavor. Whether it is for personal finances, a business venture, or a charitable cause, understanding where the money will go and how it will be utilized is crucial.</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One key aspect to consider is prioritizing the allocation of funds based on the goals and objectives of the project. By identifying the areas that require the most financial support and focusing resources there, you can maximize the impact of the funds available.</a:t>
            </a:r>
            <a:endParaRPr/>
          </a:p>
        </p:txBody>
      </p:sp>
      <p:grpSp>
        <p:nvGrpSpPr>
          <p:cNvPr id="413" name="Google Shape;413;p24"/>
          <p:cNvGrpSpPr/>
          <p:nvPr/>
        </p:nvGrpSpPr>
        <p:grpSpPr>
          <a:xfrm>
            <a:off x="-39635" y="9471742"/>
            <a:ext cx="18327635" cy="963283"/>
            <a:chOff x="0" y="-241102"/>
            <a:chExt cx="24436846" cy="1284377"/>
          </a:xfrm>
        </p:grpSpPr>
        <p:grpSp>
          <p:nvGrpSpPr>
            <p:cNvPr id="414" name="Google Shape;414;p24"/>
            <p:cNvGrpSpPr/>
            <p:nvPr/>
          </p:nvGrpSpPr>
          <p:grpSpPr>
            <a:xfrm>
              <a:off x="0" y="-241102"/>
              <a:ext cx="24436846" cy="1284377"/>
              <a:chOff x="0" y="-47625"/>
              <a:chExt cx="4827031" cy="253704"/>
            </a:xfrm>
          </p:grpSpPr>
          <p:sp>
            <p:nvSpPr>
              <p:cNvPr id="415" name="Google Shape;415;p24"/>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16" name="Google Shape;416;p24"/>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24"/>
            <p:cNvSpPr txBox="1"/>
            <p:nvPr/>
          </p:nvSpPr>
          <p:spPr>
            <a:xfrm>
              <a:off x="8772879" y="266943"/>
              <a:ext cx="79653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grpSp>
        <p:nvGrpSpPr>
          <p:cNvPr id="418" name="Google Shape;418;p24"/>
          <p:cNvGrpSpPr/>
          <p:nvPr/>
        </p:nvGrpSpPr>
        <p:grpSpPr>
          <a:xfrm>
            <a:off x="0" y="-772783"/>
            <a:ext cx="18327635" cy="963283"/>
            <a:chOff x="0" y="-47625"/>
            <a:chExt cx="4827031" cy="253704"/>
          </a:xfrm>
        </p:grpSpPr>
        <p:sp>
          <p:nvSpPr>
            <p:cNvPr id="419" name="Google Shape;419;p24"/>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20" name="Google Shape;420;p24"/>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1" name="Google Shape;421;p24"/>
          <p:cNvPicPr preferRelativeResize="0"/>
          <p:nvPr/>
        </p:nvPicPr>
        <p:blipFill>
          <a:blip r:embed="rId3">
            <a:alphaModFix/>
          </a:blip>
          <a:stretch>
            <a:fillRect/>
          </a:stretch>
        </p:blipFill>
        <p:spPr>
          <a:xfrm>
            <a:off x="808062" y="1703475"/>
            <a:ext cx="7527876" cy="6880050"/>
          </a:xfrm>
          <a:prstGeom prst="rect">
            <a:avLst/>
          </a:prstGeom>
          <a:noFill/>
          <a:ln>
            <a:noFill/>
          </a:ln>
        </p:spPr>
      </p:pic>
      <p:pic>
        <p:nvPicPr>
          <p:cNvPr id="422" name="Google Shape;422;p24"/>
          <p:cNvPicPr preferRelativeResize="0"/>
          <p:nvPr/>
        </p:nvPicPr>
        <p:blipFill>
          <a:blip r:embed="rId4">
            <a:alphaModFix/>
          </a:blip>
          <a:stretch>
            <a:fillRect/>
          </a:stretch>
        </p:blipFill>
        <p:spPr>
          <a:xfrm>
            <a:off x="15005225" y="8019950"/>
            <a:ext cx="1705000" cy="2030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426" name="Shape 426"/>
        <p:cNvGrpSpPr/>
        <p:nvPr/>
      </p:nvGrpSpPr>
      <p:grpSpPr>
        <a:xfrm>
          <a:off x="0" y="0"/>
          <a:ext cx="0" cy="0"/>
          <a:chOff x="0" y="0"/>
          <a:chExt cx="0" cy="0"/>
        </a:xfrm>
      </p:grpSpPr>
      <p:grpSp>
        <p:nvGrpSpPr>
          <p:cNvPr id="427" name="Google Shape;427;p25"/>
          <p:cNvGrpSpPr/>
          <p:nvPr/>
        </p:nvGrpSpPr>
        <p:grpSpPr>
          <a:xfrm>
            <a:off x="0" y="-772783"/>
            <a:ext cx="18327635" cy="963283"/>
            <a:chOff x="0" y="-47625"/>
            <a:chExt cx="4827031" cy="253704"/>
          </a:xfrm>
        </p:grpSpPr>
        <p:sp>
          <p:nvSpPr>
            <p:cNvPr id="428" name="Google Shape;428;p25"/>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29" name="Google Shape;429;p25"/>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25"/>
          <p:cNvGrpSpPr/>
          <p:nvPr/>
        </p:nvGrpSpPr>
        <p:grpSpPr>
          <a:xfrm>
            <a:off x="-39635" y="9323717"/>
            <a:ext cx="18327635" cy="963283"/>
            <a:chOff x="0" y="-241102"/>
            <a:chExt cx="24436846" cy="1284377"/>
          </a:xfrm>
        </p:grpSpPr>
        <p:grpSp>
          <p:nvGrpSpPr>
            <p:cNvPr id="431" name="Google Shape;431;p25"/>
            <p:cNvGrpSpPr/>
            <p:nvPr/>
          </p:nvGrpSpPr>
          <p:grpSpPr>
            <a:xfrm>
              <a:off x="0" y="-241102"/>
              <a:ext cx="24436846" cy="1284377"/>
              <a:chOff x="0" y="-47625"/>
              <a:chExt cx="4827031" cy="253704"/>
            </a:xfrm>
          </p:grpSpPr>
          <p:sp>
            <p:nvSpPr>
              <p:cNvPr id="432" name="Google Shape;432;p25"/>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33" name="Google Shape;433;p25"/>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5"/>
            <p:cNvSpPr txBox="1"/>
            <p:nvPr/>
          </p:nvSpPr>
          <p:spPr>
            <a:xfrm>
              <a:off x="8772879" y="266943"/>
              <a:ext cx="77595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cxnSp>
        <p:nvCxnSpPr>
          <p:cNvPr id="435" name="Google Shape;435;p25"/>
          <p:cNvCxnSpPr/>
          <p:nvPr/>
        </p:nvCxnSpPr>
        <p:spPr>
          <a:xfrm>
            <a:off x="2646492" y="4652464"/>
            <a:ext cx="9156666" cy="0"/>
          </a:xfrm>
          <a:prstGeom prst="straightConnector1">
            <a:avLst/>
          </a:prstGeom>
          <a:noFill/>
          <a:ln cap="flat" cmpd="sng" w="47625">
            <a:solidFill>
              <a:srgbClr val="000000"/>
            </a:solidFill>
            <a:prstDash val="solid"/>
            <a:round/>
            <a:headEnd len="sm" w="sm" type="none"/>
            <a:tailEnd len="sm" w="sm" type="none"/>
          </a:ln>
        </p:spPr>
      </p:cxnSp>
      <p:grpSp>
        <p:nvGrpSpPr>
          <p:cNvPr id="436" name="Google Shape;436;p25"/>
          <p:cNvGrpSpPr/>
          <p:nvPr/>
        </p:nvGrpSpPr>
        <p:grpSpPr>
          <a:xfrm>
            <a:off x="1028700" y="3318168"/>
            <a:ext cx="1886510" cy="2101538"/>
            <a:chOff x="0" y="-47625"/>
            <a:chExt cx="417829" cy="465454"/>
          </a:xfrm>
        </p:grpSpPr>
        <p:sp>
          <p:nvSpPr>
            <p:cNvPr id="437" name="Google Shape;437;p25"/>
            <p:cNvSpPr/>
            <p:nvPr/>
          </p:nvSpPr>
          <p:spPr>
            <a:xfrm>
              <a:off x="0" y="0"/>
              <a:ext cx="417829" cy="417829"/>
            </a:xfrm>
            <a:custGeom>
              <a:rect b="b" l="l" r="r" t="t"/>
              <a:pathLst>
                <a:path extrusionOk="0" h="417829" w="417829">
                  <a:moveTo>
                    <a:pt x="0" y="0"/>
                  </a:moveTo>
                  <a:lnTo>
                    <a:pt x="417829" y="0"/>
                  </a:lnTo>
                  <a:lnTo>
                    <a:pt x="417829" y="417829"/>
                  </a:lnTo>
                  <a:lnTo>
                    <a:pt x="0" y="417829"/>
                  </a:lnTo>
                  <a:close/>
                </a:path>
              </a:pathLst>
            </a:custGeom>
            <a:solidFill>
              <a:srgbClr val="555CB3"/>
            </a:solidFill>
            <a:ln>
              <a:noFill/>
            </a:ln>
          </p:spPr>
        </p:sp>
        <p:sp>
          <p:nvSpPr>
            <p:cNvPr id="438" name="Google Shape;438;p25"/>
            <p:cNvSpPr txBox="1"/>
            <p:nvPr/>
          </p:nvSpPr>
          <p:spPr>
            <a:xfrm>
              <a:off x="0" y="-47625"/>
              <a:ext cx="417829" cy="4654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5"/>
          <p:cNvGrpSpPr/>
          <p:nvPr/>
        </p:nvGrpSpPr>
        <p:grpSpPr>
          <a:xfrm>
            <a:off x="6309494" y="3346428"/>
            <a:ext cx="1886510" cy="2101538"/>
            <a:chOff x="0" y="-47625"/>
            <a:chExt cx="417829" cy="465454"/>
          </a:xfrm>
        </p:grpSpPr>
        <p:sp>
          <p:nvSpPr>
            <p:cNvPr id="440" name="Google Shape;440;p25"/>
            <p:cNvSpPr/>
            <p:nvPr/>
          </p:nvSpPr>
          <p:spPr>
            <a:xfrm>
              <a:off x="0" y="0"/>
              <a:ext cx="417829" cy="417829"/>
            </a:xfrm>
            <a:custGeom>
              <a:rect b="b" l="l" r="r" t="t"/>
              <a:pathLst>
                <a:path extrusionOk="0" h="417829" w="417829">
                  <a:moveTo>
                    <a:pt x="0" y="0"/>
                  </a:moveTo>
                  <a:lnTo>
                    <a:pt x="417829" y="0"/>
                  </a:lnTo>
                  <a:lnTo>
                    <a:pt x="417829" y="417829"/>
                  </a:lnTo>
                  <a:lnTo>
                    <a:pt x="0" y="417829"/>
                  </a:lnTo>
                  <a:close/>
                </a:path>
              </a:pathLst>
            </a:custGeom>
            <a:solidFill>
              <a:srgbClr val="555CB3"/>
            </a:solidFill>
            <a:ln>
              <a:noFill/>
            </a:ln>
          </p:spPr>
        </p:sp>
        <p:sp>
          <p:nvSpPr>
            <p:cNvPr id="441" name="Google Shape;441;p25"/>
            <p:cNvSpPr txBox="1"/>
            <p:nvPr/>
          </p:nvSpPr>
          <p:spPr>
            <a:xfrm>
              <a:off x="0" y="-47625"/>
              <a:ext cx="417829" cy="4654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5"/>
          <p:cNvGrpSpPr/>
          <p:nvPr/>
        </p:nvGrpSpPr>
        <p:grpSpPr>
          <a:xfrm>
            <a:off x="11460051" y="3209405"/>
            <a:ext cx="1886510" cy="2101538"/>
            <a:chOff x="0" y="-47625"/>
            <a:chExt cx="417829" cy="465454"/>
          </a:xfrm>
        </p:grpSpPr>
        <p:sp>
          <p:nvSpPr>
            <p:cNvPr id="443" name="Google Shape;443;p25"/>
            <p:cNvSpPr/>
            <p:nvPr/>
          </p:nvSpPr>
          <p:spPr>
            <a:xfrm>
              <a:off x="0" y="0"/>
              <a:ext cx="417829" cy="417829"/>
            </a:xfrm>
            <a:custGeom>
              <a:rect b="b" l="l" r="r" t="t"/>
              <a:pathLst>
                <a:path extrusionOk="0" h="417829" w="417829">
                  <a:moveTo>
                    <a:pt x="0" y="0"/>
                  </a:moveTo>
                  <a:lnTo>
                    <a:pt x="417829" y="0"/>
                  </a:lnTo>
                  <a:lnTo>
                    <a:pt x="417829" y="417829"/>
                  </a:lnTo>
                  <a:lnTo>
                    <a:pt x="0" y="417829"/>
                  </a:lnTo>
                  <a:close/>
                </a:path>
              </a:pathLst>
            </a:custGeom>
            <a:solidFill>
              <a:srgbClr val="555CB3"/>
            </a:solidFill>
            <a:ln>
              <a:noFill/>
            </a:ln>
          </p:spPr>
        </p:sp>
        <p:sp>
          <p:nvSpPr>
            <p:cNvPr id="444" name="Google Shape;444;p25"/>
            <p:cNvSpPr txBox="1"/>
            <p:nvPr/>
          </p:nvSpPr>
          <p:spPr>
            <a:xfrm>
              <a:off x="0" y="-47625"/>
              <a:ext cx="417829" cy="4654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5" name="Google Shape;445;p25"/>
          <p:cNvSpPr txBox="1"/>
          <p:nvPr/>
        </p:nvSpPr>
        <p:spPr>
          <a:xfrm>
            <a:off x="1028700" y="1354675"/>
            <a:ext cx="10017900" cy="1693200"/>
          </a:xfrm>
          <a:prstGeom prst="rect">
            <a:avLst/>
          </a:prstGeom>
          <a:noFill/>
          <a:ln>
            <a:noFill/>
          </a:ln>
        </p:spPr>
        <p:txBody>
          <a:bodyPr anchorCtr="0" anchor="t" bIns="0" lIns="0" spcFirstLastPara="1" rIns="0" wrap="square" tIns="0">
            <a:spAutoFit/>
          </a:bodyPr>
          <a:lstStyle/>
          <a:p>
            <a:pPr indent="0" lvl="0" marL="0" marR="0" rtl="0" algn="just">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OUR </a:t>
            </a:r>
            <a:r>
              <a:rPr b="0" i="0" lang="en-US" sz="12500" u="none" cap="none" strike="noStrike">
                <a:solidFill>
                  <a:srgbClr val="555CB3"/>
                </a:solidFill>
                <a:latin typeface="Impact"/>
                <a:ea typeface="Impact"/>
                <a:cs typeface="Impact"/>
                <a:sym typeface="Impact"/>
              </a:rPr>
              <a:t>HISTORY</a:t>
            </a:r>
            <a:endParaRPr/>
          </a:p>
        </p:txBody>
      </p:sp>
      <p:sp>
        <p:nvSpPr>
          <p:cNvPr id="446" name="Google Shape;446;p25"/>
          <p:cNvSpPr txBox="1"/>
          <p:nvPr/>
        </p:nvSpPr>
        <p:spPr>
          <a:xfrm>
            <a:off x="1028700" y="6231500"/>
            <a:ext cx="43545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000000"/>
                </a:solidFill>
                <a:latin typeface="Impact"/>
                <a:ea typeface="Impact"/>
                <a:cs typeface="Impact"/>
                <a:sym typeface="Impact"/>
              </a:rPr>
              <a:t>ADD A MAIN POINT</a:t>
            </a:r>
            <a:endParaRPr/>
          </a:p>
        </p:txBody>
      </p:sp>
      <p:sp>
        <p:nvSpPr>
          <p:cNvPr id="447" name="Google Shape;447;p25"/>
          <p:cNvSpPr txBox="1"/>
          <p:nvPr/>
        </p:nvSpPr>
        <p:spPr>
          <a:xfrm>
            <a:off x="6263850" y="6231500"/>
            <a:ext cx="43545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000000"/>
                </a:solidFill>
                <a:latin typeface="Impact"/>
                <a:ea typeface="Impact"/>
                <a:cs typeface="Impact"/>
                <a:sym typeface="Impact"/>
              </a:rPr>
              <a:t>ADD A MAIN POINT</a:t>
            </a:r>
            <a:endParaRPr/>
          </a:p>
        </p:txBody>
      </p:sp>
      <p:sp>
        <p:nvSpPr>
          <p:cNvPr id="448" name="Google Shape;448;p25"/>
          <p:cNvSpPr txBox="1"/>
          <p:nvPr/>
        </p:nvSpPr>
        <p:spPr>
          <a:xfrm>
            <a:off x="11435799" y="6231500"/>
            <a:ext cx="46308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000000"/>
                </a:solidFill>
                <a:latin typeface="Impact"/>
                <a:ea typeface="Impact"/>
                <a:cs typeface="Impact"/>
                <a:sym typeface="Impact"/>
              </a:rPr>
              <a:t>ADD A MAIN POINT</a:t>
            </a:r>
            <a:endParaRPr/>
          </a:p>
        </p:txBody>
      </p:sp>
      <p:sp>
        <p:nvSpPr>
          <p:cNvPr id="449" name="Google Shape;449;p25"/>
          <p:cNvSpPr txBox="1"/>
          <p:nvPr/>
        </p:nvSpPr>
        <p:spPr>
          <a:xfrm>
            <a:off x="1028700" y="6855189"/>
            <a:ext cx="3364925"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450" name="Google Shape;450;p25"/>
          <p:cNvSpPr txBox="1"/>
          <p:nvPr/>
        </p:nvSpPr>
        <p:spPr>
          <a:xfrm>
            <a:off x="6263850" y="6855189"/>
            <a:ext cx="3364925"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451" name="Google Shape;451;p25"/>
          <p:cNvSpPr txBox="1"/>
          <p:nvPr/>
        </p:nvSpPr>
        <p:spPr>
          <a:xfrm>
            <a:off x="11435809" y="6855189"/>
            <a:ext cx="3364925"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pic>
        <p:nvPicPr>
          <p:cNvPr id="452" name="Google Shape;452;p25"/>
          <p:cNvPicPr preferRelativeResize="0"/>
          <p:nvPr/>
        </p:nvPicPr>
        <p:blipFill>
          <a:blip r:embed="rId3">
            <a:alphaModFix/>
          </a:blip>
          <a:stretch>
            <a:fillRect/>
          </a:stretch>
        </p:blipFill>
        <p:spPr>
          <a:xfrm>
            <a:off x="1338725" y="3851466"/>
            <a:ext cx="1266450" cy="1303158"/>
          </a:xfrm>
          <a:prstGeom prst="rect">
            <a:avLst/>
          </a:prstGeom>
          <a:noFill/>
          <a:ln>
            <a:noFill/>
          </a:ln>
        </p:spPr>
      </p:pic>
      <p:pic>
        <p:nvPicPr>
          <p:cNvPr id="453" name="Google Shape;453;p25"/>
          <p:cNvPicPr preferRelativeResize="0"/>
          <p:nvPr/>
        </p:nvPicPr>
        <p:blipFill>
          <a:blip r:embed="rId4">
            <a:alphaModFix/>
          </a:blip>
          <a:stretch>
            <a:fillRect/>
          </a:stretch>
        </p:blipFill>
        <p:spPr>
          <a:xfrm>
            <a:off x="6524272" y="4081850"/>
            <a:ext cx="1479103" cy="963275"/>
          </a:xfrm>
          <a:prstGeom prst="rect">
            <a:avLst/>
          </a:prstGeom>
          <a:noFill/>
          <a:ln>
            <a:noFill/>
          </a:ln>
        </p:spPr>
      </p:pic>
      <p:pic>
        <p:nvPicPr>
          <p:cNvPr id="454" name="Google Shape;454;p25"/>
          <p:cNvPicPr preferRelativeResize="0"/>
          <p:nvPr/>
        </p:nvPicPr>
        <p:blipFill>
          <a:blip r:embed="rId5">
            <a:alphaModFix/>
          </a:blip>
          <a:stretch>
            <a:fillRect/>
          </a:stretch>
        </p:blipFill>
        <p:spPr>
          <a:xfrm>
            <a:off x="11770075" y="3712538"/>
            <a:ext cx="1266450" cy="1369294"/>
          </a:xfrm>
          <a:prstGeom prst="rect">
            <a:avLst/>
          </a:prstGeom>
          <a:noFill/>
          <a:ln>
            <a:noFill/>
          </a:ln>
        </p:spPr>
      </p:pic>
      <p:pic>
        <p:nvPicPr>
          <p:cNvPr id="455" name="Google Shape;455;p25"/>
          <p:cNvPicPr preferRelativeResize="0"/>
          <p:nvPr/>
        </p:nvPicPr>
        <p:blipFill>
          <a:blip r:embed="rId6">
            <a:alphaModFix/>
          </a:blip>
          <a:stretch>
            <a:fillRect/>
          </a:stretch>
        </p:blipFill>
        <p:spPr>
          <a:xfrm>
            <a:off x="14914825" y="7689576"/>
            <a:ext cx="1886500" cy="22464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459" name="Shape 459"/>
        <p:cNvGrpSpPr/>
        <p:nvPr/>
      </p:nvGrpSpPr>
      <p:grpSpPr>
        <a:xfrm>
          <a:off x="0" y="0"/>
          <a:ext cx="0" cy="0"/>
          <a:chOff x="0" y="0"/>
          <a:chExt cx="0" cy="0"/>
        </a:xfrm>
      </p:grpSpPr>
      <p:pic>
        <p:nvPicPr>
          <p:cNvPr id="460" name="Google Shape;460;p26"/>
          <p:cNvPicPr preferRelativeResize="0"/>
          <p:nvPr/>
        </p:nvPicPr>
        <p:blipFill>
          <a:blip r:embed="rId3">
            <a:alphaModFix/>
          </a:blip>
          <a:stretch>
            <a:fillRect/>
          </a:stretch>
        </p:blipFill>
        <p:spPr>
          <a:xfrm>
            <a:off x="19875" y="-229300"/>
            <a:ext cx="18288000" cy="10287000"/>
          </a:xfrm>
          <a:prstGeom prst="rect">
            <a:avLst/>
          </a:prstGeom>
          <a:noFill/>
          <a:ln>
            <a:noFill/>
          </a:ln>
        </p:spPr>
      </p:pic>
      <p:grpSp>
        <p:nvGrpSpPr>
          <p:cNvPr id="461" name="Google Shape;461;p26"/>
          <p:cNvGrpSpPr/>
          <p:nvPr/>
        </p:nvGrpSpPr>
        <p:grpSpPr>
          <a:xfrm>
            <a:off x="0" y="-772783"/>
            <a:ext cx="18327635" cy="963283"/>
            <a:chOff x="0" y="-47625"/>
            <a:chExt cx="4827031" cy="253704"/>
          </a:xfrm>
        </p:grpSpPr>
        <p:sp>
          <p:nvSpPr>
            <p:cNvPr id="462" name="Google Shape;462;p26"/>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63" name="Google Shape;463;p26"/>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26"/>
          <p:cNvGrpSpPr/>
          <p:nvPr/>
        </p:nvGrpSpPr>
        <p:grpSpPr>
          <a:xfrm>
            <a:off x="-39635" y="9323717"/>
            <a:ext cx="18327635" cy="963283"/>
            <a:chOff x="0" y="-241102"/>
            <a:chExt cx="24436846" cy="1284377"/>
          </a:xfrm>
        </p:grpSpPr>
        <p:grpSp>
          <p:nvGrpSpPr>
            <p:cNvPr id="465" name="Google Shape;465;p26"/>
            <p:cNvGrpSpPr/>
            <p:nvPr/>
          </p:nvGrpSpPr>
          <p:grpSpPr>
            <a:xfrm>
              <a:off x="0" y="-241102"/>
              <a:ext cx="24436846" cy="1284377"/>
              <a:chOff x="0" y="-47625"/>
              <a:chExt cx="4827031" cy="253704"/>
            </a:xfrm>
          </p:grpSpPr>
          <p:sp>
            <p:nvSpPr>
              <p:cNvPr id="466" name="Google Shape;466;p26"/>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67" name="Google Shape;467;p26"/>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6"/>
            <p:cNvSpPr txBox="1"/>
            <p:nvPr/>
          </p:nvSpPr>
          <p:spPr>
            <a:xfrm>
              <a:off x="8772879" y="266943"/>
              <a:ext cx="77937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469" name="Google Shape;469;p26"/>
          <p:cNvSpPr txBox="1"/>
          <p:nvPr/>
        </p:nvSpPr>
        <p:spPr>
          <a:xfrm>
            <a:off x="2891462" y="3337342"/>
            <a:ext cx="13184623" cy="3153710"/>
          </a:xfrm>
          <a:prstGeom prst="rect">
            <a:avLst/>
          </a:prstGeom>
          <a:noFill/>
          <a:ln>
            <a:noFill/>
          </a:ln>
        </p:spPr>
        <p:txBody>
          <a:bodyPr anchorCtr="0" anchor="t" bIns="0" lIns="0" spcFirstLastPara="1" rIns="0" wrap="square" tIns="0">
            <a:spAutoFit/>
          </a:bodyPr>
          <a:lstStyle/>
          <a:p>
            <a:pPr indent="0" lvl="0" marL="0" marR="0" rtl="0" algn="ctr">
              <a:lnSpc>
                <a:spcPct val="88000"/>
              </a:lnSpc>
              <a:spcBef>
                <a:spcPts val="0"/>
              </a:spcBef>
              <a:spcAft>
                <a:spcPts val="0"/>
              </a:spcAft>
              <a:buNone/>
            </a:pPr>
            <a:r>
              <a:rPr b="0" i="0" lang="en-US" sz="12500" u="none" cap="none" strike="noStrike">
                <a:solidFill>
                  <a:srgbClr val="FFFFFF"/>
                </a:solidFill>
                <a:latin typeface="Impact"/>
                <a:ea typeface="Impact"/>
                <a:cs typeface="Impact"/>
                <a:sym typeface="Impact"/>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473" name="Shape 473"/>
        <p:cNvGrpSpPr/>
        <p:nvPr/>
      </p:nvGrpSpPr>
      <p:grpSpPr>
        <a:xfrm>
          <a:off x="0" y="0"/>
          <a:ext cx="0" cy="0"/>
          <a:chOff x="0" y="0"/>
          <a:chExt cx="0" cy="0"/>
        </a:xfrm>
      </p:grpSpPr>
      <p:grpSp>
        <p:nvGrpSpPr>
          <p:cNvPr id="474" name="Google Shape;474;p27"/>
          <p:cNvGrpSpPr/>
          <p:nvPr/>
        </p:nvGrpSpPr>
        <p:grpSpPr>
          <a:xfrm>
            <a:off x="0" y="-772783"/>
            <a:ext cx="18327635" cy="963283"/>
            <a:chOff x="0" y="-47625"/>
            <a:chExt cx="4827031" cy="253704"/>
          </a:xfrm>
        </p:grpSpPr>
        <p:sp>
          <p:nvSpPr>
            <p:cNvPr id="475" name="Google Shape;475;p27"/>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76" name="Google Shape;476;p27"/>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27"/>
          <p:cNvGrpSpPr/>
          <p:nvPr/>
        </p:nvGrpSpPr>
        <p:grpSpPr>
          <a:xfrm>
            <a:off x="-39635" y="9323717"/>
            <a:ext cx="18327635" cy="963648"/>
            <a:chOff x="0" y="-241102"/>
            <a:chExt cx="24436846" cy="1284863"/>
          </a:xfrm>
        </p:grpSpPr>
        <p:grpSp>
          <p:nvGrpSpPr>
            <p:cNvPr id="478" name="Google Shape;478;p27"/>
            <p:cNvGrpSpPr/>
            <p:nvPr/>
          </p:nvGrpSpPr>
          <p:grpSpPr>
            <a:xfrm>
              <a:off x="0" y="-241102"/>
              <a:ext cx="24436846" cy="1284863"/>
              <a:chOff x="0" y="-47625"/>
              <a:chExt cx="4827031" cy="253800"/>
            </a:xfrm>
          </p:grpSpPr>
          <p:sp>
            <p:nvSpPr>
              <p:cNvPr id="479" name="Google Shape;479;p27"/>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80" name="Google Shape;480;p27"/>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27"/>
            <p:cNvSpPr txBox="1"/>
            <p:nvPr/>
          </p:nvSpPr>
          <p:spPr>
            <a:xfrm>
              <a:off x="8772879" y="266943"/>
              <a:ext cx="82056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482" name="Google Shape;482;p27"/>
          <p:cNvSpPr txBox="1"/>
          <p:nvPr/>
        </p:nvSpPr>
        <p:spPr>
          <a:xfrm>
            <a:off x="1028700" y="1206600"/>
            <a:ext cx="13217400" cy="577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500" u="none" cap="none" strike="noStrike">
                <a:solidFill>
                  <a:srgbClr val="555CB3"/>
                </a:solidFill>
                <a:latin typeface="Impact"/>
                <a:ea typeface="Impact"/>
                <a:cs typeface="Impact"/>
                <a:sym typeface="Impact"/>
              </a:rPr>
              <a:t>WRITE AN ORIGINAL STATEMENT OR INSPIRING QUOTE</a:t>
            </a:r>
            <a:endParaRPr/>
          </a:p>
        </p:txBody>
      </p:sp>
      <p:sp>
        <p:nvSpPr>
          <p:cNvPr id="483" name="Google Shape;483;p27"/>
          <p:cNvSpPr txBox="1"/>
          <p:nvPr/>
        </p:nvSpPr>
        <p:spPr>
          <a:xfrm>
            <a:off x="1028700" y="7685517"/>
            <a:ext cx="12804900" cy="369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 Include a credit, citation, or supporting message</a:t>
            </a:r>
            <a:endParaRPr/>
          </a:p>
        </p:txBody>
      </p:sp>
      <p:pic>
        <p:nvPicPr>
          <p:cNvPr id="484" name="Google Shape;484;p27"/>
          <p:cNvPicPr preferRelativeResize="0"/>
          <p:nvPr/>
        </p:nvPicPr>
        <p:blipFill>
          <a:blip r:embed="rId3">
            <a:alphaModFix/>
          </a:blip>
          <a:stretch>
            <a:fillRect/>
          </a:stretch>
        </p:blipFill>
        <p:spPr>
          <a:xfrm>
            <a:off x="12745775" y="2534600"/>
            <a:ext cx="4582250" cy="5985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488" name="Shape 488"/>
        <p:cNvGrpSpPr/>
        <p:nvPr/>
      </p:nvGrpSpPr>
      <p:grpSpPr>
        <a:xfrm>
          <a:off x="0" y="0"/>
          <a:ext cx="0" cy="0"/>
          <a:chOff x="0" y="0"/>
          <a:chExt cx="0" cy="0"/>
        </a:xfrm>
      </p:grpSpPr>
      <p:grpSp>
        <p:nvGrpSpPr>
          <p:cNvPr id="489" name="Google Shape;489;p28"/>
          <p:cNvGrpSpPr/>
          <p:nvPr/>
        </p:nvGrpSpPr>
        <p:grpSpPr>
          <a:xfrm>
            <a:off x="0" y="-772783"/>
            <a:ext cx="18327635" cy="963283"/>
            <a:chOff x="0" y="-47625"/>
            <a:chExt cx="4827031" cy="253704"/>
          </a:xfrm>
        </p:grpSpPr>
        <p:sp>
          <p:nvSpPr>
            <p:cNvPr id="490" name="Google Shape;490;p28"/>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91" name="Google Shape;491;p28"/>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8"/>
          <p:cNvGrpSpPr/>
          <p:nvPr/>
        </p:nvGrpSpPr>
        <p:grpSpPr>
          <a:xfrm>
            <a:off x="-39635" y="9323717"/>
            <a:ext cx="18327635" cy="963283"/>
            <a:chOff x="0" y="-241102"/>
            <a:chExt cx="24436846" cy="1284377"/>
          </a:xfrm>
        </p:grpSpPr>
        <p:grpSp>
          <p:nvGrpSpPr>
            <p:cNvPr id="493" name="Google Shape;493;p28"/>
            <p:cNvGrpSpPr/>
            <p:nvPr/>
          </p:nvGrpSpPr>
          <p:grpSpPr>
            <a:xfrm>
              <a:off x="0" y="-241102"/>
              <a:ext cx="24436846" cy="1284377"/>
              <a:chOff x="0" y="-47625"/>
              <a:chExt cx="4827031" cy="253704"/>
            </a:xfrm>
          </p:grpSpPr>
          <p:sp>
            <p:nvSpPr>
              <p:cNvPr id="494" name="Google Shape;494;p28"/>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495" name="Google Shape;495;p28"/>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6" name="Google Shape;496;p28"/>
            <p:cNvSpPr txBox="1"/>
            <p:nvPr/>
          </p:nvSpPr>
          <p:spPr>
            <a:xfrm>
              <a:off x="8772879" y="266943"/>
              <a:ext cx="81714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497" name="Google Shape;497;p28"/>
          <p:cNvSpPr txBox="1"/>
          <p:nvPr/>
        </p:nvSpPr>
        <p:spPr>
          <a:xfrm>
            <a:off x="1028700" y="3113081"/>
            <a:ext cx="5798116" cy="5025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We extend our heartfelt gratitude for your time and attention during our presentation. Your engagement and insightful questions have been invaluable.For further inquiries, collaboration opportunities, or investment discussions, please don't hesitate to reach out to us. We're excited about the possibility of working together to shape the future of crypto insurance.</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Best regards,</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[Your Company Name] Team"</a:t>
            </a:r>
            <a:endParaRPr/>
          </a:p>
        </p:txBody>
      </p:sp>
      <p:sp>
        <p:nvSpPr>
          <p:cNvPr id="498" name="Google Shape;498;p28"/>
          <p:cNvSpPr txBox="1"/>
          <p:nvPr/>
        </p:nvSpPr>
        <p:spPr>
          <a:xfrm>
            <a:off x="1028700" y="1162050"/>
            <a:ext cx="7548549" cy="176530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THANK YOU!</a:t>
            </a:r>
            <a:endParaRPr/>
          </a:p>
        </p:txBody>
      </p:sp>
      <p:pic>
        <p:nvPicPr>
          <p:cNvPr id="499" name="Google Shape;499;p28"/>
          <p:cNvPicPr preferRelativeResize="0"/>
          <p:nvPr/>
        </p:nvPicPr>
        <p:blipFill>
          <a:blip r:embed="rId3">
            <a:alphaModFix/>
          </a:blip>
          <a:stretch>
            <a:fillRect/>
          </a:stretch>
        </p:blipFill>
        <p:spPr>
          <a:xfrm>
            <a:off x="9236177" y="1401825"/>
            <a:ext cx="8021972" cy="7173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503" name="Shape 503"/>
        <p:cNvGrpSpPr/>
        <p:nvPr/>
      </p:nvGrpSpPr>
      <p:grpSpPr>
        <a:xfrm>
          <a:off x="0" y="0"/>
          <a:ext cx="0" cy="0"/>
          <a:chOff x="0" y="0"/>
          <a:chExt cx="0" cy="0"/>
        </a:xfrm>
      </p:grpSpPr>
      <p:grpSp>
        <p:nvGrpSpPr>
          <p:cNvPr id="504" name="Google Shape;504;p29"/>
          <p:cNvGrpSpPr/>
          <p:nvPr/>
        </p:nvGrpSpPr>
        <p:grpSpPr>
          <a:xfrm>
            <a:off x="0" y="-772783"/>
            <a:ext cx="18327635" cy="963283"/>
            <a:chOff x="0" y="-47625"/>
            <a:chExt cx="4827031" cy="253704"/>
          </a:xfrm>
        </p:grpSpPr>
        <p:sp>
          <p:nvSpPr>
            <p:cNvPr id="505" name="Google Shape;505;p29"/>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506" name="Google Shape;506;p29"/>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9"/>
          <p:cNvGrpSpPr/>
          <p:nvPr/>
        </p:nvGrpSpPr>
        <p:grpSpPr>
          <a:xfrm>
            <a:off x="-39635" y="9323717"/>
            <a:ext cx="18327635" cy="963283"/>
            <a:chOff x="0" y="-241102"/>
            <a:chExt cx="24436846" cy="1284377"/>
          </a:xfrm>
        </p:grpSpPr>
        <p:grpSp>
          <p:nvGrpSpPr>
            <p:cNvPr id="508" name="Google Shape;508;p29"/>
            <p:cNvGrpSpPr/>
            <p:nvPr/>
          </p:nvGrpSpPr>
          <p:grpSpPr>
            <a:xfrm>
              <a:off x="0" y="-241102"/>
              <a:ext cx="24436846" cy="1284377"/>
              <a:chOff x="0" y="-47625"/>
              <a:chExt cx="4827031" cy="253704"/>
            </a:xfrm>
          </p:grpSpPr>
          <p:sp>
            <p:nvSpPr>
              <p:cNvPr id="509" name="Google Shape;509;p29"/>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510" name="Google Shape;510;p29"/>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1" name="Google Shape;511;p29"/>
            <p:cNvSpPr txBox="1"/>
            <p:nvPr/>
          </p:nvSpPr>
          <p:spPr>
            <a:xfrm>
              <a:off x="8772879" y="266943"/>
              <a:ext cx="80508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512" name="Google Shape;512;p29"/>
          <p:cNvSpPr/>
          <p:nvPr/>
        </p:nvSpPr>
        <p:spPr>
          <a:xfrm>
            <a:off x="11422281" y="3116286"/>
            <a:ext cx="1243297" cy="811534"/>
          </a:xfrm>
          <a:custGeom>
            <a:rect b="b" l="l" r="r" t="t"/>
            <a:pathLst>
              <a:path extrusionOk="0" h="811534" w="1243297">
                <a:moveTo>
                  <a:pt x="0" y="0"/>
                </a:moveTo>
                <a:lnTo>
                  <a:pt x="1243297" y="0"/>
                </a:lnTo>
                <a:lnTo>
                  <a:pt x="1243297" y="811534"/>
                </a:lnTo>
                <a:lnTo>
                  <a:pt x="0" y="811534"/>
                </a:lnTo>
                <a:lnTo>
                  <a:pt x="0" y="0"/>
                </a:lnTo>
                <a:close/>
              </a:path>
            </a:pathLst>
          </a:custGeom>
          <a:blipFill rotWithShape="1">
            <a:blip r:embed="rId3">
              <a:alphaModFix/>
            </a:blip>
            <a:stretch>
              <a:fillRect b="0" l="0" r="0" t="0"/>
            </a:stretch>
          </a:blipFill>
          <a:ln>
            <a:noFill/>
          </a:ln>
        </p:spPr>
      </p:sp>
      <p:sp>
        <p:nvSpPr>
          <p:cNvPr id="513" name="Google Shape;513;p29"/>
          <p:cNvSpPr/>
          <p:nvPr/>
        </p:nvSpPr>
        <p:spPr>
          <a:xfrm>
            <a:off x="9808816" y="4274143"/>
            <a:ext cx="903053" cy="1307051"/>
          </a:xfrm>
          <a:custGeom>
            <a:rect b="b" l="l" r="r" t="t"/>
            <a:pathLst>
              <a:path extrusionOk="0" h="1307051" w="903053">
                <a:moveTo>
                  <a:pt x="0" y="0"/>
                </a:moveTo>
                <a:lnTo>
                  <a:pt x="903053" y="0"/>
                </a:lnTo>
                <a:lnTo>
                  <a:pt x="903053" y="1307050"/>
                </a:lnTo>
                <a:lnTo>
                  <a:pt x="0" y="1307050"/>
                </a:lnTo>
                <a:lnTo>
                  <a:pt x="0" y="0"/>
                </a:lnTo>
                <a:close/>
              </a:path>
            </a:pathLst>
          </a:custGeom>
          <a:blipFill rotWithShape="1">
            <a:blip r:embed="rId4">
              <a:alphaModFix/>
            </a:blip>
            <a:stretch>
              <a:fillRect b="0" l="0" r="0" t="0"/>
            </a:stretch>
          </a:blipFill>
          <a:ln>
            <a:noFill/>
          </a:ln>
        </p:spPr>
      </p:sp>
      <p:sp>
        <p:nvSpPr>
          <p:cNvPr id="514" name="Google Shape;514;p29"/>
          <p:cNvSpPr/>
          <p:nvPr/>
        </p:nvSpPr>
        <p:spPr>
          <a:xfrm>
            <a:off x="11509699" y="4539677"/>
            <a:ext cx="1068460" cy="804259"/>
          </a:xfrm>
          <a:custGeom>
            <a:rect b="b" l="l" r="r" t="t"/>
            <a:pathLst>
              <a:path extrusionOk="0" h="804259" w="1068460">
                <a:moveTo>
                  <a:pt x="0" y="0"/>
                </a:moveTo>
                <a:lnTo>
                  <a:pt x="1068460" y="0"/>
                </a:lnTo>
                <a:lnTo>
                  <a:pt x="1068460" y="804259"/>
                </a:lnTo>
                <a:lnTo>
                  <a:pt x="0" y="804259"/>
                </a:lnTo>
                <a:lnTo>
                  <a:pt x="0" y="0"/>
                </a:lnTo>
                <a:close/>
              </a:path>
            </a:pathLst>
          </a:custGeom>
          <a:blipFill rotWithShape="1">
            <a:blip r:embed="rId5">
              <a:alphaModFix/>
            </a:blip>
            <a:stretch>
              <a:fillRect b="0" l="0" r="0" t="0"/>
            </a:stretch>
          </a:blipFill>
          <a:ln>
            <a:noFill/>
          </a:ln>
        </p:spPr>
      </p:sp>
      <p:sp>
        <p:nvSpPr>
          <p:cNvPr id="515" name="Google Shape;515;p29"/>
          <p:cNvSpPr txBox="1"/>
          <p:nvPr/>
        </p:nvSpPr>
        <p:spPr>
          <a:xfrm>
            <a:off x="1028700" y="777193"/>
            <a:ext cx="7234162" cy="315595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RESOURCE </a:t>
            </a:r>
            <a:endParaRPr/>
          </a:p>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PAGE</a:t>
            </a:r>
            <a:endParaRPr/>
          </a:p>
        </p:txBody>
      </p:sp>
      <p:sp>
        <p:nvSpPr>
          <p:cNvPr id="516" name="Google Shape;516;p29"/>
          <p:cNvSpPr txBox="1"/>
          <p:nvPr/>
        </p:nvSpPr>
        <p:spPr>
          <a:xfrm>
            <a:off x="1028700" y="4412782"/>
            <a:ext cx="7835700" cy="44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Use these design resources in your Canva Presentation.</a:t>
            </a:r>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You can find these fonts online too. Happy designing! </a:t>
            </a:r>
            <a:endParaRPr/>
          </a:p>
          <a:p>
            <a:pPr indent="0" lvl="0" marL="0" marR="0" rtl="0" algn="l">
              <a:lnSpc>
                <a:spcPct val="100000"/>
              </a:lnSpc>
              <a:spcBef>
                <a:spcPts val="0"/>
              </a:spcBef>
              <a:spcAft>
                <a:spcPts val="0"/>
              </a:spcAft>
              <a:buNone/>
            </a:pPr>
            <a:r>
              <a:t/>
            </a:r>
            <a:endParaRPr b="0" i="0" sz="2399" u="none" cap="none" strike="noStrike">
              <a:solidFill>
                <a:srgbClr val="000000"/>
              </a:solidFill>
              <a:latin typeface="Arimo"/>
              <a:ea typeface="Arimo"/>
              <a:cs typeface="Arimo"/>
              <a:sym typeface="Arimo"/>
            </a:endParaRPr>
          </a:p>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Don't forget to delete this page before presenting. </a:t>
            </a:r>
            <a:endParaRPr/>
          </a:p>
        </p:txBody>
      </p:sp>
      <p:sp>
        <p:nvSpPr>
          <p:cNvPr id="517" name="Google Shape;517;p29"/>
          <p:cNvSpPr txBox="1"/>
          <p:nvPr/>
        </p:nvSpPr>
        <p:spPr>
          <a:xfrm>
            <a:off x="1028700" y="5103023"/>
            <a:ext cx="72435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This presentation template uses the following free fonts:</a:t>
            </a:r>
            <a:endParaRPr/>
          </a:p>
        </p:txBody>
      </p:sp>
      <p:sp>
        <p:nvSpPr>
          <p:cNvPr id="518" name="Google Shape;518;p29"/>
          <p:cNvSpPr txBox="1"/>
          <p:nvPr/>
        </p:nvSpPr>
        <p:spPr>
          <a:xfrm>
            <a:off x="1028700" y="6310793"/>
            <a:ext cx="7835700" cy="11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Titles: Impact</a:t>
            </a:r>
            <a:endParaRPr/>
          </a:p>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Headers: Impact</a:t>
            </a:r>
            <a:endParaRPr/>
          </a:p>
          <a:p>
            <a:pPr indent="0" lvl="0" marL="0" marR="0" rtl="0" algn="l">
              <a:lnSpc>
                <a:spcPct val="100000"/>
              </a:lnSpc>
              <a:spcBef>
                <a:spcPts val="0"/>
              </a:spcBef>
              <a:spcAft>
                <a:spcPts val="0"/>
              </a:spcAft>
              <a:buNone/>
            </a:pPr>
            <a:r>
              <a:rPr b="0" i="0" lang="en-US" sz="2399" u="none" cap="none" strike="noStrike">
                <a:solidFill>
                  <a:srgbClr val="000000"/>
                </a:solidFill>
                <a:latin typeface="Arimo"/>
                <a:ea typeface="Arimo"/>
                <a:cs typeface="Arimo"/>
                <a:sym typeface="Arimo"/>
              </a:rPr>
              <a:t>Body Copy: Arimo</a:t>
            </a:r>
            <a:endParaRPr/>
          </a:p>
        </p:txBody>
      </p:sp>
      <p:pic>
        <p:nvPicPr>
          <p:cNvPr id="519" name="Google Shape;519;p29"/>
          <p:cNvPicPr preferRelativeResize="0"/>
          <p:nvPr/>
        </p:nvPicPr>
        <p:blipFill>
          <a:blip r:embed="rId6">
            <a:alphaModFix/>
          </a:blip>
          <a:stretch>
            <a:fillRect/>
          </a:stretch>
        </p:blipFill>
        <p:spPr>
          <a:xfrm>
            <a:off x="9513850" y="1234333"/>
            <a:ext cx="1379675" cy="1234117"/>
          </a:xfrm>
          <a:prstGeom prst="rect">
            <a:avLst/>
          </a:prstGeom>
          <a:noFill/>
          <a:ln>
            <a:noFill/>
          </a:ln>
        </p:spPr>
      </p:pic>
      <p:pic>
        <p:nvPicPr>
          <p:cNvPr id="520" name="Google Shape;520;p29"/>
          <p:cNvPicPr preferRelativeResize="0"/>
          <p:nvPr/>
        </p:nvPicPr>
        <p:blipFill>
          <a:blip r:embed="rId7">
            <a:alphaModFix/>
          </a:blip>
          <a:stretch>
            <a:fillRect/>
          </a:stretch>
        </p:blipFill>
        <p:spPr>
          <a:xfrm>
            <a:off x="11458508" y="1210907"/>
            <a:ext cx="909750" cy="1180868"/>
          </a:xfrm>
          <a:prstGeom prst="rect">
            <a:avLst/>
          </a:prstGeom>
          <a:noFill/>
          <a:ln>
            <a:noFill/>
          </a:ln>
        </p:spPr>
      </p:pic>
      <p:pic>
        <p:nvPicPr>
          <p:cNvPr id="521" name="Google Shape;521;p29"/>
          <p:cNvPicPr preferRelativeResize="0"/>
          <p:nvPr/>
        </p:nvPicPr>
        <p:blipFill>
          <a:blip r:embed="rId8">
            <a:alphaModFix/>
          </a:blip>
          <a:stretch>
            <a:fillRect/>
          </a:stretch>
        </p:blipFill>
        <p:spPr>
          <a:xfrm>
            <a:off x="13090175" y="1176921"/>
            <a:ext cx="1029125" cy="1222921"/>
          </a:xfrm>
          <a:prstGeom prst="rect">
            <a:avLst/>
          </a:prstGeom>
          <a:noFill/>
          <a:ln>
            <a:noFill/>
          </a:ln>
        </p:spPr>
      </p:pic>
      <p:pic>
        <p:nvPicPr>
          <p:cNvPr id="522" name="Google Shape;522;p29"/>
          <p:cNvPicPr preferRelativeResize="0"/>
          <p:nvPr/>
        </p:nvPicPr>
        <p:blipFill>
          <a:blip r:embed="rId9">
            <a:alphaModFix/>
          </a:blip>
          <a:stretch>
            <a:fillRect/>
          </a:stretch>
        </p:blipFill>
        <p:spPr>
          <a:xfrm>
            <a:off x="14392863" y="1098972"/>
            <a:ext cx="1507420" cy="1378825"/>
          </a:xfrm>
          <a:prstGeom prst="rect">
            <a:avLst/>
          </a:prstGeom>
          <a:noFill/>
          <a:ln>
            <a:noFill/>
          </a:ln>
        </p:spPr>
      </p:pic>
      <p:pic>
        <p:nvPicPr>
          <p:cNvPr id="523" name="Google Shape;523;p29"/>
          <p:cNvPicPr preferRelativeResize="0"/>
          <p:nvPr/>
        </p:nvPicPr>
        <p:blipFill>
          <a:blip r:embed="rId10">
            <a:alphaModFix/>
          </a:blip>
          <a:stretch>
            <a:fillRect/>
          </a:stretch>
        </p:blipFill>
        <p:spPr>
          <a:xfrm>
            <a:off x="16261900" y="1091988"/>
            <a:ext cx="1251050" cy="1392801"/>
          </a:xfrm>
          <a:prstGeom prst="rect">
            <a:avLst/>
          </a:prstGeom>
          <a:noFill/>
          <a:ln>
            <a:noFill/>
          </a:ln>
        </p:spPr>
      </p:pic>
      <p:pic>
        <p:nvPicPr>
          <p:cNvPr id="524" name="Google Shape;524;p29"/>
          <p:cNvPicPr preferRelativeResize="0"/>
          <p:nvPr/>
        </p:nvPicPr>
        <p:blipFill>
          <a:blip r:embed="rId11">
            <a:alphaModFix/>
          </a:blip>
          <a:stretch>
            <a:fillRect/>
          </a:stretch>
        </p:blipFill>
        <p:spPr>
          <a:xfrm>
            <a:off x="9718000" y="2874462"/>
            <a:ext cx="1084700" cy="1109075"/>
          </a:xfrm>
          <a:prstGeom prst="rect">
            <a:avLst/>
          </a:prstGeom>
          <a:noFill/>
          <a:ln>
            <a:noFill/>
          </a:ln>
        </p:spPr>
      </p:pic>
      <p:pic>
        <p:nvPicPr>
          <p:cNvPr id="525" name="Google Shape;525;p29"/>
          <p:cNvPicPr preferRelativeResize="0"/>
          <p:nvPr/>
        </p:nvPicPr>
        <p:blipFill>
          <a:blip r:embed="rId12">
            <a:alphaModFix/>
          </a:blip>
          <a:stretch>
            <a:fillRect/>
          </a:stretch>
        </p:blipFill>
        <p:spPr>
          <a:xfrm>
            <a:off x="13149863" y="3004992"/>
            <a:ext cx="909750" cy="990977"/>
          </a:xfrm>
          <a:prstGeom prst="rect">
            <a:avLst/>
          </a:prstGeom>
          <a:noFill/>
          <a:ln>
            <a:noFill/>
          </a:ln>
        </p:spPr>
      </p:pic>
      <p:pic>
        <p:nvPicPr>
          <p:cNvPr id="526" name="Google Shape;526;p29"/>
          <p:cNvPicPr preferRelativeResize="0"/>
          <p:nvPr/>
        </p:nvPicPr>
        <p:blipFill>
          <a:blip r:embed="rId13">
            <a:alphaModFix/>
          </a:blip>
          <a:stretch>
            <a:fillRect/>
          </a:stretch>
        </p:blipFill>
        <p:spPr>
          <a:xfrm>
            <a:off x="14668937" y="2946712"/>
            <a:ext cx="955277" cy="1107900"/>
          </a:xfrm>
          <a:prstGeom prst="rect">
            <a:avLst/>
          </a:prstGeom>
          <a:noFill/>
          <a:ln>
            <a:noFill/>
          </a:ln>
        </p:spPr>
      </p:pic>
      <p:pic>
        <p:nvPicPr>
          <p:cNvPr id="527" name="Google Shape;527;p29"/>
          <p:cNvPicPr preferRelativeResize="0"/>
          <p:nvPr/>
        </p:nvPicPr>
        <p:blipFill>
          <a:blip r:embed="rId14">
            <a:alphaModFix/>
          </a:blip>
          <a:stretch>
            <a:fillRect/>
          </a:stretch>
        </p:blipFill>
        <p:spPr>
          <a:xfrm>
            <a:off x="16286288" y="2886638"/>
            <a:ext cx="1084700" cy="1084700"/>
          </a:xfrm>
          <a:prstGeom prst="rect">
            <a:avLst/>
          </a:prstGeom>
          <a:noFill/>
          <a:ln>
            <a:noFill/>
          </a:ln>
        </p:spPr>
      </p:pic>
      <p:pic>
        <p:nvPicPr>
          <p:cNvPr id="528" name="Google Shape;528;p29"/>
          <p:cNvPicPr preferRelativeResize="0"/>
          <p:nvPr/>
        </p:nvPicPr>
        <p:blipFill>
          <a:blip r:embed="rId15">
            <a:alphaModFix/>
          </a:blip>
          <a:stretch>
            <a:fillRect/>
          </a:stretch>
        </p:blipFill>
        <p:spPr>
          <a:xfrm>
            <a:off x="13100846" y="4370604"/>
            <a:ext cx="1021075" cy="1125017"/>
          </a:xfrm>
          <a:prstGeom prst="rect">
            <a:avLst/>
          </a:prstGeom>
          <a:noFill/>
          <a:ln>
            <a:noFill/>
          </a:ln>
        </p:spPr>
      </p:pic>
      <p:pic>
        <p:nvPicPr>
          <p:cNvPr id="529" name="Google Shape;529;p29"/>
          <p:cNvPicPr preferRelativeResize="0"/>
          <p:nvPr/>
        </p:nvPicPr>
        <p:blipFill>
          <a:blip r:embed="rId16">
            <a:alphaModFix/>
          </a:blip>
          <a:stretch>
            <a:fillRect/>
          </a:stretch>
        </p:blipFill>
        <p:spPr>
          <a:xfrm>
            <a:off x="14603008" y="4370595"/>
            <a:ext cx="1003900" cy="1003900"/>
          </a:xfrm>
          <a:prstGeom prst="rect">
            <a:avLst/>
          </a:prstGeom>
          <a:noFill/>
          <a:ln>
            <a:noFill/>
          </a:ln>
        </p:spPr>
      </p:pic>
      <p:pic>
        <p:nvPicPr>
          <p:cNvPr id="530" name="Google Shape;530;p29"/>
          <p:cNvPicPr preferRelativeResize="0"/>
          <p:nvPr/>
        </p:nvPicPr>
        <p:blipFill>
          <a:blip r:embed="rId17">
            <a:alphaModFix/>
          </a:blip>
          <a:stretch>
            <a:fillRect/>
          </a:stretch>
        </p:blipFill>
        <p:spPr>
          <a:xfrm>
            <a:off x="16382197" y="4232801"/>
            <a:ext cx="1093525" cy="1279499"/>
          </a:xfrm>
          <a:prstGeom prst="rect">
            <a:avLst/>
          </a:prstGeom>
          <a:noFill/>
          <a:ln>
            <a:noFill/>
          </a:ln>
        </p:spPr>
      </p:pic>
      <p:pic>
        <p:nvPicPr>
          <p:cNvPr id="531" name="Google Shape;531;p29"/>
          <p:cNvPicPr preferRelativeResize="0"/>
          <p:nvPr/>
        </p:nvPicPr>
        <p:blipFill>
          <a:blip r:embed="rId18">
            <a:alphaModFix/>
          </a:blip>
          <a:stretch>
            <a:fillRect/>
          </a:stretch>
        </p:blipFill>
        <p:spPr>
          <a:xfrm>
            <a:off x="9808825" y="6007010"/>
            <a:ext cx="1029125" cy="1137178"/>
          </a:xfrm>
          <a:prstGeom prst="rect">
            <a:avLst/>
          </a:prstGeom>
          <a:noFill/>
          <a:ln>
            <a:noFill/>
          </a:ln>
        </p:spPr>
      </p:pic>
      <p:pic>
        <p:nvPicPr>
          <p:cNvPr id="532" name="Google Shape;532;p29"/>
          <p:cNvPicPr preferRelativeResize="0"/>
          <p:nvPr/>
        </p:nvPicPr>
        <p:blipFill>
          <a:blip r:embed="rId19">
            <a:alphaModFix/>
          </a:blip>
          <a:stretch>
            <a:fillRect/>
          </a:stretch>
        </p:blipFill>
        <p:spPr>
          <a:xfrm>
            <a:off x="11422275" y="5955775"/>
            <a:ext cx="1205219" cy="1084700"/>
          </a:xfrm>
          <a:prstGeom prst="rect">
            <a:avLst/>
          </a:prstGeom>
          <a:noFill/>
          <a:ln>
            <a:noFill/>
          </a:ln>
        </p:spPr>
      </p:pic>
      <p:pic>
        <p:nvPicPr>
          <p:cNvPr id="533" name="Google Shape;533;p29"/>
          <p:cNvPicPr preferRelativeResize="0"/>
          <p:nvPr/>
        </p:nvPicPr>
        <p:blipFill>
          <a:blip r:embed="rId20">
            <a:alphaModFix/>
          </a:blip>
          <a:stretch>
            <a:fillRect/>
          </a:stretch>
        </p:blipFill>
        <p:spPr>
          <a:xfrm>
            <a:off x="13080770" y="5723501"/>
            <a:ext cx="903050" cy="1436395"/>
          </a:xfrm>
          <a:prstGeom prst="rect">
            <a:avLst/>
          </a:prstGeom>
          <a:noFill/>
          <a:ln>
            <a:noFill/>
          </a:ln>
        </p:spPr>
      </p:pic>
      <p:pic>
        <p:nvPicPr>
          <p:cNvPr id="534" name="Google Shape;534;p29"/>
          <p:cNvPicPr preferRelativeResize="0"/>
          <p:nvPr/>
        </p:nvPicPr>
        <p:blipFill>
          <a:blip r:embed="rId21">
            <a:alphaModFix/>
          </a:blip>
          <a:stretch>
            <a:fillRect/>
          </a:stretch>
        </p:blipFill>
        <p:spPr>
          <a:xfrm>
            <a:off x="14642000" y="5897982"/>
            <a:ext cx="1029125" cy="1207894"/>
          </a:xfrm>
          <a:prstGeom prst="rect">
            <a:avLst/>
          </a:prstGeom>
          <a:noFill/>
          <a:ln>
            <a:noFill/>
          </a:ln>
        </p:spPr>
      </p:pic>
      <p:pic>
        <p:nvPicPr>
          <p:cNvPr id="535" name="Google Shape;535;p29"/>
          <p:cNvPicPr preferRelativeResize="0"/>
          <p:nvPr/>
        </p:nvPicPr>
        <p:blipFill>
          <a:blip r:embed="rId22">
            <a:alphaModFix/>
          </a:blip>
          <a:stretch>
            <a:fillRect/>
          </a:stretch>
        </p:blipFill>
        <p:spPr>
          <a:xfrm>
            <a:off x="16329295" y="6029827"/>
            <a:ext cx="1205225" cy="944186"/>
          </a:xfrm>
          <a:prstGeom prst="rect">
            <a:avLst/>
          </a:prstGeom>
          <a:noFill/>
          <a:ln>
            <a:noFill/>
          </a:ln>
        </p:spPr>
      </p:pic>
      <p:pic>
        <p:nvPicPr>
          <p:cNvPr id="536" name="Google Shape;536;p29"/>
          <p:cNvPicPr preferRelativeResize="0"/>
          <p:nvPr/>
        </p:nvPicPr>
        <p:blipFill>
          <a:blip r:embed="rId23">
            <a:alphaModFix/>
          </a:blip>
          <a:stretch>
            <a:fillRect/>
          </a:stretch>
        </p:blipFill>
        <p:spPr>
          <a:xfrm>
            <a:off x="9808825" y="7596243"/>
            <a:ext cx="1205225" cy="1275432"/>
          </a:xfrm>
          <a:prstGeom prst="rect">
            <a:avLst/>
          </a:prstGeom>
          <a:noFill/>
          <a:ln>
            <a:noFill/>
          </a:ln>
        </p:spPr>
      </p:pic>
      <p:pic>
        <p:nvPicPr>
          <p:cNvPr id="537" name="Google Shape;537;p29"/>
          <p:cNvPicPr preferRelativeResize="0"/>
          <p:nvPr/>
        </p:nvPicPr>
        <p:blipFill>
          <a:blip r:embed="rId24">
            <a:alphaModFix/>
          </a:blip>
          <a:stretch>
            <a:fillRect/>
          </a:stretch>
        </p:blipFill>
        <p:spPr>
          <a:xfrm>
            <a:off x="11541000" y="7588607"/>
            <a:ext cx="1003900" cy="1290719"/>
          </a:xfrm>
          <a:prstGeom prst="rect">
            <a:avLst/>
          </a:prstGeom>
          <a:noFill/>
          <a:ln>
            <a:noFill/>
          </a:ln>
        </p:spPr>
      </p:pic>
      <p:pic>
        <p:nvPicPr>
          <p:cNvPr id="538" name="Google Shape;538;p29"/>
          <p:cNvPicPr preferRelativeResize="0"/>
          <p:nvPr/>
        </p:nvPicPr>
        <p:blipFill>
          <a:blip r:embed="rId25">
            <a:alphaModFix/>
          </a:blip>
          <a:stretch>
            <a:fillRect/>
          </a:stretch>
        </p:blipFill>
        <p:spPr>
          <a:xfrm>
            <a:off x="13071851" y="7566259"/>
            <a:ext cx="1029125" cy="1351103"/>
          </a:xfrm>
          <a:prstGeom prst="rect">
            <a:avLst/>
          </a:prstGeom>
          <a:noFill/>
          <a:ln>
            <a:noFill/>
          </a:ln>
        </p:spPr>
      </p:pic>
      <p:pic>
        <p:nvPicPr>
          <p:cNvPr id="539" name="Google Shape;539;p29"/>
          <p:cNvPicPr preferRelativeResize="0"/>
          <p:nvPr/>
        </p:nvPicPr>
        <p:blipFill>
          <a:blip r:embed="rId26">
            <a:alphaModFix/>
          </a:blip>
          <a:stretch>
            <a:fillRect/>
          </a:stretch>
        </p:blipFill>
        <p:spPr>
          <a:xfrm>
            <a:off x="14351250" y="7651192"/>
            <a:ext cx="1507400" cy="1127221"/>
          </a:xfrm>
          <a:prstGeom prst="rect">
            <a:avLst/>
          </a:prstGeom>
          <a:noFill/>
          <a:ln>
            <a:noFill/>
          </a:ln>
        </p:spPr>
      </p:pic>
      <p:pic>
        <p:nvPicPr>
          <p:cNvPr id="540" name="Google Shape;540;p29"/>
          <p:cNvPicPr preferRelativeResize="0"/>
          <p:nvPr/>
        </p:nvPicPr>
        <p:blipFill>
          <a:blip r:embed="rId27">
            <a:alphaModFix/>
          </a:blip>
          <a:stretch>
            <a:fillRect/>
          </a:stretch>
        </p:blipFill>
        <p:spPr>
          <a:xfrm>
            <a:off x="16574350" y="7646171"/>
            <a:ext cx="1021075" cy="119125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122" name="Shape 122"/>
        <p:cNvGrpSpPr/>
        <p:nvPr/>
      </p:nvGrpSpPr>
      <p:grpSpPr>
        <a:xfrm>
          <a:off x="0" y="0"/>
          <a:ext cx="0" cy="0"/>
          <a:chOff x="0" y="0"/>
          <a:chExt cx="0" cy="0"/>
        </a:xfrm>
      </p:grpSpPr>
      <p:grpSp>
        <p:nvGrpSpPr>
          <p:cNvPr id="123" name="Google Shape;123;p12"/>
          <p:cNvGrpSpPr/>
          <p:nvPr/>
        </p:nvGrpSpPr>
        <p:grpSpPr>
          <a:xfrm>
            <a:off x="1028700" y="3643130"/>
            <a:ext cx="4556242" cy="908359"/>
            <a:chOff x="0" y="0"/>
            <a:chExt cx="1199998" cy="239239"/>
          </a:xfrm>
        </p:grpSpPr>
        <p:sp>
          <p:nvSpPr>
            <p:cNvPr id="124" name="Google Shape;124;p12"/>
            <p:cNvSpPr/>
            <p:nvPr/>
          </p:nvSpPr>
          <p:spPr>
            <a:xfrm>
              <a:off x="0" y="0"/>
              <a:ext cx="1199998" cy="239239"/>
            </a:xfrm>
            <a:custGeom>
              <a:rect b="b" l="l" r="r" t="t"/>
              <a:pathLst>
                <a:path extrusionOk="0" h="239239" w="1199998">
                  <a:moveTo>
                    <a:pt x="0" y="0"/>
                  </a:moveTo>
                  <a:lnTo>
                    <a:pt x="1199998" y="0"/>
                  </a:lnTo>
                  <a:lnTo>
                    <a:pt x="1199998" y="239239"/>
                  </a:lnTo>
                  <a:lnTo>
                    <a:pt x="0" y="239239"/>
                  </a:lnTo>
                  <a:close/>
                </a:path>
              </a:pathLst>
            </a:custGeom>
            <a:solidFill>
              <a:srgbClr val="555CB3"/>
            </a:solidFill>
            <a:ln>
              <a:noFill/>
            </a:ln>
          </p:spPr>
        </p:sp>
        <p:sp>
          <p:nvSpPr>
            <p:cNvPr id="125" name="Google Shape;125;p12"/>
            <p:cNvSpPr txBox="1"/>
            <p:nvPr/>
          </p:nvSpPr>
          <p:spPr>
            <a:xfrm>
              <a:off x="0" y="47625"/>
              <a:ext cx="1199998"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2"/>
          <p:cNvGrpSpPr/>
          <p:nvPr/>
        </p:nvGrpSpPr>
        <p:grpSpPr>
          <a:xfrm>
            <a:off x="1028700" y="6362694"/>
            <a:ext cx="4556242" cy="908359"/>
            <a:chOff x="0" y="0"/>
            <a:chExt cx="1199998" cy="239239"/>
          </a:xfrm>
        </p:grpSpPr>
        <p:sp>
          <p:nvSpPr>
            <p:cNvPr id="127" name="Google Shape;127;p12"/>
            <p:cNvSpPr/>
            <p:nvPr/>
          </p:nvSpPr>
          <p:spPr>
            <a:xfrm>
              <a:off x="0" y="0"/>
              <a:ext cx="1199998" cy="239239"/>
            </a:xfrm>
            <a:custGeom>
              <a:rect b="b" l="l" r="r" t="t"/>
              <a:pathLst>
                <a:path extrusionOk="0" h="239239" w="1199998">
                  <a:moveTo>
                    <a:pt x="0" y="0"/>
                  </a:moveTo>
                  <a:lnTo>
                    <a:pt x="1199998" y="0"/>
                  </a:lnTo>
                  <a:lnTo>
                    <a:pt x="1199998" y="239239"/>
                  </a:lnTo>
                  <a:lnTo>
                    <a:pt x="0" y="239239"/>
                  </a:lnTo>
                  <a:close/>
                </a:path>
              </a:pathLst>
            </a:custGeom>
            <a:solidFill>
              <a:srgbClr val="555CB3"/>
            </a:solidFill>
            <a:ln>
              <a:noFill/>
            </a:ln>
          </p:spPr>
        </p:sp>
        <p:sp>
          <p:nvSpPr>
            <p:cNvPr id="128" name="Google Shape;128;p12"/>
            <p:cNvSpPr txBox="1"/>
            <p:nvPr/>
          </p:nvSpPr>
          <p:spPr>
            <a:xfrm>
              <a:off x="0" y="47625"/>
              <a:ext cx="1199998"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6741949" y="3643125"/>
            <a:ext cx="5225476" cy="908367"/>
            <a:chOff x="0" y="0"/>
            <a:chExt cx="1260609" cy="239239"/>
          </a:xfrm>
        </p:grpSpPr>
        <p:sp>
          <p:nvSpPr>
            <p:cNvPr id="130" name="Google Shape;130;p12"/>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131" name="Google Shape;131;p12"/>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2"/>
          <p:cNvGrpSpPr/>
          <p:nvPr/>
        </p:nvGrpSpPr>
        <p:grpSpPr>
          <a:xfrm>
            <a:off x="6741949" y="6362700"/>
            <a:ext cx="5225476" cy="908343"/>
            <a:chOff x="0" y="0"/>
            <a:chExt cx="1260609" cy="239239"/>
          </a:xfrm>
        </p:grpSpPr>
        <p:sp>
          <p:nvSpPr>
            <p:cNvPr id="133" name="Google Shape;133;p12"/>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134" name="Google Shape;134;p12"/>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2"/>
          <p:cNvGrpSpPr/>
          <p:nvPr/>
        </p:nvGrpSpPr>
        <p:grpSpPr>
          <a:xfrm>
            <a:off x="0" y="-772783"/>
            <a:ext cx="18327635" cy="963283"/>
            <a:chOff x="0" y="-47625"/>
            <a:chExt cx="4827031" cy="253704"/>
          </a:xfrm>
        </p:grpSpPr>
        <p:sp>
          <p:nvSpPr>
            <p:cNvPr id="136" name="Google Shape;136;p12"/>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37" name="Google Shape;137;p12"/>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2"/>
          <p:cNvGrpSpPr/>
          <p:nvPr/>
        </p:nvGrpSpPr>
        <p:grpSpPr>
          <a:xfrm>
            <a:off x="-39635" y="9323717"/>
            <a:ext cx="18327635" cy="963283"/>
            <a:chOff x="0" y="-241102"/>
            <a:chExt cx="24436846" cy="1284377"/>
          </a:xfrm>
        </p:grpSpPr>
        <p:grpSp>
          <p:nvGrpSpPr>
            <p:cNvPr id="139" name="Google Shape;139;p12"/>
            <p:cNvGrpSpPr/>
            <p:nvPr/>
          </p:nvGrpSpPr>
          <p:grpSpPr>
            <a:xfrm>
              <a:off x="0" y="-241102"/>
              <a:ext cx="24436846" cy="1284377"/>
              <a:chOff x="0" y="-47625"/>
              <a:chExt cx="4827031" cy="253704"/>
            </a:xfrm>
          </p:grpSpPr>
          <p:sp>
            <p:nvSpPr>
              <p:cNvPr id="140" name="Google Shape;140;p12"/>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41" name="Google Shape;141;p12"/>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2"/>
            <p:cNvSpPr txBox="1"/>
            <p:nvPr/>
          </p:nvSpPr>
          <p:spPr>
            <a:xfrm>
              <a:off x="8772879" y="266943"/>
              <a:ext cx="78654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143" name="Google Shape;143;p12"/>
          <p:cNvSpPr txBox="1"/>
          <p:nvPr/>
        </p:nvSpPr>
        <p:spPr>
          <a:xfrm>
            <a:off x="1199049" y="3783275"/>
            <a:ext cx="37107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INTRODUCTION</a:t>
            </a:r>
            <a:endParaRPr/>
          </a:p>
        </p:txBody>
      </p:sp>
      <p:sp>
        <p:nvSpPr>
          <p:cNvPr id="144" name="Google Shape;144;p12"/>
          <p:cNvSpPr txBox="1"/>
          <p:nvPr/>
        </p:nvSpPr>
        <p:spPr>
          <a:xfrm>
            <a:off x="1199057" y="6499479"/>
            <a:ext cx="33060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OUR PROJECT</a:t>
            </a:r>
            <a:endParaRPr/>
          </a:p>
        </p:txBody>
      </p:sp>
      <p:sp>
        <p:nvSpPr>
          <p:cNvPr id="145" name="Google Shape;145;p12"/>
          <p:cNvSpPr txBox="1"/>
          <p:nvPr/>
        </p:nvSpPr>
        <p:spPr>
          <a:xfrm>
            <a:off x="6912315" y="6499479"/>
            <a:ext cx="50550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SOLUTION OVERVIEW</a:t>
            </a:r>
            <a:endParaRPr/>
          </a:p>
        </p:txBody>
      </p:sp>
      <p:sp>
        <p:nvSpPr>
          <p:cNvPr id="146" name="Google Shape;146;p12"/>
          <p:cNvSpPr txBox="1"/>
          <p:nvPr/>
        </p:nvSpPr>
        <p:spPr>
          <a:xfrm>
            <a:off x="6912315" y="3779916"/>
            <a:ext cx="33060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ABOUT US</a:t>
            </a:r>
            <a:endParaRPr/>
          </a:p>
        </p:txBody>
      </p:sp>
      <p:sp>
        <p:nvSpPr>
          <p:cNvPr id="147" name="Google Shape;147;p12"/>
          <p:cNvSpPr txBox="1"/>
          <p:nvPr/>
        </p:nvSpPr>
        <p:spPr>
          <a:xfrm>
            <a:off x="1199057" y="4757170"/>
            <a:ext cx="3098953"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148" name="Google Shape;148;p12"/>
          <p:cNvSpPr txBox="1"/>
          <p:nvPr/>
        </p:nvSpPr>
        <p:spPr>
          <a:xfrm>
            <a:off x="1199057" y="7476734"/>
            <a:ext cx="2937859"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149" name="Google Shape;149;p12"/>
          <p:cNvSpPr txBox="1"/>
          <p:nvPr/>
        </p:nvSpPr>
        <p:spPr>
          <a:xfrm>
            <a:off x="6912315" y="4757170"/>
            <a:ext cx="3006899"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150" name="Google Shape;150;p12"/>
          <p:cNvSpPr txBox="1"/>
          <p:nvPr/>
        </p:nvSpPr>
        <p:spPr>
          <a:xfrm>
            <a:off x="6912315" y="7476734"/>
            <a:ext cx="3306074"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151" name="Google Shape;151;p12"/>
          <p:cNvSpPr txBox="1"/>
          <p:nvPr/>
        </p:nvSpPr>
        <p:spPr>
          <a:xfrm>
            <a:off x="1028700" y="1517400"/>
            <a:ext cx="12206100" cy="16932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TABLE OF CONTENTS</a:t>
            </a:r>
            <a:endParaRPr/>
          </a:p>
        </p:txBody>
      </p:sp>
      <p:pic>
        <p:nvPicPr>
          <p:cNvPr id="152" name="Google Shape;152;p12"/>
          <p:cNvPicPr preferRelativeResize="0"/>
          <p:nvPr/>
        </p:nvPicPr>
        <p:blipFill>
          <a:blip r:embed="rId3">
            <a:alphaModFix/>
          </a:blip>
          <a:stretch>
            <a:fillRect/>
          </a:stretch>
        </p:blipFill>
        <p:spPr>
          <a:xfrm>
            <a:off x="12295812" y="1517400"/>
            <a:ext cx="5570688" cy="7301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544" name="Shape 544"/>
        <p:cNvGrpSpPr/>
        <p:nvPr/>
      </p:nvGrpSpPr>
      <p:grpSpPr>
        <a:xfrm>
          <a:off x="0" y="0"/>
          <a:ext cx="0" cy="0"/>
          <a:chOff x="0" y="0"/>
          <a:chExt cx="0" cy="0"/>
        </a:xfrm>
      </p:grpSpPr>
      <p:sp>
        <p:nvSpPr>
          <p:cNvPr id="545" name="Google Shape;545;p30"/>
          <p:cNvSpPr txBox="1"/>
          <p:nvPr/>
        </p:nvSpPr>
        <p:spPr>
          <a:xfrm>
            <a:off x="5280936" y="1164527"/>
            <a:ext cx="7726128" cy="1765301"/>
          </a:xfrm>
          <a:prstGeom prst="rect">
            <a:avLst/>
          </a:prstGeom>
          <a:noFill/>
          <a:ln>
            <a:noFill/>
          </a:ln>
        </p:spPr>
        <p:txBody>
          <a:bodyPr anchorCtr="0" anchor="t" bIns="0" lIns="0" spcFirstLastPara="1" rIns="0" wrap="square" tIns="0">
            <a:spAutoFit/>
          </a:bodyPr>
          <a:lstStyle/>
          <a:p>
            <a:pPr indent="0" lvl="0" marL="0" marR="0" rtl="0" algn="ctr">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CREDITS</a:t>
            </a:r>
            <a:endParaRPr/>
          </a:p>
        </p:txBody>
      </p:sp>
      <p:sp>
        <p:nvSpPr>
          <p:cNvPr id="546" name="Google Shape;546;p30"/>
          <p:cNvSpPr txBox="1"/>
          <p:nvPr/>
        </p:nvSpPr>
        <p:spPr>
          <a:xfrm>
            <a:off x="3143698" y="5083900"/>
            <a:ext cx="11810379" cy="41529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This presentation template is free for everyone to use thanks to the following:</a:t>
            </a:r>
            <a:endParaRPr/>
          </a:p>
        </p:txBody>
      </p:sp>
      <p:sp>
        <p:nvSpPr>
          <p:cNvPr id="547" name="Google Shape;547;p30"/>
          <p:cNvSpPr txBox="1"/>
          <p:nvPr/>
        </p:nvSpPr>
        <p:spPr>
          <a:xfrm>
            <a:off x="2798208" y="5796370"/>
            <a:ext cx="12651949" cy="834391"/>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SlidesCarnival for the presentation template</a:t>
            </a:r>
            <a:endParaRPr/>
          </a:p>
          <a:p>
            <a:pPr indent="0" lvl="0" marL="0" marR="0" rtl="0" algn="ctr">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Pexels for the photos</a:t>
            </a:r>
            <a:endParaRPr/>
          </a:p>
        </p:txBody>
      </p:sp>
      <p:sp>
        <p:nvSpPr>
          <p:cNvPr id="548" name="Google Shape;548;p30"/>
          <p:cNvSpPr txBox="1"/>
          <p:nvPr/>
        </p:nvSpPr>
        <p:spPr>
          <a:xfrm>
            <a:off x="2798208" y="7116535"/>
            <a:ext cx="12651949" cy="1765301"/>
          </a:xfrm>
          <a:prstGeom prst="rect">
            <a:avLst/>
          </a:prstGeom>
          <a:noFill/>
          <a:ln>
            <a:noFill/>
          </a:ln>
        </p:spPr>
        <p:txBody>
          <a:bodyPr anchorCtr="0" anchor="t" bIns="0" lIns="0" spcFirstLastPara="1" rIns="0" wrap="square" tIns="0">
            <a:spAutoFit/>
          </a:bodyPr>
          <a:lstStyle/>
          <a:p>
            <a:pPr indent="0" lvl="0" marL="0" marR="0" rtl="0" algn="ctr">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HAPPY DESIGNING! </a:t>
            </a:r>
            <a:endParaRPr/>
          </a:p>
        </p:txBody>
      </p:sp>
      <p:grpSp>
        <p:nvGrpSpPr>
          <p:cNvPr id="549" name="Google Shape;549;p30"/>
          <p:cNvGrpSpPr/>
          <p:nvPr/>
        </p:nvGrpSpPr>
        <p:grpSpPr>
          <a:xfrm>
            <a:off x="0" y="-772783"/>
            <a:ext cx="18327635" cy="963283"/>
            <a:chOff x="0" y="-47625"/>
            <a:chExt cx="4827031" cy="253704"/>
          </a:xfrm>
        </p:grpSpPr>
        <p:sp>
          <p:nvSpPr>
            <p:cNvPr id="550" name="Google Shape;550;p30"/>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551" name="Google Shape;551;p30"/>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30"/>
          <p:cNvGrpSpPr/>
          <p:nvPr/>
        </p:nvGrpSpPr>
        <p:grpSpPr>
          <a:xfrm>
            <a:off x="-39635" y="9323717"/>
            <a:ext cx="18327635" cy="963283"/>
            <a:chOff x="0" y="-241102"/>
            <a:chExt cx="24436846" cy="1284377"/>
          </a:xfrm>
        </p:grpSpPr>
        <p:grpSp>
          <p:nvGrpSpPr>
            <p:cNvPr id="553" name="Google Shape;553;p30"/>
            <p:cNvGrpSpPr/>
            <p:nvPr/>
          </p:nvGrpSpPr>
          <p:grpSpPr>
            <a:xfrm>
              <a:off x="0" y="-241102"/>
              <a:ext cx="24436846" cy="1284377"/>
              <a:chOff x="0" y="-47625"/>
              <a:chExt cx="4827031" cy="253704"/>
            </a:xfrm>
          </p:grpSpPr>
          <p:sp>
            <p:nvSpPr>
              <p:cNvPr id="554" name="Google Shape;554;p30"/>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555" name="Google Shape;555;p30"/>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6" name="Google Shape;556;p30"/>
            <p:cNvSpPr txBox="1"/>
            <p:nvPr/>
          </p:nvSpPr>
          <p:spPr>
            <a:xfrm>
              <a:off x="8772879" y="266943"/>
              <a:ext cx="80421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pic>
        <p:nvPicPr>
          <p:cNvPr id="557" name="Google Shape;557;p30"/>
          <p:cNvPicPr preferRelativeResize="0"/>
          <p:nvPr/>
        </p:nvPicPr>
        <p:blipFill>
          <a:blip r:embed="rId3">
            <a:alphaModFix/>
          </a:blip>
          <a:stretch>
            <a:fillRect/>
          </a:stretch>
        </p:blipFill>
        <p:spPr>
          <a:xfrm>
            <a:off x="15652575" y="7926075"/>
            <a:ext cx="1743200" cy="2075775"/>
          </a:xfrm>
          <a:prstGeom prst="rect">
            <a:avLst/>
          </a:prstGeom>
          <a:noFill/>
          <a:ln>
            <a:noFill/>
          </a:ln>
        </p:spPr>
      </p:pic>
      <p:pic>
        <p:nvPicPr>
          <p:cNvPr id="558" name="Google Shape;558;p30"/>
          <p:cNvPicPr preferRelativeResize="0"/>
          <p:nvPr/>
        </p:nvPicPr>
        <p:blipFill>
          <a:blip r:embed="rId4">
            <a:alphaModFix/>
          </a:blip>
          <a:stretch>
            <a:fillRect/>
          </a:stretch>
        </p:blipFill>
        <p:spPr>
          <a:xfrm>
            <a:off x="6128200" y="3054776"/>
            <a:ext cx="6031602"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156" name="Shape 156"/>
        <p:cNvGrpSpPr/>
        <p:nvPr/>
      </p:nvGrpSpPr>
      <p:grpSpPr>
        <a:xfrm>
          <a:off x="0" y="0"/>
          <a:ext cx="0" cy="0"/>
          <a:chOff x="0" y="0"/>
          <a:chExt cx="0" cy="0"/>
        </a:xfrm>
      </p:grpSpPr>
      <p:grpSp>
        <p:nvGrpSpPr>
          <p:cNvPr id="157" name="Google Shape;157;p13"/>
          <p:cNvGrpSpPr/>
          <p:nvPr/>
        </p:nvGrpSpPr>
        <p:grpSpPr>
          <a:xfrm>
            <a:off x="0" y="-772783"/>
            <a:ext cx="18327635" cy="963283"/>
            <a:chOff x="0" y="-47625"/>
            <a:chExt cx="4827031" cy="253704"/>
          </a:xfrm>
        </p:grpSpPr>
        <p:sp>
          <p:nvSpPr>
            <p:cNvPr id="158" name="Google Shape;158;p13"/>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59" name="Google Shape;159;p13"/>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3"/>
          <p:cNvGrpSpPr/>
          <p:nvPr/>
        </p:nvGrpSpPr>
        <p:grpSpPr>
          <a:xfrm>
            <a:off x="-39635" y="9323717"/>
            <a:ext cx="18327635" cy="963283"/>
            <a:chOff x="0" y="-241102"/>
            <a:chExt cx="24436846" cy="1284377"/>
          </a:xfrm>
        </p:grpSpPr>
        <p:grpSp>
          <p:nvGrpSpPr>
            <p:cNvPr id="161" name="Google Shape;161;p13"/>
            <p:cNvGrpSpPr/>
            <p:nvPr/>
          </p:nvGrpSpPr>
          <p:grpSpPr>
            <a:xfrm>
              <a:off x="0" y="-241102"/>
              <a:ext cx="24436846" cy="1284377"/>
              <a:chOff x="0" y="-47625"/>
              <a:chExt cx="4827031" cy="253704"/>
            </a:xfrm>
          </p:grpSpPr>
          <p:sp>
            <p:nvSpPr>
              <p:cNvPr id="162" name="Google Shape;162;p13"/>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63" name="Google Shape;163;p13"/>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13"/>
            <p:cNvSpPr txBox="1"/>
            <p:nvPr/>
          </p:nvSpPr>
          <p:spPr>
            <a:xfrm>
              <a:off x="8772879" y="266943"/>
              <a:ext cx="77010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165" name="Google Shape;165;p13"/>
          <p:cNvSpPr txBox="1"/>
          <p:nvPr/>
        </p:nvSpPr>
        <p:spPr>
          <a:xfrm>
            <a:off x="8217950" y="1169475"/>
            <a:ext cx="9682800" cy="16932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INTRODUCTION</a:t>
            </a:r>
            <a:endParaRPr/>
          </a:p>
        </p:txBody>
      </p:sp>
      <p:sp>
        <p:nvSpPr>
          <p:cNvPr id="166" name="Google Shape;166;p13"/>
          <p:cNvSpPr txBox="1"/>
          <p:nvPr/>
        </p:nvSpPr>
        <p:spPr>
          <a:xfrm>
            <a:off x="9124183" y="3841652"/>
            <a:ext cx="7870335" cy="46062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Welcome to a world of endless possibilities, where imagination knows no bounds and creativity reigns supreme. In this journey of words and ideas, we invite you to explore new horizons, delve into uncharted territories, and unlock the power of storytelling.As we embark on this literary adventure together, let us embrace the magic of language, the beauty of expression, and the joy of sharing our thoughts with the world. Whether you are a seasoned writer or a novice wordsmith, there is a place for you here to dream, to create, and to inspire.</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Arimo"/>
              <a:ea typeface="Arimo"/>
              <a:cs typeface="Arimo"/>
              <a:sym typeface="Arimo"/>
            </a:endParaRPr>
          </a:p>
        </p:txBody>
      </p:sp>
      <p:pic>
        <p:nvPicPr>
          <p:cNvPr id="167" name="Google Shape;167;p13"/>
          <p:cNvPicPr preferRelativeResize="0"/>
          <p:nvPr/>
        </p:nvPicPr>
        <p:blipFill>
          <a:blip r:embed="rId3">
            <a:alphaModFix/>
          </a:blip>
          <a:stretch>
            <a:fillRect/>
          </a:stretch>
        </p:blipFill>
        <p:spPr>
          <a:xfrm>
            <a:off x="383700" y="2204338"/>
            <a:ext cx="7870350" cy="5878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171" name="Shape 171"/>
        <p:cNvGrpSpPr/>
        <p:nvPr/>
      </p:nvGrpSpPr>
      <p:grpSpPr>
        <a:xfrm>
          <a:off x="0" y="0"/>
          <a:ext cx="0" cy="0"/>
          <a:chOff x="0" y="0"/>
          <a:chExt cx="0" cy="0"/>
        </a:xfrm>
      </p:grpSpPr>
      <p:sp>
        <p:nvSpPr>
          <p:cNvPr id="172" name="Google Shape;172;p14"/>
          <p:cNvSpPr txBox="1"/>
          <p:nvPr/>
        </p:nvSpPr>
        <p:spPr>
          <a:xfrm>
            <a:off x="7938611" y="1481895"/>
            <a:ext cx="9320700" cy="33864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WELCOME TO </a:t>
            </a:r>
            <a:r>
              <a:rPr b="0" i="0" lang="en-US" sz="12500" u="none" cap="none" strike="noStrike">
                <a:solidFill>
                  <a:srgbClr val="FBC046"/>
                </a:solidFill>
                <a:latin typeface="Impact"/>
                <a:ea typeface="Impact"/>
                <a:cs typeface="Impact"/>
                <a:sym typeface="Impact"/>
              </a:rPr>
              <a:t>PRESENTATION</a:t>
            </a:r>
            <a:endParaRPr/>
          </a:p>
        </p:txBody>
      </p:sp>
      <p:grpSp>
        <p:nvGrpSpPr>
          <p:cNvPr id="173" name="Google Shape;173;p14"/>
          <p:cNvGrpSpPr/>
          <p:nvPr/>
        </p:nvGrpSpPr>
        <p:grpSpPr>
          <a:xfrm>
            <a:off x="0" y="-772783"/>
            <a:ext cx="18327635" cy="963283"/>
            <a:chOff x="0" y="-47625"/>
            <a:chExt cx="4827031" cy="253704"/>
          </a:xfrm>
        </p:grpSpPr>
        <p:sp>
          <p:nvSpPr>
            <p:cNvPr id="174" name="Google Shape;174;p14"/>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75" name="Google Shape;175;p14"/>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4"/>
          <p:cNvGrpSpPr/>
          <p:nvPr/>
        </p:nvGrpSpPr>
        <p:grpSpPr>
          <a:xfrm>
            <a:off x="-39635" y="9323717"/>
            <a:ext cx="18327635" cy="963648"/>
            <a:chOff x="0" y="-241102"/>
            <a:chExt cx="24436846" cy="1284863"/>
          </a:xfrm>
        </p:grpSpPr>
        <p:grpSp>
          <p:nvGrpSpPr>
            <p:cNvPr id="177" name="Google Shape;177;p14"/>
            <p:cNvGrpSpPr/>
            <p:nvPr/>
          </p:nvGrpSpPr>
          <p:grpSpPr>
            <a:xfrm>
              <a:off x="0" y="-241102"/>
              <a:ext cx="24436846" cy="1284863"/>
              <a:chOff x="0" y="-47625"/>
              <a:chExt cx="4827031" cy="253800"/>
            </a:xfrm>
          </p:grpSpPr>
          <p:sp>
            <p:nvSpPr>
              <p:cNvPr id="178" name="Google Shape;178;p14"/>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79" name="Google Shape;179;p14"/>
              <p:cNvSpPr txBox="1"/>
              <p:nvPr/>
            </p:nvSpPr>
            <p:spPr>
              <a:xfrm>
                <a:off x="0" y="-47625"/>
                <a:ext cx="4827000" cy="25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14"/>
            <p:cNvSpPr txBox="1"/>
            <p:nvPr/>
          </p:nvSpPr>
          <p:spPr>
            <a:xfrm>
              <a:off x="8772879" y="266943"/>
              <a:ext cx="80304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181" name="Google Shape;181;p14"/>
          <p:cNvSpPr txBox="1"/>
          <p:nvPr/>
        </p:nvSpPr>
        <p:spPr>
          <a:xfrm>
            <a:off x="7938611" y="5235983"/>
            <a:ext cx="7467488" cy="25107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Ladies and gentlemen, welcome to today's presentation where we will delve into the fascinating world of [topic]. Prepare to be amazed by the insights and discoveries that we will uncover together. Sit back, relax, and open your minds to new possibilities as we embark on this enlightening journey. Let's begin!</a:t>
            </a:r>
            <a:endParaRPr/>
          </a:p>
        </p:txBody>
      </p:sp>
      <p:pic>
        <p:nvPicPr>
          <p:cNvPr id="182" name="Google Shape;182;p14"/>
          <p:cNvPicPr preferRelativeResize="0"/>
          <p:nvPr/>
        </p:nvPicPr>
        <p:blipFill>
          <a:blip r:embed="rId3">
            <a:alphaModFix/>
          </a:blip>
          <a:stretch>
            <a:fillRect/>
          </a:stretch>
        </p:blipFill>
        <p:spPr>
          <a:xfrm>
            <a:off x="1202726" y="1766138"/>
            <a:ext cx="5254926" cy="6754725"/>
          </a:xfrm>
          <a:prstGeom prst="rect">
            <a:avLst/>
          </a:prstGeom>
          <a:noFill/>
          <a:ln>
            <a:noFill/>
          </a:ln>
        </p:spPr>
      </p:pic>
      <p:pic>
        <p:nvPicPr>
          <p:cNvPr id="183" name="Google Shape;183;p14"/>
          <p:cNvPicPr preferRelativeResize="0"/>
          <p:nvPr/>
        </p:nvPicPr>
        <p:blipFill>
          <a:blip r:embed="rId4">
            <a:alphaModFix/>
          </a:blip>
          <a:stretch>
            <a:fillRect/>
          </a:stretch>
        </p:blipFill>
        <p:spPr>
          <a:xfrm>
            <a:off x="15406099" y="7746771"/>
            <a:ext cx="1803181" cy="21472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187" name="Shape 187"/>
        <p:cNvGrpSpPr/>
        <p:nvPr/>
      </p:nvGrpSpPr>
      <p:grpSpPr>
        <a:xfrm>
          <a:off x="0" y="0"/>
          <a:ext cx="0" cy="0"/>
          <a:chOff x="0" y="0"/>
          <a:chExt cx="0" cy="0"/>
        </a:xfrm>
      </p:grpSpPr>
      <p:grpSp>
        <p:nvGrpSpPr>
          <p:cNvPr id="188" name="Google Shape;188;p15"/>
          <p:cNvGrpSpPr/>
          <p:nvPr/>
        </p:nvGrpSpPr>
        <p:grpSpPr>
          <a:xfrm>
            <a:off x="0" y="-772783"/>
            <a:ext cx="18327635" cy="963283"/>
            <a:chOff x="0" y="-47625"/>
            <a:chExt cx="4827031" cy="253704"/>
          </a:xfrm>
        </p:grpSpPr>
        <p:sp>
          <p:nvSpPr>
            <p:cNvPr id="189" name="Google Shape;189;p15"/>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90" name="Google Shape;190;p15"/>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5"/>
          <p:cNvGrpSpPr/>
          <p:nvPr/>
        </p:nvGrpSpPr>
        <p:grpSpPr>
          <a:xfrm>
            <a:off x="-39635" y="9323717"/>
            <a:ext cx="18327635" cy="963283"/>
            <a:chOff x="0" y="-241102"/>
            <a:chExt cx="24436846" cy="1284377"/>
          </a:xfrm>
        </p:grpSpPr>
        <p:grpSp>
          <p:nvGrpSpPr>
            <p:cNvPr id="192" name="Google Shape;192;p15"/>
            <p:cNvGrpSpPr/>
            <p:nvPr/>
          </p:nvGrpSpPr>
          <p:grpSpPr>
            <a:xfrm>
              <a:off x="0" y="-241102"/>
              <a:ext cx="24436846" cy="1284377"/>
              <a:chOff x="0" y="-47625"/>
              <a:chExt cx="4827031" cy="253704"/>
            </a:xfrm>
          </p:grpSpPr>
          <p:sp>
            <p:nvSpPr>
              <p:cNvPr id="193" name="Google Shape;193;p15"/>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194" name="Google Shape;194;p15"/>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5"/>
            <p:cNvSpPr txBox="1"/>
            <p:nvPr/>
          </p:nvSpPr>
          <p:spPr>
            <a:xfrm>
              <a:off x="8772879" y="266943"/>
              <a:ext cx="79833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196" name="Google Shape;196;p15"/>
          <p:cNvSpPr txBox="1"/>
          <p:nvPr/>
        </p:nvSpPr>
        <p:spPr>
          <a:xfrm>
            <a:off x="1028700" y="1162050"/>
            <a:ext cx="10239300" cy="16932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OUR </a:t>
            </a:r>
            <a:r>
              <a:rPr b="0" i="0" lang="en-US" sz="12500" u="none" cap="none" strike="noStrike">
                <a:solidFill>
                  <a:srgbClr val="555CB3"/>
                </a:solidFill>
                <a:latin typeface="Impact"/>
                <a:ea typeface="Impact"/>
                <a:cs typeface="Impact"/>
                <a:sym typeface="Impact"/>
              </a:rPr>
              <a:t>COMPANY</a:t>
            </a:r>
            <a:endParaRPr/>
          </a:p>
        </p:txBody>
      </p:sp>
      <p:grpSp>
        <p:nvGrpSpPr>
          <p:cNvPr id="197" name="Google Shape;197;p15"/>
          <p:cNvGrpSpPr/>
          <p:nvPr/>
        </p:nvGrpSpPr>
        <p:grpSpPr>
          <a:xfrm>
            <a:off x="927574" y="6595478"/>
            <a:ext cx="4786376" cy="908359"/>
            <a:chOff x="0" y="0"/>
            <a:chExt cx="1260609" cy="239239"/>
          </a:xfrm>
        </p:grpSpPr>
        <p:sp>
          <p:nvSpPr>
            <p:cNvPr id="198" name="Google Shape;198;p15"/>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199" name="Google Shape;199;p15"/>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0" name="Google Shape;200;p15"/>
          <p:cNvSpPr txBox="1"/>
          <p:nvPr/>
        </p:nvSpPr>
        <p:spPr>
          <a:xfrm>
            <a:off x="1028700" y="6746790"/>
            <a:ext cx="45840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WHAT WE DO? </a:t>
            </a:r>
            <a:endParaRPr/>
          </a:p>
        </p:txBody>
      </p:sp>
      <p:grpSp>
        <p:nvGrpSpPr>
          <p:cNvPr id="201" name="Google Shape;201;p15"/>
          <p:cNvGrpSpPr/>
          <p:nvPr/>
        </p:nvGrpSpPr>
        <p:grpSpPr>
          <a:xfrm>
            <a:off x="6481570" y="6595478"/>
            <a:ext cx="4786376" cy="908359"/>
            <a:chOff x="0" y="0"/>
            <a:chExt cx="1260609" cy="239239"/>
          </a:xfrm>
        </p:grpSpPr>
        <p:sp>
          <p:nvSpPr>
            <p:cNvPr id="202" name="Google Shape;202;p15"/>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203" name="Google Shape;203;p15"/>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5"/>
          <p:cNvGrpSpPr/>
          <p:nvPr/>
        </p:nvGrpSpPr>
        <p:grpSpPr>
          <a:xfrm>
            <a:off x="12723793" y="6595478"/>
            <a:ext cx="4786376" cy="908359"/>
            <a:chOff x="0" y="0"/>
            <a:chExt cx="1260609" cy="239239"/>
          </a:xfrm>
        </p:grpSpPr>
        <p:sp>
          <p:nvSpPr>
            <p:cNvPr id="205" name="Google Shape;205;p15"/>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206" name="Google Shape;206;p15"/>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7" name="Google Shape;207;p15"/>
          <p:cNvSpPr txBox="1"/>
          <p:nvPr/>
        </p:nvSpPr>
        <p:spPr>
          <a:xfrm>
            <a:off x="6683821" y="6746790"/>
            <a:ext cx="35256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WHO WE ARE?</a:t>
            </a:r>
            <a:endParaRPr/>
          </a:p>
        </p:txBody>
      </p:sp>
      <p:sp>
        <p:nvSpPr>
          <p:cNvPr id="208" name="Google Shape;208;p15"/>
          <p:cNvSpPr txBox="1"/>
          <p:nvPr/>
        </p:nvSpPr>
        <p:spPr>
          <a:xfrm>
            <a:off x="12824918" y="6746790"/>
            <a:ext cx="45840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OUR MISSION</a:t>
            </a:r>
            <a:endParaRPr/>
          </a:p>
        </p:txBody>
      </p:sp>
      <p:sp>
        <p:nvSpPr>
          <p:cNvPr id="209" name="Google Shape;209;p15"/>
          <p:cNvSpPr txBox="1"/>
          <p:nvPr/>
        </p:nvSpPr>
        <p:spPr>
          <a:xfrm>
            <a:off x="6683821" y="7827687"/>
            <a:ext cx="4584125"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Briefly elaborate on what you want to discuss. </a:t>
            </a:r>
            <a:endParaRPr/>
          </a:p>
        </p:txBody>
      </p:sp>
      <p:sp>
        <p:nvSpPr>
          <p:cNvPr id="210" name="Google Shape;210;p15"/>
          <p:cNvSpPr txBox="1"/>
          <p:nvPr/>
        </p:nvSpPr>
        <p:spPr>
          <a:xfrm>
            <a:off x="12824918" y="7827687"/>
            <a:ext cx="4584125"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Briefly elaborate on what you want to discuss. </a:t>
            </a:r>
            <a:endParaRPr/>
          </a:p>
        </p:txBody>
      </p:sp>
      <p:sp>
        <p:nvSpPr>
          <p:cNvPr id="211" name="Google Shape;211;p15"/>
          <p:cNvSpPr txBox="1"/>
          <p:nvPr/>
        </p:nvSpPr>
        <p:spPr>
          <a:xfrm>
            <a:off x="927574" y="7827687"/>
            <a:ext cx="4584125" cy="8343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Briefly elaborate on what you want to discuss. </a:t>
            </a:r>
            <a:endParaRPr/>
          </a:p>
        </p:txBody>
      </p:sp>
      <p:pic>
        <p:nvPicPr>
          <p:cNvPr id="212" name="Google Shape;212;p15"/>
          <p:cNvPicPr preferRelativeResize="0"/>
          <p:nvPr/>
        </p:nvPicPr>
        <p:blipFill>
          <a:blip r:embed="rId3">
            <a:alphaModFix/>
          </a:blip>
          <a:stretch>
            <a:fillRect/>
          </a:stretch>
        </p:blipFill>
        <p:spPr>
          <a:xfrm>
            <a:off x="1028699" y="3346341"/>
            <a:ext cx="2474850" cy="2758047"/>
          </a:xfrm>
          <a:prstGeom prst="rect">
            <a:avLst/>
          </a:prstGeom>
          <a:noFill/>
          <a:ln>
            <a:noFill/>
          </a:ln>
        </p:spPr>
      </p:pic>
      <p:pic>
        <p:nvPicPr>
          <p:cNvPr id="213" name="Google Shape;213;p15"/>
          <p:cNvPicPr preferRelativeResize="0"/>
          <p:nvPr/>
        </p:nvPicPr>
        <p:blipFill>
          <a:blip r:embed="rId4">
            <a:alphaModFix/>
          </a:blip>
          <a:stretch>
            <a:fillRect/>
          </a:stretch>
        </p:blipFill>
        <p:spPr>
          <a:xfrm>
            <a:off x="6683825" y="3279075"/>
            <a:ext cx="2474850" cy="2627250"/>
          </a:xfrm>
          <a:prstGeom prst="rect">
            <a:avLst/>
          </a:prstGeom>
          <a:noFill/>
          <a:ln>
            <a:noFill/>
          </a:ln>
        </p:spPr>
      </p:pic>
      <p:pic>
        <p:nvPicPr>
          <p:cNvPr id="214" name="Google Shape;214;p15"/>
          <p:cNvPicPr preferRelativeResize="0"/>
          <p:nvPr/>
        </p:nvPicPr>
        <p:blipFill>
          <a:blip r:embed="rId5">
            <a:alphaModFix/>
          </a:blip>
          <a:stretch>
            <a:fillRect/>
          </a:stretch>
        </p:blipFill>
        <p:spPr>
          <a:xfrm>
            <a:off x="12824925" y="3599163"/>
            <a:ext cx="2948150" cy="2315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218" name="Shape 218"/>
        <p:cNvGrpSpPr/>
        <p:nvPr/>
      </p:nvGrpSpPr>
      <p:grpSpPr>
        <a:xfrm>
          <a:off x="0" y="0"/>
          <a:ext cx="0" cy="0"/>
          <a:chOff x="0" y="0"/>
          <a:chExt cx="0" cy="0"/>
        </a:xfrm>
      </p:grpSpPr>
      <p:grpSp>
        <p:nvGrpSpPr>
          <p:cNvPr id="219" name="Google Shape;219;p16"/>
          <p:cNvGrpSpPr/>
          <p:nvPr/>
        </p:nvGrpSpPr>
        <p:grpSpPr>
          <a:xfrm>
            <a:off x="0" y="-772783"/>
            <a:ext cx="18327635" cy="963283"/>
            <a:chOff x="0" y="-47625"/>
            <a:chExt cx="4827031" cy="253704"/>
          </a:xfrm>
        </p:grpSpPr>
        <p:sp>
          <p:nvSpPr>
            <p:cNvPr id="220" name="Google Shape;220;p16"/>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21" name="Google Shape;221;p16"/>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6"/>
          <p:cNvGrpSpPr/>
          <p:nvPr/>
        </p:nvGrpSpPr>
        <p:grpSpPr>
          <a:xfrm>
            <a:off x="-39635" y="9323717"/>
            <a:ext cx="18327635" cy="963283"/>
            <a:chOff x="0" y="-241102"/>
            <a:chExt cx="24436846" cy="1284377"/>
          </a:xfrm>
        </p:grpSpPr>
        <p:grpSp>
          <p:nvGrpSpPr>
            <p:cNvPr id="223" name="Google Shape;223;p16"/>
            <p:cNvGrpSpPr/>
            <p:nvPr/>
          </p:nvGrpSpPr>
          <p:grpSpPr>
            <a:xfrm>
              <a:off x="0" y="-241102"/>
              <a:ext cx="24436846" cy="1284377"/>
              <a:chOff x="0" y="-47625"/>
              <a:chExt cx="4827031" cy="253704"/>
            </a:xfrm>
          </p:grpSpPr>
          <p:sp>
            <p:nvSpPr>
              <p:cNvPr id="224" name="Google Shape;224;p16"/>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25" name="Google Shape;225;p16"/>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6"/>
            <p:cNvSpPr txBox="1"/>
            <p:nvPr/>
          </p:nvSpPr>
          <p:spPr>
            <a:xfrm>
              <a:off x="8772879" y="266943"/>
              <a:ext cx="80304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grpSp>
        <p:nvGrpSpPr>
          <p:cNvPr id="227" name="Google Shape;227;p16"/>
          <p:cNvGrpSpPr/>
          <p:nvPr/>
        </p:nvGrpSpPr>
        <p:grpSpPr>
          <a:xfrm>
            <a:off x="1028700" y="4602337"/>
            <a:ext cx="4786376" cy="908359"/>
            <a:chOff x="0" y="0"/>
            <a:chExt cx="1260609" cy="239239"/>
          </a:xfrm>
        </p:grpSpPr>
        <p:sp>
          <p:nvSpPr>
            <p:cNvPr id="228" name="Google Shape;228;p16"/>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229" name="Google Shape;229;p16"/>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6"/>
          <p:cNvGrpSpPr/>
          <p:nvPr/>
        </p:nvGrpSpPr>
        <p:grpSpPr>
          <a:xfrm>
            <a:off x="11591861" y="4602337"/>
            <a:ext cx="4786376" cy="908359"/>
            <a:chOff x="0" y="0"/>
            <a:chExt cx="1260609" cy="239239"/>
          </a:xfrm>
        </p:grpSpPr>
        <p:sp>
          <p:nvSpPr>
            <p:cNvPr id="231" name="Google Shape;231;p16"/>
            <p:cNvSpPr/>
            <p:nvPr/>
          </p:nvSpPr>
          <p:spPr>
            <a:xfrm>
              <a:off x="0" y="0"/>
              <a:ext cx="1260609" cy="239239"/>
            </a:xfrm>
            <a:custGeom>
              <a:rect b="b" l="l" r="r" t="t"/>
              <a:pathLst>
                <a:path extrusionOk="0" h="239239" w="1260609">
                  <a:moveTo>
                    <a:pt x="0" y="0"/>
                  </a:moveTo>
                  <a:lnTo>
                    <a:pt x="1260609" y="0"/>
                  </a:lnTo>
                  <a:lnTo>
                    <a:pt x="1260609" y="239239"/>
                  </a:lnTo>
                  <a:lnTo>
                    <a:pt x="0" y="239239"/>
                  </a:lnTo>
                  <a:close/>
                </a:path>
              </a:pathLst>
            </a:custGeom>
            <a:solidFill>
              <a:srgbClr val="555CB3"/>
            </a:solidFill>
            <a:ln>
              <a:noFill/>
            </a:ln>
          </p:spPr>
        </p:sp>
        <p:sp>
          <p:nvSpPr>
            <p:cNvPr id="232" name="Google Shape;232;p16"/>
            <p:cNvSpPr txBox="1"/>
            <p:nvPr/>
          </p:nvSpPr>
          <p:spPr>
            <a:xfrm>
              <a:off x="0" y="47625"/>
              <a:ext cx="126060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6"/>
          <p:cNvSpPr txBox="1"/>
          <p:nvPr/>
        </p:nvSpPr>
        <p:spPr>
          <a:xfrm>
            <a:off x="1028700" y="1229175"/>
            <a:ext cx="14358600" cy="16932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MARKET </a:t>
            </a:r>
            <a:r>
              <a:rPr b="0" i="0" lang="en-US" sz="12500" u="none" cap="none" strike="noStrike">
                <a:solidFill>
                  <a:srgbClr val="FBC046"/>
                </a:solidFill>
                <a:latin typeface="Impact"/>
                <a:ea typeface="Impact"/>
                <a:cs typeface="Impact"/>
                <a:sym typeface="Impact"/>
              </a:rPr>
              <a:t>OPPORTUNITY</a:t>
            </a:r>
            <a:endParaRPr/>
          </a:p>
        </p:txBody>
      </p:sp>
      <p:sp>
        <p:nvSpPr>
          <p:cNvPr id="234" name="Google Shape;234;p16"/>
          <p:cNvSpPr txBox="1"/>
          <p:nvPr/>
        </p:nvSpPr>
        <p:spPr>
          <a:xfrm>
            <a:off x="1252653" y="4760809"/>
            <a:ext cx="3525507" cy="680847"/>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MARKET SIZE</a:t>
            </a:r>
            <a:endParaRPr/>
          </a:p>
        </p:txBody>
      </p:sp>
      <p:sp>
        <p:nvSpPr>
          <p:cNvPr id="235" name="Google Shape;235;p16"/>
          <p:cNvSpPr txBox="1"/>
          <p:nvPr/>
        </p:nvSpPr>
        <p:spPr>
          <a:xfrm>
            <a:off x="11861841" y="4760809"/>
            <a:ext cx="3525507" cy="680847"/>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RISK FACTORS</a:t>
            </a:r>
            <a:endParaRPr/>
          </a:p>
        </p:txBody>
      </p:sp>
      <p:sp>
        <p:nvSpPr>
          <p:cNvPr id="236" name="Google Shape;236;p16"/>
          <p:cNvSpPr txBox="1"/>
          <p:nvPr/>
        </p:nvSpPr>
        <p:spPr>
          <a:xfrm>
            <a:off x="1028700" y="5900846"/>
            <a:ext cx="4871879" cy="16725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Provide data on the current size of the global cryptocurrency market.</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Highlight projected growth rates over the next few years.</a:t>
            </a:r>
            <a:endParaRPr/>
          </a:p>
        </p:txBody>
      </p:sp>
      <p:sp>
        <p:nvSpPr>
          <p:cNvPr id="237" name="Google Shape;237;p16"/>
          <p:cNvSpPr txBox="1"/>
          <p:nvPr/>
        </p:nvSpPr>
        <p:spPr>
          <a:xfrm>
            <a:off x="11591861" y="5900846"/>
            <a:ext cx="4871879" cy="167259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Provide data on the current size of the global cryptocurrency market.</a:t>
            </a:r>
            <a:endParaRPr/>
          </a:p>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Highlight projected growth rates over the next few years.</a:t>
            </a:r>
            <a:endParaRPr/>
          </a:p>
        </p:txBody>
      </p:sp>
      <p:pic>
        <p:nvPicPr>
          <p:cNvPr id="238" name="Google Shape;238;p16"/>
          <p:cNvPicPr preferRelativeResize="0"/>
          <p:nvPr/>
        </p:nvPicPr>
        <p:blipFill>
          <a:blip r:embed="rId3">
            <a:alphaModFix/>
          </a:blip>
          <a:stretch>
            <a:fillRect/>
          </a:stretch>
        </p:blipFill>
        <p:spPr>
          <a:xfrm>
            <a:off x="6853113" y="3114540"/>
            <a:ext cx="3851463" cy="61207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242" name="Shape 242"/>
        <p:cNvGrpSpPr/>
        <p:nvPr/>
      </p:nvGrpSpPr>
      <p:grpSpPr>
        <a:xfrm>
          <a:off x="0" y="0"/>
          <a:ext cx="0" cy="0"/>
          <a:chOff x="0" y="0"/>
          <a:chExt cx="0" cy="0"/>
        </a:xfrm>
      </p:grpSpPr>
      <p:grpSp>
        <p:nvGrpSpPr>
          <p:cNvPr id="243" name="Google Shape;243;p17"/>
          <p:cNvGrpSpPr/>
          <p:nvPr/>
        </p:nvGrpSpPr>
        <p:grpSpPr>
          <a:xfrm>
            <a:off x="0" y="-772783"/>
            <a:ext cx="18327635" cy="963283"/>
            <a:chOff x="0" y="-47625"/>
            <a:chExt cx="4827031" cy="253704"/>
          </a:xfrm>
        </p:grpSpPr>
        <p:sp>
          <p:nvSpPr>
            <p:cNvPr id="244" name="Google Shape;244;p17"/>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45" name="Google Shape;245;p17"/>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7"/>
          <p:cNvGrpSpPr/>
          <p:nvPr/>
        </p:nvGrpSpPr>
        <p:grpSpPr>
          <a:xfrm>
            <a:off x="-39635" y="9323717"/>
            <a:ext cx="18327635" cy="963282"/>
            <a:chOff x="0" y="-241102"/>
            <a:chExt cx="24436846" cy="1284377"/>
          </a:xfrm>
        </p:grpSpPr>
        <p:grpSp>
          <p:nvGrpSpPr>
            <p:cNvPr id="247" name="Google Shape;247;p17"/>
            <p:cNvGrpSpPr/>
            <p:nvPr/>
          </p:nvGrpSpPr>
          <p:grpSpPr>
            <a:xfrm>
              <a:off x="0" y="-241102"/>
              <a:ext cx="24436846" cy="1284377"/>
              <a:chOff x="0" y="-47625"/>
              <a:chExt cx="4827031" cy="253704"/>
            </a:xfrm>
          </p:grpSpPr>
          <p:sp>
            <p:nvSpPr>
              <p:cNvPr id="248" name="Google Shape;248;p17"/>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49" name="Google Shape;249;p17"/>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7"/>
            <p:cNvSpPr txBox="1"/>
            <p:nvPr/>
          </p:nvSpPr>
          <p:spPr>
            <a:xfrm>
              <a:off x="8772878" y="266943"/>
              <a:ext cx="83832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251" name="Google Shape;251;p17"/>
          <p:cNvSpPr txBox="1"/>
          <p:nvPr/>
        </p:nvSpPr>
        <p:spPr>
          <a:xfrm>
            <a:off x="1028700" y="1162050"/>
            <a:ext cx="9943200" cy="16932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OUR PROJECTS</a:t>
            </a:r>
            <a:endParaRPr/>
          </a:p>
        </p:txBody>
      </p:sp>
      <p:sp>
        <p:nvSpPr>
          <p:cNvPr id="252" name="Google Shape;252;p17"/>
          <p:cNvSpPr txBox="1"/>
          <p:nvPr/>
        </p:nvSpPr>
        <p:spPr>
          <a:xfrm>
            <a:off x="1028700" y="2855250"/>
            <a:ext cx="9734700" cy="620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2399" u="none" cap="none" strike="noStrike">
                <a:solidFill>
                  <a:srgbClr val="000000"/>
                </a:solidFill>
                <a:latin typeface="Arimo"/>
                <a:ea typeface="Arimo"/>
                <a:cs typeface="Arimo"/>
                <a:sym typeface="Arimo"/>
              </a:rPr>
              <a:t>At our core, we are dedicated to bringing innovative ideas to life through our diverse range of projects. From creating sustainable solutions to tackling societal challenges, our projects are a reflection of our commitment to making a positive impact in the world.</a:t>
            </a:r>
            <a:endParaRPr/>
          </a:p>
          <a:p>
            <a:pPr indent="0" lvl="0" marL="0" marR="0" rtl="0" algn="l">
              <a:lnSpc>
                <a:spcPct val="115000"/>
              </a:lnSpc>
              <a:spcBef>
                <a:spcPts val="0"/>
              </a:spcBef>
              <a:spcAft>
                <a:spcPts val="0"/>
              </a:spcAft>
              <a:buNone/>
            </a:pPr>
            <a:r>
              <a:rPr b="0" i="0" lang="en-US" sz="2399" u="none" cap="none" strike="noStrike">
                <a:solidFill>
                  <a:srgbClr val="000000"/>
                </a:solidFill>
                <a:latin typeface="Arimo"/>
                <a:ea typeface="Arimo"/>
                <a:cs typeface="Arimo"/>
                <a:sym typeface="Arimo"/>
              </a:rPr>
              <a:t>Each project we undertake is fueled by passion, creativity, and a drive for excellence. We collaborate with talented individuals from various backgrounds to ensure that our projects are not only successful but also transformative.Whether we are working on a community initiative, a new product launch, or a groundbreaking research endeavor, our goal remains the same: to inspire, empower, and bring about positive change. Our projects are a testament to what can be achieved when vision meets determination and when teamwork is fueled by a shared purpose.</a:t>
            </a:r>
            <a:endParaRPr/>
          </a:p>
          <a:p>
            <a:pPr indent="0" lvl="0" marL="0" marR="0" rtl="0" algn="l">
              <a:lnSpc>
                <a:spcPct val="115000"/>
              </a:lnSpc>
              <a:spcBef>
                <a:spcPts val="0"/>
              </a:spcBef>
              <a:spcAft>
                <a:spcPts val="0"/>
              </a:spcAft>
              <a:buNone/>
            </a:pPr>
            <a:r>
              <a:t/>
            </a:r>
            <a:endParaRPr b="0" i="0" sz="2399" u="none" cap="none" strike="noStrike">
              <a:solidFill>
                <a:srgbClr val="000000"/>
              </a:solidFill>
              <a:latin typeface="Arimo"/>
              <a:ea typeface="Arimo"/>
              <a:cs typeface="Arimo"/>
              <a:sym typeface="Arimo"/>
            </a:endParaRPr>
          </a:p>
        </p:txBody>
      </p:sp>
      <p:pic>
        <p:nvPicPr>
          <p:cNvPr id="253" name="Google Shape;253;p17"/>
          <p:cNvPicPr preferRelativeResize="0"/>
          <p:nvPr/>
        </p:nvPicPr>
        <p:blipFill>
          <a:blip r:embed="rId3">
            <a:alphaModFix/>
          </a:blip>
          <a:stretch>
            <a:fillRect/>
          </a:stretch>
        </p:blipFill>
        <p:spPr>
          <a:xfrm>
            <a:off x="11203576" y="1312900"/>
            <a:ext cx="6287476" cy="73912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257" name="Shape 257"/>
        <p:cNvGrpSpPr/>
        <p:nvPr/>
      </p:nvGrpSpPr>
      <p:grpSpPr>
        <a:xfrm>
          <a:off x="0" y="0"/>
          <a:ext cx="0" cy="0"/>
          <a:chOff x="0" y="0"/>
          <a:chExt cx="0" cy="0"/>
        </a:xfrm>
      </p:grpSpPr>
      <p:grpSp>
        <p:nvGrpSpPr>
          <p:cNvPr id="258" name="Google Shape;258;p18"/>
          <p:cNvGrpSpPr/>
          <p:nvPr/>
        </p:nvGrpSpPr>
        <p:grpSpPr>
          <a:xfrm>
            <a:off x="1028700" y="3877946"/>
            <a:ext cx="5775953" cy="908359"/>
            <a:chOff x="0" y="0"/>
            <a:chExt cx="1521239" cy="239239"/>
          </a:xfrm>
        </p:grpSpPr>
        <p:sp>
          <p:nvSpPr>
            <p:cNvPr id="259" name="Google Shape;259;p18"/>
            <p:cNvSpPr/>
            <p:nvPr/>
          </p:nvSpPr>
          <p:spPr>
            <a:xfrm>
              <a:off x="0" y="0"/>
              <a:ext cx="1521239" cy="239239"/>
            </a:xfrm>
            <a:custGeom>
              <a:rect b="b" l="l" r="r" t="t"/>
              <a:pathLst>
                <a:path extrusionOk="0" h="239239" w="1521239">
                  <a:moveTo>
                    <a:pt x="0" y="0"/>
                  </a:moveTo>
                  <a:lnTo>
                    <a:pt x="1521239" y="0"/>
                  </a:lnTo>
                  <a:lnTo>
                    <a:pt x="1521239" y="239239"/>
                  </a:lnTo>
                  <a:lnTo>
                    <a:pt x="0" y="239239"/>
                  </a:lnTo>
                  <a:close/>
                </a:path>
              </a:pathLst>
            </a:custGeom>
            <a:solidFill>
              <a:srgbClr val="555CB3"/>
            </a:solidFill>
            <a:ln>
              <a:noFill/>
            </a:ln>
          </p:spPr>
        </p:sp>
        <p:sp>
          <p:nvSpPr>
            <p:cNvPr id="260" name="Google Shape;260;p18"/>
            <p:cNvSpPr txBox="1"/>
            <p:nvPr/>
          </p:nvSpPr>
          <p:spPr>
            <a:xfrm>
              <a:off x="0" y="47625"/>
              <a:ext cx="152123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8"/>
          <p:cNvGrpSpPr/>
          <p:nvPr/>
        </p:nvGrpSpPr>
        <p:grpSpPr>
          <a:xfrm>
            <a:off x="1028700" y="6745911"/>
            <a:ext cx="5775953" cy="908359"/>
            <a:chOff x="0" y="0"/>
            <a:chExt cx="1521239" cy="239239"/>
          </a:xfrm>
        </p:grpSpPr>
        <p:sp>
          <p:nvSpPr>
            <p:cNvPr id="262" name="Google Shape;262;p18"/>
            <p:cNvSpPr/>
            <p:nvPr/>
          </p:nvSpPr>
          <p:spPr>
            <a:xfrm>
              <a:off x="0" y="0"/>
              <a:ext cx="1521239" cy="239239"/>
            </a:xfrm>
            <a:custGeom>
              <a:rect b="b" l="l" r="r" t="t"/>
              <a:pathLst>
                <a:path extrusionOk="0" h="239239" w="1521239">
                  <a:moveTo>
                    <a:pt x="0" y="0"/>
                  </a:moveTo>
                  <a:lnTo>
                    <a:pt x="1521239" y="0"/>
                  </a:lnTo>
                  <a:lnTo>
                    <a:pt x="1521239" y="239239"/>
                  </a:lnTo>
                  <a:lnTo>
                    <a:pt x="0" y="239239"/>
                  </a:lnTo>
                  <a:close/>
                </a:path>
              </a:pathLst>
            </a:custGeom>
            <a:solidFill>
              <a:srgbClr val="555CB3"/>
            </a:solidFill>
            <a:ln>
              <a:noFill/>
            </a:ln>
          </p:spPr>
        </p:sp>
        <p:sp>
          <p:nvSpPr>
            <p:cNvPr id="263" name="Google Shape;263;p18"/>
            <p:cNvSpPr txBox="1"/>
            <p:nvPr/>
          </p:nvSpPr>
          <p:spPr>
            <a:xfrm>
              <a:off x="0" y="47625"/>
              <a:ext cx="152123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8"/>
          <p:cNvGrpSpPr/>
          <p:nvPr/>
        </p:nvGrpSpPr>
        <p:grpSpPr>
          <a:xfrm>
            <a:off x="7840673" y="3877946"/>
            <a:ext cx="5775953" cy="908359"/>
            <a:chOff x="0" y="0"/>
            <a:chExt cx="1521239" cy="239239"/>
          </a:xfrm>
        </p:grpSpPr>
        <p:sp>
          <p:nvSpPr>
            <p:cNvPr id="265" name="Google Shape;265;p18"/>
            <p:cNvSpPr/>
            <p:nvPr/>
          </p:nvSpPr>
          <p:spPr>
            <a:xfrm>
              <a:off x="0" y="0"/>
              <a:ext cx="1521239" cy="239239"/>
            </a:xfrm>
            <a:custGeom>
              <a:rect b="b" l="l" r="r" t="t"/>
              <a:pathLst>
                <a:path extrusionOk="0" h="239239" w="1521239">
                  <a:moveTo>
                    <a:pt x="0" y="0"/>
                  </a:moveTo>
                  <a:lnTo>
                    <a:pt x="1521239" y="0"/>
                  </a:lnTo>
                  <a:lnTo>
                    <a:pt x="1521239" y="239239"/>
                  </a:lnTo>
                  <a:lnTo>
                    <a:pt x="0" y="239239"/>
                  </a:lnTo>
                  <a:close/>
                </a:path>
              </a:pathLst>
            </a:custGeom>
            <a:solidFill>
              <a:srgbClr val="555CB3"/>
            </a:solidFill>
            <a:ln>
              <a:noFill/>
            </a:ln>
          </p:spPr>
        </p:sp>
        <p:sp>
          <p:nvSpPr>
            <p:cNvPr id="266" name="Google Shape;266;p18"/>
            <p:cNvSpPr txBox="1"/>
            <p:nvPr/>
          </p:nvSpPr>
          <p:spPr>
            <a:xfrm>
              <a:off x="0" y="47625"/>
              <a:ext cx="152123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8"/>
          <p:cNvGrpSpPr/>
          <p:nvPr/>
        </p:nvGrpSpPr>
        <p:grpSpPr>
          <a:xfrm>
            <a:off x="7840673" y="6745911"/>
            <a:ext cx="5775953" cy="908359"/>
            <a:chOff x="0" y="0"/>
            <a:chExt cx="1521239" cy="239239"/>
          </a:xfrm>
        </p:grpSpPr>
        <p:sp>
          <p:nvSpPr>
            <p:cNvPr id="268" name="Google Shape;268;p18"/>
            <p:cNvSpPr/>
            <p:nvPr/>
          </p:nvSpPr>
          <p:spPr>
            <a:xfrm>
              <a:off x="0" y="0"/>
              <a:ext cx="1521239" cy="239239"/>
            </a:xfrm>
            <a:custGeom>
              <a:rect b="b" l="l" r="r" t="t"/>
              <a:pathLst>
                <a:path extrusionOk="0" h="239239" w="1521239">
                  <a:moveTo>
                    <a:pt x="0" y="0"/>
                  </a:moveTo>
                  <a:lnTo>
                    <a:pt x="1521239" y="0"/>
                  </a:lnTo>
                  <a:lnTo>
                    <a:pt x="1521239" y="239239"/>
                  </a:lnTo>
                  <a:lnTo>
                    <a:pt x="0" y="239239"/>
                  </a:lnTo>
                  <a:close/>
                </a:path>
              </a:pathLst>
            </a:custGeom>
            <a:solidFill>
              <a:srgbClr val="555CB3"/>
            </a:solidFill>
            <a:ln>
              <a:noFill/>
            </a:ln>
          </p:spPr>
        </p:sp>
        <p:sp>
          <p:nvSpPr>
            <p:cNvPr id="269" name="Google Shape;269;p18"/>
            <p:cNvSpPr txBox="1"/>
            <p:nvPr/>
          </p:nvSpPr>
          <p:spPr>
            <a:xfrm>
              <a:off x="0" y="47625"/>
              <a:ext cx="1521239" cy="191614"/>
            </a:xfrm>
            <a:prstGeom prst="rect">
              <a:avLst/>
            </a:prstGeom>
            <a:noFill/>
            <a:ln>
              <a:noFill/>
            </a:ln>
          </p:spPr>
          <p:txBody>
            <a:bodyPr anchorCtr="0" anchor="ctr" bIns="50800" lIns="50800" spcFirstLastPara="1" rIns="50800" wrap="square" tIns="50800">
              <a:noAutofit/>
            </a:bodyPr>
            <a:lstStyle/>
            <a:p>
              <a:pPr indent="0" lvl="0" marL="0" marR="0" rtl="0" algn="l">
                <a:lnSpc>
                  <a:spcPct val="234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18"/>
          <p:cNvSpPr txBox="1"/>
          <p:nvPr/>
        </p:nvSpPr>
        <p:spPr>
          <a:xfrm>
            <a:off x="1028700" y="1356285"/>
            <a:ext cx="11016781" cy="176418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WHAT WE </a:t>
            </a:r>
            <a:r>
              <a:rPr b="0" i="0" lang="en-US" sz="12500" u="none" cap="none" strike="noStrike">
                <a:solidFill>
                  <a:srgbClr val="FBC046"/>
                </a:solidFill>
                <a:latin typeface="Impact"/>
                <a:ea typeface="Impact"/>
                <a:cs typeface="Impact"/>
                <a:sym typeface="Impact"/>
              </a:rPr>
              <a:t>OFFER</a:t>
            </a:r>
            <a:endParaRPr/>
          </a:p>
        </p:txBody>
      </p:sp>
      <p:grpSp>
        <p:nvGrpSpPr>
          <p:cNvPr id="271" name="Google Shape;271;p18"/>
          <p:cNvGrpSpPr/>
          <p:nvPr/>
        </p:nvGrpSpPr>
        <p:grpSpPr>
          <a:xfrm>
            <a:off x="0" y="-772783"/>
            <a:ext cx="18327635" cy="963283"/>
            <a:chOff x="0" y="-47625"/>
            <a:chExt cx="4827031" cy="253704"/>
          </a:xfrm>
        </p:grpSpPr>
        <p:sp>
          <p:nvSpPr>
            <p:cNvPr id="272" name="Google Shape;272;p18"/>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73" name="Google Shape;273;p18"/>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8"/>
          <p:cNvGrpSpPr/>
          <p:nvPr/>
        </p:nvGrpSpPr>
        <p:grpSpPr>
          <a:xfrm>
            <a:off x="-39635" y="9323717"/>
            <a:ext cx="18327635" cy="963283"/>
            <a:chOff x="0" y="-241102"/>
            <a:chExt cx="24436846" cy="1284377"/>
          </a:xfrm>
        </p:grpSpPr>
        <p:grpSp>
          <p:nvGrpSpPr>
            <p:cNvPr id="275" name="Google Shape;275;p18"/>
            <p:cNvGrpSpPr/>
            <p:nvPr/>
          </p:nvGrpSpPr>
          <p:grpSpPr>
            <a:xfrm>
              <a:off x="0" y="-241102"/>
              <a:ext cx="24436846" cy="1284377"/>
              <a:chOff x="0" y="-47625"/>
              <a:chExt cx="4827031" cy="253704"/>
            </a:xfrm>
          </p:grpSpPr>
          <p:sp>
            <p:nvSpPr>
              <p:cNvPr id="276" name="Google Shape;276;p18"/>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77" name="Google Shape;277;p18"/>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18"/>
            <p:cNvSpPr txBox="1"/>
            <p:nvPr/>
          </p:nvSpPr>
          <p:spPr>
            <a:xfrm>
              <a:off x="8772879" y="266943"/>
              <a:ext cx="77013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279" name="Google Shape;279;p18"/>
          <p:cNvSpPr txBox="1"/>
          <p:nvPr/>
        </p:nvSpPr>
        <p:spPr>
          <a:xfrm>
            <a:off x="2151535" y="4029258"/>
            <a:ext cx="38709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SERVICE ONE</a:t>
            </a:r>
            <a:endParaRPr/>
          </a:p>
        </p:txBody>
      </p:sp>
      <p:sp>
        <p:nvSpPr>
          <p:cNvPr id="280" name="Google Shape;280;p18"/>
          <p:cNvSpPr txBox="1"/>
          <p:nvPr/>
        </p:nvSpPr>
        <p:spPr>
          <a:xfrm>
            <a:off x="2151535" y="6897224"/>
            <a:ext cx="38709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SERVICE THREE</a:t>
            </a:r>
            <a:endParaRPr/>
          </a:p>
        </p:txBody>
      </p:sp>
      <p:sp>
        <p:nvSpPr>
          <p:cNvPr id="281" name="Google Shape;281;p18"/>
          <p:cNvSpPr txBox="1"/>
          <p:nvPr/>
        </p:nvSpPr>
        <p:spPr>
          <a:xfrm>
            <a:off x="8963508" y="4029258"/>
            <a:ext cx="38709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SERVICE TWO</a:t>
            </a:r>
            <a:endParaRPr/>
          </a:p>
        </p:txBody>
      </p:sp>
      <p:sp>
        <p:nvSpPr>
          <p:cNvPr id="282" name="Google Shape;282;p18"/>
          <p:cNvSpPr txBox="1"/>
          <p:nvPr/>
        </p:nvSpPr>
        <p:spPr>
          <a:xfrm>
            <a:off x="8963508" y="6897224"/>
            <a:ext cx="3870900" cy="650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4800" u="none" cap="none" strike="noStrike">
                <a:solidFill>
                  <a:srgbClr val="FFFFFF"/>
                </a:solidFill>
                <a:latin typeface="Impact"/>
                <a:ea typeface="Impact"/>
                <a:cs typeface="Impact"/>
                <a:sym typeface="Impact"/>
              </a:rPr>
              <a:t>SERVICE FOUR</a:t>
            </a:r>
            <a:endParaRPr/>
          </a:p>
        </p:txBody>
      </p:sp>
      <p:sp>
        <p:nvSpPr>
          <p:cNvPr id="283" name="Google Shape;283;p18"/>
          <p:cNvSpPr txBox="1"/>
          <p:nvPr/>
        </p:nvSpPr>
        <p:spPr>
          <a:xfrm>
            <a:off x="1233775" y="4972991"/>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284" name="Google Shape;284;p18"/>
          <p:cNvSpPr txBox="1"/>
          <p:nvPr/>
        </p:nvSpPr>
        <p:spPr>
          <a:xfrm>
            <a:off x="1233775" y="7840956"/>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285" name="Google Shape;285;p18"/>
          <p:cNvSpPr txBox="1"/>
          <p:nvPr/>
        </p:nvSpPr>
        <p:spPr>
          <a:xfrm>
            <a:off x="8045748" y="4972991"/>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286" name="Google Shape;286;p18"/>
          <p:cNvSpPr txBox="1"/>
          <p:nvPr/>
        </p:nvSpPr>
        <p:spPr>
          <a:xfrm>
            <a:off x="8045748" y="7840956"/>
            <a:ext cx="3398836" cy="839471"/>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pic>
        <p:nvPicPr>
          <p:cNvPr id="287" name="Google Shape;287;p18"/>
          <p:cNvPicPr preferRelativeResize="0"/>
          <p:nvPr/>
        </p:nvPicPr>
        <p:blipFill>
          <a:blip r:embed="rId3">
            <a:alphaModFix/>
          </a:blip>
          <a:stretch>
            <a:fillRect/>
          </a:stretch>
        </p:blipFill>
        <p:spPr>
          <a:xfrm>
            <a:off x="15161725" y="7530850"/>
            <a:ext cx="2044000" cy="2433975"/>
          </a:xfrm>
          <a:prstGeom prst="rect">
            <a:avLst/>
          </a:prstGeom>
          <a:noFill/>
          <a:ln>
            <a:noFill/>
          </a:ln>
        </p:spPr>
      </p:pic>
      <p:pic>
        <p:nvPicPr>
          <p:cNvPr id="288" name="Google Shape;288;p18"/>
          <p:cNvPicPr preferRelativeResize="0"/>
          <p:nvPr/>
        </p:nvPicPr>
        <p:blipFill>
          <a:blip r:embed="rId4">
            <a:alphaModFix/>
          </a:blip>
          <a:stretch>
            <a:fillRect/>
          </a:stretch>
        </p:blipFill>
        <p:spPr>
          <a:xfrm>
            <a:off x="1233775" y="3942185"/>
            <a:ext cx="631300" cy="728423"/>
          </a:xfrm>
          <a:prstGeom prst="rect">
            <a:avLst/>
          </a:prstGeom>
          <a:noFill/>
          <a:ln>
            <a:noFill/>
          </a:ln>
        </p:spPr>
      </p:pic>
      <p:pic>
        <p:nvPicPr>
          <p:cNvPr id="289" name="Google Shape;289;p18"/>
          <p:cNvPicPr preferRelativeResize="0"/>
          <p:nvPr/>
        </p:nvPicPr>
        <p:blipFill>
          <a:blip r:embed="rId5">
            <a:alphaModFix/>
          </a:blip>
          <a:stretch>
            <a:fillRect/>
          </a:stretch>
        </p:blipFill>
        <p:spPr>
          <a:xfrm>
            <a:off x="8046100" y="3949117"/>
            <a:ext cx="708450" cy="714557"/>
          </a:xfrm>
          <a:prstGeom prst="rect">
            <a:avLst/>
          </a:prstGeom>
          <a:noFill/>
          <a:ln>
            <a:noFill/>
          </a:ln>
        </p:spPr>
      </p:pic>
      <p:pic>
        <p:nvPicPr>
          <p:cNvPr id="290" name="Google Shape;290;p18"/>
          <p:cNvPicPr preferRelativeResize="0"/>
          <p:nvPr/>
        </p:nvPicPr>
        <p:blipFill>
          <a:blip r:embed="rId6">
            <a:alphaModFix/>
          </a:blip>
          <a:stretch>
            <a:fillRect/>
          </a:stretch>
        </p:blipFill>
        <p:spPr>
          <a:xfrm>
            <a:off x="1233771" y="6871007"/>
            <a:ext cx="457050" cy="658152"/>
          </a:xfrm>
          <a:prstGeom prst="rect">
            <a:avLst/>
          </a:prstGeom>
          <a:noFill/>
          <a:ln>
            <a:noFill/>
          </a:ln>
        </p:spPr>
      </p:pic>
      <p:pic>
        <p:nvPicPr>
          <p:cNvPr id="291" name="Google Shape;291;p18"/>
          <p:cNvPicPr preferRelativeResize="0"/>
          <p:nvPr/>
        </p:nvPicPr>
        <p:blipFill>
          <a:blip r:embed="rId7">
            <a:alphaModFix/>
          </a:blip>
          <a:stretch>
            <a:fillRect/>
          </a:stretch>
        </p:blipFill>
        <p:spPr>
          <a:xfrm>
            <a:off x="7997838" y="6894750"/>
            <a:ext cx="804981" cy="610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EAFD"/>
        </a:solidFill>
      </p:bgPr>
    </p:bg>
    <p:spTree>
      <p:nvGrpSpPr>
        <p:cNvPr id="295" name="Shape 295"/>
        <p:cNvGrpSpPr/>
        <p:nvPr/>
      </p:nvGrpSpPr>
      <p:grpSpPr>
        <a:xfrm>
          <a:off x="0" y="0"/>
          <a:ext cx="0" cy="0"/>
          <a:chOff x="0" y="0"/>
          <a:chExt cx="0" cy="0"/>
        </a:xfrm>
      </p:grpSpPr>
      <p:grpSp>
        <p:nvGrpSpPr>
          <p:cNvPr id="296" name="Google Shape;296;p19"/>
          <p:cNvGrpSpPr/>
          <p:nvPr/>
        </p:nvGrpSpPr>
        <p:grpSpPr>
          <a:xfrm>
            <a:off x="0" y="-772783"/>
            <a:ext cx="18327635" cy="963283"/>
            <a:chOff x="0" y="-47625"/>
            <a:chExt cx="4827031" cy="253704"/>
          </a:xfrm>
        </p:grpSpPr>
        <p:sp>
          <p:nvSpPr>
            <p:cNvPr id="297" name="Google Shape;297;p19"/>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298" name="Google Shape;298;p19"/>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9"/>
          <p:cNvGrpSpPr/>
          <p:nvPr/>
        </p:nvGrpSpPr>
        <p:grpSpPr>
          <a:xfrm>
            <a:off x="-39635" y="9323717"/>
            <a:ext cx="18327635" cy="963283"/>
            <a:chOff x="0" y="-241102"/>
            <a:chExt cx="24436846" cy="1284377"/>
          </a:xfrm>
        </p:grpSpPr>
        <p:grpSp>
          <p:nvGrpSpPr>
            <p:cNvPr id="300" name="Google Shape;300;p19"/>
            <p:cNvGrpSpPr/>
            <p:nvPr/>
          </p:nvGrpSpPr>
          <p:grpSpPr>
            <a:xfrm>
              <a:off x="0" y="-241102"/>
              <a:ext cx="24436846" cy="1284377"/>
              <a:chOff x="0" y="-47625"/>
              <a:chExt cx="4827031" cy="253704"/>
            </a:xfrm>
          </p:grpSpPr>
          <p:sp>
            <p:nvSpPr>
              <p:cNvPr id="301" name="Google Shape;301;p19"/>
              <p:cNvSpPr/>
              <p:nvPr/>
            </p:nvSpPr>
            <p:spPr>
              <a:xfrm>
                <a:off x="0" y="0"/>
                <a:ext cx="4827031" cy="206079"/>
              </a:xfrm>
              <a:custGeom>
                <a:rect b="b" l="l" r="r" t="t"/>
                <a:pathLst>
                  <a:path extrusionOk="0" h="206079" w="4827031">
                    <a:moveTo>
                      <a:pt x="0" y="0"/>
                    </a:moveTo>
                    <a:lnTo>
                      <a:pt x="4827031" y="0"/>
                    </a:lnTo>
                    <a:lnTo>
                      <a:pt x="4827031" y="206079"/>
                    </a:lnTo>
                    <a:lnTo>
                      <a:pt x="0" y="206079"/>
                    </a:lnTo>
                    <a:close/>
                  </a:path>
                </a:pathLst>
              </a:custGeom>
              <a:solidFill>
                <a:srgbClr val="555CB3"/>
              </a:solidFill>
              <a:ln>
                <a:noFill/>
              </a:ln>
            </p:spPr>
          </p:sp>
          <p:sp>
            <p:nvSpPr>
              <p:cNvPr id="302" name="Google Shape;302;p19"/>
              <p:cNvSpPr txBox="1"/>
              <p:nvPr/>
            </p:nvSpPr>
            <p:spPr>
              <a:xfrm>
                <a:off x="0" y="-47625"/>
                <a:ext cx="4827031" cy="2537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19"/>
            <p:cNvSpPr txBox="1"/>
            <p:nvPr/>
          </p:nvSpPr>
          <p:spPr>
            <a:xfrm>
              <a:off x="8772879" y="266943"/>
              <a:ext cx="7612200" cy="638400"/>
            </a:xfrm>
            <a:prstGeom prst="rect">
              <a:avLst/>
            </a:prstGeom>
            <a:noFill/>
            <a:ln>
              <a:noFill/>
            </a:ln>
          </p:spPr>
          <p:txBody>
            <a:bodyPr anchorCtr="0" anchor="t" bIns="0" lIns="0" spcFirstLastPara="1" rIns="0" wrap="square" tIns="0">
              <a:spAutoFit/>
            </a:bodyPr>
            <a:lstStyle/>
            <a:p>
              <a:pPr indent="0" lvl="0" marL="0" marR="0" rtl="0" algn="l">
                <a:lnSpc>
                  <a:spcPct val="88002"/>
                </a:lnSpc>
                <a:spcBef>
                  <a:spcPts val="0"/>
                </a:spcBef>
                <a:spcAft>
                  <a:spcPts val="0"/>
                </a:spcAft>
                <a:buNone/>
              </a:pPr>
              <a:r>
                <a:rPr b="0" i="0" lang="en-US" sz="3534" u="none" cap="none" strike="noStrike">
                  <a:solidFill>
                    <a:srgbClr val="FFFFFF"/>
                  </a:solidFill>
                  <a:latin typeface="Impact"/>
                  <a:ea typeface="Impact"/>
                  <a:cs typeface="Impact"/>
                  <a:sym typeface="Impact"/>
                </a:rPr>
                <a:t>WWW.GRYPTOINSURANSE.COM</a:t>
              </a:r>
              <a:endParaRPr/>
            </a:p>
          </p:txBody>
        </p:sp>
      </p:grpSp>
      <p:sp>
        <p:nvSpPr>
          <p:cNvPr id="304" name="Google Shape;304;p19"/>
          <p:cNvSpPr txBox="1"/>
          <p:nvPr/>
        </p:nvSpPr>
        <p:spPr>
          <a:xfrm>
            <a:off x="1028700" y="1012070"/>
            <a:ext cx="11396324" cy="1765301"/>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US" sz="12500" u="none" cap="none" strike="noStrike">
                <a:solidFill>
                  <a:srgbClr val="000000"/>
                </a:solidFill>
                <a:latin typeface="Impact"/>
                <a:ea typeface="Impact"/>
                <a:cs typeface="Impact"/>
                <a:sym typeface="Impact"/>
              </a:rPr>
              <a:t>GALLERY</a:t>
            </a:r>
            <a:r>
              <a:rPr b="0" i="0" lang="en-US" sz="12500" u="none" cap="none" strike="noStrike">
                <a:solidFill>
                  <a:srgbClr val="FF4F63"/>
                </a:solidFill>
                <a:latin typeface="Impact"/>
                <a:ea typeface="Impact"/>
                <a:cs typeface="Impact"/>
                <a:sym typeface="Impact"/>
              </a:rPr>
              <a:t> </a:t>
            </a:r>
            <a:r>
              <a:rPr b="0" i="0" lang="en-US" sz="12500" u="none" cap="none" strike="noStrike">
                <a:solidFill>
                  <a:srgbClr val="555CB3"/>
                </a:solidFill>
                <a:latin typeface="Impact"/>
                <a:ea typeface="Impact"/>
                <a:cs typeface="Impact"/>
                <a:sym typeface="Impact"/>
              </a:rPr>
              <a:t>IMAGE</a:t>
            </a:r>
            <a:endParaRPr/>
          </a:p>
        </p:txBody>
      </p:sp>
      <p:sp>
        <p:nvSpPr>
          <p:cNvPr id="305" name="Google Shape;305;p19"/>
          <p:cNvSpPr txBox="1"/>
          <p:nvPr/>
        </p:nvSpPr>
        <p:spPr>
          <a:xfrm>
            <a:off x="1028700" y="2619506"/>
            <a:ext cx="13054200" cy="369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What can you say about your projects? Share it here!</a:t>
            </a:r>
            <a:endParaRPr/>
          </a:p>
        </p:txBody>
      </p:sp>
      <p:pic>
        <p:nvPicPr>
          <p:cNvPr id="306" name="Google Shape;306;p19"/>
          <p:cNvPicPr preferRelativeResize="0"/>
          <p:nvPr/>
        </p:nvPicPr>
        <p:blipFill>
          <a:blip r:embed="rId3">
            <a:alphaModFix/>
          </a:blip>
          <a:stretch>
            <a:fillRect/>
          </a:stretch>
        </p:blipFill>
        <p:spPr>
          <a:xfrm>
            <a:off x="12249150" y="3465600"/>
            <a:ext cx="6038951" cy="6032852"/>
          </a:xfrm>
          <a:prstGeom prst="rect">
            <a:avLst/>
          </a:prstGeom>
          <a:noFill/>
          <a:ln>
            <a:noFill/>
          </a:ln>
        </p:spPr>
      </p:pic>
      <p:pic>
        <p:nvPicPr>
          <p:cNvPr id="307" name="Google Shape;307;p19"/>
          <p:cNvPicPr preferRelativeResize="0"/>
          <p:nvPr/>
        </p:nvPicPr>
        <p:blipFill>
          <a:blip r:embed="rId4">
            <a:alphaModFix/>
          </a:blip>
          <a:stretch>
            <a:fillRect/>
          </a:stretch>
        </p:blipFill>
        <p:spPr>
          <a:xfrm>
            <a:off x="3182774" y="3468750"/>
            <a:ext cx="6038951" cy="6032857"/>
          </a:xfrm>
          <a:prstGeom prst="rect">
            <a:avLst/>
          </a:prstGeom>
          <a:noFill/>
          <a:ln>
            <a:noFill/>
          </a:ln>
        </p:spPr>
      </p:pic>
      <p:pic>
        <p:nvPicPr>
          <p:cNvPr id="308" name="Google Shape;308;p19"/>
          <p:cNvPicPr preferRelativeResize="0"/>
          <p:nvPr/>
        </p:nvPicPr>
        <p:blipFill>
          <a:blip r:embed="rId5">
            <a:alphaModFix/>
          </a:blip>
          <a:stretch>
            <a:fillRect/>
          </a:stretch>
        </p:blipFill>
        <p:spPr>
          <a:xfrm>
            <a:off x="9143998" y="6545999"/>
            <a:ext cx="3105149" cy="2958751"/>
          </a:xfrm>
          <a:prstGeom prst="rect">
            <a:avLst/>
          </a:prstGeom>
          <a:noFill/>
          <a:ln>
            <a:noFill/>
          </a:ln>
        </p:spPr>
      </p:pic>
      <p:pic>
        <p:nvPicPr>
          <p:cNvPr id="309" name="Google Shape;309;p19"/>
          <p:cNvPicPr preferRelativeResize="0"/>
          <p:nvPr/>
        </p:nvPicPr>
        <p:blipFill>
          <a:blip r:embed="rId6">
            <a:alphaModFix/>
          </a:blip>
          <a:stretch>
            <a:fillRect/>
          </a:stretch>
        </p:blipFill>
        <p:spPr>
          <a:xfrm>
            <a:off x="9143998" y="3587249"/>
            <a:ext cx="3105149" cy="2958751"/>
          </a:xfrm>
          <a:prstGeom prst="rect">
            <a:avLst/>
          </a:prstGeom>
          <a:noFill/>
          <a:ln>
            <a:noFill/>
          </a:ln>
        </p:spPr>
      </p:pic>
      <p:sp>
        <p:nvSpPr>
          <p:cNvPr id="310" name="Google Shape;310;p19"/>
          <p:cNvSpPr/>
          <p:nvPr/>
        </p:nvSpPr>
        <p:spPr>
          <a:xfrm>
            <a:off x="9144163" y="3462755"/>
            <a:ext cx="3104832" cy="6038533"/>
          </a:xfrm>
          <a:custGeom>
            <a:rect b="b" l="l" r="r" t="t"/>
            <a:pathLst>
              <a:path extrusionOk="0" h="6273800" w="3225800">
                <a:moveTo>
                  <a:pt x="3225800" y="6273800"/>
                </a:moveTo>
                <a:lnTo>
                  <a:pt x="0" y="6273800"/>
                </a:lnTo>
                <a:lnTo>
                  <a:pt x="0" y="0"/>
                </a:lnTo>
                <a:lnTo>
                  <a:pt x="3225800" y="0"/>
                </a:lnTo>
                <a:lnTo>
                  <a:pt x="3225800" y="6273800"/>
                </a:lnTo>
                <a:close/>
              </a:path>
            </a:pathLst>
          </a:custGeom>
          <a:blipFill rotWithShape="1">
            <a:blip r:embed="rId7">
              <a:alphaModFix/>
            </a:blip>
            <a:stretch>
              <a:fillRect b="0" l="-215" r="174" t="0"/>
            </a:stretch>
          </a:blipFill>
          <a:ln>
            <a:noFill/>
          </a:ln>
        </p:spPr>
      </p:sp>
      <p:pic>
        <p:nvPicPr>
          <p:cNvPr id="311" name="Google Shape;311;p19"/>
          <p:cNvPicPr preferRelativeResize="0"/>
          <p:nvPr/>
        </p:nvPicPr>
        <p:blipFill>
          <a:blip r:embed="rId8">
            <a:alphaModFix/>
          </a:blip>
          <a:stretch>
            <a:fillRect/>
          </a:stretch>
        </p:blipFill>
        <p:spPr>
          <a:xfrm>
            <a:off x="77952" y="6546159"/>
            <a:ext cx="3104825" cy="2958442"/>
          </a:xfrm>
          <a:prstGeom prst="rect">
            <a:avLst/>
          </a:prstGeom>
          <a:noFill/>
          <a:ln>
            <a:noFill/>
          </a:ln>
        </p:spPr>
      </p:pic>
      <p:pic>
        <p:nvPicPr>
          <p:cNvPr id="312" name="Google Shape;312;p19"/>
          <p:cNvPicPr preferRelativeResize="0"/>
          <p:nvPr/>
        </p:nvPicPr>
        <p:blipFill>
          <a:blip r:embed="rId9">
            <a:alphaModFix/>
          </a:blip>
          <a:stretch>
            <a:fillRect/>
          </a:stretch>
        </p:blipFill>
        <p:spPr>
          <a:xfrm>
            <a:off x="77625" y="3581294"/>
            <a:ext cx="3105149" cy="2964856"/>
          </a:xfrm>
          <a:prstGeom prst="rect">
            <a:avLst/>
          </a:prstGeom>
          <a:noFill/>
          <a:ln>
            <a:noFill/>
          </a:ln>
        </p:spPr>
      </p:pic>
      <p:sp>
        <p:nvSpPr>
          <p:cNvPr id="313" name="Google Shape;313;p19"/>
          <p:cNvSpPr/>
          <p:nvPr/>
        </p:nvSpPr>
        <p:spPr>
          <a:xfrm>
            <a:off x="77775" y="3462742"/>
            <a:ext cx="3104833" cy="6038533"/>
          </a:xfrm>
          <a:custGeom>
            <a:rect b="b" l="l" r="r" t="t"/>
            <a:pathLst>
              <a:path extrusionOk="0" h="6273800" w="3225800">
                <a:moveTo>
                  <a:pt x="3225800" y="6273800"/>
                </a:moveTo>
                <a:lnTo>
                  <a:pt x="0" y="6273800"/>
                </a:lnTo>
                <a:lnTo>
                  <a:pt x="0" y="0"/>
                </a:lnTo>
                <a:lnTo>
                  <a:pt x="3225800" y="0"/>
                </a:lnTo>
                <a:lnTo>
                  <a:pt x="3225800" y="6273800"/>
                </a:lnTo>
                <a:close/>
              </a:path>
            </a:pathLst>
          </a:custGeom>
          <a:blipFill rotWithShape="1">
            <a:blip r:embed="rId7">
              <a:alphaModFix/>
            </a:blip>
            <a:stretch>
              <a:fillRect b="0" l="-215" r="174"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Crypto Insurance Pitch Deck Presentation">
  <a:themeElements>
    <a:clrScheme name="Office">
      <a:dk1>
        <a:srgbClr val="000000"/>
      </a:dk1>
      <a:lt1>
        <a:srgbClr val="FFFFFF"/>
      </a:lt1>
      <a:dk2>
        <a:srgbClr val="FF4F63"/>
      </a:dk2>
      <a:lt2>
        <a:srgbClr val="555CB3"/>
      </a:lt2>
      <a:accent1>
        <a:srgbClr val="E6EAFD"/>
      </a:accent1>
      <a:accent2>
        <a:srgbClr val="FBC046"/>
      </a:accent2>
      <a:accent3>
        <a:srgbClr val="888888"/>
      </a:accent3>
      <a:accent4>
        <a:srgbClr val="FF4F63"/>
      </a:accent4>
      <a:accent5>
        <a:srgbClr val="555CB3"/>
      </a:accent5>
      <a:accent6>
        <a:srgbClr val="E6EAFD"/>
      </a:accent6>
      <a:hlink>
        <a:srgbClr val="FBC04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