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BM Plex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BMPlexSans-bold.fntdata"/><Relationship Id="rId25" Type="http://schemas.openxmlformats.org/officeDocument/2006/relationships/font" Target="fonts/IBMPlexSans-regular.fntdata"/><Relationship Id="rId28" Type="http://schemas.openxmlformats.org/officeDocument/2006/relationships/font" Target="fonts/IBMPlexSans-boldItalic.fntdata"/><Relationship Id="rId27" Type="http://schemas.openxmlformats.org/officeDocument/2006/relationships/font" Target="fonts/IBMPlex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12950" y="1133650"/>
            <a:ext cx="153987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357950" y="4314988"/>
            <a:ext cx="95721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a:off x="15683669" y="-180827"/>
            <a:ext cx="2747437" cy="10468053"/>
            <a:chOff x="0" y="-47625"/>
            <a:chExt cx="723600" cy="2757000"/>
          </a:xfrm>
        </p:grpSpPr>
        <p:sp>
          <p:nvSpPr>
            <p:cNvPr id="13" name="Google Shape;13;p3"/>
            <p:cNvSpPr/>
            <p:nvPr/>
          </p:nvSpPr>
          <p:spPr>
            <a:xfrm>
              <a:off x="0" y="0"/>
              <a:ext cx="723546" cy="2709333"/>
            </a:xfrm>
            <a:custGeom>
              <a:rect b="b" l="l" r="r" t="t"/>
              <a:pathLst>
                <a:path extrusionOk="0" h="2709333" w="723546">
                  <a:moveTo>
                    <a:pt x="0" y="0"/>
                  </a:moveTo>
                  <a:lnTo>
                    <a:pt x="723546" y="0"/>
                  </a:lnTo>
                  <a:lnTo>
                    <a:pt x="723546" y="2709333"/>
                  </a:lnTo>
                  <a:lnTo>
                    <a:pt x="0" y="2709333"/>
                  </a:lnTo>
                  <a:close/>
                </a:path>
              </a:pathLst>
            </a:custGeom>
            <a:solidFill>
              <a:srgbClr val="E85F20"/>
            </a:solidFill>
            <a:ln>
              <a:noFill/>
            </a:ln>
          </p:spPr>
        </p:sp>
        <p:sp>
          <p:nvSpPr>
            <p:cNvPr id="14" name="Google Shape;14;p3"/>
            <p:cNvSpPr txBox="1"/>
            <p:nvPr/>
          </p:nvSpPr>
          <p:spPr>
            <a:xfrm>
              <a:off x="0" y="-47625"/>
              <a:ext cx="723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7785851" y="9077473"/>
            <a:ext cx="10502225" cy="513721"/>
            <a:chOff x="0" y="-47625"/>
            <a:chExt cx="2766000" cy="135300"/>
          </a:xfrm>
        </p:grpSpPr>
        <p:sp>
          <p:nvSpPr>
            <p:cNvPr id="16" name="Google Shape;16;p3"/>
            <p:cNvSpPr/>
            <p:nvPr/>
          </p:nvSpPr>
          <p:spPr>
            <a:xfrm>
              <a:off x="0" y="0"/>
              <a:ext cx="2765998" cy="87527"/>
            </a:xfrm>
            <a:custGeom>
              <a:rect b="b" l="l" r="r" t="t"/>
              <a:pathLst>
                <a:path extrusionOk="0" h="87527" w="2765998">
                  <a:moveTo>
                    <a:pt x="0" y="0"/>
                  </a:moveTo>
                  <a:lnTo>
                    <a:pt x="2765998" y="0"/>
                  </a:lnTo>
                  <a:lnTo>
                    <a:pt x="2765998" y="87527"/>
                  </a:lnTo>
                  <a:lnTo>
                    <a:pt x="0" y="87527"/>
                  </a:lnTo>
                  <a:close/>
                </a:path>
              </a:pathLst>
            </a:custGeom>
            <a:gradFill>
              <a:gsLst>
                <a:gs pos="0">
                  <a:srgbClr val="F6FFDE"/>
                </a:gs>
                <a:gs pos="100000">
                  <a:srgbClr val="67C6A5"/>
                </a:gs>
              </a:gsLst>
              <a:lin ang="0" scaled="0"/>
            </a:gradFill>
            <a:ln>
              <a:noFill/>
            </a:ln>
          </p:spPr>
        </p:sp>
        <p:sp>
          <p:nvSpPr>
            <p:cNvPr id="17" name="Google Shape;17;p3"/>
            <p:cNvSpPr txBox="1"/>
            <p:nvPr/>
          </p:nvSpPr>
          <p:spPr>
            <a:xfrm>
              <a:off x="0" y="-47625"/>
              <a:ext cx="2766000" cy="135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 name="Google Shape;18;p3"/>
          <p:cNvPicPr preferRelativeResize="0"/>
          <p:nvPr/>
        </p:nvPicPr>
        <p:blipFill>
          <a:blip r:embed="rId2">
            <a:alphaModFix/>
          </a:blip>
          <a:stretch>
            <a:fillRect/>
          </a:stretch>
        </p:blipFill>
        <p:spPr>
          <a:xfrm>
            <a:off x="-1230512" y="6972826"/>
            <a:ext cx="4788551" cy="4705375"/>
          </a:xfrm>
          <a:prstGeom prst="rect">
            <a:avLst/>
          </a:prstGeom>
          <a:noFill/>
          <a:ln>
            <a:noFill/>
          </a:ln>
        </p:spPr>
      </p:pic>
      <p:pic>
        <p:nvPicPr>
          <p:cNvPr id="19" name="Google Shape;19;p3"/>
          <p:cNvPicPr preferRelativeResize="0"/>
          <p:nvPr/>
        </p:nvPicPr>
        <p:blipFill>
          <a:blip r:embed="rId3">
            <a:alphaModFix/>
          </a:blip>
          <a:stretch>
            <a:fillRect/>
          </a:stretch>
        </p:blipFill>
        <p:spPr>
          <a:xfrm>
            <a:off x="15189775" y="3164359"/>
            <a:ext cx="4143349" cy="4053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grpSp>
        <p:nvGrpSpPr>
          <p:cNvPr id="21" name="Google Shape;21;p4"/>
          <p:cNvGrpSpPr/>
          <p:nvPr/>
        </p:nvGrpSpPr>
        <p:grpSpPr>
          <a:xfrm>
            <a:off x="15320101" y="-361025"/>
            <a:ext cx="3340444" cy="9302618"/>
            <a:chOff x="0" y="-47625"/>
            <a:chExt cx="1870873" cy="1939500"/>
          </a:xfrm>
        </p:grpSpPr>
        <p:sp>
          <p:nvSpPr>
            <p:cNvPr id="22" name="Google Shape;22;p4"/>
            <p:cNvSpPr/>
            <p:nvPr/>
          </p:nvSpPr>
          <p:spPr>
            <a:xfrm>
              <a:off x="0" y="0"/>
              <a:ext cx="1870873" cy="1891761"/>
            </a:xfrm>
            <a:custGeom>
              <a:rect b="b" l="l" r="r" t="t"/>
              <a:pathLst>
                <a:path extrusionOk="0" h="1891761" w="1870873">
                  <a:moveTo>
                    <a:pt x="0" y="0"/>
                  </a:moveTo>
                  <a:lnTo>
                    <a:pt x="1870873" y="0"/>
                  </a:lnTo>
                  <a:lnTo>
                    <a:pt x="1870873" y="1891761"/>
                  </a:lnTo>
                  <a:lnTo>
                    <a:pt x="0" y="1891761"/>
                  </a:lnTo>
                  <a:close/>
                </a:path>
              </a:pathLst>
            </a:custGeom>
            <a:solidFill>
              <a:srgbClr val="E85F20"/>
            </a:solidFill>
            <a:ln>
              <a:noFill/>
            </a:ln>
          </p:spPr>
        </p:sp>
        <p:sp>
          <p:nvSpPr>
            <p:cNvPr id="23" name="Google Shape;23;p4"/>
            <p:cNvSpPr txBox="1"/>
            <p:nvPr/>
          </p:nvSpPr>
          <p:spPr>
            <a:xfrm>
              <a:off x="0" y="-47625"/>
              <a:ext cx="1870800" cy="193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4"/>
          <p:cNvSpPr txBox="1"/>
          <p:nvPr>
            <p:ph type="title"/>
          </p:nvPr>
        </p:nvSpPr>
        <p:spPr>
          <a:xfrm>
            <a:off x="610475" y="1217000"/>
            <a:ext cx="13651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3498325" y="42483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26" name="Google Shape;26;p4"/>
          <p:cNvPicPr preferRelativeResize="0"/>
          <p:nvPr/>
        </p:nvPicPr>
        <p:blipFill>
          <a:blip r:embed="rId2">
            <a:alphaModFix/>
          </a:blip>
          <a:stretch>
            <a:fillRect/>
          </a:stretch>
        </p:blipFill>
        <p:spPr>
          <a:xfrm>
            <a:off x="15634350" y="-2516120"/>
            <a:ext cx="5150600" cy="5255945"/>
          </a:xfrm>
          <a:prstGeom prst="rect">
            <a:avLst/>
          </a:prstGeom>
          <a:noFill/>
          <a:ln>
            <a:noFill/>
          </a:ln>
        </p:spPr>
      </p:pic>
      <p:pic>
        <p:nvPicPr>
          <p:cNvPr id="27" name="Google Shape;27;p4"/>
          <p:cNvPicPr preferRelativeResize="0"/>
          <p:nvPr/>
        </p:nvPicPr>
        <p:blipFill>
          <a:blip r:embed="rId3">
            <a:alphaModFix/>
          </a:blip>
          <a:stretch>
            <a:fillRect/>
          </a:stretch>
        </p:blipFill>
        <p:spPr>
          <a:xfrm>
            <a:off x="-1344503" y="7324850"/>
            <a:ext cx="3059139" cy="31272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grpSp>
        <p:nvGrpSpPr>
          <p:cNvPr id="29" name="Google Shape;29;p5"/>
          <p:cNvGrpSpPr/>
          <p:nvPr/>
        </p:nvGrpSpPr>
        <p:grpSpPr>
          <a:xfrm>
            <a:off x="1161320" y="-717750"/>
            <a:ext cx="2844367" cy="11083159"/>
            <a:chOff x="0" y="-47625"/>
            <a:chExt cx="1330200" cy="2919002"/>
          </a:xfrm>
        </p:grpSpPr>
        <p:sp>
          <p:nvSpPr>
            <p:cNvPr id="30" name="Google Shape;30;p5"/>
            <p:cNvSpPr/>
            <p:nvPr/>
          </p:nvSpPr>
          <p:spPr>
            <a:xfrm>
              <a:off x="0" y="0"/>
              <a:ext cx="1330078" cy="2871377"/>
            </a:xfrm>
            <a:custGeom>
              <a:rect b="b" l="l" r="r" t="t"/>
              <a:pathLst>
                <a:path extrusionOk="0" h="2871377" w="1330078">
                  <a:moveTo>
                    <a:pt x="0" y="0"/>
                  </a:moveTo>
                  <a:lnTo>
                    <a:pt x="1330078" y="0"/>
                  </a:lnTo>
                  <a:lnTo>
                    <a:pt x="1330078" y="2871377"/>
                  </a:lnTo>
                  <a:lnTo>
                    <a:pt x="0" y="2871377"/>
                  </a:lnTo>
                  <a:close/>
                </a:path>
              </a:pathLst>
            </a:custGeom>
            <a:solidFill>
              <a:srgbClr val="E85F20"/>
            </a:solidFill>
            <a:ln>
              <a:noFill/>
            </a:ln>
          </p:spPr>
        </p:sp>
        <p:sp>
          <p:nvSpPr>
            <p:cNvPr id="31" name="Google Shape;31;p5"/>
            <p:cNvSpPr txBox="1"/>
            <p:nvPr/>
          </p:nvSpPr>
          <p:spPr>
            <a:xfrm>
              <a:off x="0" y="-47625"/>
              <a:ext cx="1330200" cy="291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5"/>
          <p:cNvSpPr txBox="1"/>
          <p:nvPr>
            <p:ph type="title"/>
          </p:nvPr>
        </p:nvSpPr>
        <p:spPr>
          <a:xfrm>
            <a:off x="4340325" y="837225"/>
            <a:ext cx="135027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
          <p:cNvSpPr txBox="1"/>
          <p:nvPr>
            <p:ph idx="1" type="body"/>
          </p:nvPr>
        </p:nvSpPr>
        <p:spPr>
          <a:xfrm>
            <a:off x="6038338" y="6885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4" name="Google Shape;34;p5"/>
          <p:cNvGrpSpPr/>
          <p:nvPr/>
        </p:nvGrpSpPr>
        <p:grpSpPr>
          <a:xfrm rot="-5400000">
            <a:off x="-4046144" y="3791555"/>
            <a:ext cx="10287066" cy="2703924"/>
            <a:chOff x="0" y="-47625"/>
            <a:chExt cx="2709333" cy="645097"/>
          </a:xfrm>
        </p:grpSpPr>
        <p:sp>
          <p:nvSpPr>
            <p:cNvPr id="35" name="Google Shape;35;p5"/>
            <p:cNvSpPr/>
            <p:nvPr/>
          </p:nvSpPr>
          <p:spPr>
            <a:xfrm>
              <a:off x="0" y="0"/>
              <a:ext cx="2709333" cy="597472"/>
            </a:xfrm>
            <a:custGeom>
              <a:rect b="b" l="l" r="r" t="t"/>
              <a:pathLst>
                <a:path extrusionOk="0" h="597472" w="2709333">
                  <a:moveTo>
                    <a:pt x="0" y="0"/>
                  </a:moveTo>
                  <a:lnTo>
                    <a:pt x="2709333" y="0"/>
                  </a:lnTo>
                  <a:lnTo>
                    <a:pt x="2709333" y="597472"/>
                  </a:lnTo>
                  <a:lnTo>
                    <a:pt x="0" y="597472"/>
                  </a:lnTo>
                  <a:close/>
                </a:path>
              </a:pathLst>
            </a:custGeom>
            <a:solidFill>
              <a:srgbClr val="008199">
                <a:alpha val="29800"/>
              </a:srgbClr>
            </a:solidFill>
            <a:ln>
              <a:noFill/>
            </a:ln>
          </p:spPr>
        </p:sp>
        <p:sp>
          <p:nvSpPr>
            <p:cNvPr id="36" name="Google Shape;36;p5"/>
            <p:cNvSpPr txBox="1"/>
            <p:nvPr/>
          </p:nvSpPr>
          <p:spPr>
            <a:xfrm>
              <a:off x="0" y="-47625"/>
              <a:ext cx="2709300" cy="645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 name="Google Shape;37;p5"/>
          <p:cNvPicPr preferRelativeResize="0"/>
          <p:nvPr/>
        </p:nvPicPr>
        <p:blipFill>
          <a:blip r:embed="rId2">
            <a:alphaModFix/>
          </a:blip>
          <a:stretch>
            <a:fillRect/>
          </a:stretch>
        </p:blipFill>
        <p:spPr>
          <a:xfrm>
            <a:off x="1356050" y="7407375"/>
            <a:ext cx="2984275" cy="2958017"/>
          </a:xfrm>
          <a:prstGeom prst="rect">
            <a:avLst/>
          </a:prstGeom>
          <a:noFill/>
          <a:ln>
            <a:noFill/>
          </a:ln>
        </p:spPr>
      </p:pic>
      <p:pic>
        <p:nvPicPr>
          <p:cNvPr id="38" name="Google Shape;38;p5"/>
          <p:cNvPicPr preferRelativeResize="0"/>
          <p:nvPr/>
        </p:nvPicPr>
        <p:blipFill>
          <a:blip r:embed="rId3">
            <a:alphaModFix/>
          </a:blip>
          <a:stretch>
            <a:fillRect/>
          </a:stretch>
        </p:blipFill>
        <p:spPr>
          <a:xfrm>
            <a:off x="14746075" y="6628743"/>
            <a:ext cx="5050174" cy="500743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grpSp>
        <p:nvGrpSpPr>
          <p:cNvPr id="40" name="Google Shape;40;p6"/>
          <p:cNvGrpSpPr/>
          <p:nvPr/>
        </p:nvGrpSpPr>
        <p:grpSpPr>
          <a:xfrm>
            <a:off x="15305227" y="-398082"/>
            <a:ext cx="3503779" cy="11083159"/>
            <a:chOff x="0" y="-47625"/>
            <a:chExt cx="922800" cy="2919002"/>
          </a:xfrm>
        </p:grpSpPr>
        <p:sp>
          <p:nvSpPr>
            <p:cNvPr id="41" name="Google Shape;41;p6"/>
            <p:cNvSpPr/>
            <p:nvPr/>
          </p:nvSpPr>
          <p:spPr>
            <a:xfrm>
              <a:off x="0" y="0"/>
              <a:ext cx="922670" cy="2871377"/>
            </a:xfrm>
            <a:custGeom>
              <a:rect b="b" l="l" r="r" t="t"/>
              <a:pathLst>
                <a:path extrusionOk="0" h="2871377" w="922670">
                  <a:moveTo>
                    <a:pt x="0" y="0"/>
                  </a:moveTo>
                  <a:lnTo>
                    <a:pt x="922670" y="0"/>
                  </a:lnTo>
                  <a:lnTo>
                    <a:pt x="922670" y="2871377"/>
                  </a:lnTo>
                  <a:lnTo>
                    <a:pt x="0" y="2871377"/>
                  </a:lnTo>
                  <a:close/>
                </a:path>
              </a:pathLst>
            </a:custGeom>
            <a:solidFill>
              <a:srgbClr val="E85F20"/>
            </a:solidFill>
            <a:ln>
              <a:noFill/>
            </a:ln>
          </p:spPr>
        </p:sp>
        <p:sp>
          <p:nvSpPr>
            <p:cNvPr id="42" name="Google Shape;42;p6"/>
            <p:cNvSpPr txBox="1"/>
            <p:nvPr/>
          </p:nvSpPr>
          <p:spPr>
            <a:xfrm>
              <a:off x="0" y="-47625"/>
              <a:ext cx="922800" cy="291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6"/>
          <p:cNvSpPr txBox="1"/>
          <p:nvPr>
            <p:ph type="title"/>
          </p:nvPr>
        </p:nvSpPr>
        <p:spPr>
          <a:xfrm>
            <a:off x="0" y="908075"/>
            <a:ext cx="16552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
          <p:cNvSpPr txBox="1"/>
          <p:nvPr>
            <p:ph idx="1" type="body"/>
          </p:nvPr>
        </p:nvSpPr>
        <p:spPr>
          <a:xfrm>
            <a:off x="2017277" y="3843350"/>
            <a:ext cx="6432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5" name="Google Shape;45;p6"/>
          <p:cNvSpPr txBox="1"/>
          <p:nvPr>
            <p:ph idx="2" type="body"/>
          </p:nvPr>
        </p:nvSpPr>
        <p:spPr>
          <a:xfrm>
            <a:off x="8692974" y="3843350"/>
            <a:ext cx="6432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46" name="Google Shape;46;p6"/>
          <p:cNvPicPr preferRelativeResize="0"/>
          <p:nvPr/>
        </p:nvPicPr>
        <p:blipFill>
          <a:blip r:embed="rId2">
            <a:alphaModFix/>
          </a:blip>
          <a:stretch>
            <a:fillRect/>
          </a:stretch>
        </p:blipFill>
        <p:spPr>
          <a:xfrm>
            <a:off x="15649576" y="7082520"/>
            <a:ext cx="2814600" cy="272932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7"/>
          <p:cNvSpPr txBox="1"/>
          <p:nvPr>
            <p:ph type="title"/>
          </p:nvPr>
        </p:nvSpPr>
        <p:spPr>
          <a:xfrm>
            <a:off x="867900" y="933825"/>
            <a:ext cx="16552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body"/>
          </p:nvPr>
        </p:nvSpPr>
        <p:spPr>
          <a:xfrm>
            <a:off x="3316899" y="4830500"/>
            <a:ext cx="6509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0" name="Google Shape;50;p7"/>
          <p:cNvSpPr txBox="1"/>
          <p:nvPr>
            <p:ph idx="2" type="body"/>
          </p:nvPr>
        </p:nvSpPr>
        <p:spPr>
          <a:xfrm>
            <a:off x="10064078" y="4830500"/>
            <a:ext cx="6512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51" name="Google Shape;51;p7"/>
          <p:cNvGrpSpPr/>
          <p:nvPr/>
        </p:nvGrpSpPr>
        <p:grpSpPr>
          <a:xfrm>
            <a:off x="4" y="-181052"/>
            <a:ext cx="2158906" cy="10468053"/>
            <a:chOff x="0" y="-47625"/>
            <a:chExt cx="568597" cy="2757000"/>
          </a:xfrm>
        </p:grpSpPr>
        <p:sp>
          <p:nvSpPr>
            <p:cNvPr id="52" name="Google Shape;52;p7"/>
            <p:cNvSpPr/>
            <p:nvPr/>
          </p:nvSpPr>
          <p:spPr>
            <a:xfrm>
              <a:off x="0" y="0"/>
              <a:ext cx="568597" cy="2709333"/>
            </a:xfrm>
            <a:custGeom>
              <a:rect b="b" l="l" r="r" t="t"/>
              <a:pathLst>
                <a:path extrusionOk="0" h="2709333" w="568597">
                  <a:moveTo>
                    <a:pt x="0" y="0"/>
                  </a:moveTo>
                  <a:lnTo>
                    <a:pt x="568597" y="0"/>
                  </a:lnTo>
                  <a:lnTo>
                    <a:pt x="568597" y="2709333"/>
                  </a:lnTo>
                  <a:lnTo>
                    <a:pt x="0" y="2709333"/>
                  </a:lnTo>
                  <a:close/>
                </a:path>
              </a:pathLst>
            </a:custGeom>
            <a:solidFill>
              <a:srgbClr val="E85F20"/>
            </a:solidFill>
            <a:ln>
              <a:noFill/>
            </a:ln>
          </p:spPr>
        </p:sp>
        <p:sp>
          <p:nvSpPr>
            <p:cNvPr id="53" name="Google Shape;53;p7"/>
            <p:cNvSpPr txBox="1"/>
            <p:nvPr/>
          </p:nvSpPr>
          <p:spPr>
            <a:xfrm>
              <a:off x="0" y="-47625"/>
              <a:ext cx="5685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 name="Google Shape;54;p7"/>
          <p:cNvPicPr preferRelativeResize="0"/>
          <p:nvPr/>
        </p:nvPicPr>
        <p:blipFill>
          <a:blip r:embed="rId2">
            <a:alphaModFix/>
          </a:blip>
          <a:stretch>
            <a:fillRect/>
          </a:stretch>
        </p:blipFill>
        <p:spPr>
          <a:xfrm>
            <a:off x="-1321453" y="-53384"/>
            <a:ext cx="3465629" cy="3535783"/>
          </a:xfrm>
          <a:prstGeom prst="rect">
            <a:avLst/>
          </a:prstGeom>
          <a:noFill/>
          <a:ln>
            <a:noFill/>
          </a:ln>
        </p:spPr>
      </p:pic>
      <p:pic>
        <p:nvPicPr>
          <p:cNvPr id="55" name="Google Shape;55;p7"/>
          <p:cNvPicPr preferRelativeResize="0"/>
          <p:nvPr/>
        </p:nvPicPr>
        <p:blipFill>
          <a:blip r:embed="rId3">
            <a:alphaModFix/>
          </a:blip>
          <a:stretch>
            <a:fillRect/>
          </a:stretch>
        </p:blipFill>
        <p:spPr>
          <a:xfrm>
            <a:off x="15242800" y="5531950"/>
            <a:ext cx="4549876" cy="49970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867900" y="933825"/>
            <a:ext cx="16552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 name="Google Shape;58;p8"/>
          <p:cNvGrpSpPr/>
          <p:nvPr/>
        </p:nvGrpSpPr>
        <p:grpSpPr>
          <a:xfrm rot="10800000">
            <a:off x="541289" y="3528780"/>
            <a:ext cx="17746711" cy="2917637"/>
            <a:chOff x="0" y="-47625"/>
            <a:chExt cx="4674000" cy="768426"/>
          </a:xfrm>
        </p:grpSpPr>
        <p:sp>
          <p:nvSpPr>
            <p:cNvPr id="59" name="Google Shape;59;p8"/>
            <p:cNvSpPr/>
            <p:nvPr/>
          </p:nvSpPr>
          <p:spPr>
            <a:xfrm>
              <a:off x="0" y="0"/>
              <a:ext cx="4673994" cy="720801"/>
            </a:xfrm>
            <a:custGeom>
              <a:rect b="b" l="l" r="r" t="t"/>
              <a:pathLst>
                <a:path extrusionOk="0" h="720801" w="4673994">
                  <a:moveTo>
                    <a:pt x="0" y="0"/>
                  </a:moveTo>
                  <a:lnTo>
                    <a:pt x="4673994" y="0"/>
                  </a:lnTo>
                  <a:lnTo>
                    <a:pt x="4673994" y="720801"/>
                  </a:lnTo>
                  <a:lnTo>
                    <a:pt x="0" y="720801"/>
                  </a:lnTo>
                  <a:close/>
                </a:path>
              </a:pathLst>
            </a:custGeom>
            <a:gradFill>
              <a:gsLst>
                <a:gs pos="0">
                  <a:srgbClr val="F6FFDE"/>
                </a:gs>
                <a:gs pos="100000">
                  <a:srgbClr val="67C6A5"/>
                </a:gs>
              </a:gsLst>
              <a:lin ang="0" scaled="0"/>
            </a:gradFill>
            <a:ln>
              <a:noFill/>
            </a:ln>
          </p:spPr>
        </p:sp>
        <p:sp>
          <p:nvSpPr>
            <p:cNvPr id="60" name="Google Shape;60;p8"/>
            <p:cNvSpPr txBox="1"/>
            <p:nvPr/>
          </p:nvSpPr>
          <p:spPr>
            <a:xfrm>
              <a:off x="0" y="-47625"/>
              <a:ext cx="4674000" cy="7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8"/>
          <p:cNvGrpSpPr/>
          <p:nvPr/>
        </p:nvGrpSpPr>
        <p:grpSpPr>
          <a:xfrm>
            <a:off x="0" y="-246426"/>
            <a:ext cx="2158906" cy="10798342"/>
            <a:chOff x="0" y="-47625"/>
            <a:chExt cx="568597" cy="2757000"/>
          </a:xfrm>
        </p:grpSpPr>
        <p:sp>
          <p:nvSpPr>
            <p:cNvPr id="62" name="Google Shape;62;p8"/>
            <p:cNvSpPr/>
            <p:nvPr/>
          </p:nvSpPr>
          <p:spPr>
            <a:xfrm>
              <a:off x="0" y="0"/>
              <a:ext cx="568597" cy="2709333"/>
            </a:xfrm>
            <a:custGeom>
              <a:rect b="b" l="l" r="r" t="t"/>
              <a:pathLst>
                <a:path extrusionOk="0" h="2709333" w="568597">
                  <a:moveTo>
                    <a:pt x="0" y="0"/>
                  </a:moveTo>
                  <a:lnTo>
                    <a:pt x="568597" y="0"/>
                  </a:lnTo>
                  <a:lnTo>
                    <a:pt x="568597" y="2709333"/>
                  </a:lnTo>
                  <a:lnTo>
                    <a:pt x="0" y="2709333"/>
                  </a:lnTo>
                  <a:close/>
                </a:path>
              </a:pathLst>
            </a:custGeom>
            <a:solidFill>
              <a:srgbClr val="E85F20"/>
            </a:solidFill>
            <a:ln>
              <a:noFill/>
            </a:ln>
          </p:spPr>
        </p:sp>
        <p:sp>
          <p:nvSpPr>
            <p:cNvPr id="63" name="Google Shape;63;p8"/>
            <p:cNvSpPr txBox="1"/>
            <p:nvPr/>
          </p:nvSpPr>
          <p:spPr>
            <a:xfrm>
              <a:off x="0" y="-47625"/>
              <a:ext cx="5685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 name="Google Shape;64;p8"/>
          <p:cNvPicPr preferRelativeResize="0"/>
          <p:nvPr/>
        </p:nvPicPr>
        <p:blipFill>
          <a:blip r:embed="rId2">
            <a:alphaModFix/>
          </a:blip>
          <a:stretch>
            <a:fillRect/>
          </a:stretch>
        </p:blipFill>
        <p:spPr>
          <a:xfrm>
            <a:off x="-1321453" y="-53384"/>
            <a:ext cx="3465629" cy="353578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9"/>
          <p:cNvSpPr txBox="1"/>
          <p:nvPr>
            <p:ph type="title"/>
          </p:nvPr>
        </p:nvSpPr>
        <p:spPr>
          <a:xfrm>
            <a:off x="1677750" y="1855125"/>
            <a:ext cx="149325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IBM Plex Sans"/>
              <a:buNone/>
              <a:defRPr sz="9000">
                <a:latin typeface="IBM Plex Sans"/>
                <a:ea typeface="IBM Plex Sans"/>
                <a:cs typeface="IBM Plex Sans"/>
                <a:sym typeface="IBM Plex Sans"/>
              </a:defRPr>
            </a:lvl2pPr>
            <a:lvl3pPr lvl="2" algn="ctr">
              <a:spcBef>
                <a:spcPts val="0"/>
              </a:spcBef>
              <a:spcAft>
                <a:spcPts val="0"/>
              </a:spcAft>
              <a:buSzPts val="9000"/>
              <a:buFont typeface="IBM Plex Sans"/>
              <a:buNone/>
              <a:defRPr sz="9000">
                <a:latin typeface="IBM Plex Sans"/>
                <a:ea typeface="IBM Plex Sans"/>
                <a:cs typeface="IBM Plex Sans"/>
                <a:sym typeface="IBM Plex Sans"/>
              </a:defRPr>
            </a:lvl3pPr>
            <a:lvl4pPr lvl="3" algn="ctr">
              <a:spcBef>
                <a:spcPts val="0"/>
              </a:spcBef>
              <a:spcAft>
                <a:spcPts val="0"/>
              </a:spcAft>
              <a:buSzPts val="9000"/>
              <a:buFont typeface="IBM Plex Sans"/>
              <a:buNone/>
              <a:defRPr sz="9000">
                <a:latin typeface="IBM Plex Sans"/>
                <a:ea typeface="IBM Plex Sans"/>
                <a:cs typeface="IBM Plex Sans"/>
                <a:sym typeface="IBM Plex Sans"/>
              </a:defRPr>
            </a:lvl4pPr>
            <a:lvl5pPr lvl="4" algn="ctr">
              <a:spcBef>
                <a:spcPts val="0"/>
              </a:spcBef>
              <a:spcAft>
                <a:spcPts val="0"/>
              </a:spcAft>
              <a:buSzPts val="9000"/>
              <a:buFont typeface="IBM Plex Sans"/>
              <a:buNone/>
              <a:defRPr sz="9000">
                <a:latin typeface="IBM Plex Sans"/>
                <a:ea typeface="IBM Plex Sans"/>
                <a:cs typeface="IBM Plex Sans"/>
                <a:sym typeface="IBM Plex Sans"/>
              </a:defRPr>
            </a:lvl5pPr>
            <a:lvl6pPr lvl="5" algn="ctr">
              <a:spcBef>
                <a:spcPts val="0"/>
              </a:spcBef>
              <a:spcAft>
                <a:spcPts val="0"/>
              </a:spcAft>
              <a:buSzPts val="9000"/>
              <a:buFont typeface="IBM Plex Sans"/>
              <a:buNone/>
              <a:defRPr sz="9000">
                <a:latin typeface="IBM Plex Sans"/>
                <a:ea typeface="IBM Plex Sans"/>
                <a:cs typeface="IBM Plex Sans"/>
                <a:sym typeface="IBM Plex Sans"/>
              </a:defRPr>
            </a:lvl6pPr>
            <a:lvl7pPr lvl="6" algn="ctr">
              <a:spcBef>
                <a:spcPts val="0"/>
              </a:spcBef>
              <a:spcAft>
                <a:spcPts val="0"/>
              </a:spcAft>
              <a:buSzPts val="9000"/>
              <a:buFont typeface="IBM Plex Sans"/>
              <a:buNone/>
              <a:defRPr sz="9000">
                <a:latin typeface="IBM Plex Sans"/>
                <a:ea typeface="IBM Plex Sans"/>
                <a:cs typeface="IBM Plex Sans"/>
                <a:sym typeface="IBM Plex Sans"/>
              </a:defRPr>
            </a:lvl7pPr>
            <a:lvl8pPr lvl="7" algn="ctr">
              <a:spcBef>
                <a:spcPts val="0"/>
              </a:spcBef>
              <a:spcAft>
                <a:spcPts val="0"/>
              </a:spcAft>
              <a:buSzPts val="9000"/>
              <a:buFont typeface="IBM Plex Sans"/>
              <a:buNone/>
              <a:defRPr sz="9000">
                <a:latin typeface="IBM Plex Sans"/>
                <a:ea typeface="IBM Plex Sans"/>
                <a:cs typeface="IBM Plex Sans"/>
                <a:sym typeface="IBM Plex Sans"/>
              </a:defRPr>
            </a:lvl8pPr>
            <a:lvl9pPr lvl="8" algn="ctr">
              <a:spcBef>
                <a:spcPts val="0"/>
              </a:spcBef>
              <a:spcAft>
                <a:spcPts val="0"/>
              </a:spcAft>
              <a:buSzPts val="9000"/>
              <a:buFont typeface="IBM Plex Sans"/>
              <a:buNone/>
              <a:defRPr sz="9000">
                <a:latin typeface="IBM Plex Sans"/>
                <a:ea typeface="IBM Plex Sans"/>
                <a:cs typeface="IBM Plex Sans"/>
                <a:sym typeface="IBM Plex Sans"/>
              </a:defRPr>
            </a:lvl9pPr>
          </a:lstStyle>
          <a:p/>
        </p:txBody>
      </p:sp>
      <p:sp>
        <p:nvSpPr>
          <p:cNvPr id="67" name="Google Shape;67;p9"/>
          <p:cNvSpPr txBox="1"/>
          <p:nvPr>
            <p:ph idx="1" type="body"/>
          </p:nvPr>
        </p:nvSpPr>
        <p:spPr>
          <a:xfrm>
            <a:off x="7998950" y="4448575"/>
            <a:ext cx="8690100" cy="43665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8" name="Google Shape;68;p9"/>
          <p:cNvSpPr txBox="1"/>
          <p:nvPr>
            <p:ph idx="2" type="body"/>
          </p:nvPr>
        </p:nvSpPr>
        <p:spPr>
          <a:xfrm>
            <a:off x="1810175" y="4448575"/>
            <a:ext cx="5607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69" name="Google Shape;69;p9"/>
          <p:cNvGrpSpPr/>
          <p:nvPr/>
        </p:nvGrpSpPr>
        <p:grpSpPr>
          <a:xfrm>
            <a:off x="16088877" y="-488457"/>
            <a:ext cx="3503779" cy="11083159"/>
            <a:chOff x="0" y="-47625"/>
            <a:chExt cx="922800" cy="2919002"/>
          </a:xfrm>
        </p:grpSpPr>
        <p:sp>
          <p:nvSpPr>
            <p:cNvPr id="70" name="Google Shape;70;p9"/>
            <p:cNvSpPr/>
            <p:nvPr/>
          </p:nvSpPr>
          <p:spPr>
            <a:xfrm>
              <a:off x="0" y="0"/>
              <a:ext cx="922670" cy="2871377"/>
            </a:xfrm>
            <a:custGeom>
              <a:rect b="b" l="l" r="r" t="t"/>
              <a:pathLst>
                <a:path extrusionOk="0" h="2871377" w="922670">
                  <a:moveTo>
                    <a:pt x="0" y="0"/>
                  </a:moveTo>
                  <a:lnTo>
                    <a:pt x="922670" y="0"/>
                  </a:lnTo>
                  <a:lnTo>
                    <a:pt x="922670" y="2871377"/>
                  </a:lnTo>
                  <a:lnTo>
                    <a:pt x="0" y="2871377"/>
                  </a:lnTo>
                  <a:close/>
                </a:path>
              </a:pathLst>
            </a:custGeom>
            <a:solidFill>
              <a:srgbClr val="E85F20"/>
            </a:solidFill>
            <a:ln>
              <a:noFill/>
            </a:ln>
          </p:spPr>
        </p:sp>
        <p:sp>
          <p:nvSpPr>
            <p:cNvPr id="71" name="Google Shape;71;p9"/>
            <p:cNvSpPr txBox="1"/>
            <p:nvPr/>
          </p:nvSpPr>
          <p:spPr>
            <a:xfrm>
              <a:off x="0" y="-47625"/>
              <a:ext cx="922800" cy="291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 name="Google Shape;72;p9"/>
          <p:cNvPicPr preferRelativeResize="0"/>
          <p:nvPr/>
        </p:nvPicPr>
        <p:blipFill>
          <a:blip r:embed="rId2">
            <a:alphaModFix/>
          </a:blip>
          <a:stretch>
            <a:fillRect/>
          </a:stretch>
        </p:blipFill>
        <p:spPr>
          <a:xfrm>
            <a:off x="-1340601" y="6830623"/>
            <a:ext cx="3503300" cy="3472502"/>
          </a:xfrm>
          <a:prstGeom prst="rect">
            <a:avLst/>
          </a:prstGeom>
          <a:noFill/>
          <a:ln>
            <a:noFill/>
          </a:ln>
        </p:spPr>
      </p:pic>
      <p:pic>
        <p:nvPicPr>
          <p:cNvPr id="73" name="Google Shape;73;p9"/>
          <p:cNvPicPr preferRelativeResize="0"/>
          <p:nvPr/>
        </p:nvPicPr>
        <p:blipFill>
          <a:blip r:embed="rId3">
            <a:alphaModFix/>
          </a:blip>
          <a:stretch>
            <a:fillRect/>
          </a:stretch>
        </p:blipFill>
        <p:spPr>
          <a:xfrm>
            <a:off x="16276775" y="1028700"/>
            <a:ext cx="3154901" cy="32448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grpSp>
        <p:nvGrpSpPr>
          <p:cNvPr id="75" name="Google Shape;75;p10"/>
          <p:cNvGrpSpPr/>
          <p:nvPr/>
        </p:nvGrpSpPr>
        <p:grpSpPr>
          <a:xfrm>
            <a:off x="-134300" y="3773818"/>
            <a:ext cx="18556589" cy="5084808"/>
            <a:chOff x="0" y="-47625"/>
            <a:chExt cx="4887300" cy="1339200"/>
          </a:xfrm>
        </p:grpSpPr>
        <p:sp>
          <p:nvSpPr>
            <p:cNvPr id="76" name="Google Shape;76;p10"/>
            <p:cNvSpPr/>
            <p:nvPr/>
          </p:nvSpPr>
          <p:spPr>
            <a:xfrm>
              <a:off x="0" y="0"/>
              <a:ext cx="4887227" cy="1291462"/>
            </a:xfrm>
            <a:custGeom>
              <a:rect b="b" l="l" r="r" t="t"/>
              <a:pathLst>
                <a:path extrusionOk="0" h="1291462" w="4887227">
                  <a:moveTo>
                    <a:pt x="0" y="0"/>
                  </a:moveTo>
                  <a:lnTo>
                    <a:pt x="4887227" y="0"/>
                  </a:lnTo>
                  <a:lnTo>
                    <a:pt x="4887227" y="1291462"/>
                  </a:lnTo>
                  <a:lnTo>
                    <a:pt x="0" y="1291462"/>
                  </a:lnTo>
                  <a:close/>
                </a:path>
              </a:pathLst>
            </a:custGeom>
            <a:gradFill>
              <a:gsLst>
                <a:gs pos="0">
                  <a:srgbClr val="F6FFDE"/>
                </a:gs>
                <a:gs pos="100000">
                  <a:srgbClr val="67C6A5"/>
                </a:gs>
              </a:gsLst>
              <a:lin ang="0" scaled="0"/>
            </a:gradFill>
            <a:ln>
              <a:noFill/>
            </a:ln>
          </p:spPr>
        </p:sp>
        <p:sp>
          <p:nvSpPr>
            <p:cNvPr id="77" name="Google Shape;77;p10"/>
            <p:cNvSpPr txBox="1"/>
            <p:nvPr/>
          </p:nvSpPr>
          <p:spPr>
            <a:xfrm>
              <a:off x="0" y="-47625"/>
              <a:ext cx="4887300" cy="1339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10"/>
          <p:cNvGrpSpPr/>
          <p:nvPr/>
        </p:nvGrpSpPr>
        <p:grpSpPr>
          <a:xfrm>
            <a:off x="15376531" y="-225885"/>
            <a:ext cx="2911463" cy="11083159"/>
            <a:chOff x="0" y="-47625"/>
            <a:chExt cx="766800" cy="2919002"/>
          </a:xfrm>
        </p:grpSpPr>
        <p:sp>
          <p:nvSpPr>
            <p:cNvPr id="79" name="Google Shape;79;p10"/>
            <p:cNvSpPr/>
            <p:nvPr/>
          </p:nvSpPr>
          <p:spPr>
            <a:xfrm>
              <a:off x="0" y="0"/>
              <a:ext cx="766751" cy="2871377"/>
            </a:xfrm>
            <a:custGeom>
              <a:rect b="b" l="l" r="r" t="t"/>
              <a:pathLst>
                <a:path extrusionOk="0" h="2871377" w="766751">
                  <a:moveTo>
                    <a:pt x="0" y="0"/>
                  </a:moveTo>
                  <a:lnTo>
                    <a:pt x="766751" y="0"/>
                  </a:lnTo>
                  <a:lnTo>
                    <a:pt x="766751" y="2871377"/>
                  </a:lnTo>
                  <a:lnTo>
                    <a:pt x="0" y="2871377"/>
                  </a:lnTo>
                  <a:close/>
                </a:path>
              </a:pathLst>
            </a:custGeom>
            <a:solidFill>
              <a:srgbClr val="E85F20"/>
            </a:solidFill>
            <a:ln>
              <a:noFill/>
            </a:ln>
          </p:spPr>
        </p:sp>
        <p:sp>
          <p:nvSpPr>
            <p:cNvPr id="80" name="Google Shape;80;p10"/>
            <p:cNvSpPr txBox="1"/>
            <p:nvPr/>
          </p:nvSpPr>
          <p:spPr>
            <a:xfrm>
              <a:off x="0" y="-47625"/>
              <a:ext cx="766800" cy="291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1" name="Google Shape;81;p10"/>
          <p:cNvPicPr preferRelativeResize="0"/>
          <p:nvPr/>
        </p:nvPicPr>
        <p:blipFill>
          <a:blip r:embed="rId2">
            <a:alphaModFix/>
          </a:blip>
          <a:stretch>
            <a:fillRect/>
          </a:stretch>
        </p:blipFill>
        <p:spPr>
          <a:xfrm>
            <a:off x="15270756" y="634838"/>
            <a:ext cx="2453707" cy="2476166"/>
          </a:xfrm>
          <a:prstGeom prst="rect">
            <a:avLst/>
          </a:prstGeom>
          <a:noFill/>
          <a:ln>
            <a:noFill/>
          </a:ln>
        </p:spPr>
      </p:pic>
      <p:pic>
        <p:nvPicPr>
          <p:cNvPr id="82" name="Google Shape;82;p10"/>
          <p:cNvPicPr preferRelativeResize="0"/>
          <p:nvPr/>
        </p:nvPicPr>
        <p:blipFill>
          <a:blip r:embed="rId3">
            <a:alphaModFix/>
          </a:blip>
          <a:stretch>
            <a:fillRect/>
          </a:stretch>
        </p:blipFill>
        <p:spPr>
          <a:xfrm>
            <a:off x="-1760951" y="6161423"/>
            <a:ext cx="5440659" cy="5412626"/>
          </a:xfrm>
          <a:prstGeom prst="rect">
            <a:avLst/>
          </a:prstGeom>
          <a:noFill/>
          <a:ln>
            <a:noFill/>
          </a:ln>
        </p:spPr>
      </p:pic>
      <p:sp>
        <p:nvSpPr>
          <p:cNvPr id="83" name="Google Shape;83;p10"/>
          <p:cNvSpPr txBox="1"/>
          <p:nvPr>
            <p:ph type="title"/>
          </p:nvPr>
        </p:nvSpPr>
        <p:spPr>
          <a:xfrm>
            <a:off x="664804" y="2544300"/>
            <a:ext cx="158772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IBM Plex Sans"/>
              <a:buNone/>
              <a:defRPr sz="9000">
                <a:latin typeface="IBM Plex Sans"/>
                <a:ea typeface="IBM Plex Sans"/>
                <a:cs typeface="IBM Plex Sans"/>
                <a:sym typeface="IBM Plex Sans"/>
              </a:defRPr>
            </a:lvl2pPr>
            <a:lvl3pPr lvl="2" algn="ctr">
              <a:spcBef>
                <a:spcPts val="0"/>
              </a:spcBef>
              <a:spcAft>
                <a:spcPts val="0"/>
              </a:spcAft>
              <a:buSzPts val="9000"/>
              <a:buFont typeface="IBM Plex Sans"/>
              <a:buNone/>
              <a:defRPr sz="9000">
                <a:latin typeface="IBM Plex Sans"/>
                <a:ea typeface="IBM Plex Sans"/>
                <a:cs typeface="IBM Plex Sans"/>
                <a:sym typeface="IBM Plex Sans"/>
              </a:defRPr>
            </a:lvl3pPr>
            <a:lvl4pPr lvl="3" algn="ctr">
              <a:spcBef>
                <a:spcPts val="0"/>
              </a:spcBef>
              <a:spcAft>
                <a:spcPts val="0"/>
              </a:spcAft>
              <a:buSzPts val="9000"/>
              <a:buFont typeface="IBM Plex Sans"/>
              <a:buNone/>
              <a:defRPr sz="9000">
                <a:latin typeface="IBM Plex Sans"/>
                <a:ea typeface="IBM Plex Sans"/>
                <a:cs typeface="IBM Plex Sans"/>
                <a:sym typeface="IBM Plex Sans"/>
              </a:defRPr>
            </a:lvl4pPr>
            <a:lvl5pPr lvl="4" algn="ctr">
              <a:spcBef>
                <a:spcPts val="0"/>
              </a:spcBef>
              <a:spcAft>
                <a:spcPts val="0"/>
              </a:spcAft>
              <a:buSzPts val="9000"/>
              <a:buFont typeface="IBM Plex Sans"/>
              <a:buNone/>
              <a:defRPr sz="9000">
                <a:latin typeface="IBM Plex Sans"/>
                <a:ea typeface="IBM Plex Sans"/>
                <a:cs typeface="IBM Plex Sans"/>
                <a:sym typeface="IBM Plex Sans"/>
              </a:defRPr>
            </a:lvl5pPr>
            <a:lvl6pPr lvl="5" algn="ctr">
              <a:spcBef>
                <a:spcPts val="0"/>
              </a:spcBef>
              <a:spcAft>
                <a:spcPts val="0"/>
              </a:spcAft>
              <a:buSzPts val="9000"/>
              <a:buFont typeface="IBM Plex Sans"/>
              <a:buNone/>
              <a:defRPr sz="9000">
                <a:latin typeface="IBM Plex Sans"/>
                <a:ea typeface="IBM Plex Sans"/>
                <a:cs typeface="IBM Plex Sans"/>
                <a:sym typeface="IBM Plex Sans"/>
              </a:defRPr>
            </a:lvl6pPr>
            <a:lvl7pPr lvl="6" algn="ctr">
              <a:spcBef>
                <a:spcPts val="0"/>
              </a:spcBef>
              <a:spcAft>
                <a:spcPts val="0"/>
              </a:spcAft>
              <a:buSzPts val="9000"/>
              <a:buFont typeface="IBM Plex Sans"/>
              <a:buNone/>
              <a:defRPr sz="9000">
                <a:latin typeface="IBM Plex Sans"/>
                <a:ea typeface="IBM Plex Sans"/>
                <a:cs typeface="IBM Plex Sans"/>
                <a:sym typeface="IBM Plex Sans"/>
              </a:defRPr>
            </a:lvl7pPr>
            <a:lvl8pPr lvl="7" algn="ctr">
              <a:spcBef>
                <a:spcPts val="0"/>
              </a:spcBef>
              <a:spcAft>
                <a:spcPts val="0"/>
              </a:spcAft>
              <a:buSzPts val="9000"/>
              <a:buFont typeface="IBM Plex Sans"/>
              <a:buNone/>
              <a:defRPr sz="9000">
                <a:latin typeface="IBM Plex Sans"/>
                <a:ea typeface="IBM Plex Sans"/>
                <a:cs typeface="IBM Plex Sans"/>
                <a:sym typeface="IBM Plex Sans"/>
              </a:defRPr>
            </a:lvl8pPr>
            <a:lvl9pPr lvl="8" algn="ctr">
              <a:spcBef>
                <a:spcPts val="0"/>
              </a:spcBef>
              <a:spcAft>
                <a:spcPts val="0"/>
              </a:spcAft>
              <a:buSzPts val="9000"/>
              <a:buFont typeface="IBM Plex Sans"/>
              <a:buNone/>
              <a:defRPr sz="9000">
                <a:latin typeface="IBM Plex Sans"/>
                <a:ea typeface="IBM Plex Sans"/>
                <a:cs typeface="IBM Plex Sans"/>
                <a:sym typeface="IBM Plex Sans"/>
              </a:defRPr>
            </a:lvl9pPr>
          </a:lstStyle>
          <a:p/>
        </p:txBody>
      </p:sp>
      <p:sp>
        <p:nvSpPr>
          <p:cNvPr id="84" name="Google Shape;84;p10"/>
          <p:cNvSpPr/>
          <p:nvPr>
            <p:ph idx="2" type="pic"/>
          </p:nvPr>
        </p:nvSpPr>
        <p:spPr>
          <a:xfrm>
            <a:off x="12900222" y="4490500"/>
            <a:ext cx="4320600" cy="4114800"/>
          </a:xfrm>
          <a:prstGeom prst="rect">
            <a:avLst/>
          </a:prstGeom>
          <a:noFill/>
          <a:ln>
            <a:noFill/>
          </a:ln>
        </p:spPr>
      </p:sp>
      <p:sp>
        <p:nvSpPr>
          <p:cNvPr id="85" name="Google Shape;85;p10"/>
          <p:cNvSpPr txBox="1"/>
          <p:nvPr>
            <p:ph idx="1" type="body"/>
          </p:nvPr>
        </p:nvSpPr>
        <p:spPr>
          <a:xfrm>
            <a:off x="3468513" y="46139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67900" y="933825"/>
            <a:ext cx="165522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IBM Plex Sans"/>
              <a:buNone/>
              <a:defRPr b="1" i="0" sz="9000" u="none" cap="none" strike="noStrike">
                <a:solidFill>
                  <a:schemeClr val="lt2"/>
                </a:solidFill>
                <a:latin typeface="IBM Plex Sans"/>
                <a:ea typeface="IBM Plex Sans"/>
                <a:cs typeface="IBM Plex Sans"/>
                <a:sym typeface="IBM Plex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395325" y="40154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1pPr>
            <a:lvl2pPr indent="-381000" lvl="1" marL="914400" marR="0" rtl="0" algn="l">
              <a:spcBef>
                <a:spcPts val="56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2pPr>
            <a:lvl3pPr indent="-381000" lvl="2" marL="1371600" marR="0" rtl="0" algn="l">
              <a:spcBef>
                <a:spcPts val="48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3pPr>
            <a:lvl4pPr indent="-381000" lvl="3" marL="1828800" marR="0" rtl="0" algn="l">
              <a:spcBef>
                <a:spcPts val="40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4pPr>
            <a:lvl5pPr indent="-381000" lvl="4" marL="2286000" marR="0" rtl="0" algn="l">
              <a:spcBef>
                <a:spcPts val="40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5pPr>
            <a:lvl6pPr indent="-381000" lvl="5" marL="2743200" marR="0" rtl="0" algn="l">
              <a:spcBef>
                <a:spcPts val="40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6pPr>
            <a:lvl7pPr indent="-381000" lvl="6" marL="3200400" marR="0" rtl="0" algn="l">
              <a:spcBef>
                <a:spcPts val="40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7pPr>
            <a:lvl8pPr indent="-381000" lvl="7" marL="3657600" marR="0" rtl="0" algn="l">
              <a:spcBef>
                <a:spcPts val="40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8pPr>
            <a:lvl9pPr indent="-381000" lvl="8" marL="4114800" marR="0" rtl="0" algn="l">
              <a:spcBef>
                <a:spcPts val="400"/>
              </a:spcBef>
              <a:spcAft>
                <a:spcPts val="0"/>
              </a:spcAft>
              <a:buClr>
                <a:schemeClr val="lt2"/>
              </a:buClr>
              <a:buSzPts val="2400"/>
              <a:buFont typeface="IBM Plex Sans"/>
              <a:buChar char="•"/>
              <a:defRPr i="0" sz="2400" u="none" cap="none" strike="noStrike">
                <a:solidFill>
                  <a:schemeClr val="lt2"/>
                </a:solidFill>
                <a:latin typeface="IBM Plex Sans"/>
                <a:ea typeface="IBM Plex Sans"/>
                <a:cs typeface="IBM Plex Sans"/>
                <a:sym typeface="IBM Plex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38.png"/><Relationship Id="rId5" Type="http://schemas.openxmlformats.org/officeDocument/2006/relationships/image" Target="../media/image9.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47.png"/><Relationship Id="rId5" Type="http://schemas.openxmlformats.org/officeDocument/2006/relationships/image" Target="../media/image37.png"/><Relationship Id="rId6" Type="http://schemas.openxmlformats.org/officeDocument/2006/relationships/image" Target="../media/image42.png"/><Relationship Id="rId7" Type="http://schemas.openxmlformats.org/officeDocument/2006/relationships/image" Target="../media/image6.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51.png"/><Relationship Id="rId6"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image" Target="../media/image40.png"/><Relationship Id="rId5"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2.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66.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43.png"/><Relationship Id="rId8"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5.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7.png"/><Relationship Id="rId5" Type="http://schemas.openxmlformats.org/officeDocument/2006/relationships/image" Target="../media/image27.png"/><Relationship Id="rId6" Type="http://schemas.openxmlformats.org/officeDocument/2006/relationships/image" Target="../media/image63.png"/></Relationships>
</file>

<file path=ppt/slides/_rels/slide18.xml.rels><?xml version="1.0" encoding="UTF-8" standalone="yes"?><Relationships xmlns="http://schemas.openxmlformats.org/package/2006/relationships"><Relationship Id="rId20" Type="http://schemas.openxmlformats.org/officeDocument/2006/relationships/image" Target="../media/image77.png"/><Relationship Id="rId11" Type="http://schemas.openxmlformats.org/officeDocument/2006/relationships/image" Target="../media/image89.png"/><Relationship Id="rId22" Type="http://schemas.openxmlformats.org/officeDocument/2006/relationships/image" Target="../media/image85.png"/><Relationship Id="rId10" Type="http://schemas.openxmlformats.org/officeDocument/2006/relationships/image" Target="../media/image70.png"/><Relationship Id="rId21" Type="http://schemas.openxmlformats.org/officeDocument/2006/relationships/image" Target="../media/image79.png"/><Relationship Id="rId13" Type="http://schemas.openxmlformats.org/officeDocument/2006/relationships/image" Target="../media/image78.png"/><Relationship Id="rId12" Type="http://schemas.openxmlformats.org/officeDocument/2006/relationships/image" Target="../media/image80.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60.png"/><Relationship Id="rId9" Type="http://schemas.openxmlformats.org/officeDocument/2006/relationships/image" Target="../media/image72.png"/><Relationship Id="rId15" Type="http://schemas.openxmlformats.org/officeDocument/2006/relationships/image" Target="../media/image84.png"/><Relationship Id="rId14" Type="http://schemas.openxmlformats.org/officeDocument/2006/relationships/image" Target="../media/image76.png"/><Relationship Id="rId17" Type="http://schemas.openxmlformats.org/officeDocument/2006/relationships/image" Target="../media/image68.png"/><Relationship Id="rId16" Type="http://schemas.openxmlformats.org/officeDocument/2006/relationships/image" Target="../media/image81.png"/><Relationship Id="rId5" Type="http://schemas.openxmlformats.org/officeDocument/2006/relationships/image" Target="../media/image58.png"/><Relationship Id="rId19" Type="http://schemas.openxmlformats.org/officeDocument/2006/relationships/image" Target="../media/image82.png"/><Relationship Id="rId6" Type="http://schemas.openxmlformats.org/officeDocument/2006/relationships/image" Target="../media/image61.png"/><Relationship Id="rId18" Type="http://schemas.openxmlformats.org/officeDocument/2006/relationships/image" Target="../media/image83.png"/><Relationship Id="rId7" Type="http://schemas.openxmlformats.org/officeDocument/2006/relationships/image" Target="../media/image73.png"/><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7.png"/><Relationship Id="rId4" Type="http://schemas.openxmlformats.org/officeDocument/2006/relationships/image" Target="../media/image86.png"/><Relationship Id="rId5"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7.png"/><Relationship Id="rId4" Type="http://schemas.openxmlformats.org/officeDocument/2006/relationships/image" Target="../media/image8.png"/><Relationship Id="rId5"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image" Target="../media/image14.png"/><Relationship Id="rId5" Type="http://schemas.openxmlformats.org/officeDocument/2006/relationships/image" Target="../media/image39.png"/><Relationship Id="rId6" Type="http://schemas.openxmlformats.org/officeDocument/2006/relationships/image" Target="../media/image50.png"/><Relationship Id="rId7" Type="http://schemas.openxmlformats.org/officeDocument/2006/relationships/image" Target="../media/image31.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89" name="Shape 89"/>
        <p:cNvGrpSpPr/>
        <p:nvPr/>
      </p:nvGrpSpPr>
      <p:grpSpPr>
        <a:xfrm>
          <a:off x="0" y="0"/>
          <a:ext cx="0" cy="0"/>
          <a:chOff x="0" y="0"/>
          <a:chExt cx="0" cy="0"/>
        </a:xfrm>
      </p:grpSpPr>
      <p:pic>
        <p:nvPicPr>
          <p:cNvPr id="90" name="Google Shape;90;p11"/>
          <p:cNvPicPr preferRelativeResize="0"/>
          <p:nvPr/>
        </p:nvPicPr>
        <p:blipFill>
          <a:blip r:embed="rId3">
            <a:alphaModFix/>
          </a:blip>
          <a:stretch>
            <a:fillRect/>
          </a:stretch>
        </p:blipFill>
        <p:spPr>
          <a:xfrm>
            <a:off x="4175225" y="-3157750"/>
            <a:ext cx="14307326" cy="14592323"/>
          </a:xfrm>
          <a:prstGeom prst="rect">
            <a:avLst/>
          </a:prstGeom>
          <a:noFill/>
          <a:ln>
            <a:noFill/>
          </a:ln>
        </p:spPr>
      </p:pic>
      <p:grpSp>
        <p:nvGrpSpPr>
          <p:cNvPr id="91" name="Google Shape;91;p11"/>
          <p:cNvGrpSpPr/>
          <p:nvPr/>
        </p:nvGrpSpPr>
        <p:grpSpPr>
          <a:xfrm>
            <a:off x="547214" y="389423"/>
            <a:ext cx="15063024" cy="9156084"/>
            <a:chOff x="0" y="-47625"/>
            <a:chExt cx="3967190" cy="2411463"/>
          </a:xfrm>
        </p:grpSpPr>
        <p:sp>
          <p:nvSpPr>
            <p:cNvPr id="92" name="Google Shape;92;p11"/>
            <p:cNvSpPr/>
            <p:nvPr/>
          </p:nvSpPr>
          <p:spPr>
            <a:xfrm>
              <a:off x="0" y="0"/>
              <a:ext cx="3967190" cy="2363837"/>
            </a:xfrm>
            <a:custGeom>
              <a:rect b="b" l="l" r="r" t="t"/>
              <a:pathLst>
                <a:path extrusionOk="0" h="2363837" w="3967190">
                  <a:moveTo>
                    <a:pt x="0" y="0"/>
                  </a:moveTo>
                  <a:lnTo>
                    <a:pt x="3967190" y="0"/>
                  </a:lnTo>
                  <a:lnTo>
                    <a:pt x="3967190" y="2363837"/>
                  </a:lnTo>
                  <a:lnTo>
                    <a:pt x="0" y="2363837"/>
                  </a:lnTo>
                  <a:close/>
                </a:path>
              </a:pathLst>
            </a:custGeom>
            <a:solidFill>
              <a:srgbClr val="000000">
                <a:alpha val="0"/>
              </a:srgbClr>
            </a:solidFill>
            <a:ln cap="sq" cmpd="sng" w="95250">
              <a:solidFill>
                <a:srgbClr val="FFFFFF"/>
              </a:solidFill>
              <a:prstDash val="solid"/>
              <a:miter lim="8000"/>
              <a:headEnd len="sm" w="sm" type="none"/>
              <a:tailEnd len="sm" w="sm" type="none"/>
            </a:ln>
          </p:spPr>
        </p:sp>
        <p:sp>
          <p:nvSpPr>
            <p:cNvPr id="93" name="Google Shape;93;p11"/>
            <p:cNvSpPr txBox="1"/>
            <p:nvPr/>
          </p:nvSpPr>
          <p:spPr>
            <a:xfrm>
              <a:off x="0" y="-47625"/>
              <a:ext cx="3967190" cy="24114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1"/>
          <p:cNvGrpSpPr/>
          <p:nvPr/>
        </p:nvGrpSpPr>
        <p:grpSpPr>
          <a:xfrm>
            <a:off x="14285195" y="-488456"/>
            <a:ext cx="4197337" cy="11083086"/>
            <a:chOff x="0" y="-47625"/>
            <a:chExt cx="1105471" cy="2919002"/>
          </a:xfrm>
        </p:grpSpPr>
        <p:sp>
          <p:nvSpPr>
            <p:cNvPr id="95" name="Google Shape;95;p11"/>
            <p:cNvSpPr/>
            <p:nvPr/>
          </p:nvSpPr>
          <p:spPr>
            <a:xfrm>
              <a:off x="0" y="0"/>
              <a:ext cx="1105471" cy="2871377"/>
            </a:xfrm>
            <a:custGeom>
              <a:rect b="b" l="l" r="r" t="t"/>
              <a:pathLst>
                <a:path extrusionOk="0" h="2871377" w="1105471">
                  <a:moveTo>
                    <a:pt x="0" y="0"/>
                  </a:moveTo>
                  <a:lnTo>
                    <a:pt x="1105471" y="0"/>
                  </a:lnTo>
                  <a:lnTo>
                    <a:pt x="1105471" y="2871377"/>
                  </a:lnTo>
                  <a:lnTo>
                    <a:pt x="0" y="2871377"/>
                  </a:lnTo>
                  <a:close/>
                </a:path>
              </a:pathLst>
            </a:custGeom>
            <a:solidFill>
              <a:srgbClr val="E85F20"/>
            </a:solidFill>
            <a:ln>
              <a:noFill/>
            </a:ln>
          </p:spPr>
        </p:sp>
        <p:sp>
          <p:nvSpPr>
            <p:cNvPr id="96" name="Google Shape;96;p11"/>
            <p:cNvSpPr txBox="1"/>
            <p:nvPr/>
          </p:nvSpPr>
          <p:spPr>
            <a:xfrm>
              <a:off x="0" y="-47625"/>
              <a:ext cx="1105471"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1"/>
          <p:cNvSpPr txBox="1"/>
          <p:nvPr/>
        </p:nvSpPr>
        <p:spPr>
          <a:xfrm>
            <a:off x="1083563" y="1940800"/>
            <a:ext cx="107364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000" u="none" cap="none" strike="noStrike">
                <a:solidFill>
                  <a:srgbClr val="008199"/>
                </a:solidFill>
                <a:latin typeface="IBM Plex Sans"/>
                <a:ea typeface="IBM Plex Sans"/>
                <a:cs typeface="IBM Plex Sans"/>
                <a:sym typeface="IBM Plex Sans"/>
              </a:rPr>
              <a:t>Homeowners Insurance Providers</a:t>
            </a:r>
            <a:endParaRPr/>
          </a:p>
        </p:txBody>
      </p:sp>
      <p:grpSp>
        <p:nvGrpSpPr>
          <p:cNvPr id="98" name="Google Shape;98;p11"/>
          <p:cNvGrpSpPr/>
          <p:nvPr/>
        </p:nvGrpSpPr>
        <p:grpSpPr>
          <a:xfrm>
            <a:off x="4653015" y="8315434"/>
            <a:ext cx="13829516" cy="2279196"/>
            <a:chOff x="0" y="-47625"/>
            <a:chExt cx="3642342" cy="600282"/>
          </a:xfrm>
        </p:grpSpPr>
        <p:sp>
          <p:nvSpPr>
            <p:cNvPr id="99" name="Google Shape;99;p11"/>
            <p:cNvSpPr/>
            <p:nvPr/>
          </p:nvSpPr>
          <p:spPr>
            <a:xfrm>
              <a:off x="0" y="0"/>
              <a:ext cx="3642342" cy="552657"/>
            </a:xfrm>
            <a:custGeom>
              <a:rect b="b" l="l" r="r" t="t"/>
              <a:pathLst>
                <a:path extrusionOk="0" h="552657" w="3642342">
                  <a:moveTo>
                    <a:pt x="0" y="0"/>
                  </a:moveTo>
                  <a:lnTo>
                    <a:pt x="3642342" y="0"/>
                  </a:lnTo>
                  <a:lnTo>
                    <a:pt x="3642342" y="552657"/>
                  </a:lnTo>
                  <a:lnTo>
                    <a:pt x="0" y="552657"/>
                  </a:lnTo>
                  <a:close/>
                </a:path>
              </a:pathLst>
            </a:custGeom>
            <a:gradFill>
              <a:gsLst>
                <a:gs pos="0">
                  <a:srgbClr val="F6FFDE"/>
                </a:gs>
                <a:gs pos="100000">
                  <a:srgbClr val="67C6A5"/>
                </a:gs>
              </a:gsLst>
              <a:lin ang="0" scaled="0"/>
            </a:gradFill>
            <a:ln>
              <a:noFill/>
            </a:ln>
          </p:spPr>
        </p:sp>
        <p:sp>
          <p:nvSpPr>
            <p:cNvPr id="100" name="Google Shape;100;p11"/>
            <p:cNvSpPr txBox="1"/>
            <p:nvPr/>
          </p:nvSpPr>
          <p:spPr>
            <a:xfrm>
              <a:off x="0" y="-47625"/>
              <a:ext cx="3642342" cy="6002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rot="10800000">
            <a:off x="-685228" y="1132170"/>
            <a:ext cx="7082161" cy="808620"/>
            <a:chOff x="0" y="-47625"/>
            <a:chExt cx="1865261" cy="212970"/>
          </a:xfrm>
        </p:grpSpPr>
        <p:sp>
          <p:nvSpPr>
            <p:cNvPr id="102" name="Google Shape;102;p11"/>
            <p:cNvSpPr/>
            <p:nvPr/>
          </p:nvSpPr>
          <p:spPr>
            <a:xfrm>
              <a:off x="0" y="0"/>
              <a:ext cx="1865261" cy="165345"/>
            </a:xfrm>
            <a:custGeom>
              <a:rect b="b" l="l" r="r" t="t"/>
              <a:pathLst>
                <a:path extrusionOk="0" h="165345" w="1865261">
                  <a:moveTo>
                    <a:pt x="0" y="0"/>
                  </a:moveTo>
                  <a:lnTo>
                    <a:pt x="1865261" y="0"/>
                  </a:lnTo>
                  <a:lnTo>
                    <a:pt x="1865261" y="165345"/>
                  </a:lnTo>
                  <a:lnTo>
                    <a:pt x="0" y="165345"/>
                  </a:lnTo>
                  <a:close/>
                </a:path>
              </a:pathLst>
            </a:custGeom>
            <a:gradFill>
              <a:gsLst>
                <a:gs pos="0">
                  <a:srgbClr val="F6FFDE"/>
                </a:gs>
                <a:gs pos="100000">
                  <a:srgbClr val="67C6A5"/>
                </a:gs>
              </a:gsLst>
              <a:lin ang="0" scaled="0"/>
            </a:gradFill>
            <a:ln>
              <a:noFill/>
            </a:ln>
          </p:spPr>
        </p:sp>
        <p:sp>
          <p:nvSpPr>
            <p:cNvPr id="103" name="Google Shape;103;p11"/>
            <p:cNvSpPr txBox="1"/>
            <p:nvPr/>
          </p:nvSpPr>
          <p:spPr>
            <a:xfrm>
              <a:off x="0" y="-47625"/>
              <a:ext cx="1865261" cy="2129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3053246" y="6745797"/>
            <a:ext cx="6492240" cy="860513"/>
            <a:chOff x="0" y="25400"/>
            <a:chExt cx="8656320" cy="1147351"/>
          </a:xfrm>
        </p:grpSpPr>
        <p:sp>
          <p:nvSpPr>
            <p:cNvPr id="105" name="Google Shape;105;p11"/>
            <p:cNvSpPr txBox="1"/>
            <p:nvPr/>
          </p:nvSpPr>
          <p:spPr>
            <a:xfrm>
              <a:off x="38100" y="188342"/>
              <a:ext cx="8472505" cy="808766"/>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i="0" lang="en-US" sz="3899" u="none" cap="none" strike="noStrike">
                  <a:solidFill>
                    <a:srgbClr val="008199"/>
                  </a:solidFill>
                  <a:latin typeface="IBM Plex Sans"/>
                  <a:ea typeface="IBM Plex Sans"/>
                  <a:cs typeface="IBM Plex Sans"/>
                  <a:sym typeface="IBM Plex Sans"/>
                </a:rPr>
                <a:t>PRESENTATION</a:t>
              </a:r>
              <a:endParaRPr/>
            </a:p>
          </p:txBody>
        </p:sp>
        <p:cxnSp>
          <p:nvCxnSpPr>
            <p:cNvPr id="106" name="Google Shape;106;p11"/>
            <p:cNvCxnSpPr/>
            <p:nvPr/>
          </p:nvCxnSpPr>
          <p:spPr>
            <a:xfrm>
              <a:off x="0" y="1172751"/>
              <a:ext cx="8656320" cy="0"/>
            </a:xfrm>
            <a:prstGeom prst="straightConnector1">
              <a:avLst/>
            </a:prstGeom>
            <a:noFill/>
            <a:ln cap="flat" cmpd="sng" w="50800">
              <a:solidFill>
                <a:srgbClr val="008199"/>
              </a:solidFill>
              <a:prstDash val="solid"/>
              <a:round/>
              <a:headEnd len="sm" w="sm" type="none"/>
              <a:tailEnd len="sm" w="sm" type="none"/>
            </a:ln>
          </p:spPr>
        </p:cxnSp>
        <p:cxnSp>
          <p:nvCxnSpPr>
            <p:cNvPr id="107" name="Google Shape;107;p11"/>
            <p:cNvCxnSpPr/>
            <p:nvPr/>
          </p:nvCxnSpPr>
          <p:spPr>
            <a:xfrm>
              <a:off x="0" y="25400"/>
              <a:ext cx="8656320" cy="0"/>
            </a:xfrm>
            <a:prstGeom prst="straightConnector1">
              <a:avLst/>
            </a:prstGeom>
            <a:noFill/>
            <a:ln cap="flat" cmpd="sng" w="50800">
              <a:solidFill>
                <a:srgbClr val="008199"/>
              </a:solidFill>
              <a:prstDash val="solid"/>
              <a:round/>
              <a:headEnd len="sm" w="sm" type="none"/>
              <a:tailEnd len="sm" w="sm" type="none"/>
            </a:ln>
          </p:spPr>
        </p:cxnSp>
      </p:grpSp>
      <p:pic>
        <p:nvPicPr>
          <p:cNvPr id="108" name="Google Shape;108;p11"/>
          <p:cNvPicPr preferRelativeResize="0"/>
          <p:nvPr/>
        </p:nvPicPr>
        <p:blipFill>
          <a:blip r:embed="rId4">
            <a:alphaModFix/>
          </a:blip>
          <a:stretch>
            <a:fillRect/>
          </a:stretch>
        </p:blipFill>
        <p:spPr>
          <a:xfrm>
            <a:off x="10012699" y="389425"/>
            <a:ext cx="7699400" cy="11539931"/>
          </a:xfrm>
          <a:prstGeom prst="rect">
            <a:avLst/>
          </a:prstGeom>
          <a:noFill/>
          <a:ln>
            <a:noFill/>
          </a:ln>
        </p:spPr>
      </p:pic>
      <p:pic>
        <p:nvPicPr>
          <p:cNvPr id="109" name="Google Shape;109;p11"/>
          <p:cNvPicPr preferRelativeResize="0"/>
          <p:nvPr/>
        </p:nvPicPr>
        <p:blipFill>
          <a:blip r:embed="rId5">
            <a:alphaModFix/>
          </a:blip>
          <a:stretch>
            <a:fillRect/>
          </a:stretch>
        </p:blipFill>
        <p:spPr>
          <a:xfrm>
            <a:off x="-2248475" y="7311599"/>
            <a:ext cx="4834500" cy="4937624"/>
          </a:xfrm>
          <a:prstGeom prst="rect">
            <a:avLst/>
          </a:prstGeom>
          <a:noFill/>
          <a:ln>
            <a:noFill/>
          </a:ln>
        </p:spPr>
      </p:pic>
      <p:pic>
        <p:nvPicPr>
          <p:cNvPr id="110" name="Google Shape;110;p11"/>
          <p:cNvPicPr preferRelativeResize="0"/>
          <p:nvPr/>
        </p:nvPicPr>
        <p:blipFill>
          <a:blip r:embed="rId6">
            <a:alphaModFix/>
          </a:blip>
          <a:stretch>
            <a:fillRect/>
          </a:stretch>
        </p:blipFill>
        <p:spPr>
          <a:xfrm>
            <a:off x="15414075" y="-1824813"/>
            <a:ext cx="5150199" cy="52538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305" name="Shape 305"/>
        <p:cNvGrpSpPr/>
        <p:nvPr/>
      </p:nvGrpSpPr>
      <p:grpSpPr>
        <a:xfrm>
          <a:off x="0" y="0"/>
          <a:ext cx="0" cy="0"/>
          <a:chOff x="0" y="0"/>
          <a:chExt cx="0" cy="0"/>
        </a:xfrm>
      </p:grpSpPr>
      <p:grpSp>
        <p:nvGrpSpPr>
          <p:cNvPr id="306" name="Google Shape;306;p20"/>
          <p:cNvGrpSpPr/>
          <p:nvPr/>
        </p:nvGrpSpPr>
        <p:grpSpPr>
          <a:xfrm>
            <a:off x="16088877" y="-488456"/>
            <a:ext cx="3503262" cy="11083086"/>
            <a:chOff x="0" y="-47625"/>
            <a:chExt cx="922670" cy="2919002"/>
          </a:xfrm>
        </p:grpSpPr>
        <p:sp>
          <p:nvSpPr>
            <p:cNvPr id="307" name="Google Shape;307;p20"/>
            <p:cNvSpPr/>
            <p:nvPr/>
          </p:nvSpPr>
          <p:spPr>
            <a:xfrm>
              <a:off x="0" y="0"/>
              <a:ext cx="922670" cy="2871377"/>
            </a:xfrm>
            <a:custGeom>
              <a:rect b="b" l="l" r="r" t="t"/>
              <a:pathLst>
                <a:path extrusionOk="0" h="2871377" w="922670">
                  <a:moveTo>
                    <a:pt x="0" y="0"/>
                  </a:moveTo>
                  <a:lnTo>
                    <a:pt x="922670" y="0"/>
                  </a:lnTo>
                  <a:lnTo>
                    <a:pt x="922670" y="2871377"/>
                  </a:lnTo>
                  <a:lnTo>
                    <a:pt x="0" y="2871377"/>
                  </a:lnTo>
                  <a:close/>
                </a:path>
              </a:pathLst>
            </a:custGeom>
            <a:solidFill>
              <a:srgbClr val="E85F20"/>
            </a:solidFill>
            <a:ln>
              <a:noFill/>
            </a:ln>
          </p:spPr>
        </p:sp>
        <p:sp>
          <p:nvSpPr>
            <p:cNvPr id="308" name="Google Shape;308;p20"/>
            <p:cNvSpPr txBox="1"/>
            <p:nvPr/>
          </p:nvSpPr>
          <p:spPr>
            <a:xfrm>
              <a:off x="0" y="-47625"/>
              <a:ext cx="922670"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9" name="Google Shape;309;p20"/>
          <p:cNvPicPr preferRelativeResize="0"/>
          <p:nvPr/>
        </p:nvPicPr>
        <p:blipFill rotWithShape="1">
          <a:blip r:embed="rId3">
            <a:alphaModFix/>
          </a:blip>
          <a:srcRect b="0" l="0" r="0" t="0"/>
          <a:stretch/>
        </p:blipFill>
        <p:spPr>
          <a:xfrm>
            <a:off x="2332159" y="3385605"/>
            <a:ext cx="2648383" cy="2648383"/>
          </a:xfrm>
          <a:prstGeom prst="rect">
            <a:avLst/>
          </a:prstGeom>
          <a:noFill/>
          <a:ln>
            <a:noFill/>
          </a:ln>
        </p:spPr>
      </p:pic>
      <p:sp>
        <p:nvSpPr>
          <p:cNvPr id="310" name="Google Shape;310;p20"/>
          <p:cNvSpPr txBox="1"/>
          <p:nvPr/>
        </p:nvSpPr>
        <p:spPr>
          <a:xfrm>
            <a:off x="5150010" y="4273552"/>
            <a:ext cx="3538878"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the featured statistic.</a:t>
            </a:r>
            <a:endParaRPr/>
          </a:p>
        </p:txBody>
      </p:sp>
      <p:sp>
        <p:nvSpPr>
          <p:cNvPr id="311" name="Google Shape;311;p20"/>
          <p:cNvSpPr txBox="1"/>
          <p:nvPr/>
        </p:nvSpPr>
        <p:spPr>
          <a:xfrm>
            <a:off x="12196263" y="7718562"/>
            <a:ext cx="3538878"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the featured statistic.</a:t>
            </a:r>
            <a:endParaRPr/>
          </a:p>
        </p:txBody>
      </p:sp>
      <p:sp>
        <p:nvSpPr>
          <p:cNvPr id="312" name="Google Shape;312;p20"/>
          <p:cNvSpPr txBox="1"/>
          <p:nvPr/>
        </p:nvSpPr>
        <p:spPr>
          <a:xfrm>
            <a:off x="5150010" y="7718562"/>
            <a:ext cx="3538878"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the featured statistic.</a:t>
            </a:r>
            <a:endParaRPr/>
          </a:p>
        </p:txBody>
      </p:sp>
      <p:sp>
        <p:nvSpPr>
          <p:cNvPr id="313" name="Google Shape;313;p20"/>
          <p:cNvSpPr txBox="1"/>
          <p:nvPr/>
        </p:nvSpPr>
        <p:spPr>
          <a:xfrm>
            <a:off x="2171684" y="1028700"/>
            <a:ext cx="1394463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Our Statistics</a:t>
            </a:r>
            <a:endParaRPr/>
          </a:p>
        </p:txBody>
      </p:sp>
      <p:sp>
        <p:nvSpPr>
          <p:cNvPr id="314" name="Google Shape;314;p20"/>
          <p:cNvSpPr txBox="1"/>
          <p:nvPr/>
        </p:nvSpPr>
        <p:spPr>
          <a:xfrm>
            <a:off x="2982803" y="2457407"/>
            <a:ext cx="12322393"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the featured statistic</a:t>
            </a:r>
            <a:endParaRPr/>
          </a:p>
        </p:txBody>
      </p:sp>
      <p:pic>
        <p:nvPicPr>
          <p:cNvPr id="315" name="Google Shape;315;p20"/>
          <p:cNvPicPr preferRelativeResize="0"/>
          <p:nvPr/>
        </p:nvPicPr>
        <p:blipFill rotWithShape="1">
          <a:blip r:embed="rId4">
            <a:alphaModFix/>
          </a:blip>
          <a:srcRect b="0" l="0" r="0" t="0"/>
          <a:stretch/>
        </p:blipFill>
        <p:spPr>
          <a:xfrm>
            <a:off x="2332159" y="6830615"/>
            <a:ext cx="2648383" cy="2648383"/>
          </a:xfrm>
          <a:prstGeom prst="rect">
            <a:avLst/>
          </a:prstGeom>
          <a:noFill/>
          <a:ln>
            <a:noFill/>
          </a:ln>
        </p:spPr>
      </p:pic>
      <p:pic>
        <p:nvPicPr>
          <p:cNvPr id="316" name="Google Shape;316;p20"/>
          <p:cNvPicPr preferRelativeResize="0"/>
          <p:nvPr/>
        </p:nvPicPr>
        <p:blipFill rotWithShape="1">
          <a:blip r:embed="rId5">
            <a:alphaModFix/>
          </a:blip>
          <a:srcRect b="0" l="0" r="0" t="0"/>
          <a:stretch/>
        </p:blipFill>
        <p:spPr>
          <a:xfrm>
            <a:off x="9304476" y="3385605"/>
            <a:ext cx="2648383" cy="2648383"/>
          </a:xfrm>
          <a:prstGeom prst="rect">
            <a:avLst/>
          </a:prstGeom>
          <a:noFill/>
          <a:ln>
            <a:noFill/>
          </a:ln>
        </p:spPr>
      </p:pic>
      <p:pic>
        <p:nvPicPr>
          <p:cNvPr id="317" name="Google Shape;317;p20"/>
          <p:cNvPicPr preferRelativeResize="0"/>
          <p:nvPr/>
        </p:nvPicPr>
        <p:blipFill rotWithShape="1">
          <a:blip r:embed="rId6">
            <a:alphaModFix/>
          </a:blip>
          <a:srcRect b="0" l="0" r="0" t="0"/>
          <a:stretch/>
        </p:blipFill>
        <p:spPr>
          <a:xfrm>
            <a:off x="9304476" y="6830615"/>
            <a:ext cx="2648383" cy="2648383"/>
          </a:xfrm>
          <a:prstGeom prst="rect">
            <a:avLst/>
          </a:prstGeom>
          <a:noFill/>
          <a:ln>
            <a:noFill/>
          </a:ln>
        </p:spPr>
      </p:pic>
      <p:sp>
        <p:nvSpPr>
          <p:cNvPr id="318" name="Google Shape;318;p20"/>
          <p:cNvSpPr txBox="1"/>
          <p:nvPr/>
        </p:nvSpPr>
        <p:spPr>
          <a:xfrm>
            <a:off x="12196263" y="4273552"/>
            <a:ext cx="3538878"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the featured statistic.</a:t>
            </a:r>
            <a:endParaRPr/>
          </a:p>
        </p:txBody>
      </p:sp>
      <p:grpSp>
        <p:nvGrpSpPr>
          <p:cNvPr id="319" name="Google Shape;319;p20"/>
          <p:cNvGrpSpPr/>
          <p:nvPr/>
        </p:nvGrpSpPr>
        <p:grpSpPr>
          <a:xfrm>
            <a:off x="0" y="6019403"/>
            <a:ext cx="18288000" cy="554985"/>
            <a:chOff x="0" y="-47625"/>
            <a:chExt cx="4816593" cy="146169"/>
          </a:xfrm>
        </p:grpSpPr>
        <p:sp>
          <p:nvSpPr>
            <p:cNvPr id="320" name="Google Shape;320;p20"/>
            <p:cNvSpPr/>
            <p:nvPr/>
          </p:nvSpPr>
          <p:spPr>
            <a:xfrm>
              <a:off x="0" y="0"/>
              <a:ext cx="4816592" cy="98544"/>
            </a:xfrm>
            <a:custGeom>
              <a:rect b="b" l="l" r="r" t="t"/>
              <a:pathLst>
                <a:path extrusionOk="0" h="98544" w="4816592">
                  <a:moveTo>
                    <a:pt x="0" y="0"/>
                  </a:moveTo>
                  <a:lnTo>
                    <a:pt x="4816592" y="0"/>
                  </a:lnTo>
                  <a:lnTo>
                    <a:pt x="4816592" y="98544"/>
                  </a:lnTo>
                  <a:lnTo>
                    <a:pt x="0" y="98544"/>
                  </a:lnTo>
                  <a:close/>
                </a:path>
              </a:pathLst>
            </a:custGeom>
            <a:gradFill>
              <a:gsLst>
                <a:gs pos="0">
                  <a:srgbClr val="F6FFDE"/>
                </a:gs>
                <a:gs pos="100000">
                  <a:srgbClr val="67C6A5"/>
                </a:gs>
              </a:gsLst>
              <a:lin ang="0" scaled="0"/>
            </a:gradFill>
            <a:ln>
              <a:noFill/>
            </a:ln>
          </p:spPr>
        </p:sp>
        <p:sp>
          <p:nvSpPr>
            <p:cNvPr id="321" name="Google Shape;321;p20"/>
            <p:cNvSpPr txBox="1"/>
            <p:nvPr/>
          </p:nvSpPr>
          <p:spPr>
            <a:xfrm>
              <a:off x="0" y="-47625"/>
              <a:ext cx="4816593" cy="1461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2" name="Google Shape;322;p20"/>
          <p:cNvPicPr preferRelativeResize="0"/>
          <p:nvPr/>
        </p:nvPicPr>
        <p:blipFill>
          <a:blip r:embed="rId7">
            <a:alphaModFix/>
          </a:blip>
          <a:stretch>
            <a:fillRect/>
          </a:stretch>
        </p:blipFill>
        <p:spPr>
          <a:xfrm>
            <a:off x="-1340601" y="6830623"/>
            <a:ext cx="3503300" cy="3472502"/>
          </a:xfrm>
          <a:prstGeom prst="rect">
            <a:avLst/>
          </a:prstGeom>
          <a:noFill/>
          <a:ln>
            <a:noFill/>
          </a:ln>
        </p:spPr>
      </p:pic>
      <p:pic>
        <p:nvPicPr>
          <p:cNvPr id="323" name="Google Shape;323;p20"/>
          <p:cNvPicPr preferRelativeResize="0"/>
          <p:nvPr/>
        </p:nvPicPr>
        <p:blipFill>
          <a:blip r:embed="rId8">
            <a:alphaModFix/>
          </a:blip>
          <a:stretch>
            <a:fillRect/>
          </a:stretch>
        </p:blipFill>
        <p:spPr>
          <a:xfrm>
            <a:off x="16276775" y="1028700"/>
            <a:ext cx="3154901" cy="3244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FDE"/>
        </a:solidFill>
      </p:bgPr>
    </p:bg>
    <p:spTree>
      <p:nvGrpSpPr>
        <p:cNvPr id="327" name="Shape 327"/>
        <p:cNvGrpSpPr/>
        <p:nvPr/>
      </p:nvGrpSpPr>
      <p:grpSpPr>
        <a:xfrm>
          <a:off x="0" y="0"/>
          <a:ext cx="0" cy="0"/>
          <a:chOff x="0" y="0"/>
          <a:chExt cx="0" cy="0"/>
        </a:xfrm>
      </p:grpSpPr>
      <p:grpSp>
        <p:nvGrpSpPr>
          <p:cNvPr id="328" name="Google Shape;328;p21"/>
          <p:cNvGrpSpPr/>
          <p:nvPr/>
        </p:nvGrpSpPr>
        <p:grpSpPr>
          <a:xfrm rot="10800000">
            <a:off x="541429" y="3528796"/>
            <a:ext cx="17746571" cy="2917619"/>
            <a:chOff x="0" y="-47625"/>
            <a:chExt cx="4673994" cy="768426"/>
          </a:xfrm>
        </p:grpSpPr>
        <p:sp>
          <p:nvSpPr>
            <p:cNvPr id="329" name="Google Shape;329;p21"/>
            <p:cNvSpPr/>
            <p:nvPr/>
          </p:nvSpPr>
          <p:spPr>
            <a:xfrm>
              <a:off x="0" y="0"/>
              <a:ext cx="4673994" cy="720801"/>
            </a:xfrm>
            <a:custGeom>
              <a:rect b="b" l="l" r="r" t="t"/>
              <a:pathLst>
                <a:path extrusionOk="0" h="720801" w="4673994">
                  <a:moveTo>
                    <a:pt x="0" y="0"/>
                  </a:moveTo>
                  <a:lnTo>
                    <a:pt x="4673994" y="0"/>
                  </a:lnTo>
                  <a:lnTo>
                    <a:pt x="4673994" y="720801"/>
                  </a:lnTo>
                  <a:lnTo>
                    <a:pt x="0" y="720801"/>
                  </a:lnTo>
                  <a:close/>
                </a:path>
              </a:pathLst>
            </a:custGeom>
            <a:gradFill>
              <a:gsLst>
                <a:gs pos="0">
                  <a:srgbClr val="F6FFDE"/>
                </a:gs>
                <a:gs pos="100000">
                  <a:srgbClr val="67C6A5"/>
                </a:gs>
              </a:gsLst>
              <a:lin ang="0" scaled="0"/>
            </a:gradFill>
            <a:ln>
              <a:noFill/>
            </a:ln>
          </p:spPr>
        </p:sp>
        <p:sp>
          <p:nvSpPr>
            <p:cNvPr id="330" name="Google Shape;330;p21"/>
            <p:cNvSpPr txBox="1"/>
            <p:nvPr/>
          </p:nvSpPr>
          <p:spPr>
            <a:xfrm>
              <a:off x="0" y="-47625"/>
              <a:ext cx="4673994" cy="7684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1"/>
          <p:cNvGrpSpPr/>
          <p:nvPr/>
        </p:nvGrpSpPr>
        <p:grpSpPr>
          <a:xfrm>
            <a:off x="541429" y="-180826"/>
            <a:ext cx="2158890" cy="10467826"/>
            <a:chOff x="0" y="-47625"/>
            <a:chExt cx="568597" cy="2756958"/>
          </a:xfrm>
        </p:grpSpPr>
        <p:sp>
          <p:nvSpPr>
            <p:cNvPr id="332" name="Google Shape;332;p21"/>
            <p:cNvSpPr/>
            <p:nvPr/>
          </p:nvSpPr>
          <p:spPr>
            <a:xfrm>
              <a:off x="0" y="0"/>
              <a:ext cx="568597" cy="2709333"/>
            </a:xfrm>
            <a:custGeom>
              <a:rect b="b" l="l" r="r" t="t"/>
              <a:pathLst>
                <a:path extrusionOk="0" h="2709333" w="568597">
                  <a:moveTo>
                    <a:pt x="0" y="0"/>
                  </a:moveTo>
                  <a:lnTo>
                    <a:pt x="568597" y="0"/>
                  </a:lnTo>
                  <a:lnTo>
                    <a:pt x="568597" y="2709333"/>
                  </a:lnTo>
                  <a:lnTo>
                    <a:pt x="0" y="2709333"/>
                  </a:lnTo>
                  <a:close/>
                </a:path>
              </a:pathLst>
            </a:custGeom>
            <a:solidFill>
              <a:srgbClr val="E85F20"/>
            </a:solidFill>
            <a:ln>
              <a:noFill/>
            </a:ln>
          </p:spPr>
        </p:sp>
        <p:sp>
          <p:nvSpPr>
            <p:cNvPr id="333" name="Google Shape;333;p21"/>
            <p:cNvSpPr txBox="1"/>
            <p:nvPr/>
          </p:nvSpPr>
          <p:spPr>
            <a:xfrm>
              <a:off x="0" y="-47625"/>
              <a:ext cx="56859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1"/>
          <p:cNvGrpSpPr/>
          <p:nvPr/>
        </p:nvGrpSpPr>
        <p:grpSpPr>
          <a:xfrm>
            <a:off x="1483573" y="3337492"/>
            <a:ext cx="3490678" cy="5315448"/>
            <a:chOff x="0" y="-47625"/>
            <a:chExt cx="919355" cy="1399953"/>
          </a:xfrm>
        </p:grpSpPr>
        <p:sp>
          <p:nvSpPr>
            <p:cNvPr id="335" name="Google Shape;335;p21"/>
            <p:cNvSpPr/>
            <p:nvPr/>
          </p:nvSpPr>
          <p:spPr>
            <a:xfrm>
              <a:off x="0" y="0"/>
              <a:ext cx="919355" cy="1352328"/>
            </a:xfrm>
            <a:custGeom>
              <a:rect b="b" l="l" r="r" t="t"/>
              <a:pathLst>
                <a:path extrusionOk="0" h="1352328" w="919355">
                  <a:moveTo>
                    <a:pt x="0" y="0"/>
                  </a:moveTo>
                  <a:lnTo>
                    <a:pt x="919355" y="0"/>
                  </a:lnTo>
                  <a:lnTo>
                    <a:pt x="919355" y="1352328"/>
                  </a:lnTo>
                  <a:lnTo>
                    <a:pt x="0" y="1352328"/>
                  </a:lnTo>
                  <a:close/>
                </a:path>
              </a:pathLst>
            </a:custGeom>
            <a:solidFill>
              <a:srgbClr val="008199">
                <a:alpha val="29803"/>
              </a:srgbClr>
            </a:solidFill>
            <a:ln>
              <a:noFill/>
            </a:ln>
          </p:spPr>
        </p:sp>
        <p:sp>
          <p:nvSpPr>
            <p:cNvPr id="336" name="Google Shape;336;p21"/>
            <p:cNvSpPr txBox="1"/>
            <p:nvPr/>
          </p:nvSpPr>
          <p:spPr>
            <a:xfrm>
              <a:off x="0" y="-47625"/>
              <a:ext cx="919355" cy="13999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1"/>
          <p:cNvGrpSpPr/>
          <p:nvPr/>
        </p:nvGrpSpPr>
        <p:grpSpPr>
          <a:xfrm>
            <a:off x="9683578" y="3337492"/>
            <a:ext cx="3490678" cy="5315448"/>
            <a:chOff x="0" y="-47625"/>
            <a:chExt cx="919355" cy="1399953"/>
          </a:xfrm>
        </p:grpSpPr>
        <p:sp>
          <p:nvSpPr>
            <p:cNvPr id="338" name="Google Shape;338;p21"/>
            <p:cNvSpPr/>
            <p:nvPr/>
          </p:nvSpPr>
          <p:spPr>
            <a:xfrm>
              <a:off x="0" y="0"/>
              <a:ext cx="919355" cy="1352328"/>
            </a:xfrm>
            <a:custGeom>
              <a:rect b="b" l="l" r="r" t="t"/>
              <a:pathLst>
                <a:path extrusionOk="0" h="1352328" w="919355">
                  <a:moveTo>
                    <a:pt x="0" y="0"/>
                  </a:moveTo>
                  <a:lnTo>
                    <a:pt x="919355" y="0"/>
                  </a:lnTo>
                  <a:lnTo>
                    <a:pt x="919355" y="1352328"/>
                  </a:lnTo>
                  <a:lnTo>
                    <a:pt x="0" y="1352328"/>
                  </a:lnTo>
                  <a:close/>
                </a:path>
              </a:pathLst>
            </a:custGeom>
            <a:solidFill>
              <a:srgbClr val="008199">
                <a:alpha val="29803"/>
              </a:srgbClr>
            </a:solidFill>
            <a:ln>
              <a:noFill/>
            </a:ln>
          </p:spPr>
        </p:sp>
        <p:sp>
          <p:nvSpPr>
            <p:cNvPr id="339" name="Google Shape;339;p21"/>
            <p:cNvSpPr txBox="1"/>
            <p:nvPr/>
          </p:nvSpPr>
          <p:spPr>
            <a:xfrm>
              <a:off x="0" y="-47625"/>
              <a:ext cx="919355" cy="13999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1"/>
          <p:cNvSpPr txBox="1"/>
          <p:nvPr/>
        </p:nvSpPr>
        <p:spPr>
          <a:xfrm>
            <a:off x="5329471" y="4335737"/>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Name</a:t>
            </a:r>
            <a:endParaRPr/>
          </a:p>
        </p:txBody>
      </p:sp>
      <p:sp>
        <p:nvSpPr>
          <p:cNvPr id="341" name="Google Shape;341;p21"/>
          <p:cNvSpPr txBox="1"/>
          <p:nvPr/>
        </p:nvSpPr>
        <p:spPr>
          <a:xfrm>
            <a:off x="5329471" y="5126398"/>
            <a:ext cx="3306074"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342" name="Google Shape;342;p21"/>
          <p:cNvSpPr txBox="1"/>
          <p:nvPr/>
        </p:nvSpPr>
        <p:spPr>
          <a:xfrm>
            <a:off x="890224" y="1028700"/>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Our Specialists</a:t>
            </a:r>
            <a:endParaRPr/>
          </a:p>
        </p:txBody>
      </p:sp>
      <p:sp>
        <p:nvSpPr>
          <p:cNvPr id="343" name="Google Shape;343;p21"/>
          <p:cNvSpPr txBox="1"/>
          <p:nvPr/>
        </p:nvSpPr>
        <p:spPr>
          <a:xfrm>
            <a:off x="13529477" y="4335737"/>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Name</a:t>
            </a:r>
            <a:endParaRPr/>
          </a:p>
        </p:txBody>
      </p:sp>
      <p:sp>
        <p:nvSpPr>
          <p:cNvPr id="344" name="Google Shape;344;p21"/>
          <p:cNvSpPr txBox="1"/>
          <p:nvPr/>
        </p:nvSpPr>
        <p:spPr>
          <a:xfrm>
            <a:off x="13529477" y="5126398"/>
            <a:ext cx="3306074"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pic>
        <p:nvPicPr>
          <p:cNvPr id="345" name="Google Shape;345;p21"/>
          <p:cNvPicPr preferRelativeResize="0"/>
          <p:nvPr/>
        </p:nvPicPr>
        <p:blipFill>
          <a:blip r:embed="rId3">
            <a:alphaModFix/>
          </a:blip>
          <a:stretch>
            <a:fillRect/>
          </a:stretch>
        </p:blipFill>
        <p:spPr>
          <a:xfrm>
            <a:off x="-1321453" y="-53384"/>
            <a:ext cx="3465629" cy="3535783"/>
          </a:xfrm>
          <a:prstGeom prst="rect">
            <a:avLst/>
          </a:prstGeom>
          <a:noFill/>
          <a:ln>
            <a:noFill/>
          </a:ln>
        </p:spPr>
      </p:pic>
      <p:pic>
        <p:nvPicPr>
          <p:cNvPr id="346" name="Google Shape;346;p21"/>
          <p:cNvPicPr preferRelativeResize="0"/>
          <p:nvPr/>
        </p:nvPicPr>
        <p:blipFill>
          <a:blip r:embed="rId4">
            <a:alphaModFix/>
          </a:blip>
          <a:stretch>
            <a:fillRect/>
          </a:stretch>
        </p:blipFill>
        <p:spPr>
          <a:xfrm>
            <a:off x="13174279" y="5569811"/>
            <a:ext cx="7221949" cy="7931725"/>
          </a:xfrm>
          <a:prstGeom prst="rect">
            <a:avLst/>
          </a:prstGeom>
          <a:noFill/>
          <a:ln>
            <a:noFill/>
          </a:ln>
        </p:spPr>
      </p:pic>
      <p:pic>
        <p:nvPicPr>
          <p:cNvPr id="347" name="Google Shape;347;p21"/>
          <p:cNvPicPr preferRelativeResize="0"/>
          <p:nvPr/>
        </p:nvPicPr>
        <p:blipFill>
          <a:blip r:embed="rId5">
            <a:alphaModFix/>
          </a:blip>
          <a:stretch>
            <a:fillRect/>
          </a:stretch>
        </p:blipFill>
        <p:spPr>
          <a:xfrm>
            <a:off x="1801276" y="3835849"/>
            <a:ext cx="2820525" cy="4227784"/>
          </a:xfrm>
          <a:prstGeom prst="rect">
            <a:avLst/>
          </a:prstGeom>
          <a:noFill/>
          <a:ln>
            <a:noFill/>
          </a:ln>
        </p:spPr>
      </p:pic>
      <p:pic>
        <p:nvPicPr>
          <p:cNvPr id="348" name="Google Shape;348;p21"/>
          <p:cNvPicPr preferRelativeResize="0"/>
          <p:nvPr/>
        </p:nvPicPr>
        <p:blipFill>
          <a:blip r:embed="rId6">
            <a:alphaModFix/>
          </a:blip>
          <a:stretch>
            <a:fillRect/>
          </a:stretch>
        </p:blipFill>
        <p:spPr>
          <a:xfrm>
            <a:off x="10018650" y="3835850"/>
            <a:ext cx="2820525" cy="42277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352" name="Shape 352"/>
        <p:cNvGrpSpPr/>
        <p:nvPr/>
      </p:nvGrpSpPr>
      <p:grpSpPr>
        <a:xfrm>
          <a:off x="0" y="0"/>
          <a:ext cx="0" cy="0"/>
          <a:chOff x="0" y="0"/>
          <a:chExt cx="0" cy="0"/>
        </a:xfrm>
      </p:grpSpPr>
      <p:pic>
        <p:nvPicPr>
          <p:cNvPr id="353" name="Google Shape;353;p22"/>
          <p:cNvPicPr preferRelativeResize="0"/>
          <p:nvPr/>
        </p:nvPicPr>
        <p:blipFill>
          <a:blip r:embed="rId3">
            <a:alphaModFix/>
          </a:blip>
          <a:stretch>
            <a:fillRect/>
          </a:stretch>
        </p:blipFill>
        <p:spPr>
          <a:xfrm>
            <a:off x="5011046" y="-488440"/>
            <a:ext cx="10464276" cy="10672851"/>
          </a:xfrm>
          <a:prstGeom prst="rect">
            <a:avLst/>
          </a:prstGeom>
          <a:noFill/>
          <a:ln>
            <a:noFill/>
          </a:ln>
        </p:spPr>
      </p:pic>
      <p:grpSp>
        <p:nvGrpSpPr>
          <p:cNvPr id="354" name="Google Shape;354;p22"/>
          <p:cNvGrpSpPr/>
          <p:nvPr/>
        </p:nvGrpSpPr>
        <p:grpSpPr>
          <a:xfrm>
            <a:off x="14018077" y="-488456"/>
            <a:ext cx="4269923" cy="10305378"/>
            <a:chOff x="0" y="-47625"/>
            <a:chExt cx="1124589" cy="2714174"/>
          </a:xfrm>
        </p:grpSpPr>
        <p:sp>
          <p:nvSpPr>
            <p:cNvPr id="355" name="Google Shape;355;p22"/>
            <p:cNvSpPr/>
            <p:nvPr/>
          </p:nvSpPr>
          <p:spPr>
            <a:xfrm>
              <a:off x="0" y="0"/>
              <a:ext cx="1124589" cy="2666549"/>
            </a:xfrm>
            <a:custGeom>
              <a:rect b="b" l="l" r="r" t="t"/>
              <a:pathLst>
                <a:path extrusionOk="0" h="2666549" w="1124589">
                  <a:moveTo>
                    <a:pt x="0" y="0"/>
                  </a:moveTo>
                  <a:lnTo>
                    <a:pt x="1124589" y="0"/>
                  </a:lnTo>
                  <a:lnTo>
                    <a:pt x="1124589" y="2666549"/>
                  </a:lnTo>
                  <a:lnTo>
                    <a:pt x="0" y="2666549"/>
                  </a:lnTo>
                  <a:close/>
                </a:path>
              </a:pathLst>
            </a:custGeom>
            <a:solidFill>
              <a:srgbClr val="E85F20"/>
            </a:solidFill>
            <a:ln>
              <a:noFill/>
            </a:ln>
          </p:spPr>
        </p:sp>
        <p:sp>
          <p:nvSpPr>
            <p:cNvPr id="356" name="Google Shape;356;p22"/>
            <p:cNvSpPr txBox="1"/>
            <p:nvPr/>
          </p:nvSpPr>
          <p:spPr>
            <a:xfrm>
              <a:off x="0" y="-47625"/>
              <a:ext cx="1124589" cy="2714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2"/>
          <p:cNvGrpSpPr/>
          <p:nvPr/>
        </p:nvGrpSpPr>
        <p:grpSpPr>
          <a:xfrm>
            <a:off x="648710" y="6516758"/>
            <a:ext cx="1238987" cy="1564890"/>
            <a:chOff x="0" y="-47625"/>
            <a:chExt cx="326318" cy="412152"/>
          </a:xfrm>
        </p:grpSpPr>
        <p:sp>
          <p:nvSpPr>
            <p:cNvPr id="358" name="Google Shape;358;p22"/>
            <p:cNvSpPr/>
            <p:nvPr/>
          </p:nvSpPr>
          <p:spPr>
            <a:xfrm>
              <a:off x="0" y="0"/>
              <a:ext cx="326318" cy="364527"/>
            </a:xfrm>
            <a:custGeom>
              <a:rect b="b" l="l" r="r" t="t"/>
              <a:pathLst>
                <a:path extrusionOk="0" h="364527" w="326318">
                  <a:moveTo>
                    <a:pt x="0" y="0"/>
                  </a:moveTo>
                  <a:lnTo>
                    <a:pt x="326318" y="0"/>
                  </a:lnTo>
                  <a:lnTo>
                    <a:pt x="326318" y="364527"/>
                  </a:lnTo>
                  <a:lnTo>
                    <a:pt x="0" y="364527"/>
                  </a:lnTo>
                  <a:close/>
                </a:path>
              </a:pathLst>
            </a:custGeom>
            <a:solidFill>
              <a:srgbClr val="008199">
                <a:alpha val="29803"/>
              </a:srgbClr>
            </a:solidFill>
            <a:ln>
              <a:noFill/>
            </a:ln>
          </p:spPr>
        </p:sp>
        <p:sp>
          <p:nvSpPr>
            <p:cNvPr id="359" name="Google Shape;359;p22"/>
            <p:cNvSpPr txBox="1"/>
            <p:nvPr/>
          </p:nvSpPr>
          <p:spPr>
            <a:xfrm>
              <a:off x="0" y="-47625"/>
              <a:ext cx="326318" cy="4121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2"/>
          <p:cNvGrpSpPr/>
          <p:nvPr/>
        </p:nvGrpSpPr>
        <p:grpSpPr>
          <a:xfrm>
            <a:off x="709304" y="8545176"/>
            <a:ext cx="17578696" cy="1271746"/>
            <a:chOff x="0" y="-47625"/>
            <a:chExt cx="4629780" cy="334945"/>
          </a:xfrm>
        </p:grpSpPr>
        <p:sp>
          <p:nvSpPr>
            <p:cNvPr id="361" name="Google Shape;361;p22"/>
            <p:cNvSpPr/>
            <p:nvPr/>
          </p:nvSpPr>
          <p:spPr>
            <a:xfrm>
              <a:off x="0" y="0"/>
              <a:ext cx="4629780" cy="287320"/>
            </a:xfrm>
            <a:custGeom>
              <a:rect b="b" l="l" r="r" t="t"/>
              <a:pathLst>
                <a:path extrusionOk="0" h="287320" w="4629780">
                  <a:moveTo>
                    <a:pt x="0" y="0"/>
                  </a:moveTo>
                  <a:lnTo>
                    <a:pt x="4629780" y="0"/>
                  </a:lnTo>
                  <a:lnTo>
                    <a:pt x="4629780" y="287320"/>
                  </a:lnTo>
                  <a:lnTo>
                    <a:pt x="0" y="287320"/>
                  </a:lnTo>
                  <a:close/>
                </a:path>
              </a:pathLst>
            </a:custGeom>
            <a:gradFill>
              <a:gsLst>
                <a:gs pos="0">
                  <a:srgbClr val="F6FFDE"/>
                </a:gs>
                <a:gs pos="100000">
                  <a:srgbClr val="67C6A5"/>
                </a:gs>
              </a:gsLst>
              <a:lin ang="0" scaled="0"/>
            </a:gradFill>
            <a:ln>
              <a:noFill/>
            </a:ln>
          </p:spPr>
        </p:sp>
        <p:sp>
          <p:nvSpPr>
            <p:cNvPr id="362" name="Google Shape;362;p22"/>
            <p:cNvSpPr txBox="1"/>
            <p:nvPr/>
          </p:nvSpPr>
          <p:spPr>
            <a:xfrm>
              <a:off x="0" y="-47625"/>
              <a:ext cx="4629780" cy="3349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2"/>
          <p:cNvGrpSpPr/>
          <p:nvPr/>
        </p:nvGrpSpPr>
        <p:grpSpPr>
          <a:xfrm>
            <a:off x="8902866" y="456420"/>
            <a:ext cx="1839184" cy="2053039"/>
            <a:chOff x="0" y="-47625"/>
            <a:chExt cx="484394" cy="540718"/>
          </a:xfrm>
        </p:grpSpPr>
        <p:sp>
          <p:nvSpPr>
            <p:cNvPr id="364" name="Google Shape;364;p22"/>
            <p:cNvSpPr/>
            <p:nvPr/>
          </p:nvSpPr>
          <p:spPr>
            <a:xfrm>
              <a:off x="0" y="0"/>
              <a:ext cx="484394" cy="493093"/>
            </a:xfrm>
            <a:custGeom>
              <a:rect b="b" l="l" r="r" t="t"/>
              <a:pathLst>
                <a:path extrusionOk="0" h="493093" w="484394">
                  <a:moveTo>
                    <a:pt x="0" y="0"/>
                  </a:moveTo>
                  <a:lnTo>
                    <a:pt x="484394" y="0"/>
                  </a:lnTo>
                  <a:lnTo>
                    <a:pt x="484394" y="493093"/>
                  </a:lnTo>
                  <a:lnTo>
                    <a:pt x="0" y="493093"/>
                  </a:lnTo>
                  <a:close/>
                </a:path>
              </a:pathLst>
            </a:custGeom>
            <a:solidFill>
              <a:srgbClr val="008199">
                <a:alpha val="29803"/>
              </a:srgbClr>
            </a:solidFill>
            <a:ln>
              <a:noFill/>
            </a:ln>
          </p:spPr>
        </p:sp>
        <p:sp>
          <p:nvSpPr>
            <p:cNvPr id="365" name="Google Shape;365;p22"/>
            <p:cNvSpPr txBox="1"/>
            <p:nvPr/>
          </p:nvSpPr>
          <p:spPr>
            <a:xfrm>
              <a:off x="0" y="-47625"/>
              <a:ext cx="484394" cy="5407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22"/>
          <p:cNvGrpSpPr/>
          <p:nvPr/>
        </p:nvGrpSpPr>
        <p:grpSpPr>
          <a:xfrm>
            <a:off x="5011040" y="2679353"/>
            <a:ext cx="1429274" cy="1769591"/>
            <a:chOff x="0" y="-47625"/>
            <a:chExt cx="304977" cy="377594"/>
          </a:xfrm>
        </p:grpSpPr>
        <p:sp>
          <p:nvSpPr>
            <p:cNvPr id="367" name="Google Shape;367;p22"/>
            <p:cNvSpPr/>
            <p:nvPr/>
          </p:nvSpPr>
          <p:spPr>
            <a:xfrm>
              <a:off x="0" y="0"/>
              <a:ext cx="304977" cy="329969"/>
            </a:xfrm>
            <a:custGeom>
              <a:rect b="b" l="l" r="r" t="t"/>
              <a:pathLst>
                <a:path extrusionOk="0" h="329969" w="304977">
                  <a:moveTo>
                    <a:pt x="0" y="0"/>
                  </a:moveTo>
                  <a:lnTo>
                    <a:pt x="304977" y="0"/>
                  </a:lnTo>
                  <a:lnTo>
                    <a:pt x="304977" y="329969"/>
                  </a:lnTo>
                  <a:lnTo>
                    <a:pt x="0" y="329969"/>
                  </a:lnTo>
                  <a:close/>
                </a:path>
              </a:pathLst>
            </a:custGeom>
            <a:solidFill>
              <a:srgbClr val="008199"/>
            </a:solidFill>
            <a:ln>
              <a:noFill/>
            </a:ln>
          </p:spPr>
        </p:sp>
        <p:sp>
          <p:nvSpPr>
            <p:cNvPr id="368" name="Google Shape;368;p22"/>
            <p:cNvSpPr txBox="1"/>
            <p:nvPr/>
          </p:nvSpPr>
          <p:spPr>
            <a:xfrm>
              <a:off x="0" y="-47625"/>
              <a:ext cx="304977" cy="3775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22"/>
          <p:cNvSpPr txBox="1"/>
          <p:nvPr/>
        </p:nvSpPr>
        <p:spPr>
          <a:xfrm>
            <a:off x="5268490" y="2640596"/>
            <a:ext cx="914400" cy="184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FFFF"/>
                </a:solidFill>
                <a:latin typeface="IBM Plex Sans"/>
                <a:ea typeface="IBM Plex Sans"/>
                <a:cs typeface="IBM Plex Sans"/>
                <a:sym typeface="IBM Plex Sans"/>
              </a:rPr>
              <a:t>3</a:t>
            </a:r>
            <a:endParaRPr/>
          </a:p>
        </p:txBody>
      </p:sp>
      <p:sp>
        <p:nvSpPr>
          <p:cNvPr id="370" name="Google Shape;370;p22"/>
          <p:cNvSpPr txBox="1"/>
          <p:nvPr/>
        </p:nvSpPr>
        <p:spPr>
          <a:xfrm>
            <a:off x="2036640" y="4538284"/>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About Us</a:t>
            </a:r>
            <a:endParaRPr/>
          </a:p>
        </p:txBody>
      </p:sp>
      <p:sp>
        <p:nvSpPr>
          <p:cNvPr id="371" name="Google Shape;371;p22"/>
          <p:cNvSpPr txBox="1"/>
          <p:nvPr/>
        </p:nvSpPr>
        <p:spPr>
          <a:xfrm>
            <a:off x="2548488" y="6308964"/>
            <a:ext cx="6354378"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pic>
        <p:nvPicPr>
          <p:cNvPr id="372" name="Google Shape;372;p22"/>
          <p:cNvPicPr preferRelativeResize="0"/>
          <p:nvPr/>
        </p:nvPicPr>
        <p:blipFill>
          <a:blip r:embed="rId4">
            <a:alphaModFix/>
          </a:blip>
          <a:stretch>
            <a:fillRect/>
          </a:stretch>
        </p:blipFill>
        <p:spPr>
          <a:xfrm>
            <a:off x="-1693961" y="7857545"/>
            <a:ext cx="3581652" cy="3651086"/>
          </a:xfrm>
          <a:prstGeom prst="rect">
            <a:avLst/>
          </a:prstGeom>
          <a:noFill/>
          <a:ln>
            <a:noFill/>
          </a:ln>
        </p:spPr>
      </p:pic>
      <p:pic>
        <p:nvPicPr>
          <p:cNvPr id="373" name="Google Shape;373;p22"/>
          <p:cNvPicPr preferRelativeResize="0"/>
          <p:nvPr/>
        </p:nvPicPr>
        <p:blipFill>
          <a:blip r:embed="rId5">
            <a:alphaModFix/>
          </a:blip>
          <a:stretch>
            <a:fillRect/>
          </a:stretch>
        </p:blipFill>
        <p:spPr>
          <a:xfrm>
            <a:off x="9414724" y="1339474"/>
            <a:ext cx="8073301" cy="78275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377" name="Shape 377"/>
        <p:cNvGrpSpPr/>
        <p:nvPr/>
      </p:nvGrpSpPr>
      <p:grpSpPr>
        <a:xfrm>
          <a:off x="0" y="0"/>
          <a:ext cx="0" cy="0"/>
          <a:chOff x="0" y="0"/>
          <a:chExt cx="0" cy="0"/>
        </a:xfrm>
      </p:grpSpPr>
      <p:grpSp>
        <p:nvGrpSpPr>
          <p:cNvPr id="378" name="Google Shape;378;p23"/>
          <p:cNvGrpSpPr/>
          <p:nvPr/>
        </p:nvGrpSpPr>
        <p:grpSpPr>
          <a:xfrm>
            <a:off x="2232053" y="-488456"/>
            <a:ext cx="5050139" cy="11083086"/>
            <a:chOff x="0" y="-47625"/>
            <a:chExt cx="1330078" cy="2919002"/>
          </a:xfrm>
        </p:grpSpPr>
        <p:sp>
          <p:nvSpPr>
            <p:cNvPr id="379" name="Google Shape;379;p23"/>
            <p:cNvSpPr/>
            <p:nvPr/>
          </p:nvSpPr>
          <p:spPr>
            <a:xfrm>
              <a:off x="0" y="0"/>
              <a:ext cx="1330078" cy="2871377"/>
            </a:xfrm>
            <a:custGeom>
              <a:rect b="b" l="l" r="r" t="t"/>
              <a:pathLst>
                <a:path extrusionOk="0" h="2871377" w="1330078">
                  <a:moveTo>
                    <a:pt x="0" y="0"/>
                  </a:moveTo>
                  <a:lnTo>
                    <a:pt x="1330078" y="0"/>
                  </a:lnTo>
                  <a:lnTo>
                    <a:pt x="1330078" y="2871377"/>
                  </a:lnTo>
                  <a:lnTo>
                    <a:pt x="0" y="2871377"/>
                  </a:lnTo>
                  <a:close/>
                </a:path>
              </a:pathLst>
            </a:custGeom>
            <a:solidFill>
              <a:srgbClr val="E85F20"/>
            </a:solidFill>
            <a:ln>
              <a:noFill/>
            </a:ln>
          </p:spPr>
        </p:sp>
        <p:sp>
          <p:nvSpPr>
            <p:cNvPr id="380" name="Google Shape;380;p23"/>
            <p:cNvSpPr txBox="1"/>
            <p:nvPr/>
          </p:nvSpPr>
          <p:spPr>
            <a:xfrm>
              <a:off x="0" y="-47625"/>
              <a:ext cx="1330078"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3"/>
          <p:cNvSpPr txBox="1"/>
          <p:nvPr/>
        </p:nvSpPr>
        <p:spPr>
          <a:xfrm>
            <a:off x="8786630" y="1028700"/>
            <a:ext cx="7064228"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Future Outlook</a:t>
            </a:r>
            <a:endParaRPr/>
          </a:p>
        </p:txBody>
      </p:sp>
      <p:sp>
        <p:nvSpPr>
          <p:cNvPr id="382" name="Google Shape;382;p23"/>
          <p:cNvSpPr txBox="1"/>
          <p:nvPr/>
        </p:nvSpPr>
        <p:spPr>
          <a:xfrm>
            <a:off x="9217312" y="4470998"/>
            <a:ext cx="6202863" cy="330360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grpSp>
        <p:nvGrpSpPr>
          <p:cNvPr id="383" name="Google Shape;383;p23"/>
          <p:cNvGrpSpPr/>
          <p:nvPr/>
        </p:nvGrpSpPr>
        <p:grpSpPr>
          <a:xfrm>
            <a:off x="6477385" y="235460"/>
            <a:ext cx="1609614" cy="1405653"/>
            <a:chOff x="0" y="-47625"/>
            <a:chExt cx="423931" cy="370213"/>
          </a:xfrm>
        </p:grpSpPr>
        <p:sp>
          <p:nvSpPr>
            <p:cNvPr id="384" name="Google Shape;384;p23"/>
            <p:cNvSpPr/>
            <p:nvPr/>
          </p:nvSpPr>
          <p:spPr>
            <a:xfrm>
              <a:off x="0" y="0"/>
              <a:ext cx="423931" cy="322588"/>
            </a:xfrm>
            <a:custGeom>
              <a:rect b="b" l="l" r="r" t="t"/>
              <a:pathLst>
                <a:path extrusionOk="0" h="322588" w="423931">
                  <a:moveTo>
                    <a:pt x="0" y="0"/>
                  </a:moveTo>
                  <a:lnTo>
                    <a:pt x="423931" y="0"/>
                  </a:lnTo>
                  <a:lnTo>
                    <a:pt x="423931" y="322588"/>
                  </a:lnTo>
                  <a:lnTo>
                    <a:pt x="0" y="322588"/>
                  </a:lnTo>
                  <a:close/>
                </a:path>
              </a:pathLst>
            </a:custGeom>
            <a:solidFill>
              <a:srgbClr val="008199">
                <a:alpha val="29803"/>
              </a:srgbClr>
            </a:solidFill>
            <a:ln>
              <a:noFill/>
            </a:ln>
          </p:spPr>
        </p:sp>
        <p:sp>
          <p:nvSpPr>
            <p:cNvPr id="385" name="Google Shape;385;p23"/>
            <p:cNvSpPr txBox="1"/>
            <p:nvPr/>
          </p:nvSpPr>
          <p:spPr>
            <a:xfrm>
              <a:off x="0" y="-47625"/>
              <a:ext cx="423931" cy="3702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6" name="Google Shape;386;p23"/>
          <p:cNvPicPr preferRelativeResize="0"/>
          <p:nvPr/>
        </p:nvPicPr>
        <p:blipFill>
          <a:blip r:embed="rId3">
            <a:alphaModFix/>
          </a:blip>
          <a:stretch>
            <a:fillRect/>
          </a:stretch>
        </p:blipFill>
        <p:spPr>
          <a:xfrm>
            <a:off x="1161050" y="1028700"/>
            <a:ext cx="5275825" cy="7907499"/>
          </a:xfrm>
          <a:prstGeom prst="rect">
            <a:avLst/>
          </a:prstGeom>
          <a:noFill/>
          <a:ln>
            <a:noFill/>
          </a:ln>
        </p:spPr>
      </p:pic>
      <p:grpSp>
        <p:nvGrpSpPr>
          <p:cNvPr id="387" name="Google Shape;387;p23"/>
          <p:cNvGrpSpPr/>
          <p:nvPr/>
        </p:nvGrpSpPr>
        <p:grpSpPr>
          <a:xfrm rot="-5400000">
            <a:off x="-4136123" y="3918824"/>
            <a:ext cx="10287000" cy="2449352"/>
            <a:chOff x="0" y="-47625"/>
            <a:chExt cx="2709333" cy="645097"/>
          </a:xfrm>
        </p:grpSpPr>
        <p:sp>
          <p:nvSpPr>
            <p:cNvPr id="388" name="Google Shape;388;p23"/>
            <p:cNvSpPr/>
            <p:nvPr/>
          </p:nvSpPr>
          <p:spPr>
            <a:xfrm>
              <a:off x="0" y="0"/>
              <a:ext cx="2709333" cy="597472"/>
            </a:xfrm>
            <a:custGeom>
              <a:rect b="b" l="l" r="r" t="t"/>
              <a:pathLst>
                <a:path extrusionOk="0" h="597472" w="2709333">
                  <a:moveTo>
                    <a:pt x="0" y="0"/>
                  </a:moveTo>
                  <a:lnTo>
                    <a:pt x="2709333" y="0"/>
                  </a:lnTo>
                  <a:lnTo>
                    <a:pt x="2709333" y="597472"/>
                  </a:lnTo>
                  <a:lnTo>
                    <a:pt x="0" y="597472"/>
                  </a:lnTo>
                  <a:close/>
                </a:path>
              </a:pathLst>
            </a:custGeom>
            <a:solidFill>
              <a:srgbClr val="008199">
                <a:alpha val="29803"/>
              </a:srgbClr>
            </a:solidFill>
            <a:ln>
              <a:noFill/>
            </a:ln>
          </p:spPr>
        </p:sp>
        <p:sp>
          <p:nvSpPr>
            <p:cNvPr id="389" name="Google Shape;389;p23"/>
            <p:cNvSpPr txBox="1"/>
            <p:nvPr/>
          </p:nvSpPr>
          <p:spPr>
            <a:xfrm>
              <a:off x="0" y="-47625"/>
              <a:ext cx="2709333" cy="64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0" name="Google Shape;390;p23"/>
          <p:cNvPicPr preferRelativeResize="0"/>
          <p:nvPr/>
        </p:nvPicPr>
        <p:blipFill>
          <a:blip r:embed="rId4">
            <a:alphaModFix/>
          </a:blip>
          <a:stretch>
            <a:fillRect/>
          </a:stretch>
        </p:blipFill>
        <p:spPr>
          <a:xfrm>
            <a:off x="4572000" y="7407375"/>
            <a:ext cx="2984275" cy="2958017"/>
          </a:xfrm>
          <a:prstGeom prst="rect">
            <a:avLst/>
          </a:prstGeom>
          <a:noFill/>
          <a:ln>
            <a:noFill/>
          </a:ln>
        </p:spPr>
      </p:pic>
      <p:pic>
        <p:nvPicPr>
          <p:cNvPr id="391" name="Google Shape;391;p23"/>
          <p:cNvPicPr preferRelativeResize="0"/>
          <p:nvPr/>
        </p:nvPicPr>
        <p:blipFill>
          <a:blip r:embed="rId5">
            <a:alphaModFix/>
          </a:blip>
          <a:stretch>
            <a:fillRect/>
          </a:stretch>
        </p:blipFill>
        <p:spPr>
          <a:xfrm>
            <a:off x="14746075" y="6602993"/>
            <a:ext cx="5050174" cy="50074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395" name="Shape 395"/>
        <p:cNvGrpSpPr/>
        <p:nvPr/>
      </p:nvGrpSpPr>
      <p:grpSpPr>
        <a:xfrm>
          <a:off x="0" y="0"/>
          <a:ext cx="0" cy="0"/>
          <a:chOff x="0" y="0"/>
          <a:chExt cx="0" cy="0"/>
        </a:xfrm>
      </p:grpSpPr>
      <p:cxnSp>
        <p:nvCxnSpPr>
          <p:cNvPr id="396" name="Google Shape;396;p24"/>
          <p:cNvCxnSpPr/>
          <p:nvPr/>
        </p:nvCxnSpPr>
        <p:spPr>
          <a:xfrm>
            <a:off x="1028700" y="5682456"/>
            <a:ext cx="5794213" cy="0"/>
          </a:xfrm>
          <a:prstGeom prst="straightConnector1">
            <a:avLst/>
          </a:prstGeom>
          <a:noFill/>
          <a:ln cap="flat" cmpd="sng" w="47625">
            <a:solidFill>
              <a:srgbClr val="F6FFDE"/>
            </a:solidFill>
            <a:prstDash val="solid"/>
            <a:round/>
            <a:headEnd len="sm" w="sm" type="none"/>
            <a:tailEnd len="sm" w="sm" type="none"/>
          </a:ln>
        </p:spPr>
      </p:cxnSp>
      <p:sp>
        <p:nvSpPr>
          <p:cNvPr id="397" name="Google Shape;397;p24"/>
          <p:cNvSpPr/>
          <p:nvPr/>
        </p:nvSpPr>
        <p:spPr>
          <a:xfrm>
            <a:off x="2534354" y="550564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F6FFDE"/>
              </a:gs>
              <a:gs pos="100000">
                <a:srgbClr val="67C6A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4"/>
          <p:cNvSpPr/>
          <p:nvPr/>
        </p:nvSpPr>
        <p:spPr>
          <a:xfrm>
            <a:off x="6822913" y="550564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F6FFDE"/>
              </a:gs>
              <a:gs pos="100000">
                <a:srgbClr val="67C6A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4"/>
          <p:cNvSpPr/>
          <p:nvPr/>
        </p:nvSpPr>
        <p:spPr>
          <a:xfrm>
            <a:off x="11111471" y="548640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F6FFDE"/>
              </a:gs>
              <a:gs pos="100000">
                <a:srgbClr val="67C6A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0" name="Google Shape;400;p24"/>
          <p:cNvCxnSpPr/>
          <p:nvPr/>
        </p:nvCxnSpPr>
        <p:spPr>
          <a:xfrm flipH="1" rot="10800000">
            <a:off x="7176527" y="5664001"/>
            <a:ext cx="3934946" cy="17662"/>
          </a:xfrm>
          <a:prstGeom prst="straightConnector1">
            <a:avLst/>
          </a:prstGeom>
          <a:noFill/>
          <a:ln cap="flat" cmpd="sng" w="47625">
            <a:solidFill>
              <a:srgbClr val="F6FFDE"/>
            </a:solidFill>
            <a:prstDash val="solid"/>
            <a:round/>
            <a:headEnd len="sm" w="sm" type="none"/>
            <a:tailEnd len="sm" w="sm" type="none"/>
          </a:ln>
        </p:spPr>
      </p:cxnSp>
      <p:cxnSp>
        <p:nvCxnSpPr>
          <p:cNvPr id="401" name="Google Shape;401;p24"/>
          <p:cNvCxnSpPr/>
          <p:nvPr/>
        </p:nvCxnSpPr>
        <p:spPr>
          <a:xfrm>
            <a:off x="11465087" y="5663208"/>
            <a:ext cx="4111751" cy="0"/>
          </a:xfrm>
          <a:prstGeom prst="straightConnector1">
            <a:avLst/>
          </a:prstGeom>
          <a:noFill/>
          <a:ln cap="flat" cmpd="sng" w="47625">
            <a:solidFill>
              <a:srgbClr val="F6FFDE"/>
            </a:solidFill>
            <a:prstDash val="solid"/>
            <a:round/>
            <a:headEnd len="sm" w="sm" type="none"/>
            <a:tailEnd len="sm" w="sm" type="none"/>
          </a:ln>
        </p:spPr>
      </p:cxnSp>
      <p:cxnSp>
        <p:nvCxnSpPr>
          <p:cNvPr id="402" name="Google Shape;402;p24"/>
          <p:cNvCxnSpPr/>
          <p:nvPr/>
        </p:nvCxnSpPr>
        <p:spPr>
          <a:xfrm>
            <a:off x="15576838" y="5663208"/>
            <a:ext cx="1682462" cy="0"/>
          </a:xfrm>
          <a:prstGeom prst="straightConnector1">
            <a:avLst/>
          </a:prstGeom>
          <a:noFill/>
          <a:ln cap="flat" cmpd="sng" w="47625">
            <a:solidFill>
              <a:srgbClr val="F6FFDE"/>
            </a:solidFill>
            <a:prstDash val="solid"/>
            <a:round/>
            <a:headEnd len="sm" w="sm" type="none"/>
            <a:tailEnd len="sm" w="sm" type="none"/>
          </a:ln>
        </p:spPr>
      </p:cxnSp>
      <p:sp>
        <p:nvSpPr>
          <p:cNvPr id="403" name="Google Shape;403;p24"/>
          <p:cNvSpPr/>
          <p:nvPr/>
        </p:nvSpPr>
        <p:spPr>
          <a:xfrm>
            <a:off x="15400030" y="548640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F6FFDE"/>
              </a:gs>
              <a:gs pos="100000">
                <a:srgbClr val="67C6A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4" name="Google Shape;404;p24"/>
          <p:cNvGrpSpPr/>
          <p:nvPr/>
        </p:nvGrpSpPr>
        <p:grpSpPr>
          <a:xfrm>
            <a:off x="1556473" y="3095667"/>
            <a:ext cx="2309378" cy="2205497"/>
            <a:chOff x="0" y="-47625"/>
            <a:chExt cx="608231" cy="580872"/>
          </a:xfrm>
        </p:grpSpPr>
        <p:sp>
          <p:nvSpPr>
            <p:cNvPr id="405" name="Google Shape;405;p24"/>
            <p:cNvSpPr/>
            <p:nvPr/>
          </p:nvSpPr>
          <p:spPr>
            <a:xfrm>
              <a:off x="0" y="0"/>
              <a:ext cx="608231" cy="533247"/>
            </a:xfrm>
            <a:custGeom>
              <a:rect b="b" l="l" r="r" t="t"/>
              <a:pathLst>
                <a:path extrusionOk="0" h="533247" w="608231">
                  <a:moveTo>
                    <a:pt x="0" y="0"/>
                  </a:moveTo>
                  <a:lnTo>
                    <a:pt x="608231" y="0"/>
                  </a:lnTo>
                  <a:lnTo>
                    <a:pt x="608231" y="533247"/>
                  </a:lnTo>
                  <a:lnTo>
                    <a:pt x="0" y="533247"/>
                  </a:lnTo>
                  <a:close/>
                </a:path>
              </a:pathLst>
            </a:custGeom>
            <a:solidFill>
              <a:srgbClr val="008199"/>
            </a:solidFill>
            <a:ln>
              <a:noFill/>
            </a:ln>
          </p:spPr>
        </p:sp>
        <p:sp>
          <p:nvSpPr>
            <p:cNvPr id="406" name="Google Shape;406;p24"/>
            <p:cNvSpPr txBox="1"/>
            <p:nvPr/>
          </p:nvSpPr>
          <p:spPr>
            <a:xfrm>
              <a:off x="0" y="-47625"/>
              <a:ext cx="608231" cy="5808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4"/>
          <p:cNvGrpSpPr/>
          <p:nvPr/>
        </p:nvGrpSpPr>
        <p:grpSpPr>
          <a:xfrm>
            <a:off x="5845032" y="3095667"/>
            <a:ext cx="2309378" cy="2205497"/>
            <a:chOff x="0" y="-47625"/>
            <a:chExt cx="608231" cy="580872"/>
          </a:xfrm>
        </p:grpSpPr>
        <p:sp>
          <p:nvSpPr>
            <p:cNvPr id="408" name="Google Shape;408;p24"/>
            <p:cNvSpPr/>
            <p:nvPr/>
          </p:nvSpPr>
          <p:spPr>
            <a:xfrm>
              <a:off x="0" y="0"/>
              <a:ext cx="608231" cy="533247"/>
            </a:xfrm>
            <a:custGeom>
              <a:rect b="b" l="l" r="r" t="t"/>
              <a:pathLst>
                <a:path extrusionOk="0" h="533247" w="608231">
                  <a:moveTo>
                    <a:pt x="0" y="0"/>
                  </a:moveTo>
                  <a:lnTo>
                    <a:pt x="608231" y="0"/>
                  </a:lnTo>
                  <a:lnTo>
                    <a:pt x="608231" y="533247"/>
                  </a:lnTo>
                  <a:lnTo>
                    <a:pt x="0" y="533247"/>
                  </a:lnTo>
                  <a:close/>
                </a:path>
              </a:pathLst>
            </a:custGeom>
            <a:solidFill>
              <a:srgbClr val="008199"/>
            </a:solidFill>
            <a:ln>
              <a:noFill/>
            </a:ln>
          </p:spPr>
        </p:sp>
        <p:sp>
          <p:nvSpPr>
            <p:cNvPr id="409" name="Google Shape;409;p24"/>
            <p:cNvSpPr txBox="1"/>
            <p:nvPr/>
          </p:nvSpPr>
          <p:spPr>
            <a:xfrm>
              <a:off x="0" y="-47625"/>
              <a:ext cx="608231" cy="5808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4"/>
          <p:cNvGrpSpPr/>
          <p:nvPr/>
        </p:nvGrpSpPr>
        <p:grpSpPr>
          <a:xfrm>
            <a:off x="10133590" y="3095667"/>
            <a:ext cx="2309378" cy="2205497"/>
            <a:chOff x="0" y="-47625"/>
            <a:chExt cx="608231" cy="580872"/>
          </a:xfrm>
        </p:grpSpPr>
        <p:sp>
          <p:nvSpPr>
            <p:cNvPr id="411" name="Google Shape;411;p24"/>
            <p:cNvSpPr/>
            <p:nvPr/>
          </p:nvSpPr>
          <p:spPr>
            <a:xfrm>
              <a:off x="0" y="0"/>
              <a:ext cx="608231" cy="533247"/>
            </a:xfrm>
            <a:custGeom>
              <a:rect b="b" l="l" r="r" t="t"/>
              <a:pathLst>
                <a:path extrusionOk="0" h="533247" w="608231">
                  <a:moveTo>
                    <a:pt x="0" y="0"/>
                  </a:moveTo>
                  <a:lnTo>
                    <a:pt x="608231" y="0"/>
                  </a:lnTo>
                  <a:lnTo>
                    <a:pt x="608231" y="533247"/>
                  </a:lnTo>
                  <a:lnTo>
                    <a:pt x="0" y="533247"/>
                  </a:lnTo>
                  <a:close/>
                </a:path>
              </a:pathLst>
            </a:custGeom>
            <a:solidFill>
              <a:srgbClr val="008199"/>
            </a:solidFill>
            <a:ln>
              <a:noFill/>
            </a:ln>
          </p:spPr>
        </p:sp>
        <p:sp>
          <p:nvSpPr>
            <p:cNvPr id="412" name="Google Shape;412;p24"/>
            <p:cNvSpPr txBox="1"/>
            <p:nvPr/>
          </p:nvSpPr>
          <p:spPr>
            <a:xfrm>
              <a:off x="0" y="-47625"/>
              <a:ext cx="608231" cy="5808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4"/>
          <p:cNvGrpSpPr/>
          <p:nvPr/>
        </p:nvGrpSpPr>
        <p:grpSpPr>
          <a:xfrm>
            <a:off x="14422149" y="3095667"/>
            <a:ext cx="2309378" cy="2205497"/>
            <a:chOff x="0" y="-47625"/>
            <a:chExt cx="608231" cy="580872"/>
          </a:xfrm>
        </p:grpSpPr>
        <p:sp>
          <p:nvSpPr>
            <p:cNvPr id="414" name="Google Shape;414;p24"/>
            <p:cNvSpPr/>
            <p:nvPr/>
          </p:nvSpPr>
          <p:spPr>
            <a:xfrm>
              <a:off x="0" y="0"/>
              <a:ext cx="608231" cy="533247"/>
            </a:xfrm>
            <a:custGeom>
              <a:rect b="b" l="l" r="r" t="t"/>
              <a:pathLst>
                <a:path extrusionOk="0" h="533247" w="608231">
                  <a:moveTo>
                    <a:pt x="0" y="0"/>
                  </a:moveTo>
                  <a:lnTo>
                    <a:pt x="608231" y="0"/>
                  </a:lnTo>
                  <a:lnTo>
                    <a:pt x="608231" y="533247"/>
                  </a:lnTo>
                  <a:lnTo>
                    <a:pt x="0" y="533247"/>
                  </a:lnTo>
                  <a:close/>
                </a:path>
              </a:pathLst>
            </a:custGeom>
            <a:solidFill>
              <a:srgbClr val="008199"/>
            </a:solidFill>
            <a:ln>
              <a:noFill/>
            </a:ln>
          </p:spPr>
        </p:sp>
        <p:sp>
          <p:nvSpPr>
            <p:cNvPr id="415" name="Google Shape;415;p24"/>
            <p:cNvSpPr txBox="1"/>
            <p:nvPr/>
          </p:nvSpPr>
          <p:spPr>
            <a:xfrm>
              <a:off x="0" y="-47625"/>
              <a:ext cx="608231" cy="5808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4"/>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Process Timeline </a:t>
            </a:r>
            <a:endParaRPr/>
          </a:p>
        </p:txBody>
      </p:sp>
      <p:sp>
        <p:nvSpPr>
          <p:cNvPr id="417" name="Google Shape;417;p24"/>
          <p:cNvSpPr txBox="1"/>
          <p:nvPr/>
        </p:nvSpPr>
        <p:spPr>
          <a:xfrm>
            <a:off x="1028700" y="6620879"/>
            <a:ext cx="3364925"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8199"/>
                </a:solidFill>
                <a:latin typeface="IBM Plex Sans"/>
                <a:ea typeface="IBM Plex Sans"/>
                <a:cs typeface="IBM Plex Sans"/>
                <a:sym typeface="IBM Plex Sans"/>
              </a:rPr>
              <a:t>Add a main point</a:t>
            </a:r>
            <a:endParaRPr/>
          </a:p>
        </p:txBody>
      </p:sp>
      <p:sp>
        <p:nvSpPr>
          <p:cNvPr id="418" name="Google Shape;418;p24"/>
          <p:cNvSpPr txBox="1"/>
          <p:nvPr/>
        </p:nvSpPr>
        <p:spPr>
          <a:xfrm>
            <a:off x="1028700" y="7424408"/>
            <a:ext cx="3364925" cy="8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Elaborate on what you want to discuss. </a:t>
            </a:r>
            <a:endParaRPr/>
          </a:p>
        </p:txBody>
      </p:sp>
      <p:sp>
        <p:nvSpPr>
          <p:cNvPr id="419" name="Google Shape;419;p24"/>
          <p:cNvSpPr txBox="1"/>
          <p:nvPr/>
        </p:nvSpPr>
        <p:spPr>
          <a:xfrm>
            <a:off x="5317258" y="6620879"/>
            <a:ext cx="3364925"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8199"/>
                </a:solidFill>
                <a:latin typeface="IBM Plex Sans"/>
                <a:ea typeface="IBM Plex Sans"/>
                <a:cs typeface="IBM Plex Sans"/>
                <a:sym typeface="IBM Plex Sans"/>
              </a:rPr>
              <a:t>Add a main point</a:t>
            </a:r>
            <a:endParaRPr/>
          </a:p>
        </p:txBody>
      </p:sp>
      <p:sp>
        <p:nvSpPr>
          <p:cNvPr id="420" name="Google Shape;420;p24"/>
          <p:cNvSpPr txBox="1"/>
          <p:nvPr/>
        </p:nvSpPr>
        <p:spPr>
          <a:xfrm>
            <a:off x="5317258" y="7424408"/>
            <a:ext cx="3364925" cy="8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Elaborate on what you want to discuss. </a:t>
            </a:r>
            <a:endParaRPr/>
          </a:p>
        </p:txBody>
      </p:sp>
      <p:sp>
        <p:nvSpPr>
          <p:cNvPr id="421" name="Google Shape;421;p24"/>
          <p:cNvSpPr txBox="1"/>
          <p:nvPr/>
        </p:nvSpPr>
        <p:spPr>
          <a:xfrm>
            <a:off x="13894375" y="6620879"/>
            <a:ext cx="3364925"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8199"/>
                </a:solidFill>
                <a:latin typeface="IBM Plex Sans"/>
                <a:ea typeface="IBM Plex Sans"/>
                <a:cs typeface="IBM Plex Sans"/>
                <a:sym typeface="IBM Plex Sans"/>
              </a:rPr>
              <a:t>Add a main point</a:t>
            </a:r>
            <a:endParaRPr/>
          </a:p>
        </p:txBody>
      </p:sp>
      <p:sp>
        <p:nvSpPr>
          <p:cNvPr id="422" name="Google Shape;422;p24"/>
          <p:cNvSpPr txBox="1"/>
          <p:nvPr/>
        </p:nvSpPr>
        <p:spPr>
          <a:xfrm>
            <a:off x="13894375" y="7424408"/>
            <a:ext cx="3364925" cy="8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Elaborate on what you want to discuss. </a:t>
            </a:r>
            <a:endParaRPr/>
          </a:p>
        </p:txBody>
      </p:sp>
      <p:sp>
        <p:nvSpPr>
          <p:cNvPr id="423" name="Google Shape;423;p24"/>
          <p:cNvSpPr txBox="1"/>
          <p:nvPr/>
        </p:nvSpPr>
        <p:spPr>
          <a:xfrm>
            <a:off x="9605817" y="6620879"/>
            <a:ext cx="3364925"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8199"/>
                </a:solidFill>
                <a:latin typeface="IBM Plex Sans"/>
                <a:ea typeface="IBM Plex Sans"/>
                <a:cs typeface="IBM Plex Sans"/>
                <a:sym typeface="IBM Plex Sans"/>
              </a:rPr>
              <a:t>Add a main point</a:t>
            </a:r>
            <a:endParaRPr/>
          </a:p>
        </p:txBody>
      </p:sp>
      <p:sp>
        <p:nvSpPr>
          <p:cNvPr id="424" name="Google Shape;424;p24"/>
          <p:cNvSpPr txBox="1"/>
          <p:nvPr/>
        </p:nvSpPr>
        <p:spPr>
          <a:xfrm>
            <a:off x="9605817" y="7424408"/>
            <a:ext cx="3364925" cy="8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Elaborate on what you want to discuss. </a:t>
            </a:r>
            <a:endParaRPr/>
          </a:p>
        </p:txBody>
      </p:sp>
      <p:grpSp>
        <p:nvGrpSpPr>
          <p:cNvPr id="425" name="Google Shape;425;p24"/>
          <p:cNvGrpSpPr/>
          <p:nvPr/>
        </p:nvGrpSpPr>
        <p:grpSpPr>
          <a:xfrm>
            <a:off x="0" y="-330793"/>
            <a:ext cx="676275" cy="11083086"/>
            <a:chOff x="0" y="-47625"/>
            <a:chExt cx="178114" cy="2919002"/>
          </a:xfrm>
        </p:grpSpPr>
        <p:sp>
          <p:nvSpPr>
            <p:cNvPr id="426" name="Google Shape;426;p24"/>
            <p:cNvSpPr/>
            <p:nvPr/>
          </p:nvSpPr>
          <p:spPr>
            <a:xfrm>
              <a:off x="0" y="0"/>
              <a:ext cx="178114" cy="2871377"/>
            </a:xfrm>
            <a:custGeom>
              <a:rect b="b" l="l" r="r" t="t"/>
              <a:pathLst>
                <a:path extrusionOk="0" h="2871377" w="178114">
                  <a:moveTo>
                    <a:pt x="0" y="0"/>
                  </a:moveTo>
                  <a:lnTo>
                    <a:pt x="178114" y="0"/>
                  </a:lnTo>
                  <a:lnTo>
                    <a:pt x="178114" y="2871377"/>
                  </a:lnTo>
                  <a:lnTo>
                    <a:pt x="0" y="2871377"/>
                  </a:lnTo>
                  <a:close/>
                </a:path>
              </a:pathLst>
            </a:custGeom>
            <a:solidFill>
              <a:srgbClr val="E85F20"/>
            </a:solidFill>
            <a:ln>
              <a:noFill/>
            </a:ln>
          </p:spPr>
        </p:sp>
        <p:sp>
          <p:nvSpPr>
            <p:cNvPr id="427" name="Google Shape;427;p24"/>
            <p:cNvSpPr txBox="1"/>
            <p:nvPr/>
          </p:nvSpPr>
          <p:spPr>
            <a:xfrm>
              <a:off x="0" y="-47625"/>
              <a:ext cx="178114"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4"/>
          <p:cNvGrpSpPr/>
          <p:nvPr/>
        </p:nvGrpSpPr>
        <p:grpSpPr>
          <a:xfrm>
            <a:off x="15400030" y="9392982"/>
            <a:ext cx="2887970" cy="981860"/>
            <a:chOff x="0" y="-47625"/>
            <a:chExt cx="760618" cy="258597"/>
          </a:xfrm>
        </p:grpSpPr>
        <p:sp>
          <p:nvSpPr>
            <p:cNvPr id="429" name="Google Shape;429;p24"/>
            <p:cNvSpPr/>
            <p:nvPr/>
          </p:nvSpPr>
          <p:spPr>
            <a:xfrm>
              <a:off x="0" y="0"/>
              <a:ext cx="760618" cy="210972"/>
            </a:xfrm>
            <a:custGeom>
              <a:rect b="b" l="l" r="r" t="t"/>
              <a:pathLst>
                <a:path extrusionOk="0" h="210972" w="760618">
                  <a:moveTo>
                    <a:pt x="0" y="0"/>
                  </a:moveTo>
                  <a:lnTo>
                    <a:pt x="760618" y="0"/>
                  </a:lnTo>
                  <a:lnTo>
                    <a:pt x="760618" y="210972"/>
                  </a:lnTo>
                  <a:lnTo>
                    <a:pt x="0" y="210972"/>
                  </a:lnTo>
                  <a:close/>
                </a:path>
              </a:pathLst>
            </a:custGeom>
            <a:gradFill>
              <a:gsLst>
                <a:gs pos="0">
                  <a:srgbClr val="F6FFDE"/>
                </a:gs>
                <a:gs pos="100000">
                  <a:srgbClr val="67C6A5"/>
                </a:gs>
              </a:gsLst>
              <a:lin ang="0" scaled="0"/>
            </a:gradFill>
            <a:ln>
              <a:noFill/>
            </a:ln>
          </p:spPr>
        </p:sp>
        <p:sp>
          <p:nvSpPr>
            <p:cNvPr id="430" name="Google Shape;430;p24"/>
            <p:cNvSpPr txBox="1"/>
            <p:nvPr/>
          </p:nvSpPr>
          <p:spPr>
            <a:xfrm>
              <a:off x="0" y="-47625"/>
              <a:ext cx="760618" cy="2585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1" name="Google Shape;431;p24"/>
          <p:cNvPicPr preferRelativeResize="0"/>
          <p:nvPr/>
        </p:nvPicPr>
        <p:blipFill>
          <a:blip r:embed="rId3">
            <a:alphaModFix/>
          </a:blip>
          <a:stretch>
            <a:fillRect/>
          </a:stretch>
        </p:blipFill>
        <p:spPr>
          <a:xfrm>
            <a:off x="13231112" y="-4641075"/>
            <a:ext cx="7225818" cy="7374726"/>
          </a:xfrm>
          <a:prstGeom prst="rect">
            <a:avLst/>
          </a:prstGeom>
          <a:noFill/>
          <a:ln>
            <a:noFill/>
          </a:ln>
        </p:spPr>
      </p:pic>
      <p:pic>
        <p:nvPicPr>
          <p:cNvPr id="432" name="Google Shape;432;p24"/>
          <p:cNvPicPr preferRelativeResize="0"/>
          <p:nvPr/>
        </p:nvPicPr>
        <p:blipFill>
          <a:blip r:embed="rId4">
            <a:alphaModFix/>
          </a:blip>
          <a:stretch>
            <a:fillRect/>
          </a:stretch>
        </p:blipFill>
        <p:spPr>
          <a:xfrm>
            <a:off x="-1133407" y="396054"/>
            <a:ext cx="3228375" cy="3544440"/>
          </a:xfrm>
          <a:prstGeom prst="rect">
            <a:avLst/>
          </a:prstGeom>
          <a:noFill/>
          <a:ln>
            <a:noFill/>
          </a:ln>
        </p:spPr>
      </p:pic>
      <p:pic>
        <p:nvPicPr>
          <p:cNvPr id="433" name="Google Shape;433;p24"/>
          <p:cNvPicPr preferRelativeResize="0"/>
          <p:nvPr/>
        </p:nvPicPr>
        <p:blipFill>
          <a:blip r:embed="rId5">
            <a:alphaModFix/>
          </a:blip>
          <a:stretch>
            <a:fillRect/>
          </a:stretch>
        </p:blipFill>
        <p:spPr>
          <a:xfrm>
            <a:off x="12679733" y="8552444"/>
            <a:ext cx="1682450" cy="1721127"/>
          </a:xfrm>
          <a:prstGeom prst="rect">
            <a:avLst/>
          </a:prstGeom>
          <a:noFill/>
          <a:ln>
            <a:noFill/>
          </a:ln>
        </p:spPr>
      </p:pic>
      <p:pic>
        <p:nvPicPr>
          <p:cNvPr id="434" name="Google Shape;434;p24"/>
          <p:cNvPicPr preferRelativeResize="0"/>
          <p:nvPr/>
        </p:nvPicPr>
        <p:blipFill>
          <a:blip r:embed="rId6">
            <a:alphaModFix/>
          </a:blip>
          <a:stretch>
            <a:fillRect/>
          </a:stretch>
        </p:blipFill>
        <p:spPr>
          <a:xfrm>
            <a:off x="1947775" y="3525425"/>
            <a:ext cx="1526775" cy="1526775"/>
          </a:xfrm>
          <a:prstGeom prst="rect">
            <a:avLst/>
          </a:prstGeom>
          <a:noFill/>
          <a:ln>
            <a:noFill/>
          </a:ln>
        </p:spPr>
      </p:pic>
      <p:pic>
        <p:nvPicPr>
          <p:cNvPr id="435" name="Google Shape;435;p24"/>
          <p:cNvPicPr preferRelativeResize="0"/>
          <p:nvPr/>
        </p:nvPicPr>
        <p:blipFill>
          <a:blip r:embed="rId7">
            <a:alphaModFix/>
          </a:blip>
          <a:stretch>
            <a:fillRect/>
          </a:stretch>
        </p:blipFill>
        <p:spPr>
          <a:xfrm>
            <a:off x="6317437" y="3603027"/>
            <a:ext cx="1364614" cy="1371600"/>
          </a:xfrm>
          <a:prstGeom prst="rect">
            <a:avLst/>
          </a:prstGeom>
          <a:noFill/>
          <a:ln>
            <a:noFill/>
          </a:ln>
        </p:spPr>
      </p:pic>
      <p:pic>
        <p:nvPicPr>
          <p:cNvPr id="436" name="Google Shape;436;p24"/>
          <p:cNvPicPr preferRelativeResize="0"/>
          <p:nvPr/>
        </p:nvPicPr>
        <p:blipFill>
          <a:blip r:embed="rId8">
            <a:alphaModFix/>
          </a:blip>
          <a:stretch>
            <a:fillRect/>
          </a:stretch>
        </p:blipFill>
        <p:spPr>
          <a:xfrm>
            <a:off x="10524900" y="3505767"/>
            <a:ext cx="1526775" cy="1534333"/>
          </a:xfrm>
          <a:prstGeom prst="rect">
            <a:avLst/>
          </a:prstGeom>
          <a:noFill/>
          <a:ln>
            <a:noFill/>
          </a:ln>
        </p:spPr>
      </p:pic>
      <p:pic>
        <p:nvPicPr>
          <p:cNvPr id="437" name="Google Shape;437;p24"/>
          <p:cNvPicPr preferRelativeResize="0"/>
          <p:nvPr/>
        </p:nvPicPr>
        <p:blipFill>
          <a:blip r:embed="rId9">
            <a:alphaModFix/>
          </a:blip>
          <a:stretch>
            <a:fillRect/>
          </a:stretch>
        </p:blipFill>
        <p:spPr>
          <a:xfrm>
            <a:off x="14894525" y="3516113"/>
            <a:ext cx="1364625" cy="1364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FDE"/>
        </a:solidFill>
      </p:bgPr>
    </p:bg>
    <p:spTree>
      <p:nvGrpSpPr>
        <p:cNvPr id="441" name="Shape 441"/>
        <p:cNvGrpSpPr/>
        <p:nvPr/>
      </p:nvGrpSpPr>
      <p:grpSpPr>
        <a:xfrm>
          <a:off x="0" y="0"/>
          <a:ext cx="0" cy="0"/>
          <a:chOff x="0" y="0"/>
          <a:chExt cx="0" cy="0"/>
        </a:xfrm>
      </p:grpSpPr>
      <p:grpSp>
        <p:nvGrpSpPr>
          <p:cNvPr id="442" name="Google Shape;442;p25"/>
          <p:cNvGrpSpPr/>
          <p:nvPr/>
        </p:nvGrpSpPr>
        <p:grpSpPr>
          <a:xfrm>
            <a:off x="9502768" y="-180826"/>
            <a:ext cx="8785232" cy="7992893"/>
            <a:chOff x="0" y="-47625"/>
            <a:chExt cx="2313806" cy="2105124"/>
          </a:xfrm>
        </p:grpSpPr>
        <p:sp>
          <p:nvSpPr>
            <p:cNvPr id="443" name="Google Shape;443;p25"/>
            <p:cNvSpPr/>
            <p:nvPr/>
          </p:nvSpPr>
          <p:spPr>
            <a:xfrm>
              <a:off x="0" y="0"/>
              <a:ext cx="2313806" cy="2057499"/>
            </a:xfrm>
            <a:custGeom>
              <a:rect b="b" l="l" r="r" t="t"/>
              <a:pathLst>
                <a:path extrusionOk="0" h="2057499" w="2313806">
                  <a:moveTo>
                    <a:pt x="0" y="0"/>
                  </a:moveTo>
                  <a:lnTo>
                    <a:pt x="2313806" y="0"/>
                  </a:lnTo>
                  <a:lnTo>
                    <a:pt x="2313806" y="2057499"/>
                  </a:lnTo>
                  <a:lnTo>
                    <a:pt x="0" y="2057499"/>
                  </a:lnTo>
                  <a:close/>
                </a:path>
              </a:pathLst>
            </a:custGeom>
            <a:solidFill>
              <a:srgbClr val="008199">
                <a:alpha val="29803"/>
              </a:srgbClr>
            </a:solidFill>
            <a:ln>
              <a:noFill/>
            </a:ln>
          </p:spPr>
        </p:sp>
        <p:sp>
          <p:nvSpPr>
            <p:cNvPr id="444" name="Google Shape;444;p25"/>
            <p:cNvSpPr txBox="1"/>
            <p:nvPr/>
          </p:nvSpPr>
          <p:spPr>
            <a:xfrm>
              <a:off x="0" y="-47625"/>
              <a:ext cx="2313806" cy="21051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5" name="Google Shape;445;p25"/>
          <p:cNvSpPr txBox="1"/>
          <p:nvPr/>
        </p:nvSpPr>
        <p:spPr>
          <a:xfrm>
            <a:off x="9761257" y="1427075"/>
            <a:ext cx="7497900" cy="554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A picture is worth a thousand words</a:t>
            </a:r>
            <a:endParaRPr/>
          </a:p>
        </p:txBody>
      </p:sp>
      <p:grpSp>
        <p:nvGrpSpPr>
          <p:cNvPr id="446" name="Google Shape;446;p25"/>
          <p:cNvGrpSpPr/>
          <p:nvPr/>
        </p:nvGrpSpPr>
        <p:grpSpPr>
          <a:xfrm>
            <a:off x="0" y="7631241"/>
            <a:ext cx="9502768" cy="2655759"/>
            <a:chOff x="0" y="-47625"/>
            <a:chExt cx="2502787" cy="699459"/>
          </a:xfrm>
        </p:grpSpPr>
        <p:sp>
          <p:nvSpPr>
            <p:cNvPr id="447" name="Google Shape;447;p25"/>
            <p:cNvSpPr/>
            <p:nvPr/>
          </p:nvSpPr>
          <p:spPr>
            <a:xfrm>
              <a:off x="0" y="0"/>
              <a:ext cx="2502787" cy="651834"/>
            </a:xfrm>
            <a:custGeom>
              <a:rect b="b" l="l" r="r" t="t"/>
              <a:pathLst>
                <a:path extrusionOk="0" h="651834" w="2502787">
                  <a:moveTo>
                    <a:pt x="0" y="0"/>
                  </a:moveTo>
                  <a:lnTo>
                    <a:pt x="2502787" y="0"/>
                  </a:lnTo>
                  <a:lnTo>
                    <a:pt x="2502787" y="651834"/>
                  </a:lnTo>
                  <a:lnTo>
                    <a:pt x="0" y="651834"/>
                  </a:lnTo>
                  <a:close/>
                </a:path>
              </a:pathLst>
            </a:custGeom>
            <a:solidFill>
              <a:srgbClr val="E85F20"/>
            </a:solidFill>
            <a:ln>
              <a:noFill/>
            </a:ln>
          </p:spPr>
        </p:sp>
        <p:sp>
          <p:nvSpPr>
            <p:cNvPr id="448" name="Google Shape;448;p25"/>
            <p:cNvSpPr txBox="1"/>
            <p:nvPr/>
          </p:nvSpPr>
          <p:spPr>
            <a:xfrm>
              <a:off x="0" y="-47625"/>
              <a:ext cx="2502787" cy="699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9" name="Google Shape;449;p25"/>
          <p:cNvPicPr preferRelativeResize="0"/>
          <p:nvPr/>
        </p:nvPicPr>
        <p:blipFill>
          <a:blip r:embed="rId3">
            <a:alphaModFix/>
          </a:blip>
          <a:stretch>
            <a:fillRect/>
          </a:stretch>
        </p:blipFill>
        <p:spPr>
          <a:xfrm>
            <a:off x="-26" y="26"/>
            <a:ext cx="9502826" cy="7814328"/>
          </a:xfrm>
          <a:prstGeom prst="rect">
            <a:avLst/>
          </a:prstGeom>
          <a:noFill/>
          <a:ln>
            <a:noFill/>
          </a:ln>
        </p:spPr>
      </p:pic>
      <p:pic>
        <p:nvPicPr>
          <p:cNvPr id="450" name="Google Shape;450;p25"/>
          <p:cNvPicPr preferRelativeResize="0"/>
          <p:nvPr/>
        </p:nvPicPr>
        <p:blipFill>
          <a:blip r:embed="rId4">
            <a:alphaModFix/>
          </a:blip>
          <a:stretch>
            <a:fillRect/>
          </a:stretch>
        </p:blipFill>
        <p:spPr>
          <a:xfrm>
            <a:off x="1072609" y="7930141"/>
            <a:ext cx="6998800" cy="7136091"/>
          </a:xfrm>
          <a:prstGeom prst="rect">
            <a:avLst/>
          </a:prstGeom>
          <a:noFill/>
          <a:ln>
            <a:noFill/>
          </a:ln>
        </p:spPr>
      </p:pic>
      <p:pic>
        <p:nvPicPr>
          <p:cNvPr id="451" name="Google Shape;451;p25"/>
          <p:cNvPicPr preferRelativeResize="0"/>
          <p:nvPr/>
        </p:nvPicPr>
        <p:blipFill>
          <a:blip r:embed="rId4">
            <a:alphaModFix/>
          </a:blip>
          <a:stretch>
            <a:fillRect/>
          </a:stretch>
        </p:blipFill>
        <p:spPr>
          <a:xfrm>
            <a:off x="16195600" y="4940475"/>
            <a:ext cx="4893276" cy="49892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FDE"/>
        </a:solidFill>
      </p:bgPr>
    </p:bg>
    <p:spTree>
      <p:nvGrpSpPr>
        <p:cNvPr id="455" name="Shape 455"/>
        <p:cNvGrpSpPr/>
        <p:nvPr/>
      </p:nvGrpSpPr>
      <p:grpSpPr>
        <a:xfrm>
          <a:off x="0" y="0"/>
          <a:ext cx="0" cy="0"/>
          <a:chOff x="0" y="0"/>
          <a:chExt cx="0" cy="0"/>
        </a:xfrm>
      </p:grpSpPr>
      <p:grpSp>
        <p:nvGrpSpPr>
          <p:cNvPr id="456" name="Google Shape;456;p26"/>
          <p:cNvGrpSpPr/>
          <p:nvPr/>
        </p:nvGrpSpPr>
        <p:grpSpPr>
          <a:xfrm>
            <a:off x="-559231" y="-796086"/>
            <a:ext cx="3087202" cy="11083086"/>
            <a:chOff x="0" y="-47625"/>
            <a:chExt cx="813090" cy="2919002"/>
          </a:xfrm>
        </p:grpSpPr>
        <p:sp>
          <p:nvSpPr>
            <p:cNvPr id="457" name="Google Shape;457;p26"/>
            <p:cNvSpPr/>
            <p:nvPr/>
          </p:nvSpPr>
          <p:spPr>
            <a:xfrm>
              <a:off x="0" y="0"/>
              <a:ext cx="813090" cy="2871377"/>
            </a:xfrm>
            <a:custGeom>
              <a:rect b="b" l="l" r="r" t="t"/>
              <a:pathLst>
                <a:path extrusionOk="0" h="2871377" w="813090">
                  <a:moveTo>
                    <a:pt x="0" y="0"/>
                  </a:moveTo>
                  <a:lnTo>
                    <a:pt x="813090" y="0"/>
                  </a:lnTo>
                  <a:lnTo>
                    <a:pt x="813090" y="2871377"/>
                  </a:lnTo>
                  <a:lnTo>
                    <a:pt x="0" y="2871377"/>
                  </a:lnTo>
                  <a:close/>
                </a:path>
              </a:pathLst>
            </a:custGeom>
            <a:solidFill>
              <a:srgbClr val="E85F20"/>
            </a:solidFill>
            <a:ln>
              <a:noFill/>
            </a:ln>
          </p:spPr>
        </p:sp>
        <p:sp>
          <p:nvSpPr>
            <p:cNvPr id="458" name="Google Shape;458;p26"/>
            <p:cNvSpPr txBox="1"/>
            <p:nvPr/>
          </p:nvSpPr>
          <p:spPr>
            <a:xfrm>
              <a:off x="0" y="-47625"/>
              <a:ext cx="813090"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6"/>
          <p:cNvGrpSpPr/>
          <p:nvPr/>
        </p:nvGrpSpPr>
        <p:grpSpPr>
          <a:xfrm rot="10800000">
            <a:off x="0" y="7013033"/>
            <a:ext cx="18288000" cy="1733161"/>
            <a:chOff x="0" y="-47625"/>
            <a:chExt cx="4816593" cy="456470"/>
          </a:xfrm>
        </p:grpSpPr>
        <p:sp>
          <p:nvSpPr>
            <p:cNvPr id="460" name="Google Shape;460;p26"/>
            <p:cNvSpPr/>
            <p:nvPr/>
          </p:nvSpPr>
          <p:spPr>
            <a:xfrm>
              <a:off x="0" y="0"/>
              <a:ext cx="4816592" cy="408845"/>
            </a:xfrm>
            <a:custGeom>
              <a:rect b="b" l="l" r="r" t="t"/>
              <a:pathLst>
                <a:path extrusionOk="0" h="408845" w="4816592">
                  <a:moveTo>
                    <a:pt x="0" y="0"/>
                  </a:moveTo>
                  <a:lnTo>
                    <a:pt x="4816592" y="0"/>
                  </a:lnTo>
                  <a:lnTo>
                    <a:pt x="4816592" y="408845"/>
                  </a:lnTo>
                  <a:lnTo>
                    <a:pt x="0" y="408845"/>
                  </a:lnTo>
                  <a:close/>
                </a:path>
              </a:pathLst>
            </a:custGeom>
            <a:gradFill>
              <a:gsLst>
                <a:gs pos="0">
                  <a:srgbClr val="F6FFDE"/>
                </a:gs>
                <a:gs pos="100000">
                  <a:srgbClr val="67C6A5"/>
                </a:gs>
              </a:gsLst>
              <a:lin ang="0" scaled="0"/>
            </a:gradFill>
            <a:ln>
              <a:noFill/>
            </a:ln>
          </p:spPr>
        </p:sp>
        <p:sp>
          <p:nvSpPr>
            <p:cNvPr id="461" name="Google Shape;461;p26"/>
            <p:cNvSpPr txBox="1"/>
            <p:nvPr/>
          </p:nvSpPr>
          <p:spPr>
            <a:xfrm>
              <a:off x="0" y="-47625"/>
              <a:ext cx="4816593" cy="4564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2" name="Google Shape;462;p26"/>
          <p:cNvSpPr txBox="1"/>
          <p:nvPr/>
        </p:nvSpPr>
        <p:spPr>
          <a:xfrm>
            <a:off x="6020723" y="1619350"/>
            <a:ext cx="10743900" cy="4710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Write an original statement or inspiring quote</a:t>
            </a:r>
            <a:endParaRPr/>
          </a:p>
        </p:txBody>
      </p:sp>
      <p:sp>
        <p:nvSpPr>
          <p:cNvPr id="463" name="Google Shape;463;p26"/>
          <p:cNvSpPr txBox="1"/>
          <p:nvPr/>
        </p:nvSpPr>
        <p:spPr>
          <a:xfrm>
            <a:off x="6020737" y="7566988"/>
            <a:ext cx="11238563" cy="4012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 Include a credit, citation, or supporting message</a:t>
            </a:r>
            <a:endParaRPr/>
          </a:p>
        </p:txBody>
      </p:sp>
      <p:pic>
        <p:nvPicPr>
          <p:cNvPr id="464" name="Google Shape;464;p26"/>
          <p:cNvPicPr preferRelativeResize="0"/>
          <p:nvPr/>
        </p:nvPicPr>
        <p:blipFill>
          <a:blip r:embed="rId3">
            <a:alphaModFix/>
          </a:blip>
          <a:stretch>
            <a:fillRect/>
          </a:stretch>
        </p:blipFill>
        <p:spPr>
          <a:xfrm>
            <a:off x="468900" y="823600"/>
            <a:ext cx="5340475" cy="8343424"/>
          </a:xfrm>
          <a:prstGeom prst="rect">
            <a:avLst/>
          </a:prstGeom>
          <a:noFill/>
          <a:ln>
            <a:noFill/>
          </a:ln>
        </p:spPr>
      </p:pic>
      <p:pic>
        <p:nvPicPr>
          <p:cNvPr id="465" name="Google Shape;465;p26"/>
          <p:cNvPicPr preferRelativeResize="0"/>
          <p:nvPr/>
        </p:nvPicPr>
        <p:blipFill>
          <a:blip r:embed="rId4">
            <a:alphaModFix/>
          </a:blip>
          <a:stretch>
            <a:fillRect/>
          </a:stretch>
        </p:blipFill>
        <p:spPr>
          <a:xfrm>
            <a:off x="14589123" y="7013024"/>
            <a:ext cx="3087225" cy="29694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FDE"/>
        </a:solidFill>
      </p:bgPr>
    </p:bg>
    <p:spTree>
      <p:nvGrpSpPr>
        <p:cNvPr id="469" name="Shape 469"/>
        <p:cNvGrpSpPr/>
        <p:nvPr/>
      </p:nvGrpSpPr>
      <p:grpSpPr>
        <a:xfrm>
          <a:off x="0" y="0"/>
          <a:ext cx="0" cy="0"/>
          <a:chOff x="0" y="0"/>
          <a:chExt cx="0" cy="0"/>
        </a:xfrm>
      </p:grpSpPr>
      <p:grpSp>
        <p:nvGrpSpPr>
          <p:cNvPr id="470" name="Google Shape;470;p27"/>
          <p:cNvGrpSpPr/>
          <p:nvPr/>
        </p:nvGrpSpPr>
        <p:grpSpPr>
          <a:xfrm>
            <a:off x="0" y="3310444"/>
            <a:ext cx="18556190" cy="5084345"/>
            <a:chOff x="0" y="-47625"/>
            <a:chExt cx="4887227" cy="1339087"/>
          </a:xfrm>
        </p:grpSpPr>
        <p:sp>
          <p:nvSpPr>
            <p:cNvPr id="471" name="Google Shape;471;p27"/>
            <p:cNvSpPr/>
            <p:nvPr/>
          </p:nvSpPr>
          <p:spPr>
            <a:xfrm>
              <a:off x="0" y="0"/>
              <a:ext cx="4887227" cy="1291462"/>
            </a:xfrm>
            <a:custGeom>
              <a:rect b="b" l="l" r="r" t="t"/>
              <a:pathLst>
                <a:path extrusionOk="0" h="1291462" w="4887227">
                  <a:moveTo>
                    <a:pt x="0" y="0"/>
                  </a:moveTo>
                  <a:lnTo>
                    <a:pt x="4887227" y="0"/>
                  </a:lnTo>
                  <a:lnTo>
                    <a:pt x="4887227" y="1291462"/>
                  </a:lnTo>
                  <a:lnTo>
                    <a:pt x="0" y="1291462"/>
                  </a:lnTo>
                  <a:close/>
                </a:path>
              </a:pathLst>
            </a:custGeom>
            <a:gradFill>
              <a:gsLst>
                <a:gs pos="0">
                  <a:srgbClr val="F6FFDE"/>
                </a:gs>
                <a:gs pos="100000">
                  <a:srgbClr val="67C6A5"/>
                </a:gs>
              </a:gsLst>
              <a:lin ang="0" scaled="0"/>
            </a:gradFill>
            <a:ln>
              <a:noFill/>
            </a:ln>
          </p:spPr>
        </p:sp>
        <p:sp>
          <p:nvSpPr>
            <p:cNvPr id="472" name="Google Shape;472;p27"/>
            <p:cNvSpPr txBox="1"/>
            <p:nvPr/>
          </p:nvSpPr>
          <p:spPr>
            <a:xfrm>
              <a:off x="0" y="-47625"/>
              <a:ext cx="4887227" cy="13390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7"/>
          <p:cNvGrpSpPr/>
          <p:nvPr/>
        </p:nvGrpSpPr>
        <p:grpSpPr>
          <a:xfrm>
            <a:off x="13537156" y="-328859"/>
            <a:ext cx="2911259" cy="11083086"/>
            <a:chOff x="0" y="-47625"/>
            <a:chExt cx="766751" cy="2919002"/>
          </a:xfrm>
        </p:grpSpPr>
        <p:sp>
          <p:nvSpPr>
            <p:cNvPr id="474" name="Google Shape;474;p27"/>
            <p:cNvSpPr/>
            <p:nvPr/>
          </p:nvSpPr>
          <p:spPr>
            <a:xfrm>
              <a:off x="0" y="0"/>
              <a:ext cx="766751" cy="2871377"/>
            </a:xfrm>
            <a:custGeom>
              <a:rect b="b" l="l" r="r" t="t"/>
              <a:pathLst>
                <a:path extrusionOk="0" h="2871377" w="766751">
                  <a:moveTo>
                    <a:pt x="0" y="0"/>
                  </a:moveTo>
                  <a:lnTo>
                    <a:pt x="766751" y="0"/>
                  </a:lnTo>
                  <a:lnTo>
                    <a:pt x="766751" y="2871377"/>
                  </a:lnTo>
                  <a:lnTo>
                    <a:pt x="0" y="2871377"/>
                  </a:lnTo>
                  <a:close/>
                </a:path>
              </a:pathLst>
            </a:custGeom>
            <a:solidFill>
              <a:srgbClr val="E85F20"/>
            </a:solidFill>
            <a:ln>
              <a:noFill/>
            </a:ln>
          </p:spPr>
        </p:sp>
        <p:sp>
          <p:nvSpPr>
            <p:cNvPr id="475" name="Google Shape;475;p27"/>
            <p:cNvSpPr txBox="1"/>
            <p:nvPr/>
          </p:nvSpPr>
          <p:spPr>
            <a:xfrm>
              <a:off x="0" y="-47625"/>
              <a:ext cx="766751"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27"/>
          <p:cNvSpPr txBox="1"/>
          <p:nvPr/>
        </p:nvSpPr>
        <p:spPr>
          <a:xfrm>
            <a:off x="1028700" y="1000804"/>
            <a:ext cx="6831593"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Contact Us</a:t>
            </a:r>
            <a:endParaRPr/>
          </a:p>
        </p:txBody>
      </p:sp>
      <p:sp>
        <p:nvSpPr>
          <p:cNvPr id="477" name="Google Shape;477;p27"/>
          <p:cNvSpPr txBox="1"/>
          <p:nvPr/>
        </p:nvSpPr>
        <p:spPr>
          <a:xfrm>
            <a:off x="2058835" y="3971709"/>
            <a:ext cx="5801458"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123 Anywhere St., Any City,ST 12345</a:t>
            </a:r>
            <a:endParaRPr/>
          </a:p>
        </p:txBody>
      </p:sp>
      <p:sp>
        <p:nvSpPr>
          <p:cNvPr id="478" name="Google Shape;478;p27"/>
          <p:cNvSpPr txBox="1"/>
          <p:nvPr/>
        </p:nvSpPr>
        <p:spPr>
          <a:xfrm>
            <a:off x="2058835" y="4897332"/>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123-456-7890</a:t>
            </a:r>
            <a:endParaRPr/>
          </a:p>
        </p:txBody>
      </p:sp>
      <p:sp>
        <p:nvSpPr>
          <p:cNvPr id="479" name="Google Shape;479;p27"/>
          <p:cNvSpPr txBox="1"/>
          <p:nvPr/>
        </p:nvSpPr>
        <p:spPr>
          <a:xfrm>
            <a:off x="2058835" y="5785891"/>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hello@reallygreatsite.com</a:t>
            </a:r>
            <a:endParaRPr/>
          </a:p>
        </p:txBody>
      </p:sp>
      <p:sp>
        <p:nvSpPr>
          <p:cNvPr id="480" name="Google Shape;480;p27"/>
          <p:cNvSpPr txBox="1"/>
          <p:nvPr/>
        </p:nvSpPr>
        <p:spPr>
          <a:xfrm>
            <a:off x="2058835" y="7567537"/>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reallygreatsite.com</a:t>
            </a:r>
            <a:endParaRPr/>
          </a:p>
        </p:txBody>
      </p:sp>
      <p:sp>
        <p:nvSpPr>
          <p:cNvPr id="481" name="Google Shape;481;p27"/>
          <p:cNvSpPr txBox="1"/>
          <p:nvPr/>
        </p:nvSpPr>
        <p:spPr>
          <a:xfrm>
            <a:off x="2058835" y="6663235"/>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@reallygreatsite</a:t>
            </a:r>
            <a:endParaRPr/>
          </a:p>
        </p:txBody>
      </p:sp>
      <p:pic>
        <p:nvPicPr>
          <p:cNvPr id="482" name="Google Shape;482;p27"/>
          <p:cNvPicPr preferRelativeResize="0"/>
          <p:nvPr/>
        </p:nvPicPr>
        <p:blipFill>
          <a:blip r:embed="rId3">
            <a:alphaModFix/>
          </a:blip>
          <a:stretch>
            <a:fillRect/>
          </a:stretch>
        </p:blipFill>
        <p:spPr>
          <a:xfrm>
            <a:off x="10618799" y="1547325"/>
            <a:ext cx="5156599" cy="7737951"/>
          </a:xfrm>
          <a:prstGeom prst="rect">
            <a:avLst/>
          </a:prstGeom>
          <a:noFill/>
          <a:ln>
            <a:noFill/>
          </a:ln>
        </p:spPr>
      </p:pic>
      <p:pic>
        <p:nvPicPr>
          <p:cNvPr id="483" name="Google Shape;483;p27"/>
          <p:cNvPicPr preferRelativeResize="0"/>
          <p:nvPr/>
        </p:nvPicPr>
        <p:blipFill>
          <a:blip r:embed="rId4">
            <a:alphaModFix/>
          </a:blip>
          <a:stretch>
            <a:fillRect/>
          </a:stretch>
        </p:blipFill>
        <p:spPr>
          <a:xfrm>
            <a:off x="13994718" y="448513"/>
            <a:ext cx="2453707" cy="2476166"/>
          </a:xfrm>
          <a:prstGeom prst="rect">
            <a:avLst/>
          </a:prstGeom>
          <a:noFill/>
          <a:ln>
            <a:noFill/>
          </a:ln>
        </p:spPr>
      </p:pic>
      <p:pic>
        <p:nvPicPr>
          <p:cNvPr id="484" name="Google Shape;484;p27"/>
          <p:cNvPicPr preferRelativeResize="0"/>
          <p:nvPr/>
        </p:nvPicPr>
        <p:blipFill>
          <a:blip r:embed="rId5">
            <a:alphaModFix/>
          </a:blip>
          <a:stretch>
            <a:fillRect/>
          </a:stretch>
        </p:blipFill>
        <p:spPr>
          <a:xfrm>
            <a:off x="5704599" y="6187173"/>
            <a:ext cx="5440659" cy="5412626"/>
          </a:xfrm>
          <a:prstGeom prst="rect">
            <a:avLst/>
          </a:prstGeom>
          <a:noFill/>
          <a:ln>
            <a:noFill/>
          </a:ln>
        </p:spPr>
      </p:pic>
      <p:pic>
        <p:nvPicPr>
          <p:cNvPr id="485" name="Google Shape;485;p27"/>
          <p:cNvPicPr preferRelativeResize="0"/>
          <p:nvPr/>
        </p:nvPicPr>
        <p:blipFill>
          <a:blip r:embed="rId6">
            <a:alphaModFix/>
          </a:blip>
          <a:stretch>
            <a:fillRect/>
          </a:stretch>
        </p:blipFill>
        <p:spPr>
          <a:xfrm>
            <a:off x="1415350" y="4040088"/>
            <a:ext cx="308750" cy="38929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489" name="Shape 489"/>
        <p:cNvGrpSpPr/>
        <p:nvPr/>
      </p:nvGrpSpPr>
      <p:grpSpPr>
        <a:xfrm>
          <a:off x="0" y="0"/>
          <a:ext cx="0" cy="0"/>
          <a:chOff x="0" y="0"/>
          <a:chExt cx="0" cy="0"/>
        </a:xfrm>
      </p:grpSpPr>
      <p:sp>
        <p:nvSpPr>
          <p:cNvPr id="490" name="Google Shape;490;p28"/>
          <p:cNvSpPr/>
          <p:nvPr/>
        </p:nvSpPr>
        <p:spPr>
          <a:xfrm>
            <a:off x="13667224" y="4212571"/>
            <a:ext cx="879030" cy="879030"/>
          </a:xfrm>
          <a:custGeom>
            <a:rect b="b" l="l" r="r" t="t"/>
            <a:pathLst>
              <a:path extrusionOk="0" h="879030" w="879030">
                <a:moveTo>
                  <a:pt x="0" y="0"/>
                </a:moveTo>
                <a:lnTo>
                  <a:pt x="879030" y="0"/>
                </a:lnTo>
                <a:lnTo>
                  <a:pt x="879030" y="879030"/>
                </a:lnTo>
                <a:lnTo>
                  <a:pt x="0" y="879030"/>
                </a:lnTo>
                <a:lnTo>
                  <a:pt x="0" y="0"/>
                </a:lnTo>
                <a:close/>
              </a:path>
            </a:pathLst>
          </a:custGeom>
          <a:blipFill rotWithShape="1">
            <a:blip r:embed="rId3">
              <a:alphaModFix/>
            </a:blip>
            <a:stretch>
              <a:fillRect b="0" l="0" r="0" t="0"/>
            </a:stretch>
          </a:blipFill>
          <a:ln>
            <a:noFill/>
          </a:ln>
        </p:spPr>
      </p:sp>
      <p:sp>
        <p:nvSpPr>
          <p:cNvPr id="491" name="Google Shape;491;p28"/>
          <p:cNvSpPr/>
          <p:nvPr/>
        </p:nvSpPr>
        <p:spPr>
          <a:xfrm>
            <a:off x="9080985" y="7029465"/>
            <a:ext cx="973632" cy="973632"/>
          </a:xfrm>
          <a:custGeom>
            <a:rect b="b" l="l" r="r" t="t"/>
            <a:pathLst>
              <a:path extrusionOk="0" h="973632" w="973632">
                <a:moveTo>
                  <a:pt x="0" y="0"/>
                </a:moveTo>
                <a:lnTo>
                  <a:pt x="973632" y="0"/>
                </a:lnTo>
                <a:lnTo>
                  <a:pt x="973632" y="973632"/>
                </a:lnTo>
                <a:lnTo>
                  <a:pt x="0" y="973632"/>
                </a:lnTo>
                <a:lnTo>
                  <a:pt x="0" y="0"/>
                </a:lnTo>
                <a:close/>
              </a:path>
            </a:pathLst>
          </a:custGeom>
          <a:blipFill rotWithShape="1">
            <a:blip r:embed="rId4">
              <a:alphaModFix/>
            </a:blip>
            <a:stretch>
              <a:fillRect b="0" l="0" r="0" t="0"/>
            </a:stretch>
          </a:blipFill>
          <a:ln>
            <a:noFill/>
          </a:ln>
        </p:spPr>
      </p:sp>
      <p:sp>
        <p:nvSpPr>
          <p:cNvPr id="492" name="Google Shape;492;p28"/>
          <p:cNvSpPr/>
          <p:nvPr/>
        </p:nvSpPr>
        <p:spPr>
          <a:xfrm>
            <a:off x="10491153" y="6932366"/>
            <a:ext cx="1170115" cy="1167830"/>
          </a:xfrm>
          <a:custGeom>
            <a:rect b="b" l="l" r="r" t="t"/>
            <a:pathLst>
              <a:path extrusionOk="0" h="1167830" w="1170115">
                <a:moveTo>
                  <a:pt x="0" y="0"/>
                </a:moveTo>
                <a:lnTo>
                  <a:pt x="1170115" y="0"/>
                </a:lnTo>
                <a:lnTo>
                  <a:pt x="1170115" y="1167830"/>
                </a:lnTo>
                <a:lnTo>
                  <a:pt x="0" y="1167830"/>
                </a:lnTo>
                <a:lnTo>
                  <a:pt x="0" y="0"/>
                </a:lnTo>
                <a:close/>
              </a:path>
            </a:pathLst>
          </a:custGeom>
          <a:blipFill rotWithShape="1">
            <a:blip r:embed="rId5">
              <a:alphaModFix/>
            </a:blip>
            <a:stretch>
              <a:fillRect b="0" l="0" r="0" t="0"/>
            </a:stretch>
          </a:blipFill>
          <a:ln>
            <a:noFill/>
          </a:ln>
        </p:spPr>
      </p:sp>
      <p:sp>
        <p:nvSpPr>
          <p:cNvPr id="493" name="Google Shape;493;p28"/>
          <p:cNvSpPr/>
          <p:nvPr/>
        </p:nvSpPr>
        <p:spPr>
          <a:xfrm>
            <a:off x="10628918" y="2731979"/>
            <a:ext cx="941942" cy="941942"/>
          </a:xfrm>
          <a:custGeom>
            <a:rect b="b" l="l" r="r" t="t"/>
            <a:pathLst>
              <a:path extrusionOk="0" h="941942" w="941942">
                <a:moveTo>
                  <a:pt x="0" y="0"/>
                </a:moveTo>
                <a:lnTo>
                  <a:pt x="941943" y="0"/>
                </a:lnTo>
                <a:lnTo>
                  <a:pt x="941943" y="941943"/>
                </a:lnTo>
                <a:lnTo>
                  <a:pt x="0" y="941943"/>
                </a:lnTo>
                <a:lnTo>
                  <a:pt x="0" y="0"/>
                </a:lnTo>
                <a:close/>
              </a:path>
            </a:pathLst>
          </a:custGeom>
          <a:blipFill rotWithShape="1">
            <a:blip r:embed="rId6">
              <a:alphaModFix/>
            </a:blip>
            <a:stretch>
              <a:fillRect b="0" l="0" r="0" t="0"/>
            </a:stretch>
          </a:blipFill>
          <a:ln>
            <a:noFill/>
          </a:ln>
        </p:spPr>
      </p:sp>
      <p:sp>
        <p:nvSpPr>
          <p:cNvPr id="494" name="Google Shape;494;p28"/>
          <p:cNvSpPr/>
          <p:nvPr/>
        </p:nvSpPr>
        <p:spPr>
          <a:xfrm>
            <a:off x="13556231" y="2747561"/>
            <a:ext cx="910780" cy="910780"/>
          </a:xfrm>
          <a:custGeom>
            <a:rect b="b" l="l" r="r" t="t"/>
            <a:pathLst>
              <a:path extrusionOk="0" h="910780" w="910780">
                <a:moveTo>
                  <a:pt x="0" y="0"/>
                </a:moveTo>
                <a:lnTo>
                  <a:pt x="910780" y="0"/>
                </a:lnTo>
                <a:lnTo>
                  <a:pt x="910780" y="910779"/>
                </a:lnTo>
                <a:lnTo>
                  <a:pt x="0" y="910779"/>
                </a:lnTo>
                <a:lnTo>
                  <a:pt x="0" y="0"/>
                </a:lnTo>
                <a:close/>
              </a:path>
            </a:pathLst>
          </a:custGeom>
          <a:blipFill rotWithShape="1">
            <a:blip r:embed="rId7">
              <a:alphaModFix/>
            </a:blip>
            <a:stretch>
              <a:fillRect b="0" l="0" r="0" t="0"/>
            </a:stretch>
          </a:blipFill>
          <a:ln>
            <a:noFill/>
          </a:ln>
        </p:spPr>
      </p:sp>
      <p:sp>
        <p:nvSpPr>
          <p:cNvPr id="495" name="Google Shape;495;p28"/>
          <p:cNvSpPr/>
          <p:nvPr/>
        </p:nvSpPr>
        <p:spPr>
          <a:xfrm>
            <a:off x="9114119" y="5663727"/>
            <a:ext cx="1044229" cy="1044229"/>
          </a:xfrm>
          <a:custGeom>
            <a:rect b="b" l="l" r="r" t="t"/>
            <a:pathLst>
              <a:path extrusionOk="0" h="1044229" w="1044229">
                <a:moveTo>
                  <a:pt x="0" y="0"/>
                </a:moveTo>
                <a:lnTo>
                  <a:pt x="1044229" y="0"/>
                </a:lnTo>
                <a:lnTo>
                  <a:pt x="1044229" y="1044229"/>
                </a:lnTo>
                <a:lnTo>
                  <a:pt x="0" y="1044229"/>
                </a:lnTo>
                <a:lnTo>
                  <a:pt x="0" y="0"/>
                </a:lnTo>
                <a:close/>
              </a:path>
            </a:pathLst>
          </a:custGeom>
          <a:blipFill rotWithShape="1">
            <a:blip r:embed="rId8">
              <a:alphaModFix/>
            </a:blip>
            <a:stretch>
              <a:fillRect b="0" l="0" r="0" t="0"/>
            </a:stretch>
          </a:blipFill>
          <a:ln>
            <a:noFill/>
          </a:ln>
        </p:spPr>
      </p:sp>
      <p:sp>
        <p:nvSpPr>
          <p:cNvPr id="496" name="Google Shape;496;p28"/>
          <p:cNvSpPr txBox="1"/>
          <p:nvPr/>
        </p:nvSpPr>
        <p:spPr>
          <a:xfrm>
            <a:off x="1028700" y="775276"/>
            <a:ext cx="9021408"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Resource Page</a:t>
            </a:r>
            <a:endParaRPr/>
          </a:p>
        </p:txBody>
      </p:sp>
      <p:sp>
        <p:nvSpPr>
          <p:cNvPr id="497" name="Google Shape;497;p28"/>
          <p:cNvSpPr txBox="1"/>
          <p:nvPr/>
        </p:nvSpPr>
        <p:spPr>
          <a:xfrm>
            <a:off x="1172401" y="2752975"/>
            <a:ext cx="5803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8199"/>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Don't forget to delete this page before presenting. </a:t>
            </a:r>
            <a:endParaRPr/>
          </a:p>
        </p:txBody>
      </p:sp>
      <p:sp>
        <p:nvSpPr>
          <p:cNvPr id="498" name="Google Shape;498;p28"/>
          <p:cNvSpPr txBox="1"/>
          <p:nvPr/>
        </p:nvSpPr>
        <p:spPr>
          <a:xfrm>
            <a:off x="1172401" y="3902262"/>
            <a:ext cx="53646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This presentation template uses the following free fonts:</a:t>
            </a:r>
            <a:endParaRPr/>
          </a:p>
        </p:txBody>
      </p:sp>
      <p:sp>
        <p:nvSpPr>
          <p:cNvPr id="499" name="Google Shape;499;p28"/>
          <p:cNvSpPr txBox="1"/>
          <p:nvPr/>
        </p:nvSpPr>
        <p:spPr>
          <a:xfrm>
            <a:off x="1232951" y="5301929"/>
            <a:ext cx="5803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008199"/>
              </a:buClr>
              <a:buSzPts val="2400"/>
              <a:buFont typeface="IBM Plex Sans"/>
              <a:buAutoNum type="arabicPeriod"/>
            </a:pPr>
            <a:r>
              <a:rPr b="0" i="0" lang="en-US" sz="2400" u="none" cap="none" strike="noStrike">
                <a:solidFill>
                  <a:srgbClr val="008199"/>
                </a:solidFill>
                <a:latin typeface="IBM Plex Sans"/>
                <a:ea typeface="IBM Plex Sans"/>
                <a:cs typeface="IBM Plex Sans"/>
                <a:sym typeface="IBM Plex Sans"/>
              </a:rPr>
              <a:t>Titles: IBM Plex Sans</a:t>
            </a:r>
            <a:endParaRPr/>
          </a:p>
          <a:p>
            <a:pPr indent="-259079" lvl="1" marL="518160" marR="0" rtl="0" algn="l">
              <a:lnSpc>
                <a:spcPct val="115000"/>
              </a:lnSpc>
              <a:spcBef>
                <a:spcPts val="0"/>
              </a:spcBef>
              <a:spcAft>
                <a:spcPts val="0"/>
              </a:spcAft>
              <a:buClr>
                <a:srgbClr val="008199"/>
              </a:buClr>
              <a:buSzPts val="2400"/>
              <a:buFont typeface="IBM Plex Sans"/>
              <a:buAutoNum type="arabicPeriod"/>
            </a:pPr>
            <a:r>
              <a:rPr b="0" i="0" lang="en-US" sz="2400" u="none" cap="none" strike="noStrike">
                <a:solidFill>
                  <a:srgbClr val="008199"/>
                </a:solidFill>
                <a:latin typeface="IBM Plex Sans"/>
                <a:ea typeface="IBM Plex Sans"/>
                <a:cs typeface="IBM Plex Sans"/>
                <a:sym typeface="IBM Plex Sans"/>
              </a:rPr>
              <a:t>Headers: Quicksand</a:t>
            </a:r>
            <a:endParaRPr/>
          </a:p>
          <a:p>
            <a:pPr indent="-259079" lvl="1" marL="518160" marR="0" rtl="0" algn="l">
              <a:lnSpc>
                <a:spcPct val="115000"/>
              </a:lnSpc>
              <a:spcBef>
                <a:spcPts val="0"/>
              </a:spcBef>
              <a:spcAft>
                <a:spcPts val="0"/>
              </a:spcAft>
              <a:buClr>
                <a:srgbClr val="008199"/>
              </a:buClr>
              <a:buSzPts val="2400"/>
              <a:buFont typeface="IBM Plex Sans"/>
              <a:buAutoNum type="arabicPeriod"/>
            </a:pPr>
            <a:r>
              <a:rPr b="0" i="0" lang="en-US" sz="2400" u="none" cap="none" strike="noStrike">
                <a:solidFill>
                  <a:srgbClr val="008199"/>
                </a:solidFill>
                <a:latin typeface="IBM Plex Sans"/>
                <a:ea typeface="IBM Plex Sans"/>
                <a:cs typeface="IBM Plex Sans"/>
                <a:sym typeface="IBM Plex Sans"/>
              </a:rPr>
              <a:t>Body Copy: Quicksand</a:t>
            </a:r>
            <a:endParaRPr/>
          </a:p>
        </p:txBody>
      </p:sp>
      <p:grpSp>
        <p:nvGrpSpPr>
          <p:cNvPr id="500" name="Google Shape;500;p28"/>
          <p:cNvGrpSpPr/>
          <p:nvPr/>
        </p:nvGrpSpPr>
        <p:grpSpPr>
          <a:xfrm>
            <a:off x="17259300" y="-677754"/>
            <a:ext cx="1028700" cy="11083086"/>
            <a:chOff x="0" y="-47625"/>
            <a:chExt cx="270933" cy="2919002"/>
          </a:xfrm>
        </p:grpSpPr>
        <p:sp>
          <p:nvSpPr>
            <p:cNvPr id="501" name="Google Shape;501;p28"/>
            <p:cNvSpPr/>
            <p:nvPr/>
          </p:nvSpPr>
          <p:spPr>
            <a:xfrm>
              <a:off x="0" y="0"/>
              <a:ext cx="270933" cy="2871377"/>
            </a:xfrm>
            <a:custGeom>
              <a:rect b="b" l="l" r="r" t="t"/>
              <a:pathLst>
                <a:path extrusionOk="0" h="2871377" w="270933">
                  <a:moveTo>
                    <a:pt x="0" y="0"/>
                  </a:moveTo>
                  <a:lnTo>
                    <a:pt x="270933" y="0"/>
                  </a:lnTo>
                  <a:lnTo>
                    <a:pt x="270933" y="2871377"/>
                  </a:lnTo>
                  <a:lnTo>
                    <a:pt x="0" y="2871377"/>
                  </a:lnTo>
                  <a:close/>
                </a:path>
              </a:pathLst>
            </a:custGeom>
            <a:solidFill>
              <a:srgbClr val="E85F20"/>
            </a:solidFill>
            <a:ln>
              <a:noFill/>
            </a:ln>
          </p:spPr>
        </p:sp>
        <p:sp>
          <p:nvSpPr>
            <p:cNvPr id="502" name="Google Shape;502;p28"/>
            <p:cNvSpPr txBox="1"/>
            <p:nvPr/>
          </p:nvSpPr>
          <p:spPr>
            <a:xfrm>
              <a:off x="0" y="-47625"/>
              <a:ext cx="270933"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8"/>
          <p:cNvGrpSpPr/>
          <p:nvPr/>
        </p:nvGrpSpPr>
        <p:grpSpPr>
          <a:xfrm>
            <a:off x="4837435" y="9077473"/>
            <a:ext cx="13768131" cy="492218"/>
            <a:chOff x="0" y="-47625"/>
            <a:chExt cx="3626174" cy="129637"/>
          </a:xfrm>
        </p:grpSpPr>
        <p:sp>
          <p:nvSpPr>
            <p:cNvPr id="504" name="Google Shape;504;p28"/>
            <p:cNvSpPr/>
            <p:nvPr/>
          </p:nvSpPr>
          <p:spPr>
            <a:xfrm>
              <a:off x="0" y="0"/>
              <a:ext cx="3626174" cy="82012"/>
            </a:xfrm>
            <a:custGeom>
              <a:rect b="b" l="l" r="r" t="t"/>
              <a:pathLst>
                <a:path extrusionOk="0" h="82012" w="3626174">
                  <a:moveTo>
                    <a:pt x="0" y="0"/>
                  </a:moveTo>
                  <a:lnTo>
                    <a:pt x="3626174" y="0"/>
                  </a:lnTo>
                  <a:lnTo>
                    <a:pt x="3626174" y="82012"/>
                  </a:lnTo>
                  <a:lnTo>
                    <a:pt x="0" y="82012"/>
                  </a:lnTo>
                  <a:close/>
                </a:path>
              </a:pathLst>
            </a:custGeom>
            <a:gradFill>
              <a:gsLst>
                <a:gs pos="0">
                  <a:srgbClr val="F6FFDE"/>
                </a:gs>
                <a:gs pos="100000">
                  <a:srgbClr val="67C6A5"/>
                </a:gs>
              </a:gsLst>
              <a:lin ang="0" scaled="0"/>
            </a:gradFill>
            <a:ln>
              <a:noFill/>
            </a:ln>
          </p:spPr>
        </p:sp>
        <p:sp>
          <p:nvSpPr>
            <p:cNvPr id="505" name="Google Shape;505;p28"/>
            <p:cNvSpPr txBox="1"/>
            <p:nvPr/>
          </p:nvSpPr>
          <p:spPr>
            <a:xfrm>
              <a:off x="0" y="-47625"/>
              <a:ext cx="3626174" cy="1296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6" name="Google Shape;506;p28"/>
          <p:cNvPicPr preferRelativeResize="0"/>
          <p:nvPr/>
        </p:nvPicPr>
        <p:blipFill>
          <a:blip r:embed="rId9">
            <a:alphaModFix/>
          </a:blip>
          <a:stretch>
            <a:fillRect/>
          </a:stretch>
        </p:blipFill>
        <p:spPr>
          <a:xfrm>
            <a:off x="-1152404" y="8314496"/>
            <a:ext cx="2385349" cy="2435700"/>
          </a:xfrm>
          <a:prstGeom prst="rect">
            <a:avLst/>
          </a:prstGeom>
          <a:noFill/>
          <a:ln>
            <a:noFill/>
          </a:ln>
        </p:spPr>
      </p:pic>
      <p:pic>
        <p:nvPicPr>
          <p:cNvPr id="507" name="Google Shape;507;p28"/>
          <p:cNvPicPr preferRelativeResize="0"/>
          <p:nvPr/>
        </p:nvPicPr>
        <p:blipFill>
          <a:blip r:embed="rId10">
            <a:alphaModFix/>
          </a:blip>
          <a:stretch>
            <a:fillRect/>
          </a:stretch>
        </p:blipFill>
        <p:spPr>
          <a:xfrm>
            <a:off x="9247083" y="2782758"/>
            <a:ext cx="984475" cy="984475"/>
          </a:xfrm>
          <a:prstGeom prst="rect">
            <a:avLst/>
          </a:prstGeom>
          <a:noFill/>
          <a:ln>
            <a:noFill/>
          </a:ln>
        </p:spPr>
      </p:pic>
      <p:pic>
        <p:nvPicPr>
          <p:cNvPr id="508" name="Google Shape;508;p28"/>
          <p:cNvPicPr preferRelativeResize="0"/>
          <p:nvPr/>
        </p:nvPicPr>
        <p:blipFill>
          <a:blip r:embed="rId11">
            <a:alphaModFix/>
          </a:blip>
          <a:stretch>
            <a:fillRect/>
          </a:stretch>
        </p:blipFill>
        <p:spPr>
          <a:xfrm>
            <a:off x="14895550" y="2664251"/>
            <a:ext cx="1005200" cy="1005200"/>
          </a:xfrm>
          <a:prstGeom prst="rect">
            <a:avLst/>
          </a:prstGeom>
          <a:noFill/>
          <a:ln>
            <a:noFill/>
          </a:ln>
        </p:spPr>
      </p:pic>
      <p:pic>
        <p:nvPicPr>
          <p:cNvPr id="509" name="Google Shape;509;p28"/>
          <p:cNvPicPr preferRelativeResize="0"/>
          <p:nvPr/>
        </p:nvPicPr>
        <p:blipFill>
          <a:blip r:embed="rId12">
            <a:alphaModFix/>
          </a:blip>
          <a:stretch>
            <a:fillRect/>
          </a:stretch>
        </p:blipFill>
        <p:spPr>
          <a:xfrm>
            <a:off x="12206525" y="2703285"/>
            <a:ext cx="921150" cy="927127"/>
          </a:xfrm>
          <a:prstGeom prst="rect">
            <a:avLst/>
          </a:prstGeom>
          <a:noFill/>
          <a:ln>
            <a:noFill/>
          </a:ln>
        </p:spPr>
      </p:pic>
      <p:pic>
        <p:nvPicPr>
          <p:cNvPr id="510" name="Google Shape;510;p28"/>
          <p:cNvPicPr preferRelativeResize="0"/>
          <p:nvPr/>
        </p:nvPicPr>
        <p:blipFill>
          <a:blip r:embed="rId13">
            <a:alphaModFix/>
          </a:blip>
          <a:stretch>
            <a:fillRect/>
          </a:stretch>
        </p:blipFill>
        <p:spPr>
          <a:xfrm>
            <a:off x="9252487" y="4225622"/>
            <a:ext cx="973650" cy="979704"/>
          </a:xfrm>
          <a:prstGeom prst="rect">
            <a:avLst/>
          </a:prstGeom>
          <a:noFill/>
          <a:ln>
            <a:noFill/>
          </a:ln>
        </p:spPr>
      </p:pic>
      <p:pic>
        <p:nvPicPr>
          <p:cNvPr id="511" name="Google Shape;511;p28"/>
          <p:cNvPicPr preferRelativeResize="0"/>
          <p:nvPr/>
        </p:nvPicPr>
        <p:blipFill>
          <a:blip r:embed="rId14">
            <a:alphaModFix/>
          </a:blip>
          <a:stretch>
            <a:fillRect/>
          </a:stretch>
        </p:blipFill>
        <p:spPr>
          <a:xfrm>
            <a:off x="10722513" y="4083122"/>
            <a:ext cx="1091812" cy="1097352"/>
          </a:xfrm>
          <a:prstGeom prst="rect">
            <a:avLst/>
          </a:prstGeom>
          <a:noFill/>
          <a:ln>
            <a:noFill/>
          </a:ln>
        </p:spPr>
      </p:pic>
      <p:pic>
        <p:nvPicPr>
          <p:cNvPr id="512" name="Google Shape;512;p28"/>
          <p:cNvPicPr preferRelativeResize="0"/>
          <p:nvPr/>
        </p:nvPicPr>
        <p:blipFill>
          <a:blip r:embed="rId15">
            <a:alphaModFix/>
          </a:blip>
          <a:stretch>
            <a:fillRect/>
          </a:stretch>
        </p:blipFill>
        <p:spPr>
          <a:xfrm>
            <a:off x="12409325" y="4225613"/>
            <a:ext cx="879025" cy="879025"/>
          </a:xfrm>
          <a:prstGeom prst="rect">
            <a:avLst/>
          </a:prstGeom>
          <a:noFill/>
          <a:ln>
            <a:noFill/>
          </a:ln>
        </p:spPr>
      </p:pic>
      <p:pic>
        <p:nvPicPr>
          <p:cNvPr id="513" name="Google Shape;513;p28"/>
          <p:cNvPicPr preferRelativeResize="0"/>
          <p:nvPr/>
        </p:nvPicPr>
        <p:blipFill>
          <a:blip r:embed="rId16">
            <a:alphaModFix/>
          </a:blip>
          <a:stretch>
            <a:fillRect/>
          </a:stretch>
        </p:blipFill>
        <p:spPr>
          <a:xfrm>
            <a:off x="15142269" y="4192288"/>
            <a:ext cx="879025" cy="879025"/>
          </a:xfrm>
          <a:prstGeom prst="rect">
            <a:avLst/>
          </a:prstGeom>
          <a:noFill/>
          <a:ln>
            <a:noFill/>
          </a:ln>
        </p:spPr>
      </p:pic>
      <p:pic>
        <p:nvPicPr>
          <p:cNvPr id="514" name="Google Shape;514;p28"/>
          <p:cNvPicPr preferRelativeResize="0"/>
          <p:nvPr/>
        </p:nvPicPr>
        <p:blipFill>
          <a:blip r:embed="rId17">
            <a:alphaModFix/>
          </a:blip>
          <a:stretch>
            <a:fillRect/>
          </a:stretch>
        </p:blipFill>
        <p:spPr>
          <a:xfrm>
            <a:off x="15106650" y="5750175"/>
            <a:ext cx="794100" cy="794100"/>
          </a:xfrm>
          <a:prstGeom prst="rect">
            <a:avLst/>
          </a:prstGeom>
          <a:noFill/>
          <a:ln>
            <a:noFill/>
          </a:ln>
        </p:spPr>
      </p:pic>
      <p:pic>
        <p:nvPicPr>
          <p:cNvPr id="515" name="Google Shape;515;p28"/>
          <p:cNvPicPr preferRelativeResize="0"/>
          <p:nvPr/>
        </p:nvPicPr>
        <p:blipFill>
          <a:blip r:embed="rId18">
            <a:alphaModFix/>
          </a:blip>
          <a:stretch>
            <a:fillRect/>
          </a:stretch>
        </p:blipFill>
        <p:spPr>
          <a:xfrm>
            <a:off x="13636895" y="5695245"/>
            <a:ext cx="884150" cy="884150"/>
          </a:xfrm>
          <a:prstGeom prst="rect">
            <a:avLst/>
          </a:prstGeom>
          <a:noFill/>
          <a:ln>
            <a:noFill/>
          </a:ln>
        </p:spPr>
      </p:pic>
      <p:pic>
        <p:nvPicPr>
          <p:cNvPr id="516" name="Google Shape;516;p28"/>
          <p:cNvPicPr preferRelativeResize="0"/>
          <p:nvPr/>
        </p:nvPicPr>
        <p:blipFill>
          <a:blip r:embed="rId19">
            <a:alphaModFix/>
          </a:blip>
          <a:stretch>
            <a:fillRect/>
          </a:stretch>
        </p:blipFill>
        <p:spPr>
          <a:xfrm>
            <a:off x="12236325" y="5612912"/>
            <a:ext cx="921150" cy="921150"/>
          </a:xfrm>
          <a:prstGeom prst="rect">
            <a:avLst/>
          </a:prstGeom>
          <a:noFill/>
          <a:ln>
            <a:noFill/>
          </a:ln>
        </p:spPr>
      </p:pic>
      <p:pic>
        <p:nvPicPr>
          <p:cNvPr id="517" name="Google Shape;517;p28"/>
          <p:cNvPicPr preferRelativeResize="0"/>
          <p:nvPr/>
        </p:nvPicPr>
        <p:blipFill>
          <a:blip r:embed="rId20">
            <a:alphaModFix/>
          </a:blip>
          <a:stretch>
            <a:fillRect/>
          </a:stretch>
        </p:blipFill>
        <p:spPr>
          <a:xfrm>
            <a:off x="10784750" y="5681945"/>
            <a:ext cx="910775" cy="910775"/>
          </a:xfrm>
          <a:prstGeom prst="rect">
            <a:avLst/>
          </a:prstGeom>
          <a:noFill/>
          <a:ln>
            <a:noFill/>
          </a:ln>
        </p:spPr>
      </p:pic>
      <p:pic>
        <p:nvPicPr>
          <p:cNvPr id="518" name="Google Shape;518;p28"/>
          <p:cNvPicPr preferRelativeResize="0"/>
          <p:nvPr/>
        </p:nvPicPr>
        <p:blipFill>
          <a:blip r:embed="rId21">
            <a:alphaModFix/>
          </a:blip>
          <a:stretch>
            <a:fillRect/>
          </a:stretch>
        </p:blipFill>
        <p:spPr>
          <a:xfrm>
            <a:off x="12241512" y="7042309"/>
            <a:ext cx="910775" cy="916640"/>
          </a:xfrm>
          <a:prstGeom prst="rect">
            <a:avLst/>
          </a:prstGeom>
          <a:noFill/>
          <a:ln>
            <a:noFill/>
          </a:ln>
        </p:spPr>
      </p:pic>
      <p:pic>
        <p:nvPicPr>
          <p:cNvPr id="519" name="Google Shape;519;p28"/>
          <p:cNvPicPr preferRelativeResize="0"/>
          <p:nvPr/>
        </p:nvPicPr>
        <p:blipFill>
          <a:blip r:embed="rId22">
            <a:alphaModFix/>
          </a:blip>
          <a:stretch>
            <a:fillRect/>
          </a:stretch>
        </p:blipFill>
        <p:spPr>
          <a:xfrm>
            <a:off x="13839549" y="7106650"/>
            <a:ext cx="814148" cy="819262"/>
          </a:xfrm>
          <a:prstGeom prst="rect">
            <a:avLst/>
          </a:prstGeom>
          <a:noFill/>
          <a:ln>
            <a:noFill/>
          </a:ln>
        </p:spPr>
      </p:pic>
      <p:pic>
        <p:nvPicPr>
          <p:cNvPr id="520" name="Google Shape;520;p28"/>
          <p:cNvPicPr preferRelativeResize="0"/>
          <p:nvPr/>
        </p:nvPicPr>
        <p:blipFill>
          <a:blip r:embed="rId23">
            <a:alphaModFix/>
          </a:blip>
          <a:stretch>
            <a:fillRect/>
          </a:stretch>
        </p:blipFill>
        <p:spPr>
          <a:xfrm>
            <a:off x="14957800" y="6911300"/>
            <a:ext cx="1091800" cy="1091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524" name="Shape 524"/>
        <p:cNvGrpSpPr/>
        <p:nvPr/>
      </p:nvGrpSpPr>
      <p:grpSpPr>
        <a:xfrm>
          <a:off x="0" y="0"/>
          <a:ext cx="0" cy="0"/>
          <a:chOff x="0" y="0"/>
          <a:chExt cx="0" cy="0"/>
        </a:xfrm>
      </p:grpSpPr>
      <p:sp>
        <p:nvSpPr>
          <p:cNvPr id="525" name="Google Shape;525;p29"/>
          <p:cNvSpPr txBox="1"/>
          <p:nvPr/>
        </p:nvSpPr>
        <p:spPr>
          <a:xfrm>
            <a:off x="5280936" y="120470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Credits</a:t>
            </a:r>
            <a:endParaRPr/>
          </a:p>
        </p:txBody>
      </p:sp>
      <p:sp>
        <p:nvSpPr>
          <p:cNvPr id="526" name="Google Shape;526;p29"/>
          <p:cNvSpPr txBox="1"/>
          <p:nvPr/>
        </p:nvSpPr>
        <p:spPr>
          <a:xfrm>
            <a:off x="3143698" y="5102950"/>
            <a:ext cx="11810379" cy="137302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8199"/>
                </a:solidFill>
                <a:latin typeface="IBM Plex Sans"/>
                <a:ea typeface="IBM Plex Sans"/>
                <a:cs typeface="IBM Plex Sans"/>
                <a:sym typeface="IBM Plex Sans"/>
              </a:rPr>
              <a:t>This presentation template is free for everyone to use thanks to the following:</a:t>
            </a:r>
            <a:endParaRPr/>
          </a:p>
        </p:txBody>
      </p:sp>
      <p:sp>
        <p:nvSpPr>
          <p:cNvPr id="527" name="Google Shape;527;p29"/>
          <p:cNvSpPr txBox="1"/>
          <p:nvPr/>
        </p:nvSpPr>
        <p:spPr>
          <a:xfrm>
            <a:off x="2818025" y="7261888"/>
            <a:ext cx="12651949"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Pexels for the photos</a:t>
            </a:r>
            <a:endParaRPr/>
          </a:p>
        </p:txBody>
      </p:sp>
      <p:grpSp>
        <p:nvGrpSpPr>
          <p:cNvPr id="528" name="Google Shape;528;p29"/>
          <p:cNvGrpSpPr/>
          <p:nvPr/>
        </p:nvGrpSpPr>
        <p:grpSpPr>
          <a:xfrm>
            <a:off x="-269177" y="-490906"/>
            <a:ext cx="3087202" cy="11083086"/>
            <a:chOff x="0" y="-47625"/>
            <a:chExt cx="813090" cy="2919002"/>
          </a:xfrm>
        </p:grpSpPr>
        <p:sp>
          <p:nvSpPr>
            <p:cNvPr id="529" name="Google Shape;529;p29"/>
            <p:cNvSpPr/>
            <p:nvPr/>
          </p:nvSpPr>
          <p:spPr>
            <a:xfrm>
              <a:off x="0" y="0"/>
              <a:ext cx="813090" cy="2871377"/>
            </a:xfrm>
            <a:custGeom>
              <a:rect b="b" l="l" r="r" t="t"/>
              <a:pathLst>
                <a:path extrusionOk="0" h="2871377" w="813090">
                  <a:moveTo>
                    <a:pt x="0" y="0"/>
                  </a:moveTo>
                  <a:lnTo>
                    <a:pt x="813090" y="0"/>
                  </a:lnTo>
                  <a:lnTo>
                    <a:pt x="813090" y="2871377"/>
                  </a:lnTo>
                  <a:lnTo>
                    <a:pt x="0" y="2871377"/>
                  </a:lnTo>
                  <a:close/>
                </a:path>
              </a:pathLst>
            </a:custGeom>
            <a:solidFill>
              <a:srgbClr val="E85F20"/>
            </a:solidFill>
            <a:ln>
              <a:noFill/>
            </a:ln>
          </p:spPr>
        </p:sp>
        <p:sp>
          <p:nvSpPr>
            <p:cNvPr id="530" name="Google Shape;530;p29"/>
            <p:cNvSpPr txBox="1"/>
            <p:nvPr/>
          </p:nvSpPr>
          <p:spPr>
            <a:xfrm>
              <a:off x="0" y="-47625"/>
              <a:ext cx="813090"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9"/>
          <p:cNvGrpSpPr/>
          <p:nvPr/>
        </p:nvGrpSpPr>
        <p:grpSpPr>
          <a:xfrm rot="10800000">
            <a:off x="0" y="8439178"/>
            <a:ext cx="18022291" cy="1292357"/>
            <a:chOff x="0" y="-47625"/>
            <a:chExt cx="4746612" cy="340374"/>
          </a:xfrm>
        </p:grpSpPr>
        <p:sp>
          <p:nvSpPr>
            <p:cNvPr id="532" name="Google Shape;532;p29"/>
            <p:cNvSpPr/>
            <p:nvPr/>
          </p:nvSpPr>
          <p:spPr>
            <a:xfrm>
              <a:off x="0" y="0"/>
              <a:ext cx="4746611" cy="292749"/>
            </a:xfrm>
            <a:custGeom>
              <a:rect b="b" l="l" r="r" t="t"/>
              <a:pathLst>
                <a:path extrusionOk="0" h="292749" w="4746611">
                  <a:moveTo>
                    <a:pt x="0" y="0"/>
                  </a:moveTo>
                  <a:lnTo>
                    <a:pt x="4746611" y="0"/>
                  </a:lnTo>
                  <a:lnTo>
                    <a:pt x="4746611" y="292749"/>
                  </a:lnTo>
                  <a:lnTo>
                    <a:pt x="0" y="292749"/>
                  </a:lnTo>
                  <a:close/>
                </a:path>
              </a:pathLst>
            </a:custGeom>
            <a:gradFill>
              <a:gsLst>
                <a:gs pos="0">
                  <a:srgbClr val="F6FFDE"/>
                </a:gs>
                <a:gs pos="100000">
                  <a:srgbClr val="67C6A5"/>
                </a:gs>
              </a:gsLst>
              <a:lin ang="0" scaled="0"/>
            </a:gradFill>
            <a:ln>
              <a:noFill/>
            </a:ln>
          </p:spPr>
        </p:sp>
        <p:sp>
          <p:nvSpPr>
            <p:cNvPr id="533" name="Google Shape;533;p29"/>
            <p:cNvSpPr txBox="1"/>
            <p:nvPr/>
          </p:nvSpPr>
          <p:spPr>
            <a:xfrm>
              <a:off x="0" y="-47625"/>
              <a:ext cx="4746612" cy="340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4" name="Google Shape;534;p29"/>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008199"/>
                </a:solidFill>
                <a:latin typeface="IBM Plex Sans"/>
                <a:ea typeface="IBM Plex Sans"/>
                <a:cs typeface="IBM Plex Sans"/>
                <a:sym typeface="IBM Plex Sans"/>
              </a:rPr>
              <a:t>Happy designing! </a:t>
            </a:r>
            <a:endParaRPr/>
          </a:p>
        </p:txBody>
      </p:sp>
      <p:pic>
        <p:nvPicPr>
          <p:cNvPr id="535" name="Google Shape;535;p29"/>
          <p:cNvPicPr preferRelativeResize="0"/>
          <p:nvPr/>
        </p:nvPicPr>
        <p:blipFill>
          <a:blip r:embed="rId3">
            <a:alphaModFix/>
          </a:blip>
          <a:stretch>
            <a:fillRect/>
          </a:stretch>
        </p:blipFill>
        <p:spPr>
          <a:xfrm>
            <a:off x="-2332686" y="1413050"/>
            <a:ext cx="4701443" cy="4798150"/>
          </a:xfrm>
          <a:prstGeom prst="rect">
            <a:avLst/>
          </a:prstGeom>
          <a:noFill/>
          <a:ln>
            <a:noFill/>
          </a:ln>
        </p:spPr>
      </p:pic>
      <p:pic>
        <p:nvPicPr>
          <p:cNvPr id="536" name="Google Shape;536;p29"/>
          <p:cNvPicPr preferRelativeResize="0"/>
          <p:nvPr/>
        </p:nvPicPr>
        <p:blipFill>
          <a:blip r:embed="rId4">
            <a:alphaModFix/>
          </a:blip>
          <a:stretch>
            <a:fillRect/>
          </a:stretch>
        </p:blipFill>
        <p:spPr>
          <a:xfrm>
            <a:off x="13719748" y="6541150"/>
            <a:ext cx="3739194" cy="3745850"/>
          </a:xfrm>
          <a:prstGeom prst="rect">
            <a:avLst/>
          </a:prstGeom>
          <a:noFill/>
          <a:ln>
            <a:noFill/>
          </a:ln>
        </p:spPr>
      </p:pic>
      <p:pic>
        <p:nvPicPr>
          <p:cNvPr id="537" name="Google Shape;537;p29"/>
          <p:cNvPicPr preferRelativeResize="0"/>
          <p:nvPr/>
        </p:nvPicPr>
        <p:blipFill>
          <a:blip r:embed="rId5">
            <a:alphaModFix/>
          </a:blip>
          <a:stretch>
            <a:fillRect/>
          </a:stretch>
        </p:blipFill>
        <p:spPr>
          <a:xfrm>
            <a:off x="5911000" y="3031371"/>
            <a:ext cx="6466001" cy="161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114" name="Shape 114"/>
        <p:cNvGrpSpPr/>
        <p:nvPr/>
      </p:nvGrpSpPr>
      <p:grpSpPr>
        <a:xfrm>
          <a:off x="0" y="0"/>
          <a:ext cx="0" cy="0"/>
          <a:chOff x="0" y="0"/>
          <a:chExt cx="0" cy="0"/>
        </a:xfrm>
      </p:grpSpPr>
      <p:grpSp>
        <p:nvGrpSpPr>
          <p:cNvPr id="115" name="Google Shape;115;p12"/>
          <p:cNvGrpSpPr/>
          <p:nvPr/>
        </p:nvGrpSpPr>
        <p:grpSpPr>
          <a:xfrm>
            <a:off x="3100768" y="3772947"/>
            <a:ext cx="1944149" cy="2326658"/>
            <a:chOff x="0" y="-47625"/>
            <a:chExt cx="414841" cy="496460"/>
          </a:xfrm>
        </p:grpSpPr>
        <p:sp>
          <p:nvSpPr>
            <p:cNvPr id="116" name="Google Shape;116;p12"/>
            <p:cNvSpPr/>
            <p:nvPr/>
          </p:nvSpPr>
          <p:spPr>
            <a:xfrm>
              <a:off x="0" y="0"/>
              <a:ext cx="414841" cy="448835"/>
            </a:xfrm>
            <a:custGeom>
              <a:rect b="b" l="l" r="r" t="t"/>
              <a:pathLst>
                <a:path extrusionOk="0" h="448835" w="414841">
                  <a:moveTo>
                    <a:pt x="0" y="0"/>
                  </a:moveTo>
                  <a:lnTo>
                    <a:pt x="414841" y="0"/>
                  </a:lnTo>
                  <a:lnTo>
                    <a:pt x="414841" y="448835"/>
                  </a:lnTo>
                  <a:lnTo>
                    <a:pt x="0" y="448835"/>
                  </a:lnTo>
                  <a:close/>
                </a:path>
              </a:pathLst>
            </a:custGeom>
            <a:solidFill>
              <a:srgbClr val="008199"/>
            </a:solidFill>
            <a:ln>
              <a:noFill/>
            </a:ln>
          </p:spPr>
        </p:sp>
        <p:sp>
          <p:nvSpPr>
            <p:cNvPr id="117" name="Google Shape;117;p12"/>
            <p:cNvSpPr txBox="1"/>
            <p:nvPr/>
          </p:nvSpPr>
          <p:spPr>
            <a:xfrm>
              <a:off x="0" y="-47625"/>
              <a:ext cx="414841" cy="496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2"/>
          <p:cNvGrpSpPr/>
          <p:nvPr/>
        </p:nvGrpSpPr>
        <p:grpSpPr>
          <a:xfrm>
            <a:off x="7957562" y="3772947"/>
            <a:ext cx="1944149" cy="2326658"/>
            <a:chOff x="0" y="-47625"/>
            <a:chExt cx="414841" cy="496460"/>
          </a:xfrm>
        </p:grpSpPr>
        <p:sp>
          <p:nvSpPr>
            <p:cNvPr id="119" name="Google Shape;119;p12"/>
            <p:cNvSpPr/>
            <p:nvPr/>
          </p:nvSpPr>
          <p:spPr>
            <a:xfrm>
              <a:off x="0" y="0"/>
              <a:ext cx="414841" cy="448835"/>
            </a:xfrm>
            <a:custGeom>
              <a:rect b="b" l="l" r="r" t="t"/>
              <a:pathLst>
                <a:path extrusionOk="0" h="448835" w="414841">
                  <a:moveTo>
                    <a:pt x="0" y="0"/>
                  </a:moveTo>
                  <a:lnTo>
                    <a:pt x="414841" y="0"/>
                  </a:lnTo>
                  <a:lnTo>
                    <a:pt x="414841" y="448835"/>
                  </a:lnTo>
                  <a:lnTo>
                    <a:pt x="0" y="448835"/>
                  </a:lnTo>
                  <a:close/>
                </a:path>
              </a:pathLst>
            </a:custGeom>
            <a:solidFill>
              <a:srgbClr val="008199"/>
            </a:solidFill>
            <a:ln>
              <a:noFill/>
            </a:ln>
          </p:spPr>
        </p:sp>
        <p:sp>
          <p:nvSpPr>
            <p:cNvPr id="120" name="Google Shape;120;p12"/>
            <p:cNvSpPr txBox="1"/>
            <p:nvPr/>
          </p:nvSpPr>
          <p:spPr>
            <a:xfrm>
              <a:off x="0" y="-47625"/>
              <a:ext cx="414841" cy="496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2"/>
          <p:cNvGrpSpPr/>
          <p:nvPr/>
        </p:nvGrpSpPr>
        <p:grpSpPr>
          <a:xfrm>
            <a:off x="12814356" y="3772947"/>
            <a:ext cx="1944149" cy="2326658"/>
            <a:chOff x="0" y="-47625"/>
            <a:chExt cx="414841" cy="496460"/>
          </a:xfrm>
        </p:grpSpPr>
        <p:sp>
          <p:nvSpPr>
            <p:cNvPr id="122" name="Google Shape;122;p12"/>
            <p:cNvSpPr/>
            <p:nvPr/>
          </p:nvSpPr>
          <p:spPr>
            <a:xfrm>
              <a:off x="0" y="0"/>
              <a:ext cx="414841" cy="448835"/>
            </a:xfrm>
            <a:custGeom>
              <a:rect b="b" l="l" r="r" t="t"/>
              <a:pathLst>
                <a:path extrusionOk="0" h="448835" w="414841">
                  <a:moveTo>
                    <a:pt x="0" y="0"/>
                  </a:moveTo>
                  <a:lnTo>
                    <a:pt x="414841" y="0"/>
                  </a:lnTo>
                  <a:lnTo>
                    <a:pt x="414841" y="448835"/>
                  </a:lnTo>
                  <a:lnTo>
                    <a:pt x="0" y="448835"/>
                  </a:lnTo>
                  <a:close/>
                </a:path>
              </a:pathLst>
            </a:custGeom>
            <a:solidFill>
              <a:srgbClr val="008199"/>
            </a:solidFill>
            <a:ln>
              <a:noFill/>
            </a:ln>
          </p:spPr>
        </p:sp>
        <p:sp>
          <p:nvSpPr>
            <p:cNvPr id="123" name="Google Shape;123;p12"/>
            <p:cNvSpPr txBox="1"/>
            <p:nvPr/>
          </p:nvSpPr>
          <p:spPr>
            <a:xfrm>
              <a:off x="0" y="-47625"/>
              <a:ext cx="414841" cy="496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2"/>
          <p:cNvGrpSpPr/>
          <p:nvPr/>
        </p:nvGrpSpPr>
        <p:grpSpPr>
          <a:xfrm>
            <a:off x="15683669" y="-180826"/>
            <a:ext cx="2747212" cy="10467826"/>
            <a:chOff x="0" y="-47625"/>
            <a:chExt cx="723546" cy="2756958"/>
          </a:xfrm>
        </p:grpSpPr>
        <p:sp>
          <p:nvSpPr>
            <p:cNvPr id="125" name="Google Shape;125;p12"/>
            <p:cNvSpPr/>
            <p:nvPr/>
          </p:nvSpPr>
          <p:spPr>
            <a:xfrm>
              <a:off x="0" y="0"/>
              <a:ext cx="723546" cy="2709333"/>
            </a:xfrm>
            <a:custGeom>
              <a:rect b="b" l="l" r="r" t="t"/>
              <a:pathLst>
                <a:path extrusionOk="0" h="2709333" w="723546">
                  <a:moveTo>
                    <a:pt x="0" y="0"/>
                  </a:moveTo>
                  <a:lnTo>
                    <a:pt x="723546" y="0"/>
                  </a:lnTo>
                  <a:lnTo>
                    <a:pt x="723546" y="2709333"/>
                  </a:lnTo>
                  <a:lnTo>
                    <a:pt x="0" y="2709333"/>
                  </a:lnTo>
                  <a:close/>
                </a:path>
              </a:pathLst>
            </a:custGeom>
            <a:solidFill>
              <a:srgbClr val="E85F20"/>
            </a:solidFill>
            <a:ln>
              <a:noFill/>
            </a:ln>
          </p:spPr>
        </p:sp>
        <p:sp>
          <p:nvSpPr>
            <p:cNvPr id="126" name="Google Shape;126;p12"/>
            <p:cNvSpPr txBox="1"/>
            <p:nvPr/>
          </p:nvSpPr>
          <p:spPr>
            <a:xfrm>
              <a:off x="0" y="-47625"/>
              <a:ext cx="72354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2"/>
          <p:cNvGrpSpPr/>
          <p:nvPr/>
        </p:nvGrpSpPr>
        <p:grpSpPr>
          <a:xfrm>
            <a:off x="7785851" y="9077474"/>
            <a:ext cx="10502149" cy="513155"/>
            <a:chOff x="0" y="-47625"/>
            <a:chExt cx="2765998" cy="135152"/>
          </a:xfrm>
        </p:grpSpPr>
        <p:sp>
          <p:nvSpPr>
            <p:cNvPr id="128" name="Google Shape;128;p12"/>
            <p:cNvSpPr/>
            <p:nvPr/>
          </p:nvSpPr>
          <p:spPr>
            <a:xfrm>
              <a:off x="0" y="0"/>
              <a:ext cx="2765998" cy="87527"/>
            </a:xfrm>
            <a:custGeom>
              <a:rect b="b" l="l" r="r" t="t"/>
              <a:pathLst>
                <a:path extrusionOk="0" h="87527" w="2765998">
                  <a:moveTo>
                    <a:pt x="0" y="0"/>
                  </a:moveTo>
                  <a:lnTo>
                    <a:pt x="2765998" y="0"/>
                  </a:lnTo>
                  <a:lnTo>
                    <a:pt x="2765998" y="87527"/>
                  </a:lnTo>
                  <a:lnTo>
                    <a:pt x="0" y="87527"/>
                  </a:lnTo>
                  <a:close/>
                </a:path>
              </a:pathLst>
            </a:custGeom>
            <a:gradFill>
              <a:gsLst>
                <a:gs pos="0">
                  <a:srgbClr val="F6FFDE"/>
                </a:gs>
                <a:gs pos="100000">
                  <a:srgbClr val="67C6A5"/>
                </a:gs>
              </a:gsLst>
              <a:lin ang="0" scaled="0"/>
            </a:gradFill>
            <a:ln>
              <a:noFill/>
            </a:ln>
          </p:spPr>
        </p:sp>
        <p:sp>
          <p:nvSpPr>
            <p:cNvPr id="129" name="Google Shape;129;p12"/>
            <p:cNvSpPr txBox="1"/>
            <p:nvPr/>
          </p:nvSpPr>
          <p:spPr>
            <a:xfrm>
              <a:off x="0" y="-47625"/>
              <a:ext cx="2765998" cy="1351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2"/>
          <p:cNvGrpSpPr/>
          <p:nvPr/>
        </p:nvGrpSpPr>
        <p:grpSpPr>
          <a:xfrm>
            <a:off x="-92297" y="8527925"/>
            <a:ext cx="2512103" cy="1759079"/>
            <a:chOff x="0" y="-47625"/>
            <a:chExt cx="661624" cy="463296"/>
          </a:xfrm>
        </p:grpSpPr>
        <p:sp>
          <p:nvSpPr>
            <p:cNvPr id="131" name="Google Shape;131;p12"/>
            <p:cNvSpPr/>
            <p:nvPr/>
          </p:nvSpPr>
          <p:spPr>
            <a:xfrm>
              <a:off x="0" y="0"/>
              <a:ext cx="661624" cy="415671"/>
            </a:xfrm>
            <a:custGeom>
              <a:rect b="b" l="l" r="r" t="t"/>
              <a:pathLst>
                <a:path extrusionOk="0" h="415671" w="661624">
                  <a:moveTo>
                    <a:pt x="0" y="0"/>
                  </a:moveTo>
                  <a:lnTo>
                    <a:pt x="661624" y="0"/>
                  </a:lnTo>
                  <a:lnTo>
                    <a:pt x="661624" y="415671"/>
                  </a:lnTo>
                  <a:lnTo>
                    <a:pt x="0" y="415671"/>
                  </a:lnTo>
                  <a:close/>
                </a:path>
              </a:pathLst>
            </a:custGeom>
            <a:gradFill>
              <a:gsLst>
                <a:gs pos="0">
                  <a:srgbClr val="F6FFDE">
                    <a:alpha val="29803"/>
                  </a:srgbClr>
                </a:gs>
                <a:gs pos="100000">
                  <a:srgbClr val="67C6A5">
                    <a:alpha val="29803"/>
                  </a:srgbClr>
                </a:gs>
              </a:gsLst>
              <a:lin ang="0" scaled="0"/>
            </a:gradFill>
            <a:ln>
              <a:noFill/>
            </a:ln>
          </p:spPr>
        </p:sp>
        <p:sp>
          <p:nvSpPr>
            <p:cNvPr id="132" name="Google Shape;132;p12"/>
            <p:cNvSpPr txBox="1"/>
            <p:nvPr/>
          </p:nvSpPr>
          <p:spPr>
            <a:xfrm>
              <a:off x="0" y="-47625"/>
              <a:ext cx="661624" cy="463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2"/>
          <p:cNvSpPr txBox="1"/>
          <p:nvPr/>
        </p:nvSpPr>
        <p:spPr>
          <a:xfrm>
            <a:off x="7276600" y="6692213"/>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Our Projects</a:t>
            </a:r>
            <a:endParaRPr/>
          </a:p>
        </p:txBody>
      </p:sp>
      <p:sp>
        <p:nvSpPr>
          <p:cNvPr id="134" name="Google Shape;134;p12"/>
          <p:cNvSpPr txBox="1"/>
          <p:nvPr/>
        </p:nvSpPr>
        <p:spPr>
          <a:xfrm>
            <a:off x="7276600" y="7482875"/>
            <a:ext cx="3306074"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135" name="Google Shape;135;p12"/>
          <p:cNvSpPr txBox="1"/>
          <p:nvPr/>
        </p:nvSpPr>
        <p:spPr>
          <a:xfrm>
            <a:off x="2419806" y="6692213"/>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Introduction</a:t>
            </a:r>
            <a:endParaRPr/>
          </a:p>
        </p:txBody>
      </p:sp>
      <p:sp>
        <p:nvSpPr>
          <p:cNvPr id="136" name="Google Shape;136;p12"/>
          <p:cNvSpPr txBox="1"/>
          <p:nvPr/>
        </p:nvSpPr>
        <p:spPr>
          <a:xfrm>
            <a:off x="2419806" y="7482875"/>
            <a:ext cx="3306074"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137" name="Google Shape;137;p12"/>
          <p:cNvSpPr txBox="1"/>
          <p:nvPr/>
        </p:nvSpPr>
        <p:spPr>
          <a:xfrm>
            <a:off x="11889192" y="6692213"/>
            <a:ext cx="3794478"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About Us</a:t>
            </a:r>
            <a:endParaRPr/>
          </a:p>
        </p:txBody>
      </p:sp>
      <p:sp>
        <p:nvSpPr>
          <p:cNvPr id="138" name="Google Shape;138;p12"/>
          <p:cNvSpPr txBox="1"/>
          <p:nvPr/>
        </p:nvSpPr>
        <p:spPr>
          <a:xfrm>
            <a:off x="12133394" y="7482875"/>
            <a:ext cx="3306074"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139" name="Google Shape;139;p12"/>
          <p:cNvSpPr txBox="1"/>
          <p:nvPr/>
        </p:nvSpPr>
        <p:spPr>
          <a:xfrm>
            <a:off x="890224" y="1532605"/>
            <a:ext cx="16507551"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Table Of Contents</a:t>
            </a:r>
            <a:endParaRPr/>
          </a:p>
        </p:txBody>
      </p:sp>
      <p:sp>
        <p:nvSpPr>
          <p:cNvPr id="140" name="Google Shape;140;p12"/>
          <p:cNvSpPr txBox="1"/>
          <p:nvPr/>
        </p:nvSpPr>
        <p:spPr>
          <a:xfrm>
            <a:off x="3691842" y="4108073"/>
            <a:ext cx="762000" cy="169750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6FFDE"/>
                </a:solidFill>
                <a:latin typeface="IBM Plex Sans"/>
                <a:ea typeface="IBM Plex Sans"/>
                <a:cs typeface="IBM Plex Sans"/>
                <a:sym typeface="IBM Plex Sans"/>
              </a:rPr>
              <a:t>1</a:t>
            </a:r>
            <a:endParaRPr/>
          </a:p>
        </p:txBody>
      </p:sp>
      <p:sp>
        <p:nvSpPr>
          <p:cNvPr id="141" name="Google Shape;141;p12"/>
          <p:cNvSpPr txBox="1"/>
          <p:nvPr/>
        </p:nvSpPr>
        <p:spPr>
          <a:xfrm>
            <a:off x="8548637" y="4108073"/>
            <a:ext cx="762000" cy="169750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6FFDE"/>
                </a:solidFill>
                <a:latin typeface="IBM Plex Sans"/>
                <a:ea typeface="IBM Plex Sans"/>
                <a:cs typeface="IBM Plex Sans"/>
                <a:sym typeface="IBM Plex Sans"/>
              </a:rPr>
              <a:t>2</a:t>
            </a:r>
            <a:endParaRPr/>
          </a:p>
        </p:txBody>
      </p:sp>
      <p:sp>
        <p:nvSpPr>
          <p:cNvPr id="142" name="Google Shape;142;p12"/>
          <p:cNvSpPr txBox="1"/>
          <p:nvPr/>
        </p:nvSpPr>
        <p:spPr>
          <a:xfrm>
            <a:off x="13405431" y="4108073"/>
            <a:ext cx="762000" cy="169750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6FFDE"/>
                </a:solidFill>
                <a:latin typeface="IBM Plex Sans"/>
                <a:ea typeface="IBM Plex Sans"/>
                <a:cs typeface="IBM Plex Sans"/>
                <a:sym typeface="IBM Plex Sans"/>
              </a:rPr>
              <a:t>3</a:t>
            </a:r>
            <a:endParaRPr/>
          </a:p>
        </p:txBody>
      </p:sp>
      <p:pic>
        <p:nvPicPr>
          <p:cNvPr id="143" name="Google Shape;143;p12"/>
          <p:cNvPicPr preferRelativeResize="0"/>
          <p:nvPr/>
        </p:nvPicPr>
        <p:blipFill>
          <a:blip r:embed="rId3">
            <a:alphaModFix/>
          </a:blip>
          <a:stretch>
            <a:fillRect/>
          </a:stretch>
        </p:blipFill>
        <p:spPr>
          <a:xfrm>
            <a:off x="-1230512" y="6972826"/>
            <a:ext cx="4788551" cy="4705375"/>
          </a:xfrm>
          <a:prstGeom prst="rect">
            <a:avLst/>
          </a:prstGeom>
          <a:noFill/>
          <a:ln>
            <a:noFill/>
          </a:ln>
        </p:spPr>
      </p:pic>
      <p:pic>
        <p:nvPicPr>
          <p:cNvPr id="144" name="Google Shape;144;p12"/>
          <p:cNvPicPr preferRelativeResize="0"/>
          <p:nvPr/>
        </p:nvPicPr>
        <p:blipFill>
          <a:blip r:embed="rId4">
            <a:alphaModFix/>
          </a:blip>
          <a:stretch>
            <a:fillRect/>
          </a:stretch>
        </p:blipFill>
        <p:spPr>
          <a:xfrm>
            <a:off x="15189775" y="3164359"/>
            <a:ext cx="4143349" cy="4053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148" name="Shape 148"/>
        <p:cNvGrpSpPr/>
        <p:nvPr/>
      </p:nvGrpSpPr>
      <p:grpSpPr>
        <a:xfrm>
          <a:off x="0" y="0"/>
          <a:ext cx="0" cy="0"/>
          <a:chOff x="0" y="0"/>
          <a:chExt cx="0" cy="0"/>
        </a:xfrm>
      </p:grpSpPr>
      <p:pic>
        <p:nvPicPr>
          <p:cNvPr id="149" name="Google Shape;149;p13"/>
          <p:cNvPicPr preferRelativeResize="0"/>
          <p:nvPr/>
        </p:nvPicPr>
        <p:blipFill>
          <a:blip r:embed="rId3">
            <a:alphaModFix/>
          </a:blip>
          <a:stretch>
            <a:fillRect/>
          </a:stretch>
        </p:blipFill>
        <p:spPr>
          <a:xfrm>
            <a:off x="624599" y="686963"/>
            <a:ext cx="11679652" cy="10966763"/>
          </a:xfrm>
          <a:prstGeom prst="rect">
            <a:avLst/>
          </a:prstGeom>
          <a:noFill/>
          <a:ln>
            <a:noFill/>
          </a:ln>
        </p:spPr>
      </p:pic>
      <p:grpSp>
        <p:nvGrpSpPr>
          <p:cNvPr id="150" name="Google Shape;150;p13"/>
          <p:cNvGrpSpPr/>
          <p:nvPr/>
        </p:nvGrpSpPr>
        <p:grpSpPr>
          <a:xfrm>
            <a:off x="6608425" y="7128588"/>
            <a:ext cx="11679575" cy="3158412"/>
            <a:chOff x="0" y="-47625"/>
            <a:chExt cx="3076102" cy="831845"/>
          </a:xfrm>
        </p:grpSpPr>
        <p:sp>
          <p:nvSpPr>
            <p:cNvPr id="151" name="Google Shape;151;p13"/>
            <p:cNvSpPr/>
            <p:nvPr/>
          </p:nvSpPr>
          <p:spPr>
            <a:xfrm>
              <a:off x="0" y="0"/>
              <a:ext cx="3076102" cy="784220"/>
            </a:xfrm>
            <a:custGeom>
              <a:rect b="b" l="l" r="r" t="t"/>
              <a:pathLst>
                <a:path extrusionOk="0" h="784220" w="3076102">
                  <a:moveTo>
                    <a:pt x="0" y="0"/>
                  </a:moveTo>
                  <a:lnTo>
                    <a:pt x="3076102" y="0"/>
                  </a:lnTo>
                  <a:lnTo>
                    <a:pt x="3076102" y="784220"/>
                  </a:lnTo>
                  <a:lnTo>
                    <a:pt x="0" y="784220"/>
                  </a:lnTo>
                  <a:close/>
                </a:path>
              </a:pathLst>
            </a:custGeom>
            <a:gradFill>
              <a:gsLst>
                <a:gs pos="0">
                  <a:srgbClr val="F6FFDE"/>
                </a:gs>
                <a:gs pos="100000">
                  <a:srgbClr val="67C6A5"/>
                </a:gs>
              </a:gsLst>
              <a:lin ang="0" scaled="0"/>
            </a:gradFill>
            <a:ln>
              <a:noFill/>
            </a:ln>
          </p:spPr>
        </p:sp>
        <p:sp>
          <p:nvSpPr>
            <p:cNvPr id="152" name="Google Shape;152;p13"/>
            <p:cNvSpPr txBox="1"/>
            <p:nvPr/>
          </p:nvSpPr>
          <p:spPr>
            <a:xfrm>
              <a:off x="0" y="-47625"/>
              <a:ext cx="3076102" cy="8318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3"/>
          <p:cNvGrpSpPr/>
          <p:nvPr/>
        </p:nvGrpSpPr>
        <p:grpSpPr>
          <a:xfrm>
            <a:off x="14920976" y="-180826"/>
            <a:ext cx="3367024" cy="7644995"/>
            <a:chOff x="0" y="-47625"/>
            <a:chExt cx="886788" cy="2013497"/>
          </a:xfrm>
        </p:grpSpPr>
        <p:sp>
          <p:nvSpPr>
            <p:cNvPr id="154" name="Google Shape;154;p13"/>
            <p:cNvSpPr/>
            <p:nvPr/>
          </p:nvSpPr>
          <p:spPr>
            <a:xfrm>
              <a:off x="0" y="0"/>
              <a:ext cx="886788" cy="1965872"/>
            </a:xfrm>
            <a:custGeom>
              <a:rect b="b" l="l" r="r" t="t"/>
              <a:pathLst>
                <a:path extrusionOk="0" h="1965872" w="886788">
                  <a:moveTo>
                    <a:pt x="0" y="0"/>
                  </a:moveTo>
                  <a:lnTo>
                    <a:pt x="886788" y="0"/>
                  </a:lnTo>
                  <a:lnTo>
                    <a:pt x="886788" y="1965872"/>
                  </a:lnTo>
                  <a:lnTo>
                    <a:pt x="0" y="1965872"/>
                  </a:lnTo>
                  <a:close/>
                </a:path>
              </a:pathLst>
            </a:custGeom>
            <a:solidFill>
              <a:srgbClr val="E85F20"/>
            </a:solidFill>
            <a:ln>
              <a:noFill/>
            </a:ln>
          </p:spPr>
        </p:sp>
        <p:sp>
          <p:nvSpPr>
            <p:cNvPr id="155" name="Google Shape;155;p13"/>
            <p:cNvSpPr txBox="1"/>
            <p:nvPr/>
          </p:nvSpPr>
          <p:spPr>
            <a:xfrm>
              <a:off x="0" y="-47625"/>
              <a:ext cx="886788" cy="20134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3"/>
          <p:cNvSpPr txBox="1"/>
          <p:nvPr/>
        </p:nvSpPr>
        <p:spPr>
          <a:xfrm>
            <a:off x="2036640" y="4590146"/>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Introduction</a:t>
            </a:r>
            <a:endParaRPr/>
          </a:p>
        </p:txBody>
      </p:sp>
      <p:sp>
        <p:nvSpPr>
          <p:cNvPr id="157" name="Google Shape;157;p13"/>
          <p:cNvSpPr txBox="1"/>
          <p:nvPr/>
        </p:nvSpPr>
        <p:spPr>
          <a:xfrm>
            <a:off x="2548488" y="5980796"/>
            <a:ext cx="6354378"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F1A38"/>
                </a:solidFill>
                <a:latin typeface="IBM Plex Sans"/>
                <a:ea typeface="IBM Plex Sans"/>
                <a:cs typeface="IBM Plex Sans"/>
                <a:sym typeface="IBM Plex Sans"/>
              </a:rPr>
              <a:t>Elaborate on what you want to discuss. </a:t>
            </a:r>
            <a:endParaRPr/>
          </a:p>
        </p:txBody>
      </p:sp>
      <p:grpSp>
        <p:nvGrpSpPr>
          <p:cNvPr id="158" name="Google Shape;158;p13"/>
          <p:cNvGrpSpPr/>
          <p:nvPr/>
        </p:nvGrpSpPr>
        <p:grpSpPr>
          <a:xfrm>
            <a:off x="5031651" y="2679352"/>
            <a:ext cx="1429274" cy="1847025"/>
            <a:chOff x="0" y="-45825"/>
            <a:chExt cx="1905699" cy="2462700"/>
          </a:xfrm>
        </p:grpSpPr>
        <p:grpSp>
          <p:nvGrpSpPr>
            <p:cNvPr id="159" name="Google Shape;159;p13"/>
            <p:cNvGrpSpPr/>
            <p:nvPr/>
          </p:nvGrpSpPr>
          <p:grpSpPr>
            <a:xfrm>
              <a:off x="0" y="-45824"/>
              <a:ext cx="1905699" cy="2359455"/>
              <a:chOff x="0" y="-47625"/>
              <a:chExt cx="304977" cy="377594"/>
            </a:xfrm>
          </p:grpSpPr>
          <p:sp>
            <p:nvSpPr>
              <p:cNvPr id="160" name="Google Shape;160;p13"/>
              <p:cNvSpPr/>
              <p:nvPr/>
            </p:nvSpPr>
            <p:spPr>
              <a:xfrm>
                <a:off x="0" y="0"/>
                <a:ext cx="304977" cy="329969"/>
              </a:xfrm>
              <a:custGeom>
                <a:rect b="b" l="l" r="r" t="t"/>
                <a:pathLst>
                  <a:path extrusionOk="0" h="329969" w="304977">
                    <a:moveTo>
                      <a:pt x="0" y="0"/>
                    </a:moveTo>
                    <a:lnTo>
                      <a:pt x="304977" y="0"/>
                    </a:lnTo>
                    <a:lnTo>
                      <a:pt x="304977" y="329969"/>
                    </a:lnTo>
                    <a:lnTo>
                      <a:pt x="0" y="329969"/>
                    </a:lnTo>
                    <a:close/>
                  </a:path>
                </a:pathLst>
              </a:custGeom>
              <a:solidFill>
                <a:srgbClr val="008199"/>
              </a:solidFill>
              <a:ln>
                <a:noFill/>
              </a:ln>
            </p:spPr>
          </p:sp>
          <p:sp>
            <p:nvSpPr>
              <p:cNvPr id="161" name="Google Shape;161;p13"/>
              <p:cNvSpPr txBox="1"/>
              <p:nvPr/>
            </p:nvSpPr>
            <p:spPr>
              <a:xfrm>
                <a:off x="0" y="-47625"/>
                <a:ext cx="304977" cy="3775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3"/>
            <p:cNvSpPr txBox="1"/>
            <p:nvPr/>
          </p:nvSpPr>
          <p:spPr>
            <a:xfrm>
              <a:off x="315768" y="-45825"/>
              <a:ext cx="1219200" cy="246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FFFF"/>
                  </a:solidFill>
                  <a:latin typeface="IBM Plex Sans"/>
                  <a:ea typeface="IBM Plex Sans"/>
                  <a:cs typeface="IBM Plex Sans"/>
                  <a:sym typeface="IBM Plex Sans"/>
                </a:rPr>
                <a:t>1</a:t>
              </a:r>
              <a:endParaRPr/>
            </a:p>
          </p:txBody>
        </p:sp>
      </p:grpSp>
      <p:grpSp>
        <p:nvGrpSpPr>
          <p:cNvPr id="163" name="Google Shape;163;p13"/>
          <p:cNvGrpSpPr/>
          <p:nvPr/>
        </p:nvGrpSpPr>
        <p:grpSpPr>
          <a:xfrm rot="10800000">
            <a:off x="0" y="0"/>
            <a:ext cx="3724946" cy="2261394"/>
            <a:chOff x="0" y="-47625"/>
            <a:chExt cx="981056" cy="595594"/>
          </a:xfrm>
        </p:grpSpPr>
        <p:sp>
          <p:nvSpPr>
            <p:cNvPr id="164" name="Google Shape;164;p13"/>
            <p:cNvSpPr/>
            <p:nvPr/>
          </p:nvSpPr>
          <p:spPr>
            <a:xfrm>
              <a:off x="0" y="0"/>
              <a:ext cx="981056" cy="547969"/>
            </a:xfrm>
            <a:custGeom>
              <a:rect b="b" l="l" r="r" t="t"/>
              <a:pathLst>
                <a:path extrusionOk="0" h="547969" w="981056">
                  <a:moveTo>
                    <a:pt x="0" y="0"/>
                  </a:moveTo>
                  <a:lnTo>
                    <a:pt x="981056" y="0"/>
                  </a:lnTo>
                  <a:lnTo>
                    <a:pt x="981056" y="547969"/>
                  </a:lnTo>
                  <a:lnTo>
                    <a:pt x="0" y="547969"/>
                  </a:lnTo>
                  <a:close/>
                </a:path>
              </a:pathLst>
            </a:custGeom>
            <a:gradFill>
              <a:gsLst>
                <a:gs pos="0">
                  <a:srgbClr val="F6FFDE">
                    <a:alpha val="97647"/>
                  </a:srgbClr>
                </a:gs>
                <a:gs pos="100000">
                  <a:srgbClr val="67C6A5">
                    <a:alpha val="97647"/>
                  </a:srgbClr>
                </a:gs>
              </a:gsLst>
              <a:lin ang="0" scaled="0"/>
            </a:gradFill>
            <a:ln>
              <a:noFill/>
            </a:ln>
          </p:spPr>
        </p:sp>
        <p:sp>
          <p:nvSpPr>
            <p:cNvPr id="165" name="Google Shape;165;p13"/>
            <p:cNvSpPr txBox="1"/>
            <p:nvPr/>
          </p:nvSpPr>
          <p:spPr>
            <a:xfrm>
              <a:off x="0" y="-47625"/>
              <a:ext cx="981056" cy="5955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6" name="Google Shape;166;p13"/>
          <p:cNvPicPr preferRelativeResize="0"/>
          <p:nvPr/>
        </p:nvPicPr>
        <p:blipFill>
          <a:blip r:embed="rId4">
            <a:alphaModFix/>
          </a:blip>
          <a:stretch>
            <a:fillRect/>
          </a:stretch>
        </p:blipFill>
        <p:spPr>
          <a:xfrm>
            <a:off x="11282100" y="1541025"/>
            <a:ext cx="5866825" cy="7276599"/>
          </a:xfrm>
          <a:prstGeom prst="rect">
            <a:avLst/>
          </a:prstGeom>
          <a:noFill/>
          <a:ln>
            <a:noFill/>
          </a:ln>
        </p:spPr>
      </p:pic>
      <p:pic>
        <p:nvPicPr>
          <p:cNvPr id="167" name="Google Shape;167;p13"/>
          <p:cNvPicPr preferRelativeResize="0"/>
          <p:nvPr/>
        </p:nvPicPr>
        <p:blipFill>
          <a:blip r:embed="rId5">
            <a:alphaModFix/>
          </a:blip>
          <a:stretch>
            <a:fillRect/>
          </a:stretch>
        </p:blipFill>
        <p:spPr>
          <a:xfrm>
            <a:off x="357900" y="6569500"/>
            <a:ext cx="3367050" cy="3161561"/>
          </a:xfrm>
          <a:prstGeom prst="rect">
            <a:avLst/>
          </a:prstGeom>
          <a:noFill/>
          <a:ln>
            <a:noFill/>
          </a:ln>
        </p:spPr>
      </p:pic>
      <p:pic>
        <p:nvPicPr>
          <p:cNvPr id="168" name="Google Shape;168;p13"/>
          <p:cNvPicPr preferRelativeResize="0"/>
          <p:nvPr/>
        </p:nvPicPr>
        <p:blipFill>
          <a:blip r:embed="rId6">
            <a:alphaModFix/>
          </a:blip>
          <a:stretch>
            <a:fillRect/>
          </a:stretch>
        </p:blipFill>
        <p:spPr>
          <a:xfrm>
            <a:off x="6280574" y="284735"/>
            <a:ext cx="5213176" cy="47129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172" name="Shape 172"/>
        <p:cNvGrpSpPr/>
        <p:nvPr/>
      </p:nvGrpSpPr>
      <p:grpSpPr>
        <a:xfrm>
          <a:off x="0" y="0"/>
          <a:ext cx="0" cy="0"/>
          <a:chOff x="0" y="0"/>
          <a:chExt cx="0" cy="0"/>
        </a:xfrm>
      </p:grpSpPr>
      <p:grpSp>
        <p:nvGrpSpPr>
          <p:cNvPr id="173" name="Google Shape;173;p14"/>
          <p:cNvGrpSpPr/>
          <p:nvPr/>
        </p:nvGrpSpPr>
        <p:grpSpPr>
          <a:xfrm>
            <a:off x="1028700" y="-180826"/>
            <a:ext cx="8435235" cy="11083086"/>
            <a:chOff x="0" y="-47625"/>
            <a:chExt cx="2221626" cy="2919002"/>
          </a:xfrm>
        </p:grpSpPr>
        <p:sp>
          <p:nvSpPr>
            <p:cNvPr id="174" name="Google Shape;174;p14"/>
            <p:cNvSpPr/>
            <p:nvPr/>
          </p:nvSpPr>
          <p:spPr>
            <a:xfrm>
              <a:off x="0" y="0"/>
              <a:ext cx="2221626" cy="2871377"/>
            </a:xfrm>
            <a:custGeom>
              <a:rect b="b" l="l" r="r" t="t"/>
              <a:pathLst>
                <a:path extrusionOk="0" h="2871377" w="2221626">
                  <a:moveTo>
                    <a:pt x="0" y="0"/>
                  </a:moveTo>
                  <a:lnTo>
                    <a:pt x="2221626" y="0"/>
                  </a:lnTo>
                  <a:lnTo>
                    <a:pt x="2221626" y="2871377"/>
                  </a:lnTo>
                  <a:lnTo>
                    <a:pt x="0" y="2871377"/>
                  </a:lnTo>
                  <a:close/>
                </a:path>
              </a:pathLst>
            </a:custGeom>
            <a:solidFill>
              <a:srgbClr val="E85F20"/>
            </a:solidFill>
            <a:ln>
              <a:noFill/>
            </a:ln>
          </p:spPr>
        </p:sp>
        <p:sp>
          <p:nvSpPr>
            <p:cNvPr id="175" name="Google Shape;175;p14"/>
            <p:cNvSpPr txBox="1"/>
            <p:nvPr/>
          </p:nvSpPr>
          <p:spPr>
            <a:xfrm>
              <a:off x="0" y="-47625"/>
              <a:ext cx="2221626"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6" name="Google Shape;176;p14"/>
          <p:cNvPicPr preferRelativeResize="0"/>
          <p:nvPr/>
        </p:nvPicPr>
        <p:blipFill>
          <a:blip r:embed="rId3">
            <a:alphaModFix/>
          </a:blip>
          <a:stretch>
            <a:fillRect/>
          </a:stretch>
        </p:blipFill>
        <p:spPr>
          <a:xfrm>
            <a:off x="0" y="4411238"/>
            <a:ext cx="18288000" cy="5813262"/>
          </a:xfrm>
          <a:prstGeom prst="rect">
            <a:avLst/>
          </a:prstGeom>
          <a:noFill/>
          <a:ln>
            <a:noFill/>
          </a:ln>
        </p:spPr>
      </p:pic>
      <p:sp>
        <p:nvSpPr>
          <p:cNvPr id="177" name="Google Shape;177;p14"/>
          <p:cNvSpPr txBox="1"/>
          <p:nvPr/>
        </p:nvSpPr>
        <p:spPr>
          <a:xfrm>
            <a:off x="1365337" y="1028700"/>
            <a:ext cx="7778663"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FFF"/>
                </a:solidFill>
                <a:latin typeface="IBM Plex Sans"/>
                <a:ea typeface="IBM Plex Sans"/>
                <a:cs typeface="IBM Plex Sans"/>
                <a:sym typeface="IBM Plex Sans"/>
              </a:rPr>
              <a:t>Welcome To Presentation</a:t>
            </a:r>
            <a:endParaRPr/>
          </a:p>
        </p:txBody>
      </p:sp>
      <p:sp>
        <p:nvSpPr>
          <p:cNvPr id="178" name="Google Shape;178;p14"/>
          <p:cNvSpPr txBox="1"/>
          <p:nvPr/>
        </p:nvSpPr>
        <p:spPr>
          <a:xfrm>
            <a:off x="10641766" y="1621155"/>
            <a:ext cx="5421229" cy="760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I'm Rain, and I'll be sharing with you my beautiful ideas. </a:t>
            </a:r>
            <a:endParaRPr/>
          </a:p>
        </p:txBody>
      </p:sp>
      <p:sp>
        <p:nvSpPr>
          <p:cNvPr id="179" name="Google Shape;179;p14"/>
          <p:cNvSpPr txBox="1"/>
          <p:nvPr/>
        </p:nvSpPr>
        <p:spPr>
          <a:xfrm>
            <a:off x="10285734" y="3195609"/>
            <a:ext cx="6133294" cy="4012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Follow me at @reallygreatsite to learn more. </a:t>
            </a:r>
            <a:endParaRPr/>
          </a:p>
        </p:txBody>
      </p:sp>
      <p:grpSp>
        <p:nvGrpSpPr>
          <p:cNvPr id="180" name="Google Shape;180;p14"/>
          <p:cNvGrpSpPr/>
          <p:nvPr/>
        </p:nvGrpSpPr>
        <p:grpSpPr>
          <a:xfrm>
            <a:off x="1028700" y="4273007"/>
            <a:ext cx="8435235" cy="6013993"/>
            <a:chOff x="0" y="-47625"/>
            <a:chExt cx="2221626" cy="1583932"/>
          </a:xfrm>
        </p:grpSpPr>
        <p:sp>
          <p:nvSpPr>
            <p:cNvPr id="181" name="Google Shape;181;p14"/>
            <p:cNvSpPr/>
            <p:nvPr/>
          </p:nvSpPr>
          <p:spPr>
            <a:xfrm>
              <a:off x="0" y="0"/>
              <a:ext cx="2221626" cy="1536307"/>
            </a:xfrm>
            <a:custGeom>
              <a:rect b="b" l="l" r="r" t="t"/>
              <a:pathLst>
                <a:path extrusionOk="0" h="1536307" w="2221626">
                  <a:moveTo>
                    <a:pt x="0" y="0"/>
                  </a:moveTo>
                  <a:lnTo>
                    <a:pt x="2221626" y="0"/>
                  </a:lnTo>
                  <a:lnTo>
                    <a:pt x="2221626" y="1536307"/>
                  </a:lnTo>
                  <a:lnTo>
                    <a:pt x="0" y="1536307"/>
                  </a:lnTo>
                  <a:close/>
                </a:path>
              </a:pathLst>
            </a:custGeom>
            <a:solidFill>
              <a:srgbClr val="008199">
                <a:alpha val="29803"/>
              </a:srgbClr>
            </a:solidFill>
            <a:ln>
              <a:noFill/>
            </a:ln>
          </p:spPr>
        </p:sp>
        <p:sp>
          <p:nvSpPr>
            <p:cNvPr id="182" name="Google Shape;182;p14"/>
            <p:cNvSpPr txBox="1"/>
            <p:nvPr/>
          </p:nvSpPr>
          <p:spPr>
            <a:xfrm>
              <a:off x="0" y="-47625"/>
              <a:ext cx="2221626" cy="15839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3" name="Google Shape;183;p14"/>
          <p:cNvPicPr preferRelativeResize="0"/>
          <p:nvPr/>
        </p:nvPicPr>
        <p:blipFill>
          <a:blip r:embed="rId4">
            <a:alphaModFix/>
          </a:blip>
          <a:stretch>
            <a:fillRect/>
          </a:stretch>
        </p:blipFill>
        <p:spPr>
          <a:xfrm>
            <a:off x="16253501" y="3877921"/>
            <a:ext cx="2468254" cy="2531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187" name="Shape 187"/>
        <p:cNvGrpSpPr/>
        <p:nvPr/>
      </p:nvGrpSpPr>
      <p:grpSpPr>
        <a:xfrm>
          <a:off x="0" y="0"/>
          <a:ext cx="0" cy="0"/>
          <a:chOff x="0" y="0"/>
          <a:chExt cx="0" cy="0"/>
        </a:xfrm>
      </p:grpSpPr>
      <p:grpSp>
        <p:nvGrpSpPr>
          <p:cNvPr id="188" name="Google Shape;188;p15"/>
          <p:cNvGrpSpPr/>
          <p:nvPr/>
        </p:nvGrpSpPr>
        <p:grpSpPr>
          <a:xfrm>
            <a:off x="11557036" y="-180826"/>
            <a:ext cx="7103471" cy="7363605"/>
            <a:chOff x="0" y="-47625"/>
            <a:chExt cx="1870873" cy="1939386"/>
          </a:xfrm>
        </p:grpSpPr>
        <p:sp>
          <p:nvSpPr>
            <p:cNvPr id="189" name="Google Shape;189;p15"/>
            <p:cNvSpPr/>
            <p:nvPr/>
          </p:nvSpPr>
          <p:spPr>
            <a:xfrm>
              <a:off x="0" y="0"/>
              <a:ext cx="1870873" cy="1891761"/>
            </a:xfrm>
            <a:custGeom>
              <a:rect b="b" l="l" r="r" t="t"/>
              <a:pathLst>
                <a:path extrusionOk="0" h="1891761" w="1870873">
                  <a:moveTo>
                    <a:pt x="0" y="0"/>
                  </a:moveTo>
                  <a:lnTo>
                    <a:pt x="1870873" y="0"/>
                  </a:lnTo>
                  <a:lnTo>
                    <a:pt x="1870873" y="1891761"/>
                  </a:lnTo>
                  <a:lnTo>
                    <a:pt x="0" y="1891761"/>
                  </a:lnTo>
                  <a:close/>
                </a:path>
              </a:pathLst>
            </a:custGeom>
            <a:solidFill>
              <a:srgbClr val="E85F20"/>
            </a:solidFill>
            <a:ln>
              <a:noFill/>
            </a:ln>
          </p:spPr>
        </p:sp>
        <p:sp>
          <p:nvSpPr>
            <p:cNvPr id="190" name="Google Shape;190;p15"/>
            <p:cNvSpPr txBox="1"/>
            <p:nvPr/>
          </p:nvSpPr>
          <p:spPr>
            <a:xfrm>
              <a:off x="0" y="-47625"/>
              <a:ext cx="1870873" cy="19393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5"/>
          <p:cNvPicPr preferRelativeResize="0"/>
          <p:nvPr/>
        </p:nvPicPr>
        <p:blipFill>
          <a:blip r:embed="rId3">
            <a:alphaModFix/>
          </a:blip>
          <a:stretch>
            <a:fillRect/>
          </a:stretch>
        </p:blipFill>
        <p:spPr>
          <a:xfrm>
            <a:off x="10891425" y="773675"/>
            <a:ext cx="5976550" cy="8974201"/>
          </a:xfrm>
          <a:prstGeom prst="rect">
            <a:avLst/>
          </a:prstGeom>
          <a:noFill/>
          <a:ln>
            <a:noFill/>
          </a:ln>
        </p:spPr>
      </p:pic>
      <p:grpSp>
        <p:nvGrpSpPr>
          <p:cNvPr id="192" name="Google Shape;192;p15"/>
          <p:cNvGrpSpPr/>
          <p:nvPr/>
        </p:nvGrpSpPr>
        <p:grpSpPr>
          <a:xfrm>
            <a:off x="13137435" y="7001953"/>
            <a:ext cx="5150565" cy="3570374"/>
            <a:chOff x="0" y="-47625"/>
            <a:chExt cx="1356527" cy="940346"/>
          </a:xfrm>
        </p:grpSpPr>
        <p:sp>
          <p:nvSpPr>
            <p:cNvPr id="193" name="Google Shape;193;p15"/>
            <p:cNvSpPr/>
            <p:nvPr/>
          </p:nvSpPr>
          <p:spPr>
            <a:xfrm>
              <a:off x="0" y="0"/>
              <a:ext cx="1356527" cy="892721"/>
            </a:xfrm>
            <a:custGeom>
              <a:rect b="b" l="l" r="r" t="t"/>
              <a:pathLst>
                <a:path extrusionOk="0" h="892721" w="1356527">
                  <a:moveTo>
                    <a:pt x="0" y="0"/>
                  </a:moveTo>
                  <a:lnTo>
                    <a:pt x="1356527" y="0"/>
                  </a:lnTo>
                  <a:lnTo>
                    <a:pt x="1356527" y="892721"/>
                  </a:lnTo>
                  <a:lnTo>
                    <a:pt x="0" y="892721"/>
                  </a:lnTo>
                  <a:close/>
                </a:path>
              </a:pathLst>
            </a:custGeom>
            <a:solidFill>
              <a:srgbClr val="008199">
                <a:alpha val="29803"/>
              </a:srgbClr>
            </a:solidFill>
            <a:ln>
              <a:noFill/>
            </a:ln>
          </p:spPr>
        </p:sp>
        <p:sp>
          <p:nvSpPr>
            <p:cNvPr id="194" name="Google Shape;194;p15"/>
            <p:cNvSpPr txBox="1"/>
            <p:nvPr/>
          </p:nvSpPr>
          <p:spPr>
            <a:xfrm>
              <a:off x="0" y="-47625"/>
              <a:ext cx="1356527" cy="9403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5"/>
          <p:cNvSpPr txBox="1"/>
          <p:nvPr/>
        </p:nvSpPr>
        <p:spPr>
          <a:xfrm>
            <a:off x="1028700" y="1028700"/>
            <a:ext cx="8717567"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Our Company</a:t>
            </a:r>
            <a:endParaRPr/>
          </a:p>
        </p:txBody>
      </p:sp>
      <p:sp>
        <p:nvSpPr>
          <p:cNvPr id="196" name="Google Shape;196;p15"/>
          <p:cNvSpPr txBox="1"/>
          <p:nvPr/>
        </p:nvSpPr>
        <p:spPr>
          <a:xfrm>
            <a:off x="4559875" y="6920841"/>
            <a:ext cx="4584125" cy="5154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What we do? </a:t>
            </a:r>
            <a:endParaRPr/>
          </a:p>
        </p:txBody>
      </p:sp>
      <p:sp>
        <p:nvSpPr>
          <p:cNvPr id="197" name="Google Shape;197;p15"/>
          <p:cNvSpPr txBox="1"/>
          <p:nvPr/>
        </p:nvSpPr>
        <p:spPr>
          <a:xfrm>
            <a:off x="2482122" y="3524614"/>
            <a:ext cx="4584125" cy="5154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Who we are?</a:t>
            </a:r>
            <a:endParaRPr/>
          </a:p>
        </p:txBody>
      </p:sp>
      <p:sp>
        <p:nvSpPr>
          <p:cNvPr id="198" name="Google Shape;198;p15"/>
          <p:cNvSpPr txBox="1"/>
          <p:nvPr/>
        </p:nvSpPr>
        <p:spPr>
          <a:xfrm>
            <a:off x="2482122" y="4318635"/>
            <a:ext cx="3584975" cy="815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Briefly elaborate on what you want to discuss. </a:t>
            </a:r>
            <a:endParaRPr/>
          </a:p>
        </p:txBody>
      </p:sp>
      <p:sp>
        <p:nvSpPr>
          <p:cNvPr id="199" name="Google Shape;199;p15"/>
          <p:cNvSpPr txBox="1"/>
          <p:nvPr/>
        </p:nvSpPr>
        <p:spPr>
          <a:xfrm>
            <a:off x="4559875" y="7636971"/>
            <a:ext cx="3584975" cy="815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Briefly elaborate on what you want to discuss. </a:t>
            </a:r>
            <a:endParaRPr/>
          </a:p>
        </p:txBody>
      </p:sp>
      <p:grpSp>
        <p:nvGrpSpPr>
          <p:cNvPr id="200" name="Google Shape;200;p15"/>
          <p:cNvGrpSpPr/>
          <p:nvPr/>
        </p:nvGrpSpPr>
        <p:grpSpPr>
          <a:xfrm rot="10800000">
            <a:off x="-271458" y="5832359"/>
            <a:ext cx="11162887" cy="491097"/>
            <a:chOff x="0" y="-47625"/>
            <a:chExt cx="2940020" cy="129342"/>
          </a:xfrm>
        </p:grpSpPr>
        <p:sp>
          <p:nvSpPr>
            <p:cNvPr id="201" name="Google Shape;201;p15"/>
            <p:cNvSpPr/>
            <p:nvPr/>
          </p:nvSpPr>
          <p:spPr>
            <a:xfrm>
              <a:off x="0" y="0"/>
              <a:ext cx="2940020" cy="81717"/>
            </a:xfrm>
            <a:custGeom>
              <a:rect b="b" l="l" r="r" t="t"/>
              <a:pathLst>
                <a:path extrusionOk="0" h="81717" w="2940020">
                  <a:moveTo>
                    <a:pt x="0" y="0"/>
                  </a:moveTo>
                  <a:lnTo>
                    <a:pt x="2940020" y="0"/>
                  </a:lnTo>
                  <a:lnTo>
                    <a:pt x="2940020" y="81717"/>
                  </a:lnTo>
                  <a:lnTo>
                    <a:pt x="0" y="81717"/>
                  </a:lnTo>
                  <a:close/>
                </a:path>
              </a:pathLst>
            </a:custGeom>
            <a:gradFill>
              <a:gsLst>
                <a:gs pos="0">
                  <a:srgbClr val="F6FFDE"/>
                </a:gs>
                <a:gs pos="100000">
                  <a:srgbClr val="67C6A5"/>
                </a:gs>
              </a:gsLst>
              <a:lin ang="0" scaled="0"/>
            </a:gradFill>
            <a:ln>
              <a:noFill/>
            </a:ln>
          </p:spPr>
        </p:sp>
        <p:sp>
          <p:nvSpPr>
            <p:cNvPr id="202" name="Google Shape;202;p15"/>
            <p:cNvSpPr txBox="1"/>
            <p:nvPr/>
          </p:nvSpPr>
          <p:spPr>
            <a:xfrm>
              <a:off x="0" y="-47625"/>
              <a:ext cx="2940020" cy="1293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3" name="Google Shape;203;p15"/>
          <p:cNvPicPr preferRelativeResize="0"/>
          <p:nvPr/>
        </p:nvPicPr>
        <p:blipFill>
          <a:blip r:embed="rId4">
            <a:alphaModFix/>
          </a:blip>
          <a:stretch>
            <a:fillRect/>
          </a:stretch>
        </p:blipFill>
        <p:spPr>
          <a:xfrm>
            <a:off x="15634350" y="-2516120"/>
            <a:ext cx="5150600" cy="5255945"/>
          </a:xfrm>
          <a:prstGeom prst="rect">
            <a:avLst/>
          </a:prstGeom>
          <a:noFill/>
          <a:ln>
            <a:noFill/>
          </a:ln>
        </p:spPr>
      </p:pic>
      <p:pic>
        <p:nvPicPr>
          <p:cNvPr id="204" name="Google Shape;204;p15"/>
          <p:cNvPicPr preferRelativeResize="0"/>
          <p:nvPr/>
        </p:nvPicPr>
        <p:blipFill>
          <a:blip r:embed="rId5">
            <a:alphaModFix/>
          </a:blip>
          <a:stretch>
            <a:fillRect/>
          </a:stretch>
        </p:blipFill>
        <p:spPr>
          <a:xfrm>
            <a:off x="-1344503" y="7324850"/>
            <a:ext cx="3059139" cy="3127258"/>
          </a:xfrm>
          <a:prstGeom prst="rect">
            <a:avLst/>
          </a:prstGeom>
          <a:noFill/>
          <a:ln>
            <a:noFill/>
          </a:ln>
        </p:spPr>
      </p:pic>
      <p:pic>
        <p:nvPicPr>
          <p:cNvPr id="205" name="Google Shape;205;p15"/>
          <p:cNvPicPr preferRelativeResize="0"/>
          <p:nvPr/>
        </p:nvPicPr>
        <p:blipFill>
          <a:blip r:embed="rId6">
            <a:alphaModFix/>
          </a:blip>
          <a:stretch>
            <a:fillRect/>
          </a:stretch>
        </p:blipFill>
        <p:spPr>
          <a:xfrm>
            <a:off x="3427650" y="7021275"/>
            <a:ext cx="815900" cy="815900"/>
          </a:xfrm>
          <a:prstGeom prst="rect">
            <a:avLst/>
          </a:prstGeom>
          <a:noFill/>
          <a:ln>
            <a:noFill/>
          </a:ln>
        </p:spPr>
      </p:pic>
      <p:pic>
        <p:nvPicPr>
          <p:cNvPr id="206" name="Google Shape;206;p15"/>
          <p:cNvPicPr preferRelativeResize="0"/>
          <p:nvPr/>
        </p:nvPicPr>
        <p:blipFill>
          <a:blip r:embed="rId7">
            <a:alphaModFix/>
          </a:blip>
          <a:stretch>
            <a:fillRect/>
          </a:stretch>
        </p:blipFill>
        <p:spPr>
          <a:xfrm>
            <a:off x="1450275" y="3644350"/>
            <a:ext cx="739925" cy="746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210" name="Shape 210"/>
        <p:cNvGrpSpPr/>
        <p:nvPr/>
      </p:nvGrpSpPr>
      <p:grpSpPr>
        <a:xfrm>
          <a:off x="0" y="0"/>
          <a:ext cx="0" cy="0"/>
          <a:chOff x="0" y="0"/>
          <a:chExt cx="0" cy="0"/>
        </a:xfrm>
      </p:grpSpPr>
      <p:grpSp>
        <p:nvGrpSpPr>
          <p:cNvPr id="211" name="Google Shape;211;p16"/>
          <p:cNvGrpSpPr/>
          <p:nvPr/>
        </p:nvGrpSpPr>
        <p:grpSpPr>
          <a:xfrm>
            <a:off x="16897909" y="-304152"/>
            <a:ext cx="1390091" cy="10591152"/>
            <a:chOff x="0" y="-47625"/>
            <a:chExt cx="366115" cy="2789439"/>
          </a:xfrm>
        </p:grpSpPr>
        <p:sp>
          <p:nvSpPr>
            <p:cNvPr id="212" name="Google Shape;212;p16"/>
            <p:cNvSpPr/>
            <p:nvPr/>
          </p:nvSpPr>
          <p:spPr>
            <a:xfrm>
              <a:off x="0" y="0"/>
              <a:ext cx="366115" cy="2741814"/>
            </a:xfrm>
            <a:custGeom>
              <a:rect b="b" l="l" r="r" t="t"/>
              <a:pathLst>
                <a:path extrusionOk="0" h="2741814" w="366115">
                  <a:moveTo>
                    <a:pt x="0" y="0"/>
                  </a:moveTo>
                  <a:lnTo>
                    <a:pt x="366115" y="0"/>
                  </a:lnTo>
                  <a:lnTo>
                    <a:pt x="366115" y="2741814"/>
                  </a:lnTo>
                  <a:lnTo>
                    <a:pt x="0" y="2741814"/>
                  </a:lnTo>
                  <a:close/>
                </a:path>
              </a:pathLst>
            </a:custGeom>
            <a:solidFill>
              <a:srgbClr val="E85F20"/>
            </a:solidFill>
            <a:ln>
              <a:noFill/>
            </a:ln>
          </p:spPr>
        </p:sp>
        <p:sp>
          <p:nvSpPr>
            <p:cNvPr id="213" name="Google Shape;213;p16"/>
            <p:cNvSpPr txBox="1"/>
            <p:nvPr/>
          </p:nvSpPr>
          <p:spPr>
            <a:xfrm>
              <a:off x="0" y="-47625"/>
              <a:ext cx="366115" cy="27894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6"/>
          <p:cNvGrpSpPr/>
          <p:nvPr/>
        </p:nvGrpSpPr>
        <p:grpSpPr>
          <a:xfrm>
            <a:off x="0" y="5324634"/>
            <a:ext cx="18288000" cy="437278"/>
            <a:chOff x="0" y="-47625"/>
            <a:chExt cx="4816593" cy="115168"/>
          </a:xfrm>
        </p:grpSpPr>
        <p:sp>
          <p:nvSpPr>
            <p:cNvPr id="215" name="Google Shape;215;p16"/>
            <p:cNvSpPr/>
            <p:nvPr/>
          </p:nvSpPr>
          <p:spPr>
            <a:xfrm>
              <a:off x="0" y="0"/>
              <a:ext cx="4816592" cy="67543"/>
            </a:xfrm>
            <a:custGeom>
              <a:rect b="b" l="l" r="r" t="t"/>
              <a:pathLst>
                <a:path extrusionOk="0" h="67543" w="4816592">
                  <a:moveTo>
                    <a:pt x="0" y="0"/>
                  </a:moveTo>
                  <a:lnTo>
                    <a:pt x="4816592" y="0"/>
                  </a:lnTo>
                  <a:lnTo>
                    <a:pt x="4816592" y="67543"/>
                  </a:lnTo>
                  <a:lnTo>
                    <a:pt x="0" y="67543"/>
                  </a:lnTo>
                  <a:close/>
                </a:path>
              </a:pathLst>
            </a:custGeom>
            <a:gradFill>
              <a:gsLst>
                <a:gs pos="0">
                  <a:srgbClr val="F6FFDE"/>
                </a:gs>
                <a:gs pos="100000">
                  <a:srgbClr val="67C6A5"/>
                </a:gs>
              </a:gsLst>
              <a:lin ang="0" scaled="0"/>
            </a:gradFill>
            <a:ln>
              <a:noFill/>
            </a:ln>
          </p:spPr>
        </p:sp>
        <p:sp>
          <p:nvSpPr>
            <p:cNvPr id="216" name="Google Shape;216;p16"/>
            <p:cNvSpPr txBox="1"/>
            <p:nvPr/>
          </p:nvSpPr>
          <p:spPr>
            <a:xfrm>
              <a:off x="0" y="-47625"/>
              <a:ext cx="4816593" cy="1151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6"/>
          <p:cNvGrpSpPr/>
          <p:nvPr/>
        </p:nvGrpSpPr>
        <p:grpSpPr>
          <a:xfrm>
            <a:off x="4256236" y="4379173"/>
            <a:ext cx="2309378" cy="2205497"/>
            <a:chOff x="0" y="-47625"/>
            <a:chExt cx="608231" cy="580872"/>
          </a:xfrm>
        </p:grpSpPr>
        <p:sp>
          <p:nvSpPr>
            <p:cNvPr id="218" name="Google Shape;218;p16"/>
            <p:cNvSpPr/>
            <p:nvPr/>
          </p:nvSpPr>
          <p:spPr>
            <a:xfrm>
              <a:off x="0" y="0"/>
              <a:ext cx="608231" cy="533247"/>
            </a:xfrm>
            <a:custGeom>
              <a:rect b="b" l="l" r="r" t="t"/>
              <a:pathLst>
                <a:path extrusionOk="0" h="533247" w="608231">
                  <a:moveTo>
                    <a:pt x="0" y="0"/>
                  </a:moveTo>
                  <a:lnTo>
                    <a:pt x="608231" y="0"/>
                  </a:lnTo>
                  <a:lnTo>
                    <a:pt x="608231" y="533247"/>
                  </a:lnTo>
                  <a:lnTo>
                    <a:pt x="0" y="533247"/>
                  </a:lnTo>
                  <a:close/>
                </a:path>
              </a:pathLst>
            </a:custGeom>
            <a:solidFill>
              <a:srgbClr val="008199"/>
            </a:solidFill>
            <a:ln>
              <a:noFill/>
            </a:ln>
          </p:spPr>
        </p:sp>
        <p:sp>
          <p:nvSpPr>
            <p:cNvPr id="219" name="Google Shape;219;p16"/>
            <p:cNvSpPr txBox="1"/>
            <p:nvPr/>
          </p:nvSpPr>
          <p:spPr>
            <a:xfrm>
              <a:off x="0" y="-47625"/>
              <a:ext cx="608231" cy="5808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6"/>
          <p:cNvGrpSpPr/>
          <p:nvPr/>
        </p:nvGrpSpPr>
        <p:grpSpPr>
          <a:xfrm>
            <a:off x="11146108" y="4379173"/>
            <a:ext cx="2309378" cy="2205497"/>
            <a:chOff x="0" y="-47625"/>
            <a:chExt cx="608231" cy="580872"/>
          </a:xfrm>
        </p:grpSpPr>
        <p:sp>
          <p:nvSpPr>
            <p:cNvPr id="221" name="Google Shape;221;p16"/>
            <p:cNvSpPr/>
            <p:nvPr/>
          </p:nvSpPr>
          <p:spPr>
            <a:xfrm>
              <a:off x="0" y="0"/>
              <a:ext cx="608231" cy="533247"/>
            </a:xfrm>
            <a:custGeom>
              <a:rect b="b" l="l" r="r" t="t"/>
              <a:pathLst>
                <a:path extrusionOk="0" h="533247" w="608231">
                  <a:moveTo>
                    <a:pt x="0" y="0"/>
                  </a:moveTo>
                  <a:lnTo>
                    <a:pt x="608231" y="0"/>
                  </a:lnTo>
                  <a:lnTo>
                    <a:pt x="608231" y="533247"/>
                  </a:lnTo>
                  <a:lnTo>
                    <a:pt x="0" y="533247"/>
                  </a:lnTo>
                  <a:close/>
                </a:path>
              </a:pathLst>
            </a:custGeom>
            <a:solidFill>
              <a:srgbClr val="008199"/>
            </a:solidFill>
            <a:ln>
              <a:noFill/>
            </a:ln>
          </p:spPr>
        </p:sp>
        <p:sp>
          <p:nvSpPr>
            <p:cNvPr id="222" name="Google Shape;222;p16"/>
            <p:cNvSpPr txBox="1"/>
            <p:nvPr/>
          </p:nvSpPr>
          <p:spPr>
            <a:xfrm>
              <a:off x="0" y="-47625"/>
              <a:ext cx="608231" cy="5808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6"/>
          <p:cNvSpPr txBox="1"/>
          <p:nvPr/>
        </p:nvSpPr>
        <p:spPr>
          <a:xfrm>
            <a:off x="3118863" y="7096839"/>
            <a:ext cx="4584125"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Mission</a:t>
            </a:r>
            <a:endParaRPr/>
          </a:p>
        </p:txBody>
      </p:sp>
      <p:sp>
        <p:nvSpPr>
          <p:cNvPr id="224" name="Google Shape;224;p16"/>
          <p:cNvSpPr txBox="1"/>
          <p:nvPr/>
        </p:nvSpPr>
        <p:spPr>
          <a:xfrm>
            <a:off x="3118863" y="7890859"/>
            <a:ext cx="4584125" cy="8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Enter your grand vision statement!</a:t>
            </a:r>
            <a:endParaRPr/>
          </a:p>
        </p:txBody>
      </p:sp>
      <p:sp>
        <p:nvSpPr>
          <p:cNvPr id="225" name="Google Shape;225;p16"/>
          <p:cNvSpPr txBox="1"/>
          <p:nvPr/>
        </p:nvSpPr>
        <p:spPr>
          <a:xfrm>
            <a:off x="10008734" y="7096839"/>
            <a:ext cx="4584125"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Vision</a:t>
            </a:r>
            <a:endParaRPr/>
          </a:p>
        </p:txBody>
      </p:sp>
      <p:sp>
        <p:nvSpPr>
          <p:cNvPr id="226" name="Google Shape;226;p16"/>
          <p:cNvSpPr txBox="1"/>
          <p:nvPr/>
        </p:nvSpPr>
        <p:spPr>
          <a:xfrm>
            <a:off x="10008734" y="7890859"/>
            <a:ext cx="4584125" cy="8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8199"/>
                </a:solidFill>
                <a:latin typeface="IBM Plex Sans"/>
                <a:ea typeface="IBM Plex Sans"/>
                <a:cs typeface="IBM Plex Sans"/>
                <a:sym typeface="IBM Plex Sans"/>
              </a:rPr>
              <a:t>Enter your grand vision statement!</a:t>
            </a:r>
            <a:endParaRPr/>
          </a:p>
        </p:txBody>
      </p:sp>
      <p:sp>
        <p:nvSpPr>
          <p:cNvPr id="227" name="Google Shape;227;p16"/>
          <p:cNvSpPr txBox="1"/>
          <p:nvPr/>
        </p:nvSpPr>
        <p:spPr>
          <a:xfrm>
            <a:off x="3256301" y="1028700"/>
            <a:ext cx="1177539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What Do We Offer?</a:t>
            </a:r>
            <a:endParaRPr/>
          </a:p>
        </p:txBody>
      </p:sp>
      <p:grpSp>
        <p:nvGrpSpPr>
          <p:cNvPr id="228" name="Google Shape;228;p16"/>
          <p:cNvGrpSpPr/>
          <p:nvPr/>
        </p:nvGrpSpPr>
        <p:grpSpPr>
          <a:xfrm rot="10800000">
            <a:off x="727137" y="8327104"/>
            <a:ext cx="1534074" cy="1687993"/>
            <a:chOff x="0" y="-47625"/>
            <a:chExt cx="404036" cy="444574"/>
          </a:xfrm>
        </p:grpSpPr>
        <p:sp>
          <p:nvSpPr>
            <p:cNvPr id="229" name="Google Shape;229;p16"/>
            <p:cNvSpPr/>
            <p:nvPr/>
          </p:nvSpPr>
          <p:spPr>
            <a:xfrm>
              <a:off x="0" y="0"/>
              <a:ext cx="404036" cy="396949"/>
            </a:xfrm>
            <a:custGeom>
              <a:rect b="b" l="l" r="r" t="t"/>
              <a:pathLst>
                <a:path extrusionOk="0" h="396949" w="404036">
                  <a:moveTo>
                    <a:pt x="0" y="0"/>
                  </a:moveTo>
                  <a:lnTo>
                    <a:pt x="404036" y="0"/>
                  </a:lnTo>
                  <a:lnTo>
                    <a:pt x="404036" y="396949"/>
                  </a:lnTo>
                  <a:lnTo>
                    <a:pt x="0" y="396949"/>
                  </a:lnTo>
                  <a:close/>
                </a:path>
              </a:pathLst>
            </a:custGeom>
            <a:gradFill>
              <a:gsLst>
                <a:gs pos="0">
                  <a:srgbClr val="F6FFDE"/>
                </a:gs>
                <a:gs pos="100000">
                  <a:srgbClr val="67C6A5"/>
                </a:gs>
              </a:gsLst>
              <a:lin ang="0" scaled="0"/>
            </a:gradFill>
            <a:ln>
              <a:noFill/>
            </a:ln>
          </p:spPr>
        </p:sp>
        <p:sp>
          <p:nvSpPr>
            <p:cNvPr id="230" name="Google Shape;230;p16"/>
            <p:cNvSpPr txBox="1"/>
            <p:nvPr/>
          </p:nvSpPr>
          <p:spPr>
            <a:xfrm>
              <a:off x="0" y="-47625"/>
              <a:ext cx="404036" cy="4445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1" name="Google Shape;231;p16"/>
          <p:cNvPicPr preferRelativeResize="0"/>
          <p:nvPr/>
        </p:nvPicPr>
        <p:blipFill>
          <a:blip r:embed="rId3">
            <a:alphaModFix/>
          </a:blip>
          <a:stretch>
            <a:fillRect/>
          </a:stretch>
        </p:blipFill>
        <p:spPr>
          <a:xfrm>
            <a:off x="-1369347" y="1335000"/>
            <a:ext cx="2572874" cy="2619533"/>
          </a:xfrm>
          <a:prstGeom prst="rect">
            <a:avLst/>
          </a:prstGeom>
          <a:noFill/>
          <a:ln>
            <a:noFill/>
          </a:ln>
        </p:spPr>
      </p:pic>
      <p:pic>
        <p:nvPicPr>
          <p:cNvPr id="232" name="Google Shape;232;p16"/>
          <p:cNvPicPr preferRelativeResize="0"/>
          <p:nvPr/>
        </p:nvPicPr>
        <p:blipFill>
          <a:blip r:embed="rId4">
            <a:alphaModFix/>
          </a:blip>
          <a:stretch>
            <a:fillRect/>
          </a:stretch>
        </p:blipFill>
        <p:spPr>
          <a:xfrm>
            <a:off x="1847851" y="9175049"/>
            <a:ext cx="1271025" cy="1295351"/>
          </a:xfrm>
          <a:prstGeom prst="rect">
            <a:avLst/>
          </a:prstGeom>
          <a:noFill/>
          <a:ln>
            <a:noFill/>
          </a:ln>
        </p:spPr>
      </p:pic>
      <p:pic>
        <p:nvPicPr>
          <p:cNvPr id="233" name="Google Shape;233;p16"/>
          <p:cNvPicPr preferRelativeResize="0"/>
          <p:nvPr/>
        </p:nvPicPr>
        <p:blipFill>
          <a:blip r:embed="rId5">
            <a:alphaModFix/>
          </a:blip>
          <a:stretch>
            <a:fillRect/>
          </a:stretch>
        </p:blipFill>
        <p:spPr>
          <a:xfrm>
            <a:off x="16477698" y="-212837"/>
            <a:ext cx="3775400" cy="3854679"/>
          </a:xfrm>
          <a:prstGeom prst="rect">
            <a:avLst/>
          </a:prstGeom>
          <a:noFill/>
          <a:ln>
            <a:noFill/>
          </a:ln>
        </p:spPr>
      </p:pic>
      <p:pic>
        <p:nvPicPr>
          <p:cNvPr id="234" name="Google Shape;234;p16"/>
          <p:cNvPicPr preferRelativeResize="0"/>
          <p:nvPr/>
        </p:nvPicPr>
        <p:blipFill>
          <a:blip r:embed="rId6">
            <a:alphaModFix/>
          </a:blip>
          <a:stretch>
            <a:fillRect/>
          </a:stretch>
        </p:blipFill>
        <p:spPr>
          <a:xfrm>
            <a:off x="4564000" y="4699276"/>
            <a:ext cx="1693880" cy="1688000"/>
          </a:xfrm>
          <a:prstGeom prst="rect">
            <a:avLst/>
          </a:prstGeom>
          <a:noFill/>
          <a:ln>
            <a:noFill/>
          </a:ln>
        </p:spPr>
      </p:pic>
      <p:pic>
        <p:nvPicPr>
          <p:cNvPr id="235" name="Google Shape;235;p16"/>
          <p:cNvPicPr preferRelativeResize="0"/>
          <p:nvPr/>
        </p:nvPicPr>
        <p:blipFill>
          <a:blip r:embed="rId7">
            <a:alphaModFix/>
          </a:blip>
          <a:stretch>
            <a:fillRect/>
          </a:stretch>
        </p:blipFill>
        <p:spPr>
          <a:xfrm>
            <a:off x="11533750" y="4776238"/>
            <a:ext cx="1534075" cy="1534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FDE"/>
            </a:gs>
            <a:gs pos="50000">
              <a:srgbClr val="F6FFDE"/>
            </a:gs>
            <a:gs pos="100000">
              <a:srgbClr val="FFFFFF"/>
            </a:gs>
          </a:gsLst>
          <a:lin ang="0" scaled="0"/>
        </a:gradFill>
      </p:bgPr>
    </p:bg>
    <p:spTree>
      <p:nvGrpSpPr>
        <p:cNvPr id="239" name="Shape 239"/>
        <p:cNvGrpSpPr/>
        <p:nvPr/>
      </p:nvGrpSpPr>
      <p:grpSpPr>
        <a:xfrm>
          <a:off x="0" y="0"/>
          <a:ext cx="0" cy="0"/>
          <a:chOff x="0" y="0"/>
          <a:chExt cx="0" cy="0"/>
        </a:xfrm>
      </p:grpSpPr>
      <p:pic>
        <p:nvPicPr>
          <p:cNvPr id="240" name="Google Shape;240;p17"/>
          <p:cNvPicPr preferRelativeResize="0"/>
          <p:nvPr/>
        </p:nvPicPr>
        <p:blipFill>
          <a:blip r:embed="rId3">
            <a:alphaModFix/>
          </a:blip>
          <a:stretch>
            <a:fillRect/>
          </a:stretch>
        </p:blipFill>
        <p:spPr>
          <a:xfrm>
            <a:off x="-2658300" y="-3418925"/>
            <a:ext cx="8821524" cy="10286975"/>
          </a:xfrm>
          <a:prstGeom prst="rect">
            <a:avLst/>
          </a:prstGeom>
          <a:noFill/>
          <a:ln>
            <a:noFill/>
          </a:ln>
        </p:spPr>
      </p:pic>
      <p:sp>
        <p:nvSpPr>
          <p:cNvPr id="241" name="Google Shape;241;p17"/>
          <p:cNvSpPr txBox="1"/>
          <p:nvPr/>
        </p:nvSpPr>
        <p:spPr>
          <a:xfrm>
            <a:off x="1445990" y="6156655"/>
            <a:ext cx="7378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Our Projects</a:t>
            </a:r>
            <a:endParaRPr/>
          </a:p>
        </p:txBody>
      </p:sp>
      <p:grpSp>
        <p:nvGrpSpPr>
          <p:cNvPr id="242" name="Google Shape;242;p17"/>
          <p:cNvGrpSpPr/>
          <p:nvPr/>
        </p:nvGrpSpPr>
        <p:grpSpPr>
          <a:xfrm>
            <a:off x="14018077" y="-488456"/>
            <a:ext cx="3503262" cy="11083086"/>
            <a:chOff x="0" y="-47625"/>
            <a:chExt cx="922670" cy="2919002"/>
          </a:xfrm>
        </p:grpSpPr>
        <p:sp>
          <p:nvSpPr>
            <p:cNvPr id="243" name="Google Shape;243;p17"/>
            <p:cNvSpPr/>
            <p:nvPr/>
          </p:nvSpPr>
          <p:spPr>
            <a:xfrm>
              <a:off x="0" y="0"/>
              <a:ext cx="922670" cy="2871377"/>
            </a:xfrm>
            <a:custGeom>
              <a:rect b="b" l="l" r="r" t="t"/>
              <a:pathLst>
                <a:path extrusionOk="0" h="2871377" w="922670">
                  <a:moveTo>
                    <a:pt x="0" y="0"/>
                  </a:moveTo>
                  <a:lnTo>
                    <a:pt x="922670" y="0"/>
                  </a:lnTo>
                  <a:lnTo>
                    <a:pt x="922670" y="2871377"/>
                  </a:lnTo>
                  <a:lnTo>
                    <a:pt x="0" y="2871377"/>
                  </a:lnTo>
                  <a:close/>
                </a:path>
              </a:pathLst>
            </a:custGeom>
            <a:solidFill>
              <a:srgbClr val="E85F20"/>
            </a:solidFill>
            <a:ln>
              <a:noFill/>
            </a:ln>
          </p:spPr>
        </p:sp>
        <p:sp>
          <p:nvSpPr>
            <p:cNvPr id="244" name="Google Shape;244;p17"/>
            <p:cNvSpPr txBox="1"/>
            <p:nvPr/>
          </p:nvSpPr>
          <p:spPr>
            <a:xfrm>
              <a:off x="0" y="-47625"/>
              <a:ext cx="922670"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7"/>
          <p:cNvGrpSpPr/>
          <p:nvPr/>
        </p:nvGrpSpPr>
        <p:grpSpPr>
          <a:xfrm>
            <a:off x="0" y="3846422"/>
            <a:ext cx="14018170" cy="4668657"/>
            <a:chOff x="0" y="-47625"/>
            <a:chExt cx="3692004" cy="1229597"/>
          </a:xfrm>
        </p:grpSpPr>
        <p:sp>
          <p:nvSpPr>
            <p:cNvPr id="246" name="Google Shape;246;p17"/>
            <p:cNvSpPr/>
            <p:nvPr/>
          </p:nvSpPr>
          <p:spPr>
            <a:xfrm>
              <a:off x="0" y="0"/>
              <a:ext cx="3692004" cy="1181972"/>
            </a:xfrm>
            <a:custGeom>
              <a:rect b="b" l="l" r="r" t="t"/>
              <a:pathLst>
                <a:path extrusionOk="0" h="1181972" w="3692004">
                  <a:moveTo>
                    <a:pt x="0" y="0"/>
                  </a:moveTo>
                  <a:lnTo>
                    <a:pt x="3692004" y="0"/>
                  </a:lnTo>
                  <a:lnTo>
                    <a:pt x="3692004" y="1181972"/>
                  </a:lnTo>
                  <a:lnTo>
                    <a:pt x="0" y="1181972"/>
                  </a:lnTo>
                  <a:close/>
                </a:path>
              </a:pathLst>
            </a:custGeom>
            <a:solidFill>
              <a:srgbClr val="008199">
                <a:alpha val="29803"/>
              </a:srgbClr>
            </a:solidFill>
            <a:ln>
              <a:noFill/>
            </a:ln>
          </p:spPr>
        </p:sp>
        <p:sp>
          <p:nvSpPr>
            <p:cNvPr id="247" name="Google Shape;247;p17"/>
            <p:cNvSpPr txBox="1"/>
            <p:nvPr/>
          </p:nvSpPr>
          <p:spPr>
            <a:xfrm>
              <a:off x="0" y="-47625"/>
              <a:ext cx="3692004" cy="12295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17"/>
          <p:cNvSpPr txBox="1"/>
          <p:nvPr/>
        </p:nvSpPr>
        <p:spPr>
          <a:xfrm>
            <a:off x="1760955" y="7645694"/>
            <a:ext cx="6354378"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grpSp>
        <p:nvGrpSpPr>
          <p:cNvPr id="249" name="Google Shape;249;p17"/>
          <p:cNvGrpSpPr/>
          <p:nvPr/>
        </p:nvGrpSpPr>
        <p:grpSpPr>
          <a:xfrm>
            <a:off x="4223507" y="4407982"/>
            <a:ext cx="1429274" cy="1769591"/>
            <a:chOff x="0" y="-47625"/>
            <a:chExt cx="304977" cy="377594"/>
          </a:xfrm>
        </p:grpSpPr>
        <p:sp>
          <p:nvSpPr>
            <p:cNvPr id="250" name="Google Shape;250;p17"/>
            <p:cNvSpPr/>
            <p:nvPr/>
          </p:nvSpPr>
          <p:spPr>
            <a:xfrm>
              <a:off x="0" y="0"/>
              <a:ext cx="304977" cy="329969"/>
            </a:xfrm>
            <a:custGeom>
              <a:rect b="b" l="l" r="r" t="t"/>
              <a:pathLst>
                <a:path extrusionOk="0" h="329969" w="304977">
                  <a:moveTo>
                    <a:pt x="0" y="0"/>
                  </a:moveTo>
                  <a:lnTo>
                    <a:pt x="304977" y="0"/>
                  </a:lnTo>
                  <a:lnTo>
                    <a:pt x="304977" y="329969"/>
                  </a:lnTo>
                  <a:lnTo>
                    <a:pt x="0" y="329969"/>
                  </a:lnTo>
                  <a:close/>
                </a:path>
              </a:pathLst>
            </a:custGeom>
            <a:solidFill>
              <a:srgbClr val="008199"/>
            </a:solidFill>
            <a:ln>
              <a:noFill/>
            </a:ln>
          </p:spPr>
        </p:sp>
        <p:sp>
          <p:nvSpPr>
            <p:cNvPr id="251" name="Google Shape;251;p17"/>
            <p:cNvSpPr txBox="1"/>
            <p:nvPr/>
          </p:nvSpPr>
          <p:spPr>
            <a:xfrm>
              <a:off x="0" y="-47625"/>
              <a:ext cx="304977" cy="3775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7"/>
          <p:cNvSpPr txBox="1"/>
          <p:nvPr/>
        </p:nvSpPr>
        <p:spPr>
          <a:xfrm>
            <a:off x="4480946" y="4407975"/>
            <a:ext cx="914400" cy="184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FFFF"/>
                </a:solidFill>
                <a:latin typeface="IBM Plex Sans"/>
                <a:ea typeface="IBM Plex Sans"/>
                <a:cs typeface="IBM Plex Sans"/>
                <a:sym typeface="IBM Plex Sans"/>
              </a:rPr>
              <a:t>2</a:t>
            </a:r>
            <a:endParaRPr/>
          </a:p>
        </p:txBody>
      </p:sp>
      <p:grpSp>
        <p:nvGrpSpPr>
          <p:cNvPr id="253" name="Google Shape;253;p17"/>
          <p:cNvGrpSpPr/>
          <p:nvPr/>
        </p:nvGrpSpPr>
        <p:grpSpPr>
          <a:xfrm rot="-5400000">
            <a:off x="7543242" y="83635"/>
            <a:ext cx="2173814" cy="1391283"/>
            <a:chOff x="0" y="-47625"/>
            <a:chExt cx="572527" cy="366428"/>
          </a:xfrm>
        </p:grpSpPr>
        <p:sp>
          <p:nvSpPr>
            <p:cNvPr id="254" name="Google Shape;254;p17"/>
            <p:cNvSpPr/>
            <p:nvPr/>
          </p:nvSpPr>
          <p:spPr>
            <a:xfrm>
              <a:off x="0" y="0"/>
              <a:ext cx="572527" cy="318803"/>
            </a:xfrm>
            <a:custGeom>
              <a:rect b="b" l="l" r="r" t="t"/>
              <a:pathLst>
                <a:path extrusionOk="0" h="318803" w="572527">
                  <a:moveTo>
                    <a:pt x="0" y="0"/>
                  </a:moveTo>
                  <a:lnTo>
                    <a:pt x="572527" y="0"/>
                  </a:lnTo>
                  <a:lnTo>
                    <a:pt x="572527" y="318803"/>
                  </a:lnTo>
                  <a:lnTo>
                    <a:pt x="0" y="318803"/>
                  </a:lnTo>
                  <a:close/>
                </a:path>
              </a:pathLst>
            </a:custGeom>
            <a:gradFill>
              <a:gsLst>
                <a:gs pos="0">
                  <a:srgbClr val="F6FFDE"/>
                </a:gs>
                <a:gs pos="100000">
                  <a:srgbClr val="67C6A5"/>
                </a:gs>
              </a:gsLst>
              <a:lin ang="0" scaled="0"/>
            </a:gradFill>
            <a:ln>
              <a:noFill/>
            </a:ln>
          </p:spPr>
        </p:sp>
        <p:sp>
          <p:nvSpPr>
            <p:cNvPr id="255" name="Google Shape;255;p17"/>
            <p:cNvSpPr txBox="1"/>
            <p:nvPr/>
          </p:nvSpPr>
          <p:spPr>
            <a:xfrm>
              <a:off x="0" y="-47625"/>
              <a:ext cx="572527" cy="3664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6" name="Google Shape;256;p17"/>
          <p:cNvPicPr preferRelativeResize="0"/>
          <p:nvPr/>
        </p:nvPicPr>
        <p:blipFill>
          <a:blip r:embed="rId4">
            <a:alphaModFix/>
          </a:blip>
          <a:stretch>
            <a:fillRect/>
          </a:stretch>
        </p:blipFill>
        <p:spPr>
          <a:xfrm>
            <a:off x="14362426" y="6992145"/>
            <a:ext cx="2814600" cy="2729321"/>
          </a:xfrm>
          <a:prstGeom prst="rect">
            <a:avLst/>
          </a:prstGeom>
          <a:noFill/>
          <a:ln>
            <a:noFill/>
          </a:ln>
        </p:spPr>
      </p:pic>
      <p:pic>
        <p:nvPicPr>
          <p:cNvPr id="257" name="Google Shape;257;p17"/>
          <p:cNvPicPr preferRelativeResize="0"/>
          <p:nvPr/>
        </p:nvPicPr>
        <p:blipFill>
          <a:blip r:embed="rId5">
            <a:alphaModFix/>
          </a:blip>
          <a:stretch>
            <a:fillRect/>
          </a:stretch>
        </p:blipFill>
        <p:spPr>
          <a:xfrm>
            <a:off x="8824200" y="23925"/>
            <a:ext cx="9463802" cy="63372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FDE"/>
        </a:solidFill>
      </p:bgPr>
    </p:bg>
    <p:spTree>
      <p:nvGrpSpPr>
        <p:cNvPr id="261" name="Shape 261"/>
        <p:cNvGrpSpPr/>
        <p:nvPr/>
      </p:nvGrpSpPr>
      <p:grpSpPr>
        <a:xfrm>
          <a:off x="0" y="0"/>
          <a:ext cx="0" cy="0"/>
          <a:chOff x="0" y="0"/>
          <a:chExt cx="0" cy="0"/>
        </a:xfrm>
      </p:grpSpPr>
      <p:grpSp>
        <p:nvGrpSpPr>
          <p:cNvPr id="262" name="Google Shape;262;p18"/>
          <p:cNvGrpSpPr/>
          <p:nvPr/>
        </p:nvGrpSpPr>
        <p:grpSpPr>
          <a:xfrm>
            <a:off x="9548031" y="7633056"/>
            <a:ext cx="8982922" cy="2653944"/>
            <a:chOff x="0" y="-47625"/>
            <a:chExt cx="2365872" cy="698981"/>
          </a:xfrm>
        </p:grpSpPr>
        <p:sp>
          <p:nvSpPr>
            <p:cNvPr id="263" name="Google Shape;263;p18"/>
            <p:cNvSpPr/>
            <p:nvPr/>
          </p:nvSpPr>
          <p:spPr>
            <a:xfrm>
              <a:off x="0" y="0"/>
              <a:ext cx="2365872" cy="651356"/>
            </a:xfrm>
            <a:custGeom>
              <a:rect b="b" l="l" r="r" t="t"/>
              <a:pathLst>
                <a:path extrusionOk="0" h="651356" w="2365872">
                  <a:moveTo>
                    <a:pt x="0" y="0"/>
                  </a:moveTo>
                  <a:lnTo>
                    <a:pt x="2365872" y="0"/>
                  </a:lnTo>
                  <a:lnTo>
                    <a:pt x="2365872" y="651356"/>
                  </a:lnTo>
                  <a:lnTo>
                    <a:pt x="0" y="651356"/>
                  </a:lnTo>
                  <a:close/>
                </a:path>
              </a:pathLst>
            </a:custGeom>
            <a:gradFill>
              <a:gsLst>
                <a:gs pos="0">
                  <a:srgbClr val="F6FFDE"/>
                </a:gs>
                <a:gs pos="100000">
                  <a:srgbClr val="67C6A5"/>
                </a:gs>
              </a:gsLst>
              <a:lin ang="0" scaled="0"/>
            </a:gradFill>
            <a:ln>
              <a:noFill/>
            </a:ln>
          </p:spPr>
        </p:sp>
        <p:sp>
          <p:nvSpPr>
            <p:cNvPr id="264" name="Google Shape;264;p18"/>
            <p:cNvSpPr txBox="1"/>
            <p:nvPr/>
          </p:nvSpPr>
          <p:spPr>
            <a:xfrm>
              <a:off x="0" y="-47625"/>
              <a:ext cx="2365872" cy="69898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8"/>
          <p:cNvGrpSpPr/>
          <p:nvPr/>
        </p:nvGrpSpPr>
        <p:grpSpPr>
          <a:xfrm>
            <a:off x="11697872" y="-488456"/>
            <a:ext cx="3503262" cy="11083086"/>
            <a:chOff x="0" y="-47625"/>
            <a:chExt cx="922670" cy="2919002"/>
          </a:xfrm>
        </p:grpSpPr>
        <p:sp>
          <p:nvSpPr>
            <p:cNvPr id="266" name="Google Shape;266;p18"/>
            <p:cNvSpPr/>
            <p:nvPr/>
          </p:nvSpPr>
          <p:spPr>
            <a:xfrm>
              <a:off x="0" y="0"/>
              <a:ext cx="922670" cy="2871377"/>
            </a:xfrm>
            <a:custGeom>
              <a:rect b="b" l="l" r="r" t="t"/>
              <a:pathLst>
                <a:path extrusionOk="0" h="2871377" w="922670">
                  <a:moveTo>
                    <a:pt x="0" y="0"/>
                  </a:moveTo>
                  <a:lnTo>
                    <a:pt x="922670" y="0"/>
                  </a:lnTo>
                  <a:lnTo>
                    <a:pt x="922670" y="2871377"/>
                  </a:lnTo>
                  <a:lnTo>
                    <a:pt x="0" y="2871377"/>
                  </a:lnTo>
                  <a:close/>
                </a:path>
              </a:pathLst>
            </a:custGeom>
            <a:solidFill>
              <a:srgbClr val="E85F20"/>
            </a:solidFill>
            <a:ln>
              <a:noFill/>
            </a:ln>
          </p:spPr>
        </p:sp>
        <p:sp>
          <p:nvSpPr>
            <p:cNvPr id="267" name="Google Shape;267;p18"/>
            <p:cNvSpPr txBox="1"/>
            <p:nvPr/>
          </p:nvSpPr>
          <p:spPr>
            <a:xfrm>
              <a:off x="0" y="-47625"/>
              <a:ext cx="922670" cy="29190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18"/>
          <p:cNvSpPr txBox="1"/>
          <p:nvPr/>
        </p:nvSpPr>
        <p:spPr>
          <a:xfrm>
            <a:off x="1028700" y="1028700"/>
            <a:ext cx="970757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Services Offered</a:t>
            </a:r>
            <a:endParaRPr/>
          </a:p>
        </p:txBody>
      </p:sp>
      <p:sp>
        <p:nvSpPr>
          <p:cNvPr id="269" name="Google Shape;269;p18"/>
          <p:cNvSpPr txBox="1"/>
          <p:nvPr/>
        </p:nvSpPr>
        <p:spPr>
          <a:xfrm>
            <a:off x="1028700" y="3707367"/>
            <a:ext cx="3870752"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One</a:t>
            </a:r>
            <a:endParaRPr/>
          </a:p>
        </p:txBody>
      </p:sp>
      <p:sp>
        <p:nvSpPr>
          <p:cNvPr id="270" name="Google Shape;270;p18"/>
          <p:cNvSpPr txBox="1"/>
          <p:nvPr/>
        </p:nvSpPr>
        <p:spPr>
          <a:xfrm>
            <a:off x="6177295" y="3707367"/>
            <a:ext cx="4032753"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Two</a:t>
            </a:r>
            <a:endParaRPr/>
          </a:p>
        </p:txBody>
      </p:sp>
      <p:sp>
        <p:nvSpPr>
          <p:cNvPr id="271" name="Google Shape;271;p18"/>
          <p:cNvSpPr txBox="1"/>
          <p:nvPr/>
        </p:nvSpPr>
        <p:spPr>
          <a:xfrm>
            <a:off x="1028700" y="6700563"/>
            <a:ext cx="3870752"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Three</a:t>
            </a:r>
            <a:endParaRPr/>
          </a:p>
        </p:txBody>
      </p:sp>
      <p:sp>
        <p:nvSpPr>
          <p:cNvPr id="272" name="Google Shape;272;p18"/>
          <p:cNvSpPr txBox="1"/>
          <p:nvPr/>
        </p:nvSpPr>
        <p:spPr>
          <a:xfrm>
            <a:off x="6177295" y="6700563"/>
            <a:ext cx="4032753"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8199"/>
                </a:solidFill>
                <a:latin typeface="IBM Plex Sans"/>
                <a:ea typeface="IBM Plex Sans"/>
                <a:cs typeface="IBM Plex Sans"/>
                <a:sym typeface="IBM Plex Sans"/>
              </a:rPr>
              <a:t>Four</a:t>
            </a:r>
            <a:endParaRPr/>
          </a:p>
        </p:txBody>
      </p:sp>
      <p:sp>
        <p:nvSpPr>
          <p:cNvPr id="273" name="Google Shape;273;p18"/>
          <p:cNvSpPr txBox="1"/>
          <p:nvPr/>
        </p:nvSpPr>
        <p:spPr>
          <a:xfrm>
            <a:off x="1028700" y="4388924"/>
            <a:ext cx="3713575"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274" name="Google Shape;274;p18"/>
          <p:cNvSpPr txBox="1"/>
          <p:nvPr/>
        </p:nvSpPr>
        <p:spPr>
          <a:xfrm>
            <a:off x="6336884" y="4388924"/>
            <a:ext cx="3713575"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275" name="Google Shape;275;p18"/>
          <p:cNvSpPr txBox="1"/>
          <p:nvPr/>
        </p:nvSpPr>
        <p:spPr>
          <a:xfrm>
            <a:off x="1028700" y="7382120"/>
            <a:ext cx="3818499"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sp>
        <p:nvSpPr>
          <p:cNvPr id="276" name="Google Shape;276;p18"/>
          <p:cNvSpPr txBox="1"/>
          <p:nvPr/>
        </p:nvSpPr>
        <p:spPr>
          <a:xfrm>
            <a:off x="6284422" y="7382120"/>
            <a:ext cx="3818499"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Elaborate on what you want to discuss. </a:t>
            </a:r>
            <a:endParaRPr/>
          </a:p>
        </p:txBody>
      </p:sp>
      <p:grpSp>
        <p:nvGrpSpPr>
          <p:cNvPr id="277" name="Google Shape;277;p18"/>
          <p:cNvGrpSpPr/>
          <p:nvPr/>
        </p:nvGrpSpPr>
        <p:grpSpPr>
          <a:xfrm rot="5400000">
            <a:off x="2690474" y="5679529"/>
            <a:ext cx="6066877" cy="371078"/>
            <a:chOff x="0" y="-47625"/>
            <a:chExt cx="1597861" cy="97733"/>
          </a:xfrm>
        </p:grpSpPr>
        <p:sp>
          <p:nvSpPr>
            <p:cNvPr id="278" name="Google Shape;278;p18"/>
            <p:cNvSpPr/>
            <p:nvPr/>
          </p:nvSpPr>
          <p:spPr>
            <a:xfrm>
              <a:off x="0" y="0"/>
              <a:ext cx="1597861" cy="50108"/>
            </a:xfrm>
            <a:custGeom>
              <a:rect b="b" l="l" r="r" t="t"/>
              <a:pathLst>
                <a:path extrusionOk="0" h="50108" w="1597861">
                  <a:moveTo>
                    <a:pt x="0" y="0"/>
                  </a:moveTo>
                  <a:lnTo>
                    <a:pt x="1597861" y="0"/>
                  </a:lnTo>
                  <a:lnTo>
                    <a:pt x="1597861" y="50108"/>
                  </a:lnTo>
                  <a:lnTo>
                    <a:pt x="0" y="50108"/>
                  </a:lnTo>
                  <a:close/>
                </a:path>
              </a:pathLst>
            </a:custGeom>
            <a:gradFill>
              <a:gsLst>
                <a:gs pos="0">
                  <a:srgbClr val="F6FFDE"/>
                </a:gs>
                <a:gs pos="100000">
                  <a:srgbClr val="67C6A5"/>
                </a:gs>
              </a:gsLst>
              <a:lin ang="0" scaled="0"/>
            </a:gradFill>
            <a:ln>
              <a:noFill/>
            </a:ln>
          </p:spPr>
        </p:sp>
        <p:sp>
          <p:nvSpPr>
            <p:cNvPr id="279" name="Google Shape;279;p18"/>
            <p:cNvSpPr txBox="1"/>
            <p:nvPr/>
          </p:nvSpPr>
          <p:spPr>
            <a:xfrm>
              <a:off x="0" y="-47625"/>
              <a:ext cx="1597861" cy="977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0" name="Google Shape;280;p18"/>
          <p:cNvPicPr preferRelativeResize="0"/>
          <p:nvPr/>
        </p:nvPicPr>
        <p:blipFill>
          <a:blip r:embed="rId3">
            <a:alphaModFix/>
          </a:blip>
          <a:stretch>
            <a:fillRect/>
          </a:stretch>
        </p:blipFill>
        <p:spPr>
          <a:xfrm>
            <a:off x="12189500" y="1390050"/>
            <a:ext cx="5143699" cy="7718549"/>
          </a:xfrm>
          <a:prstGeom prst="rect">
            <a:avLst/>
          </a:prstGeom>
          <a:noFill/>
          <a:ln>
            <a:noFill/>
          </a:ln>
        </p:spPr>
      </p:pic>
      <p:pic>
        <p:nvPicPr>
          <p:cNvPr id="281" name="Google Shape;281;p18"/>
          <p:cNvPicPr preferRelativeResize="0"/>
          <p:nvPr/>
        </p:nvPicPr>
        <p:blipFill>
          <a:blip r:embed="rId4">
            <a:alphaModFix/>
          </a:blip>
          <a:stretch>
            <a:fillRect/>
          </a:stretch>
        </p:blipFill>
        <p:spPr>
          <a:xfrm>
            <a:off x="16162750" y="-488449"/>
            <a:ext cx="3058586" cy="2966675"/>
          </a:xfrm>
          <a:prstGeom prst="rect">
            <a:avLst/>
          </a:prstGeom>
          <a:noFill/>
          <a:ln>
            <a:noFill/>
          </a:ln>
        </p:spPr>
      </p:pic>
      <p:pic>
        <p:nvPicPr>
          <p:cNvPr id="282" name="Google Shape;282;p18"/>
          <p:cNvPicPr preferRelativeResize="0"/>
          <p:nvPr/>
        </p:nvPicPr>
        <p:blipFill>
          <a:blip r:embed="rId4">
            <a:alphaModFix/>
          </a:blip>
          <a:stretch>
            <a:fillRect/>
          </a:stretch>
        </p:blipFill>
        <p:spPr>
          <a:xfrm>
            <a:off x="-820275" y="8588226"/>
            <a:ext cx="3058586" cy="2966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FDE"/>
        </a:solidFill>
      </p:bgPr>
    </p:bg>
    <p:spTree>
      <p:nvGrpSpPr>
        <p:cNvPr id="286" name="Shape 286"/>
        <p:cNvGrpSpPr/>
        <p:nvPr/>
      </p:nvGrpSpPr>
      <p:grpSpPr>
        <a:xfrm>
          <a:off x="0" y="0"/>
          <a:ext cx="0" cy="0"/>
          <a:chOff x="0" y="0"/>
          <a:chExt cx="0" cy="0"/>
        </a:xfrm>
      </p:grpSpPr>
      <p:grpSp>
        <p:nvGrpSpPr>
          <p:cNvPr id="287" name="Google Shape;287;p19"/>
          <p:cNvGrpSpPr/>
          <p:nvPr/>
        </p:nvGrpSpPr>
        <p:grpSpPr>
          <a:xfrm>
            <a:off x="10520048" y="-180826"/>
            <a:ext cx="7103471" cy="7480721"/>
            <a:chOff x="0" y="-47625"/>
            <a:chExt cx="1870873" cy="1970231"/>
          </a:xfrm>
        </p:grpSpPr>
        <p:sp>
          <p:nvSpPr>
            <p:cNvPr id="288" name="Google Shape;288;p19"/>
            <p:cNvSpPr/>
            <p:nvPr/>
          </p:nvSpPr>
          <p:spPr>
            <a:xfrm>
              <a:off x="0" y="0"/>
              <a:ext cx="1870873" cy="1922606"/>
            </a:xfrm>
            <a:custGeom>
              <a:rect b="b" l="l" r="r" t="t"/>
              <a:pathLst>
                <a:path extrusionOk="0" h="1922606" w="1870873">
                  <a:moveTo>
                    <a:pt x="0" y="0"/>
                  </a:moveTo>
                  <a:lnTo>
                    <a:pt x="1870873" y="0"/>
                  </a:lnTo>
                  <a:lnTo>
                    <a:pt x="1870873" y="1922606"/>
                  </a:lnTo>
                  <a:lnTo>
                    <a:pt x="0" y="1922606"/>
                  </a:lnTo>
                  <a:close/>
                </a:path>
              </a:pathLst>
            </a:custGeom>
            <a:solidFill>
              <a:srgbClr val="E85F20"/>
            </a:solidFill>
            <a:ln>
              <a:noFill/>
            </a:ln>
          </p:spPr>
        </p:sp>
        <p:sp>
          <p:nvSpPr>
            <p:cNvPr id="289" name="Google Shape;289;p19"/>
            <p:cNvSpPr txBox="1"/>
            <p:nvPr/>
          </p:nvSpPr>
          <p:spPr>
            <a:xfrm>
              <a:off x="0" y="-47625"/>
              <a:ext cx="1870873" cy="1970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9"/>
          <p:cNvGrpSpPr/>
          <p:nvPr/>
        </p:nvGrpSpPr>
        <p:grpSpPr>
          <a:xfrm rot="10800000">
            <a:off x="0" y="8241966"/>
            <a:ext cx="12175329" cy="2357805"/>
            <a:chOff x="0" y="-47625"/>
            <a:chExt cx="3206671" cy="620986"/>
          </a:xfrm>
        </p:grpSpPr>
        <p:sp>
          <p:nvSpPr>
            <p:cNvPr id="291" name="Google Shape;291;p19"/>
            <p:cNvSpPr/>
            <p:nvPr/>
          </p:nvSpPr>
          <p:spPr>
            <a:xfrm>
              <a:off x="0" y="0"/>
              <a:ext cx="3206671" cy="573361"/>
            </a:xfrm>
            <a:custGeom>
              <a:rect b="b" l="l" r="r" t="t"/>
              <a:pathLst>
                <a:path extrusionOk="0" h="573361" w="3206671">
                  <a:moveTo>
                    <a:pt x="0" y="0"/>
                  </a:moveTo>
                  <a:lnTo>
                    <a:pt x="3206671" y="0"/>
                  </a:lnTo>
                  <a:lnTo>
                    <a:pt x="3206671" y="573361"/>
                  </a:lnTo>
                  <a:lnTo>
                    <a:pt x="0" y="573361"/>
                  </a:lnTo>
                  <a:close/>
                </a:path>
              </a:pathLst>
            </a:custGeom>
            <a:gradFill>
              <a:gsLst>
                <a:gs pos="0">
                  <a:srgbClr val="F6FFDE"/>
                </a:gs>
                <a:gs pos="100000">
                  <a:srgbClr val="67C6A5"/>
                </a:gs>
              </a:gsLst>
              <a:lin ang="0" scaled="0"/>
            </a:gradFill>
            <a:ln>
              <a:noFill/>
            </a:ln>
          </p:spPr>
        </p:sp>
        <p:sp>
          <p:nvSpPr>
            <p:cNvPr id="292" name="Google Shape;292;p19"/>
            <p:cNvSpPr txBox="1"/>
            <p:nvPr/>
          </p:nvSpPr>
          <p:spPr>
            <a:xfrm>
              <a:off x="0" y="-47625"/>
              <a:ext cx="3206671" cy="6209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19"/>
          <p:cNvSpPr txBox="1"/>
          <p:nvPr/>
        </p:nvSpPr>
        <p:spPr>
          <a:xfrm>
            <a:off x="1028700" y="1028700"/>
            <a:ext cx="8688837"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8199"/>
                </a:solidFill>
                <a:latin typeface="IBM Plex Sans"/>
                <a:ea typeface="IBM Plex Sans"/>
                <a:cs typeface="IBM Plex Sans"/>
                <a:sym typeface="IBM Plex Sans"/>
              </a:rPr>
              <a:t>Gallery </a:t>
            </a:r>
            <a:endParaRPr/>
          </a:p>
        </p:txBody>
      </p:sp>
      <p:sp>
        <p:nvSpPr>
          <p:cNvPr id="294" name="Google Shape;294;p19"/>
          <p:cNvSpPr txBox="1"/>
          <p:nvPr/>
        </p:nvSpPr>
        <p:spPr>
          <a:xfrm>
            <a:off x="2063789" y="2870803"/>
            <a:ext cx="6052497" cy="760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8199"/>
                </a:solidFill>
                <a:latin typeface="IBM Plex Sans"/>
                <a:ea typeface="IBM Plex Sans"/>
                <a:cs typeface="IBM Plex Sans"/>
                <a:sym typeface="IBM Plex Sans"/>
              </a:rPr>
              <a:t>What can you say about your projects? Share it here!</a:t>
            </a:r>
            <a:endParaRPr/>
          </a:p>
        </p:txBody>
      </p:sp>
      <p:pic>
        <p:nvPicPr>
          <p:cNvPr id="295" name="Google Shape;295;p19"/>
          <p:cNvPicPr preferRelativeResize="0"/>
          <p:nvPr/>
        </p:nvPicPr>
        <p:blipFill>
          <a:blip r:embed="rId3">
            <a:alphaModFix/>
          </a:blip>
          <a:stretch>
            <a:fillRect/>
          </a:stretch>
        </p:blipFill>
        <p:spPr>
          <a:xfrm>
            <a:off x="14275101" y="4595050"/>
            <a:ext cx="2873598" cy="4423250"/>
          </a:xfrm>
          <a:prstGeom prst="rect">
            <a:avLst/>
          </a:prstGeom>
          <a:noFill/>
          <a:ln>
            <a:noFill/>
          </a:ln>
        </p:spPr>
      </p:pic>
      <p:pic>
        <p:nvPicPr>
          <p:cNvPr id="296" name="Google Shape;296;p19"/>
          <p:cNvPicPr preferRelativeResize="0"/>
          <p:nvPr/>
        </p:nvPicPr>
        <p:blipFill>
          <a:blip r:embed="rId4">
            <a:alphaModFix/>
          </a:blip>
          <a:stretch>
            <a:fillRect/>
          </a:stretch>
        </p:blipFill>
        <p:spPr>
          <a:xfrm>
            <a:off x="9289368" y="5267325"/>
            <a:ext cx="4637332" cy="3065150"/>
          </a:xfrm>
          <a:prstGeom prst="rect">
            <a:avLst/>
          </a:prstGeom>
          <a:noFill/>
          <a:ln>
            <a:noFill/>
          </a:ln>
        </p:spPr>
      </p:pic>
      <p:pic>
        <p:nvPicPr>
          <p:cNvPr id="297" name="Google Shape;297;p19"/>
          <p:cNvPicPr preferRelativeResize="0"/>
          <p:nvPr/>
        </p:nvPicPr>
        <p:blipFill>
          <a:blip r:embed="rId5">
            <a:alphaModFix/>
          </a:blip>
          <a:stretch>
            <a:fillRect/>
          </a:stretch>
        </p:blipFill>
        <p:spPr>
          <a:xfrm>
            <a:off x="6059825" y="4713849"/>
            <a:ext cx="2873600" cy="4304452"/>
          </a:xfrm>
          <a:prstGeom prst="rect">
            <a:avLst/>
          </a:prstGeom>
          <a:noFill/>
          <a:ln>
            <a:noFill/>
          </a:ln>
        </p:spPr>
      </p:pic>
      <p:pic>
        <p:nvPicPr>
          <p:cNvPr id="298" name="Google Shape;298;p19"/>
          <p:cNvPicPr preferRelativeResize="0"/>
          <p:nvPr/>
        </p:nvPicPr>
        <p:blipFill>
          <a:blip r:embed="rId6">
            <a:alphaModFix/>
          </a:blip>
          <a:stretch>
            <a:fillRect/>
          </a:stretch>
        </p:blipFill>
        <p:spPr>
          <a:xfrm>
            <a:off x="1052338" y="5257925"/>
            <a:ext cx="4651536" cy="3074550"/>
          </a:xfrm>
          <a:prstGeom prst="rect">
            <a:avLst/>
          </a:prstGeom>
          <a:noFill/>
          <a:ln>
            <a:noFill/>
          </a:ln>
        </p:spPr>
      </p:pic>
      <p:pic>
        <p:nvPicPr>
          <p:cNvPr id="299" name="Google Shape;299;p19"/>
          <p:cNvPicPr preferRelativeResize="0"/>
          <p:nvPr/>
        </p:nvPicPr>
        <p:blipFill>
          <a:blip r:embed="rId7">
            <a:alphaModFix/>
          </a:blip>
          <a:stretch>
            <a:fillRect/>
          </a:stretch>
        </p:blipFill>
        <p:spPr>
          <a:xfrm>
            <a:off x="-75" y="7373713"/>
            <a:ext cx="4380974" cy="4094301"/>
          </a:xfrm>
          <a:prstGeom prst="rect">
            <a:avLst/>
          </a:prstGeom>
          <a:noFill/>
          <a:ln>
            <a:noFill/>
          </a:ln>
        </p:spPr>
      </p:pic>
      <p:pic>
        <p:nvPicPr>
          <p:cNvPr id="300" name="Google Shape;300;p19"/>
          <p:cNvPicPr preferRelativeResize="0"/>
          <p:nvPr/>
        </p:nvPicPr>
        <p:blipFill>
          <a:blip r:embed="rId8">
            <a:alphaModFix/>
          </a:blip>
          <a:stretch>
            <a:fillRect/>
          </a:stretch>
        </p:blipFill>
        <p:spPr>
          <a:xfrm>
            <a:off x="10520050" y="-3611899"/>
            <a:ext cx="7103525" cy="7242799"/>
          </a:xfrm>
          <a:prstGeom prst="rect">
            <a:avLst/>
          </a:prstGeom>
          <a:noFill/>
          <a:ln>
            <a:noFill/>
          </a:ln>
        </p:spPr>
      </p:pic>
      <p:pic>
        <p:nvPicPr>
          <p:cNvPr id="301" name="Google Shape;301;p19"/>
          <p:cNvPicPr preferRelativeResize="0"/>
          <p:nvPr/>
        </p:nvPicPr>
        <p:blipFill>
          <a:blip r:embed="rId9">
            <a:alphaModFix/>
          </a:blip>
          <a:stretch>
            <a:fillRect/>
          </a:stretch>
        </p:blipFill>
        <p:spPr>
          <a:xfrm>
            <a:off x="16518722" y="2555204"/>
            <a:ext cx="2649140" cy="2702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omeowners Insurance Providers  Presentation">
  <a:themeElements>
    <a:clrScheme name="Office">
      <a:dk1>
        <a:srgbClr val="000000"/>
      </a:dk1>
      <a:lt1>
        <a:srgbClr val="FFFFFF"/>
      </a:lt1>
      <a:dk2>
        <a:srgbClr val="0F1A38"/>
      </a:dk2>
      <a:lt2>
        <a:srgbClr val="008199"/>
      </a:lt2>
      <a:accent1>
        <a:srgbClr val="B3D9E1"/>
      </a:accent1>
      <a:accent2>
        <a:srgbClr val="F6FFDE"/>
      </a:accent2>
      <a:accent3>
        <a:srgbClr val="E85F20"/>
      </a:accent3>
      <a:accent4>
        <a:srgbClr val="888888"/>
      </a:accent4>
      <a:accent5>
        <a:srgbClr val="FFFFFF"/>
      </a:accent5>
      <a:accent6>
        <a:srgbClr val="0F1A38"/>
      </a:accent6>
      <a:hlink>
        <a:srgbClr val="00819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