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DM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DMSans-bold.fntdata"/><Relationship Id="rId27"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377650" y="1910363"/>
            <a:ext cx="15834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Clr>
                <a:schemeClr val="dk2"/>
              </a:buClr>
              <a:buSzPts val="8000"/>
              <a:buNone/>
              <a:defRPr>
                <a:solidFill>
                  <a:schemeClr val="dk2"/>
                </a:solidFill>
              </a:defRPr>
            </a:lvl2pPr>
            <a:lvl3pPr lvl="2">
              <a:spcBef>
                <a:spcPts val="0"/>
              </a:spcBef>
              <a:spcAft>
                <a:spcPts val="0"/>
              </a:spcAft>
              <a:buClr>
                <a:schemeClr val="dk2"/>
              </a:buClr>
              <a:buSzPts val="8000"/>
              <a:buNone/>
              <a:defRPr>
                <a:solidFill>
                  <a:schemeClr val="dk2"/>
                </a:solidFill>
              </a:defRPr>
            </a:lvl3pPr>
            <a:lvl4pPr lvl="3">
              <a:spcBef>
                <a:spcPts val="0"/>
              </a:spcBef>
              <a:spcAft>
                <a:spcPts val="0"/>
              </a:spcAft>
              <a:buClr>
                <a:schemeClr val="dk2"/>
              </a:buClr>
              <a:buSzPts val="8000"/>
              <a:buNone/>
              <a:defRPr>
                <a:solidFill>
                  <a:schemeClr val="dk2"/>
                </a:solidFill>
              </a:defRPr>
            </a:lvl4pPr>
            <a:lvl5pPr lvl="4">
              <a:spcBef>
                <a:spcPts val="0"/>
              </a:spcBef>
              <a:spcAft>
                <a:spcPts val="0"/>
              </a:spcAft>
              <a:buClr>
                <a:schemeClr val="dk2"/>
              </a:buClr>
              <a:buSzPts val="8000"/>
              <a:buNone/>
              <a:defRPr>
                <a:solidFill>
                  <a:schemeClr val="dk2"/>
                </a:solidFill>
              </a:defRPr>
            </a:lvl5pPr>
            <a:lvl6pPr lvl="5">
              <a:spcBef>
                <a:spcPts val="0"/>
              </a:spcBef>
              <a:spcAft>
                <a:spcPts val="0"/>
              </a:spcAft>
              <a:buClr>
                <a:schemeClr val="dk2"/>
              </a:buClr>
              <a:buSzPts val="8000"/>
              <a:buNone/>
              <a:defRPr>
                <a:solidFill>
                  <a:schemeClr val="dk2"/>
                </a:solidFill>
              </a:defRPr>
            </a:lvl6pPr>
            <a:lvl7pPr lvl="6">
              <a:spcBef>
                <a:spcPts val="0"/>
              </a:spcBef>
              <a:spcAft>
                <a:spcPts val="0"/>
              </a:spcAft>
              <a:buClr>
                <a:schemeClr val="dk2"/>
              </a:buClr>
              <a:buSzPts val="8000"/>
              <a:buNone/>
              <a:defRPr>
                <a:solidFill>
                  <a:schemeClr val="dk2"/>
                </a:solidFill>
              </a:defRPr>
            </a:lvl7pPr>
            <a:lvl8pPr lvl="7">
              <a:spcBef>
                <a:spcPts val="0"/>
              </a:spcBef>
              <a:spcAft>
                <a:spcPts val="0"/>
              </a:spcAft>
              <a:buClr>
                <a:schemeClr val="dk2"/>
              </a:buClr>
              <a:buSzPts val="8000"/>
              <a:buNone/>
              <a:defRPr>
                <a:solidFill>
                  <a:schemeClr val="dk2"/>
                </a:solidFill>
              </a:defRPr>
            </a:lvl8pPr>
            <a:lvl9pPr lvl="8">
              <a:spcBef>
                <a:spcPts val="0"/>
              </a:spcBef>
              <a:spcAft>
                <a:spcPts val="0"/>
              </a:spcAft>
              <a:buClr>
                <a:schemeClr val="dk2"/>
              </a:buClr>
              <a:buSzPts val="8000"/>
              <a:buNone/>
              <a:defRPr>
                <a:solidFill>
                  <a:schemeClr val="dk2"/>
                </a:solidFill>
              </a:defRPr>
            </a:lvl9pPr>
          </a:lstStyle>
          <a:p/>
        </p:txBody>
      </p:sp>
      <p:sp>
        <p:nvSpPr>
          <p:cNvPr id="11" name="Google Shape;11;p3"/>
          <p:cNvSpPr txBox="1"/>
          <p:nvPr>
            <p:ph idx="1" type="subTitle"/>
          </p:nvPr>
        </p:nvSpPr>
        <p:spPr>
          <a:xfrm>
            <a:off x="5289450" y="4601900"/>
            <a:ext cx="77091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cxnSp>
        <p:nvCxnSpPr>
          <p:cNvPr id="12" name="Google Shape;12;p3"/>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13" name="Google Shape;13;p3"/>
          <p:cNvGrpSpPr/>
          <p:nvPr/>
        </p:nvGrpSpPr>
        <p:grpSpPr>
          <a:xfrm>
            <a:off x="14271528" y="588643"/>
            <a:ext cx="3088625" cy="471477"/>
            <a:chOff x="0" y="0"/>
            <a:chExt cx="4118167" cy="628636"/>
          </a:xfrm>
        </p:grpSpPr>
        <p:sp>
          <p:nvSpPr>
            <p:cNvPr id="14" name="Google Shape;14;p3"/>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15" name="Google Shape;15;p3"/>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16" name="Google Shape;16;p3"/>
          <p:cNvCxnSpPr/>
          <p:nvPr/>
        </p:nvCxnSpPr>
        <p:spPr>
          <a:xfrm>
            <a:off x="504864" y="1385695"/>
            <a:ext cx="17783100" cy="0"/>
          </a:xfrm>
          <a:prstGeom prst="straightConnector1">
            <a:avLst/>
          </a:prstGeom>
          <a:noFill/>
          <a:ln cap="flat" cmpd="sng" w="28575">
            <a:solidFill>
              <a:srgbClr val="000000"/>
            </a:solidFill>
            <a:prstDash val="solid"/>
            <a:round/>
            <a:headEnd len="sm" w="sm" type="none"/>
            <a:tailEnd len="sm" w="sm" type="none"/>
          </a:ln>
        </p:spPr>
      </p:cxnSp>
      <p:grpSp>
        <p:nvGrpSpPr>
          <p:cNvPr id="17" name="Google Shape;17;p3"/>
          <p:cNvGrpSpPr/>
          <p:nvPr/>
        </p:nvGrpSpPr>
        <p:grpSpPr>
          <a:xfrm>
            <a:off x="16708146" y="9258300"/>
            <a:ext cx="651972" cy="451673"/>
            <a:chOff x="0" y="0"/>
            <a:chExt cx="1173245" cy="812800"/>
          </a:xfrm>
        </p:grpSpPr>
        <p:sp>
          <p:nvSpPr>
            <p:cNvPr id="18" name="Google Shape;18;p3"/>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19" name="Google Shape;19;p3"/>
            <p:cNvSpPr txBox="1"/>
            <p:nvPr/>
          </p:nvSpPr>
          <p:spPr>
            <a:xfrm>
              <a:off x="0" y="155575"/>
              <a:ext cx="10716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 name="Google Shape;20;p3"/>
          <p:cNvCxnSpPr/>
          <p:nvPr/>
        </p:nvCxnSpPr>
        <p:spPr>
          <a:xfrm>
            <a:off x="581287" y="8812013"/>
            <a:ext cx="17783100" cy="0"/>
          </a:xfrm>
          <a:prstGeom prst="straightConnector1">
            <a:avLst/>
          </a:prstGeom>
          <a:noFill/>
          <a:ln cap="flat" cmpd="sng" w="28575">
            <a:solidFill>
              <a:srgbClr val="FF6100"/>
            </a:solidFill>
            <a:prstDash val="solid"/>
            <a:round/>
            <a:headEnd len="sm" w="sm" type="none"/>
            <a:tailEnd len="sm" w="sm" type="none"/>
          </a:ln>
        </p:spPr>
      </p:cxnSp>
      <p:pic>
        <p:nvPicPr>
          <p:cNvPr id="21" name="Google Shape;21;p3"/>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dk1"/>
        </a:solid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1320000" y="2117000"/>
            <a:ext cx="15911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4" name="Google Shape;24;p4"/>
          <p:cNvSpPr txBox="1"/>
          <p:nvPr>
            <p:ph idx="1" type="body"/>
          </p:nvPr>
        </p:nvSpPr>
        <p:spPr>
          <a:xfrm>
            <a:off x="2359425" y="4732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solidFill>
                  <a:schemeClr val="lt1"/>
                </a:solidFill>
              </a:defRPr>
            </a:lvl1pPr>
            <a:lvl2pPr indent="-342900" lvl="1" marL="914400" algn="l">
              <a:spcBef>
                <a:spcPts val="360"/>
              </a:spcBef>
              <a:spcAft>
                <a:spcPts val="0"/>
              </a:spcAft>
              <a:buClr>
                <a:schemeClr val="lt1"/>
              </a:buClr>
              <a:buSzPts val="1800"/>
              <a:buChar char="–"/>
              <a:defRPr>
                <a:solidFill>
                  <a:schemeClr val="lt1"/>
                </a:solidFill>
              </a:defRPr>
            </a:lvl2pPr>
            <a:lvl3pPr indent="-342900" lvl="2" marL="1371600" algn="l">
              <a:spcBef>
                <a:spcPts val="360"/>
              </a:spcBef>
              <a:spcAft>
                <a:spcPts val="0"/>
              </a:spcAft>
              <a:buClr>
                <a:schemeClr val="lt1"/>
              </a:buClr>
              <a:buSzPts val="1800"/>
              <a:buChar char="•"/>
              <a:defRPr>
                <a:solidFill>
                  <a:schemeClr val="lt1"/>
                </a:solidFill>
              </a:defRPr>
            </a:lvl3pPr>
            <a:lvl4pPr indent="-342900" lvl="3" marL="1828800" algn="l">
              <a:spcBef>
                <a:spcPts val="360"/>
              </a:spcBef>
              <a:spcAft>
                <a:spcPts val="0"/>
              </a:spcAft>
              <a:buClr>
                <a:schemeClr val="lt1"/>
              </a:buClr>
              <a:buSzPts val="1800"/>
              <a:buChar char="–"/>
              <a:defRPr>
                <a:solidFill>
                  <a:schemeClr val="lt1"/>
                </a:solidFill>
              </a:defRPr>
            </a:lvl4pPr>
            <a:lvl5pPr indent="-342900" lvl="4" marL="2286000" algn="l">
              <a:spcBef>
                <a:spcPts val="36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lt1"/>
              </a:buClr>
              <a:buSzPts val="1800"/>
              <a:buChar char="•"/>
              <a:defRPr>
                <a:solidFill>
                  <a:schemeClr val="lt1"/>
                </a:solidFill>
              </a:defRPr>
            </a:lvl6pPr>
            <a:lvl7pPr indent="-342900" lvl="6" marL="3200400" algn="l">
              <a:spcBef>
                <a:spcPts val="360"/>
              </a:spcBef>
              <a:spcAft>
                <a:spcPts val="0"/>
              </a:spcAft>
              <a:buClr>
                <a:schemeClr val="lt1"/>
              </a:buClr>
              <a:buSzPts val="1800"/>
              <a:buChar char="•"/>
              <a:defRPr>
                <a:solidFill>
                  <a:schemeClr val="lt1"/>
                </a:solidFill>
              </a:defRPr>
            </a:lvl7pPr>
            <a:lvl8pPr indent="-342900" lvl="7" marL="3657600" algn="l">
              <a:spcBef>
                <a:spcPts val="360"/>
              </a:spcBef>
              <a:spcAft>
                <a:spcPts val="0"/>
              </a:spcAft>
              <a:buClr>
                <a:schemeClr val="lt1"/>
              </a:buClr>
              <a:buSzPts val="1800"/>
              <a:buChar char="•"/>
              <a:defRPr>
                <a:solidFill>
                  <a:schemeClr val="lt1"/>
                </a:solidFill>
              </a:defRPr>
            </a:lvl8pPr>
            <a:lvl9pPr indent="-342900" lvl="8" marL="4114800" algn="l">
              <a:spcBef>
                <a:spcPts val="360"/>
              </a:spcBef>
              <a:spcAft>
                <a:spcPts val="0"/>
              </a:spcAft>
              <a:buClr>
                <a:schemeClr val="lt1"/>
              </a:buClr>
              <a:buSzPts val="1800"/>
              <a:buChar char="•"/>
              <a:defRPr>
                <a:solidFill>
                  <a:schemeClr val="lt1"/>
                </a:solidFill>
              </a:defRPr>
            </a:lvl9pPr>
          </a:lstStyle>
          <a:p/>
        </p:txBody>
      </p:sp>
      <p:cxnSp>
        <p:nvCxnSpPr>
          <p:cNvPr id="25" name="Google Shape;25;p4"/>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cxnSp>
        <p:nvCxnSpPr>
          <p:cNvPr id="26" name="Google Shape;26;p4"/>
          <p:cNvCxnSpPr/>
          <p:nvPr/>
        </p:nvCxnSpPr>
        <p:spPr>
          <a:xfrm>
            <a:off x="504864" y="1385695"/>
            <a:ext cx="17783100" cy="0"/>
          </a:xfrm>
          <a:prstGeom prst="straightConnector1">
            <a:avLst/>
          </a:prstGeom>
          <a:noFill/>
          <a:ln cap="flat" cmpd="sng" w="28575">
            <a:solidFill>
              <a:srgbClr val="000000"/>
            </a:solidFill>
            <a:prstDash val="solid"/>
            <a:round/>
            <a:headEnd len="sm" w="sm" type="none"/>
            <a:tailEnd len="sm" w="sm" type="none"/>
          </a:ln>
        </p:spPr>
      </p:cxnSp>
      <p:grpSp>
        <p:nvGrpSpPr>
          <p:cNvPr id="27" name="Google Shape;27;p4"/>
          <p:cNvGrpSpPr/>
          <p:nvPr/>
        </p:nvGrpSpPr>
        <p:grpSpPr>
          <a:xfrm>
            <a:off x="1028700" y="588643"/>
            <a:ext cx="3088625" cy="471477"/>
            <a:chOff x="0" y="0"/>
            <a:chExt cx="4118167" cy="628636"/>
          </a:xfrm>
        </p:grpSpPr>
        <p:sp>
          <p:nvSpPr>
            <p:cNvPr id="28" name="Google Shape;28;p4"/>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29" name="Google Shape;29;p4"/>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30" name="Google Shape;30;p4"/>
          <p:cNvCxnSpPr/>
          <p:nvPr/>
        </p:nvCxnSpPr>
        <p:spPr>
          <a:xfrm rot="10800000">
            <a:off x="519152" y="0"/>
            <a:ext cx="0" cy="10287000"/>
          </a:xfrm>
          <a:prstGeom prst="straightConnector1">
            <a:avLst/>
          </a:prstGeom>
          <a:noFill/>
          <a:ln cap="flat" cmpd="sng" w="28575">
            <a:solidFill>
              <a:srgbClr val="FFFFFF"/>
            </a:solidFill>
            <a:prstDash val="solid"/>
            <a:round/>
            <a:headEnd len="sm" w="sm" type="none"/>
            <a:tailEnd len="sm" w="sm" type="none"/>
          </a:ln>
        </p:spPr>
      </p:cxnSp>
      <p:cxnSp>
        <p:nvCxnSpPr>
          <p:cNvPr id="31" name="Google Shape;31;p4"/>
          <p:cNvCxnSpPr/>
          <p:nvPr/>
        </p:nvCxnSpPr>
        <p:spPr>
          <a:xfrm>
            <a:off x="519152" y="1541474"/>
            <a:ext cx="10865400" cy="0"/>
          </a:xfrm>
          <a:prstGeom prst="straightConnector1">
            <a:avLst/>
          </a:prstGeom>
          <a:noFill/>
          <a:ln cap="flat" cmpd="sng" w="28575">
            <a:solidFill>
              <a:srgbClr val="FF6100"/>
            </a:solidFill>
            <a:prstDash val="solid"/>
            <a:round/>
            <a:headEnd len="sm" w="sm" type="none"/>
            <a:tailEnd len="sm" w="sm" type="none"/>
          </a:ln>
        </p:spPr>
      </p:cxnSp>
      <p:grpSp>
        <p:nvGrpSpPr>
          <p:cNvPr id="32" name="Google Shape;32;p4"/>
          <p:cNvGrpSpPr/>
          <p:nvPr/>
        </p:nvGrpSpPr>
        <p:grpSpPr>
          <a:xfrm>
            <a:off x="16708146" y="9258300"/>
            <a:ext cx="651972" cy="451673"/>
            <a:chOff x="0" y="0"/>
            <a:chExt cx="1173245" cy="812800"/>
          </a:xfrm>
        </p:grpSpPr>
        <p:sp>
          <p:nvSpPr>
            <p:cNvPr id="33" name="Google Shape;33;p4"/>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34" name="Google Shape;34;p4"/>
            <p:cNvSpPr txBox="1"/>
            <p:nvPr/>
          </p:nvSpPr>
          <p:spPr>
            <a:xfrm>
              <a:off x="0" y="155575"/>
              <a:ext cx="10716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 name="Google Shape;35;p4"/>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5"/>
          <p:cNvSpPr txBox="1"/>
          <p:nvPr>
            <p:ph type="title"/>
          </p:nvPr>
        </p:nvSpPr>
        <p:spPr>
          <a:xfrm>
            <a:off x="1606198" y="1965675"/>
            <a:ext cx="155946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2"/>
              </a:buClr>
              <a:buSzPts val="8000"/>
              <a:buFont typeface="Calibri"/>
              <a:buNone/>
              <a:defRPr cap="none">
                <a:solidFill>
                  <a:schemeClr val="dk2"/>
                </a:solidFill>
              </a:defRPr>
            </a:lvl1pPr>
            <a:lvl2pPr lvl="1">
              <a:spcBef>
                <a:spcPts val="0"/>
              </a:spcBef>
              <a:spcAft>
                <a:spcPts val="0"/>
              </a:spcAft>
              <a:buClr>
                <a:schemeClr val="dk2"/>
              </a:buClr>
              <a:buSzPts val="8000"/>
              <a:buNone/>
              <a:defRPr>
                <a:solidFill>
                  <a:schemeClr val="dk2"/>
                </a:solidFill>
              </a:defRPr>
            </a:lvl2pPr>
            <a:lvl3pPr lvl="2">
              <a:spcBef>
                <a:spcPts val="0"/>
              </a:spcBef>
              <a:spcAft>
                <a:spcPts val="0"/>
              </a:spcAft>
              <a:buClr>
                <a:schemeClr val="dk2"/>
              </a:buClr>
              <a:buSzPts val="8000"/>
              <a:buNone/>
              <a:defRPr>
                <a:solidFill>
                  <a:schemeClr val="dk2"/>
                </a:solidFill>
              </a:defRPr>
            </a:lvl3pPr>
            <a:lvl4pPr lvl="3">
              <a:spcBef>
                <a:spcPts val="0"/>
              </a:spcBef>
              <a:spcAft>
                <a:spcPts val="0"/>
              </a:spcAft>
              <a:buClr>
                <a:schemeClr val="dk2"/>
              </a:buClr>
              <a:buSzPts val="8000"/>
              <a:buNone/>
              <a:defRPr>
                <a:solidFill>
                  <a:schemeClr val="dk2"/>
                </a:solidFill>
              </a:defRPr>
            </a:lvl4pPr>
            <a:lvl5pPr lvl="4">
              <a:spcBef>
                <a:spcPts val="0"/>
              </a:spcBef>
              <a:spcAft>
                <a:spcPts val="0"/>
              </a:spcAft>
              <a:buClr>
                <a:schemeClr val="dk2"/>
              </a:buClr>
              <a:buSzPts val="8000"/>
              <a:buNone/>
              <a:defRPr>
                <a:solidFill>
                  <a:schemeClr val="dk2"/>
                </a:solidFill>
              </a:defRPr>
            </a:lvl5pPr>
            <a:lvl6pPr lvl="5">
              <a:spcBef>
                <a:spcPts val="0"/>
              </a:spcBef>
              <a:spcAft>
                <a:spcPts val="0"/>
              </a:spcAft>
              <a:buClr>
                <a:schemeClr val="dk2"/>
              </a:buClr>
              <a:buSzPts val="8000"/>
              <a:buNone/>
              <a:defRPr>
                <a:solidFill>
                  <a:schemeClr val="dk2"/>
                </a:solidFill>
              </a:defRPr>
            </a:lvl6pPr>
            <a:lvl7pPr lvl="6">
              <a:spcBef>
                <a:spcPts val="0"/>
              </a:spcBef>
              <a:spcAft>
                <a:spcPts val="0"/>
              </a:spcAft>
              <a:buClr>
                <a:schemeClr val="dk2"/>
              </a:buClr>
              <a:buSzPts val="8000"/>
              <a:buNone/>
              <a:defRPr>
                <a:solidFill>
                  <a:schemeClr val="dk2"/>
                </a:solidFill>
              </a:defRPr>
            </a:lvl7pPr>
            <a:lvl8pPr lvl="7">
              <a:spcBef>
                <a:spcPts val="0"/>
              </a:spcBef>
              <a:spcAft>
                <a:spcPts val="0"/>
              </a:spcAft>
              <a:buClr>
                <a:schemeClr val="dk2"/>
              </a:buClr>
              <a:buSzPts val="8000"/>
              <a:buNone/>
              <a:defRPr>
                <a:solidFill>
                  <a:schemeClr val="dk2"/>
                </a:solidFill>
              </a:defRPr>
            </a:lvl8pPr>
            <a:lvl9pPr lvl="8">
              <a:spcBef>
                <a:spcPts val="0"/>
              </a:spcBef>
              <a:spcAft>
                <a:spcPts val="0"/>
              </a:spcAft>
              <a:buClr>
                <a:schemeClr val="dk2"/>
              </a:buClr>
              <a:buSzPts val="8000"/>
              <a:buNone/>
              <a:defRPr>
                <a:solidFill>
                  <a:schemeClr val="dk2"/>
                </a:solidFill>
              </a:defRPr>
            </a:lvl9pPr>
          </a:lstStyle>
          <a:p/>
        </p:txBody>
      </p:sp>
      <p:sp>
        <p:nvSpPr>
          <p:cNvPr id="38" name="Google Shape;38;p5"/>
          <p:cNvSpPr txBox="1"/>
          <p:nvPr>
            <p:ph idx="1" type="body"/>
          </p:nvPr>
        </p:nvSpPr>
        <p:spPr>
          <a:xfrm>
            <a:off x="3057763" y="6880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9" name="Google Shape;39;p5"/>
          <p:cNvGrpSpPr/>
          <p:nvPr/>
        </p:nvGrpSpPr>
        <p:grpSpPr>
          <a:xfrm>
            <a:off x="14271528" y="588643"/>
            <a:ext cx="3088625" cy="471477"/>
            <a:chOff x="0" y="0"/>
            <a:chExt cx="4118167" cy="628636"/>
          </a:xfrm>
        </p:grpSpPr>
        <p:sp>
          <p:nvSpPr>
            <p:cNvPr id="40" name="Google Shape;40;p5"/>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41" name="Google Shape;41;p5"/>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42" name="Google Shape;42;p5"/>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cxnSp>
        <p:nvCxnSpPr>
          <p:cNvPr id="43" name="Google Shape;43;p5"/>
          <p:cNvCxnSpPr/>
          <p:nvPr/>
        </p:nvCxnSpPr>
        <p:spPr>
          <a:xfrm>
            <a:off x="519152" y="1512899"/>
            <a:ext cx="17768700" cy="0"/>
          </a:xfrm>
          <a:prstGeom prst="straightConnector1">
            <a:avLst/>
          </a:prstGeom>
          <a:noFill/>
          <a:ln cap="flat" cmpd="sng" w="28575">
            <a:solidFill>
              <a:srgbClr val="000000"/>
            </a:solidFill>
            <a:prstDash val="solid"/>
            <a:round/>
            <a:headEnd len="sm" w="sm" type="none"/>
            <a:tailEnd len="sm" w="sm" type="none"/>
          </a:ln>
        </p:spPr>
      </p:cxnSp>
      <p:cxnSp>
        <p:nvCxnSpPr>
          <p:cNvPr id="44" name="Google Shape;44;p5"/>
          <p:cNvCxnSpPr/>
          <p:nvPr/>
        </p:nvCxnSpPr>
        <p:spPr>
          <a:xfrm>
            <a:off x="519152" y="9015582"/>
            <a:ext cx="17768700" cy="0"/>
          </a:xfrm>
          <a:prstGeom prst="straightConnector1">
            <a:avLst/>
          </a:prstGeom>
          <a:noFill/>
          <a:ln cap="flat" cmpd="sng" w="28575">
            <a:solidFill>
              <a:srgbClr val="000000"/>
            </a:solidFill>
            <a:prstDash val="solid"/>
            <a:round/>
            <a:headEnd len="sm" w="sm" type="none"/>
            <a:tailEnd len="sm" w="sm" type="none"/>
          </a:ln>
        </p:spPr>
      </p:cxnSp>
      <p:grpSp>
        <p:nvGrpSpPr>
          <p:cNvPr id="45" name="Google Shape;45;p5"/>
          <p:cNvGrpSpPr/>
          <p:nvPr/>
        </p:nvGrpSpPr>
        <p:grpSpPr>
          <a:xfrm>
            <a:off x="16708146" y="9258300"/>
            <a:ext cx="651972" cy="451673"/>
            <a:chOff x="0" y="0"/>
            <a:chExt cx="1173245" cy="812800"/>
          </a:xfrm>
        </p:grpSpPr>
        <p:sp>
          <p:nvSpPr>
            <p:cNvPr id="46" name="Google Shape;46;p5"/>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47" name="Google Shape;47;p5"/>
            <p:cNvSpPr txBox="1"/>
            <p:nvPr/>
          </p:nvSpPr>
          <p:spPr>
            <a:xfrm>
              <a:off x="0" y="155575"/>
              <a:ext cx="10716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 name="Google Shape;48;p5"/>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dk1"/>
        </a:solidFill>
      </p:bgPr>
    </p:bg>
    <p:spTree>
      <p:nvGrpSpPr>
        <p:cNvPr id="49" name="Shape 49"/>
        <p:cNvGrpSpPr/>
        <p:nvPr/>
      </p:nvGrpSpPr>
      <p:grpSpPr>
        <a:xfrm>
          <a:off x="0" y="0"/>
          <a:ext cx="0" cy="0"/>
          <a:chOff x="0" y="0"/>
          <a:chExt cx="0" cy="0"/>
        </a:xfrm>
      </p:grpSpPr>
      <p:sp>
        <p:nvSpPr>
          <p:cNvPr id="50" name="Google Shape;50;p6"/>
          <p:cNvSpPr txBox="1"/>
          <p:nvPr>
            <p:ph type="title"/>
          </p:nvPr>
        </p:nvSpPr>
        <p:spPr>
          <a:xfrm>
            <a:off x="1188150" y="2026225"/>
            <a:ext cx="15911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51" name="Google Shape;51;p6"/>
          <p:cNvSpPr txBox="1"/>
          <p:nvPr>
            <p:ph idx="1" type="body"/>
          </p:nvPr>
        </p:nvSpPr>
        <p:spPr>
          <a:xfrm>
            <a:off x="2266913" y="4802000"/>
            <a:ext cx="70044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solidFill>
                  <a:schemeClr val="lt1"/>
                </a:solidFill>
              </a:defRPr>
            </a:lvl1pPr>
            <a:lvl2pPr indent="-381000" lvl="1" marL="914400" algn="l">
              <a:spcBef>
                <a:spcPts val="480"/>
              </a:spcBef>
              <a:spcAft>
                <a:spcPts val="0"/>
              </a:spcAft>
              <a:buClr>
                <a:schemeClr val="lt1"/>
              </a:buClr>
              <a:buSzPts val="2400"/>
              <a:buChar char="–"/>
              <a:defRPr sz="2400">
                <a:solidFill>
                  <a:schemeClr val="lt1"/>
                </a:solidFill>
              </a:defRPr>
            </a:lvl2pPr>
            <a:lvl3pPr indent="-355600" lvl="2" marL="1371600" algn="l">
              <a:spcBef>
                <a:spcPts val="400"/>
              </a:spcBef>
              <a:spcAft>
                <a:spcPts val="0"/>
              </a:spcAft>
              <a:buClr>
                <a:schemeClr val="lt1"/>
              </a:buClr>
              <a:buSzPts val="2000"/>
              <a:buChar char="•"/>
              <a:defRPr sz="2000">
                <a:solidFill>
                  <a:schemeClr val="lt1"/>
                </a:solidFill>
              </a:defRPr>
            </a:lvl3pPr>
            <a:lvl4pPr indent="-342900" lvl="3" marL="1828800" algn="l">
              <a:spcBef>
                <a:spcPts val="360"/>
              </a:spcBef>
              <a:spcAft>
                <a:spcPts val="0"/>
              </a:spcAft>
              <a:buClr>
                <a:schemeClr val="lt1"/>
              </a:buClr>
              <a:buSzPts val="1800"/>
              <a:buChar char="–"/>
              <a:defRPr sz="1800">
                <a:solidFill>
                  <a:schemeClr val="lt1"/>
                </a:solidFill>
              </a:defRPr>
            </a:lvl4pPr>
            <a:lvl5pPr indent="-342900" lvl="4" marL="2286000" algn="l">
              <a:spcBef>
                <a:spcPts val="36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lt1"/>
              </a:buClr>
              <a:buSzPts val="1800"/>
              <a:buChar char="•"/>
              <a:defRPr sz="1800">
                <a:solidFill>
                  <a:schemeClr val="lt1"/>
                </a:solidFill>
              </a:defRPr>
            </a:lvl6pPr>
            <a:lvl7pPr indent="-342900" lvl="6" marL="3200400" algn="l">
              <a:spcBef>
                <a:spcPts val="360"/>
              </a:spcBef>
              <a:spcAft>
                <a:spcPts val="0"/>
              </a:spcAft>
              <a:buClr>
                <a:schemeClr val="lt1"/>
              </a:buClr>
              <a:buSzPts val="1800"/>
              <a:buChar char="•"/>
              <a:defRPr sz="1800">
                <a:solidFill>
                  <a:schemeClr val="lt1"/>
                </a:solidFill>
              </a:defRPr>
            </a:lvl7pPr>
            <a:lvl8pPr indent="-342900" lvl="7" marL="3657600" algn="l">
              <a:spcBef>
                <a:spcPts val="360"/>
              </a:spcBef>
              <a:spcAft>
                <a:spcPts val="0"/>
              </a:spcAft>
              <a:buClr>
                <a:schemeClr val="lt1"/>
              </a:buClr>
              <a:buSzPts val="1800"/>
              <a:buChar char="•"/>
              <a:defRPr sz="1800">
                <a:solidFill>
                  <a:schemeClr val="lt1"/>
                </a:solidFill>
              </a:defRPr>
            </a:lvl8pPr>
            <a:lvl9pPr indent="-342900" lvl="8" marL="4114800" algn="l">
              <a:spcBef>
                <a:spcPts val="360"/>
              </a:spcBef>
              <a:spcAft>
                <a:spcPts val="0"/>
              </a:spcAft>
              <a:buClr>
                <a:schemeClr val="lt1"/>
              </a:buClr>
              <a:buSzPts val="1800"/>
              <a:buChar char="•"/>
              <a:defRPr sz="1800">
                <a:solidFill>
                  <a:schemeClr val="lt1"/>
                </a:solidFill>
              </a:defRPr>
            </a:lvl9pPr>
          </a:lstStyle>
          <a:p/>
        </p:txBody>
      </p:sp>
      <p:sp>
        <p:nvSpPr>
          <p:cNvPr id="52" name="Google Shape;52;p6"/>
          <p:cNvSpPr txBox="1"/>
          <p:nvPr>
            <p:ph idx="2" type="body"/>
          </p:nvPr>
        </p:nvSpPr>
        <p:spPr>
          <a:xfrm>
            <a:off x="9535684" y="4802000"/>
            <a:ext cx="70044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solidFill>
                  <a:schemeClr val="lt1"/>
                </a:solidFill>
              </a:defRPr>
            </a:lvl1pPr>
            <a:lvl2pPr indent="-381000" lvl="1" marL="914400" algn="l">
              <a:spcBef>
                <a:spcPts val="480"/>
              </a:spcBef>
              <a:spcAft>
                <a:spcPts val="0"/>
              </a:spcAft>
              <a:buClr>
                <a:schemeClr val="lt1"/>
              </a:buClr>
              <a:buSzPts val="2400"/>
              <a:buChar char="–"/>
              <a:defRPr sz="2400">
                <a:solidFill>
                  <a:schemeClr val="lt1"/>
                </a:solidFill>
              </a:defRPr>
            </a:lvl2pPr>
            <a:lvl3pPr indent="-355600" lvl="2" marL="1371600" algn="l">
              <a:spcBef>
                <a:spcPts val="400"/>
              </a:spcBef>
              <a:spcAft>
                <a:spcPts val="0"/>
              </a:spcAft>
              <a:buClr>
                <a:schemeClr val="lt1"/>
              </a:buClr>
              <a:buSzPts val="2000"/>
              <a:buChar char="•"/>
              <a:defRPr sz="2000">
                <a:solidFill>
                  <a:schemeClr val="lt1"/>
                </a:solidFill>
              </a:defRPr>
            </a:lvl3pPr>
            <a:lvl4pPr indent="-342900" lvl="3" marL="1828800" algn="l">
              <a:spcBef>
                <a:spcPts val="360"/>
              </a:spcBef>
              <a:spcAft>
                <a:spcPts val="0"/>
              </a:spcAft>
              <a:buClr>
                <a:schemeClr val="lt1"/>
              </a:buClr>
              <a:buSzPts val="1800"/>
              <a:buChar char="–"/>
              <a:defRPr sz="1800">
                <a:solidFill>
                  <a:schemeClr val="lt1"/>
                </a:solidFill>
              </a:defRPr>
            </a:lvl4pPr>
            <a:lvl5pPr indent="-342900" lvl="4" marL="2286000" algn="l">
              <a:spcBef>
                <a:spcPts val="36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lt1"/>
              </a:buClr>
              <a:buSzPts val="1800"/>
              <a:buChar char="•"/>
              <a:defRPr sz="1800">
                <a:solidFill>
                  <a:schemeClr val="lt1"/>
                </a:solidFill>
              </a:defRPr>
            </a:lvl6pPr>
            <a:lvl7pPr indent="-342900" lvl="6" marL="3200400" algn="l">
              <a:spcBef>
                <a:spcPts val="360"/>
              </a:spcBef>
              <a:spcAft>
                <a:spcPts val="0"/>
              </a:spcAft>
              <a:buClr>
                <a:schemeClr val="lt1"/>
              </a:buClr>
              <a:buSzPts val="1800"/>
              <a:buChar char="•"/>
              <a:defRPr sz="1800">
                <a:solidFill>
                  <a:schemeClr val="lt1"/>
                </a:solidFill>
              </a:defRPr>
            </a:lvl7pPr>
            <a:lvl8pPr indent="-342900" lvl="7" marL="3657600" algn="l">
              <a:spcBef>
                <a:spcPts val="360"/>
              </a:spcBef>
              <a:spcAft>
                <a:spcPts val="0"/>
              </a:spcAft>
              <a:buClr>
                <a:schemeClr val="lt1"/>
              </a:buClr>
              <a:buSzPts val="1800"/>
              <a:buChar char="•"/>
              <a:defRPr sz="1800">
                <a:solidFill>
                  <a:schemeClr val="lt1"/>
                </a:solidFill>
              </a:defRPr>
            </a:lvl8pPr>
            <a:lvl9pPr indent="-342900" lvl="8" marL="4114800" algn="l">
              <a:spcBef>
                <a:spcPts val="360"/>
              </a:spcBef>
              <a:spcAft>
                <a:spcPts val="0"/>
              </a:spcAft>
              <a:buClr>
                <a:schemeClr val="lt1"/>
              </a:buClr>
              <a:buSzPts val="1800"/>
              <a:buChar char="•"/>
              <a:defRPr sz="1800">
                <a:solidFill>
                  <a:schemeClr val="lt1"/>
                </a:solidFill>
              </a:defRPr>
            </a:lvl9pPr>
          </a:lstStyle>
          <a:p/>
        </p:txBody>
      </p:sp>
      <p:grpSp>
        <p:nvGrpSpPr>
          <p:cNvPr id="53" name="Google Shape;53;p6"/>
          <p:cNvGrpSpPr/>
          <p:nvPr/>
        </p:nvGrpSpPr>
        <p:grpSpPr>
          <a:xfrm>
            <a:off x="-167280" y="-168233"/>
            <a:ext cx="672150" cy="10455524"/>
            <a:chOff x="0" y="-47625"/>
            <a:chExt cx="177026" cy="2753700"/>
          </a:xfrm>
        </p:grpSpPr>
        <p:sp>
          <p:nvSpPr>
            <p:cNvPr id="54" name="Google Shape;54;p6"/>
            <p:cNvSpPr/>
            <p:nvPr/>
          </p:nvSpPr>
          <p:spPr>
            <a:xfrm>
              <a:off x="0" y="0"/>
              <a:ext cx="177026" cy="2706016"/>
            </a:xfrm>
            <a:custGeom>
              <a:rect b="b" l="l" r="r" t="t"/>
              <a:pathLst>
                <a:path extrusionOk="0" h="2706016" w="177026">
                  <a:moveTo>
                    <a:pt x="0" y="0"/>
                  </a:moveTo>
                  <a:lnTo>
                    <a:pt x="177026" y="0"/>
                  </a:lnTo>
                  <a:lnTo>
                    <a:pt x="177026" y="2706016"/>
                  </a:lnTo>
                  <a:lnTo>
                    <a:pt x="0" y="2706016"/>
                  </a:lnTo>
                  <a:close/>
                </a:path>
              </a:pathLst>
            </a:custGeom>
            <a:solidFill>
              <a:srgbClr val="FF6100"/>
            </a:solidFill>
            <a:ln>
              <a:noFill/>
            </a:ln>
          </p:spPr>
        </p:sp>
        <p:sp>
          <p:nvSpPr>
            <p:cNvPr id="55" name="Google Shape;55;p6"/>
            <p:cNvSpPr txBox="1"/>
            <p:nvPr/>
          </p:nvSpPr>
          <p:spPr>
            <a:xfrm>
              <a:off x="0" y="-47625"/>
              <a:ext cx="177000" cy="2753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6"/>
          <p:cNvGrpSpPr/>
          <p:nvPr/>
        </p:nvGrpSpPr>
        <p:grpSpPr>
          <a:xfrm>
            <a:off x="14271528" y="588643"/>
            <a:ext cx="3088625" cy="471477"/>
            <a:chOff x="0" y="0"/>
            <a:chExt cx="4118167" cy="628636"/>
          </a:xfrm>
        </p:grpSpPr>
        <p:sp>
          <p:nvSpPr>
            <p:cNvPr id="57" name="Google Shape;57;p6"/>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58" name="Google Shape;58;p6"/>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59" name="Google Shape;59;p6"/>
          <p:cNvCxnSpPr/>
          <p:nvPr/>
        </p:nvCxnSpPr>
        <p:spPr>
          <a:xfrm>
            <a:off x="519152" y="1381170"/>
            <a:ext cx="17768700" cy="0"/>
          </a:xfrm>
          <a:prstGeom prst="straightConnector1">
            <a:avLst/>
          </a:prstGeom>
          <a:noFill/>
          <a:ln cap="flat" cmpd="sng" w="28575">
            <a:solidFill>
              <a:srgbClr val="FF6100"/>
            </a:solidFill>
            <a:prstDash val="solid"/>
            <a:round/>
            <a:headEnd len="sm" w="sm" type="none"/>
            <a:tailEnd len="sm" w="sm" type="none"/>
          </a:ln>
        </p:spPr>
      </p:cxnSp>
      <p:grpSp>
        <p:nvGrpSpPr>
          <p:cNvPr id="60" name="Google Shape;60;p6"/>
          <p:cNvGrpSpPr/>
          <p:nvPr/>
        </p:nvGrpSpPr>
        <p:grpSpPr>
          <a:xfrm>
            <a:off x="16708146" y="9124777"/>
            <a:ext cx="651972" cy="451673"/>
            <a:chOff x="0" y="0"/>
            <a:chExt cx="1173245" cy="812800"/>
          </a:xfrm>
        </p:grpSpPr>
        <p:sp>
          <p:nvSpPr>
            <p:cNvPr id="61" name="Google Shape;61;p6"/>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62" name="Google Shape;62;p6"/>
            <p:cNvSpPr txBox="1"/>
            <p:nvPr/>
          </p:nvSpPr>
          <p:spPr>
            <a:xfrm>
              <a:off x="0" y="155575"/>
              <a:ext cx="10716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 name="Google Shape;63;p6"/>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7"/>
          <p:cNvSpPr txBox="1"/>
          <p:nvPr>
            <p:ph type="title"/>
          </p:nvPr>
        </p:nvSpPr>
        <p:spPr>
          <a:xfrm>
            <a:off x="1188150" y="2063900"/>
            <a:ext cx="15911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Clr>
                <a:schemeClr val="dk2"/>
              </a:buClr>
              <a:buSzPts val="8000"/>
              <a:buNone/>
              <a:defRPr>
                <a:solidFill>
                  <a:schemeClr val="dk2"/>
                </a:solidFill>
              </a:defRPr>
            </a:lvl2pPr>
            <a:lvl3pPr lvl="2">
              <a:spcBef>
                <a:spcPts val="0"/>
              </a:spcBef>
              <a:spcAft>
                <a:spcPts val="0"/>
              </a:spcAft>
              <a:buClr>
                <a:schemeClr val="dk2"/>
              </a:buClr>
              <a:buSzPts val="8000"/>
              <a:buNone/>
              <a:defRPr>
                <a:solidFill>
                  <a:schemeClr val="dk2"/>
                </a:solidFill>
              </a:defRPr>
            </a:lvl3pPr>
            <a:lvl4pPr lvl="3">
              <a:spcBef>
                <a:spcPts val="0"/>
              </a:spcBef>
              <a:spcAft>
                <a:spcPts val="0"/>
              </a:spcAft>
              <a:buClr>
                <a:schemeClr val="dk2"/>
              </a:buClr>
              <a:buSzPts val="8000"/>
              <a:buNone/>
              <a:defRPr>
                <a:solidFill>
                  <a:schemeClr val="dk2"/>
                </a:solidFill>
              </a:defRPr>
            </a:lvl4pPr>
            <a:lvl5pPr lvl="4">
              <a:spcBef>
                <a:spcPts val="0"/>
              </a:spcBef>
              <a:spcAft>
                <a:spcPts val="0"/>
              </a:spcAft>
              <a:buClr>
                <a:schemeClr val="dk2"/>
              </a:buClr>
              <a:buSzPts val="8000"/>
              <a:buNone/>
              <a:defRPr>
                <a:solidFill>
                  <a:schemeClr val="dk2"/>
                </a:solidFill>
              </a:defRPr>
            </a:lvl5pPr>
            <a:lvl6pPr lvl="5">
              <a:spcBef>
                <a:spcPts val="0"/>
              </a:spcBef>
              <a:spcAft>
                <a:spcPts val="0"/>
              </a:spcAft>
              <a:buClr>
                <a:schemeClr val="dk2"/>
              </a:buClr>
              <a:buSzPts val="8000"/>
              <a:buNone/>
              <a:defRPr>
                <a:solidFill>
                  <a:schemeClr val="dk2"/>
                </a:solidFill>
              </a:defRPr>
            </a:lvl6pPr>
            <a:lvl7pPr lvl="6">
              <a:spcBef>
                <a:spcPts val="0"/>
              </a:spcBef>
              <a:spcAft>
                <a:spcPts val="0"/>
              </a:spcAft>
              <a:buClr>
                <a:schemeClr val="dk2"/>
              </a:buClr>
              <a:buSzPts val="8000"/>
              <a:buNone/>
              <a:defRPr>
                <a:solidFill>
                  <a:schemeClr val="dk2"/>
                </a:solidFill>
              </a:defRPr>
            </a:lvl7pPr>
            <a:lvl8pPr lvl="7">
              <a:spcBef>
                <a:spcPts val="0"/>
              </a:spcBef>
              <a:spcAft>
                <a:spcPts val="0"/>
              </a:spcAft>
              <a:buClr>
                <a:schemeClr val="dk2"/>
              </a:buClr>
              <a:buSzPts val="8000"/>
              <a:buNone/>
              <a:defRPr>
                <a:solidFill>
                  <a:schemeClr val="dk2"/>
                </a:solidFill>
              </a:defRPr>
            </a:lvl8pPr>
            <a:lvl9pPr lvl="8">
              <a:spcBef>
                <a:spcPts val="0"/>
              </a:spcBef>
              <a:spcAft>
                <a:spcPts val="0"/>
              </a:spcAft>
              <a:buClr>
                <a:schemeClr val="dk2"/>
              </a:buClr>
              <a:buSzPts val="8000"/>
              <a:buNone/>
              <a:defRPr>
                <a:solidFill>
                  <a:schemeClr val="dk2"/>
                </a:solidFill>
              </a:defRPr>
            </a:lvl9pPr>
          </a:lstStyle>
          <a:p/>
        </p:txBody>
      </p:sp>
      <p:sp>
        <p:nvSpPr>
          <p:cNvPr id="66" name="Google Shape;66;p7"/>
          <p:cNvSpPr txBox="1"/>
          <p:nvPr>
            <p:ph idx="1" type="body"/>
          </p:nvPr>
        </p:nvSpPr>
        <p:spPr>
          <a:xfrm>
            <a:off x="2779513" y="4860725"/>
            <a:ext cx="6248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7" name="Google Shape;67;p7"/>
          <p:cNvSpPr txBox="1"/>
          <p:nvPr>
            <p:ph idx="2" type="body"/>
          </p:nvPr>
        </p:nvSpPr>
        <p:spPr>
          <a:xfrm>
            <a:off x="9256775" y="4860725"/>
            <a:ext cx="6251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cxnSp>
        <p:nvCxnSpPr>
          <p:cNvPr id="68" name="Google Shape;68;p7"/>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69" name="Google Shape;69;p7"/>
          <p:cNvGrpSpPr/>
          <p:nvPr/>
        </p:nvGrpSpPr>
        <p:grpSpPr>
          <a:xfrm>
            <a:off x="14271528" y="588643"/>
            <a:ext cx="3088625" cy="471477"/>
            <a:chOff x="0" y="0"/>
            <a:chExt cx="4118167" cy="628636"/>
          </a:xfrm>
        </p:grpSpPr>
        <p:sp>
          <p:nvSpPr>
            <p:cNvPr id="70" name="Google Shape;70;p7"/>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71" name="Google Shape;71;p7"/>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72" name="Google Shape;72;p7"/>
          <p:cNvCxnSpPr/>
          <p:nvPr/>
        </p:nvCxnSpPr>
        <p:spPr>
          <a:xfrm>
            <a:off x="504864" y="1385695"/>
            <a:ext cx="17783100" cy="0"/>
          </a:xfrm>
          <a:prstGeom prst="straightConnector1">
            <a:avLst/>
          </a:prstGeom>
          <a:noFill/>
          <a:ln cap="flat" cmpd="sng" w="28575">
            <a:solidFill>
              <a:srgbClr val="000000"/>
            </a:solidFill>
            <a:prstDash val="solid"/>
            <a:round/>
            <a:headEnd len="sm" w="sm" type="none"/>
            <a:tailEnd len="sm" w="sm" type="none"/>
          </a:ln>
        </p:spPr>
      </p:cxnSp>
      <p:grpSp>
        <p:nvGrpSpPr>
          <p:cNvPr id="73" name="Google Shape;73;p7"/>
          <p:cNvGrpSpPr/>
          <p:nvPr/>
        </p:nvGrpSpPr>
        <p:grpSpPr>
          <a:xfrm>
            <a:off x="16708146" y="9258300"/>
            <a:ext cx="651972" cy="451673"/>
            <a:chOff x="0" y="0"/>
            <a:chExt cx="1173245" cy="812800"/>
          </a:xfrm>
        </p:grpSpPr>
        <p:sp>
          <p:nvSpPr>
            <p:cNvPr id="74" name="Google Shape;74;p7"/>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75" name="Google Shape;75;p7"/>
            <p:cNvSpPr txBox="1"/>
            <p:nvPr/>
          </p:nvSpPr>
          <p:spPr>
            <a:xfrm>
              <a:off x="0" y="155575"/>
              <a:ext cx="10716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6" name="Google Shape;76;p7"/>
          <p:cNvCxnSpPr/>
          <p:nvPr/>
        </p:nvCxnSpPr>
        <p:spPr>
          <a:xfrm>
            <a:off x="581287" y="8812013"/>
            <a:ext cx="17783100" cy="0"/>
          </a:xfrm>
          <a:prstGeom prst="straightConnector1">
            <a:avLst/>
          </a:prstGeom>
          <a:noFill/>
          <a:ln cap="flat" cmpd="sng" w="28575">
            <a:solidFill>
              <a:srgbClr val="FF6100"/>
            </a:solidFill>
            <a:prstDash val="solid"/>
            <a:round/>
            <a:headEnd len="sm" w="sm" type="none"/>
            <a:tailEnd len="sm" w="sm" type="none"/>
          </a:ln>
        </p:spPr>
      </p:cxnSp>
      <p:pic>
        <p:nvPicPr>
          <p:cNvPr id="77" name="Google Shape;77;p7"/>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78" name="Shape 78"/>
        <p:cNvGrpSpPr/>
        <p:nvPr/>
      </p:nvGrpSpPr>
      <p:grpSpPr>
        <a:xfrm>
          <a:off x="0" y="0"/>
          <a:ext cx="0" cy="0"/>
          <a:chOff x="0" y="0"/>
          <a:chExt cx="0" cy="0"/>
        </a:xfrm>
      </p:grpSpPr>
      <p:sp>
        <p:nvSpPr>
          <p:cNvPr id="79" name="Google Shape;79;p8"/>
          <p:cNvSpPr txBox="1"/>
          <p:nvPr>
            <p:ph type="title"/>
          </p:nvPr>
        </p:nvSpPr>
        <p:spPr>
          <a:xfrm>
            <a:off x="1188150" y="1832250"/>
            <a:ext cx="15911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grpSp>
        <p:nvGrpSpPr>
          <p:cNvPr id="80" name="Google Shape;80;p8"/>
          <p:cNvGrpSpPr/>
          <p:nvPr/>
        </p:nvGrpSpPr>
        <p:grpSpPr>
          <a:xfrm>
            <a:off x="-2552661" y="-196691"/>
            <a:ext cx="3086120" cy="10484000"/>
            <a:chOff x="0" y="-47625"/>
            <a:chExt cx="812800" cy="2761200"/>
          </a:xfrm>
        </p:grpSpPr>
        <p:sp>
          <p:nvSpPr>
            <p:cNvPr id="81" name="Google Shape;81;p8"/>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82" name="Google Shape;82;p8"/>
            <p:cNvSpPr txBox="1"/>
            <p:nvPr/>
          </p:nvSpPr>
          <p:spPr>
            <a:xfrm>
              <a:off x="0" y="-47625"/>
              <a:ext cx="812700" cy="2761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3" name="Google Shape;83;p8"/>
          <p:cNvCxnSpPr/>
          <p:nvPr/>
        </p:nvCxnSpPr>
        <p:spPr>
          <a:xfrm rot="10800000">
            <a:off x="519152"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84" name="Google Shape;84;p8"/>
          <p:cNvGrpSpPr/>
          <p:nvPr/>
        </p:nvGrpSpPr>
        <p:grpSpPr>
          <a:xfrm>
            <a:off x="14271528" y="588643"/>
            <a:ext cx="3088625" cy="471477"/>
            <a:chOff x="0" y="0"/>
            <a:chExt cx="4118167" cy="628636"/>
          </a:xfrm>
        </p:grpSpPr>
        <p:sp>
          <p:nvSpPr>
            <p:cNvPr id="85" name="Google Shape;85;p8"/>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86" name="Google Shape;86;p8"/>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pic>
        <p:nvPicPr>
          <p:cNvPr id="87" name="Google Shape;87;p8"/>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9"/>
          <p:cNvSpPr txBox="1"/>
          <p:nvPr>
            <p:ph type="title"/>
          </p:nvPr>
        </p:nvSpPr>
        <p:spPr>
          <a:xfrm>
            <a:off x="1835975" y="2527500"/>
            <a:ext cx="151209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2"/>
              </a:buClr>
              <a:buSzPts val="8000"/>
              <a:buFont typeface="Calibri"/>
              <a:buNone/>
              <a:defRPr>
                <a:solidFill>
                  <a:schemeClr val="dk2"/>
                </a:solidFill>
              </a:defRPr>
            </a:lvl1pPr>
            <a:lvl2pPr lvl="1" algn="ctr">
              <a:spcBef>
                <a:spcPts val="0"/>
              </a:spcBef>
              <a:spcAft>
                <a:spcPts val="0"/>
              </a:spcAft>
              <a:buClr>
                <a:schemeClr val="dk2"/>
              </a:buClr>
              <a:buSzPts val="8000"/>
              <a:buNone/>
              <a:defRPr>
                <a:solidFill>
                  <a:schemeClr val="dk2"/>
                </a:solidFill>
              </a:defRPr>
            </a:lvl2pPr>
            <a:lvl3pPr lvl="2" algn="ctr">
              <a:spcBef>
                <a:spcPts val="0"/>
              </a:spcBef>
              <a:spcAft>
                <a:spcPts val="0"/>
              </a:spcAft>
              <a:buClr>
                <a:schemeClr val="dk2"/>
              </a:buClr>
              <a:buSzPts val="8000"/>
              <a:buNone/>
              <a:defRPr>
                <a:solidFill>
                  <a:schemeClr val="dk2"/>
                </a:solidFill>
              </a:defRPr>
            </a:lvl3pPr>
            <a:lvl4pPr lvl="3" algn="ctr">
              <a:spcBef>
                <a:spcPts val="0"/>
              </a:spcBef>
              <a:spcAft>
                <a:spcPts val="0"/>
              </a:spcAft>
              <a:buClr>
                <a:schemeClr val="dk2"/>
              </a:buClr>
              <a:buSzPts val="8000"/>
              <a:buNone/>
              <a:defRPr>
                <a:solidFill>
                  <a:schemeClr val="dk2"/>
                </a:solidFill>
              </a:defRPr>
            </a:lvl4pPr>
            <a:lvl5pPr lvl="4" algn="ctr">
              <a:spcBef>
                <a:spcPts val="0"/>
              </a:spcBef>
              <a:spcAft>
                <a:spcPts val="0"/>
              </a:spcAft>
              <a:buClr>
                <a:schemeClr val="dk2"/>
              </a:buClr>
              <a:buSzPts val="8000"/>
              <a:buNone/>
              <a:defRPr>
                <a:solidFill>
                  <a:schemeClr val="dk2"/>
                </a:solidFill>
              </a:defRPr>
            </a:lvl5pPr>
            <a:lvl6pPr lvl="5" algn="ctr">
              <a:spcBef>
                <a:spcPts val="0"/>
              </a:spcBef>
              <a:spcAft>
                <a:spcPts val="0"/>
              </a:spcAft>
              <a:buClr>
                <a:schemeClr val="dk2"/>
              </a:buClr>
              <a:buSzPts val="8000"/>
              <a:buNone/>
              <a:defRPr>
                <a:solidFill>
                  <a:schemeClr val="dk2"/>
                </a:solidFill>
              </a:defRPr>
            </a:lvl6pPr>
            <a:lvl7pPr lvl="6" algn="ctr">
              <a:spcBef>
                <a:spcPts val="0"/>
              </a:spcBef>
              <a:spcAft>
                <a:spcPts val="0"/>
              </a:spcAft>
              <a:buClr>
                <a:schemeClr val="dk2"/>
              </a:buClr>
              <a:buSzPts val="8000"/>
              <a:buNone/>
              <a:defRPr>
                <a:solidFill>
                  <a:schemeClr val="dk2"/>
                </a:solidFill>
              </a:defRPr>
            </a:lvl7pPr>
            <a:lvl8pPr lvl="7" algn="ctr">
              <a:spcBef>
                <a:spcPts val="0"/>
              </a:spcBef>
              <a:spcAft>
                <a:spcPts val="0"/>
              </a:spcAft>
              <a:buClr>
                <a:schemeClr val="dk2"/>
              </a:buClr>
              <a:buSzPts val="8000"/>
              <a:buNone/>
              <a:defRPr>
                <a:solidFill>
                  <a:schemeClr val="dk2"/>
                </a:solidFill>
              </a:defRPr>
            </a:lvl8pPr>
            <a:lvl9pPr lvl="8" algn="ctr">
              <a:spcBef>
                <a:spcPts val="0"/>
              </a:spcBef>
              <a:spcAft>
                <a:spcPts val="0"/>
              </a:spcAft>
              <a:buClr>
                <a:schemeClr val="dk2"/>
              </a:buClr>
              <a:buSzPts val="8000"/>
              <a:buNone/>
              <a:defRPr>
                <a:solidFill>
                  <a:schemeClr val="dk2"/>
                </a:solidFill>
              </a:defRPr>
            </a:lvl9pPr>
          </a:lstStyle>
          <a:p/>
        </p:txBody>
      </p:sp>
      <p:sp>
        <p:nvSpPr>
          <p:cNvPr id="90" name="Google Shape;90;p9"/>
          <p:cNvSpPr txBox="1"/>
          <p:nvPr>
            <p:ph idx="1" type="body"/>
          </p:nvPr>
        </p:nvSpPr>
        <p:spPr>
          <a:xfrm>
            <a:off x="8123100" y="4448550"/>
            <a:ext cx="8584800" cy="4691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1" name="Google Shape;91;p9"/>
          <p:cNvSpPr txBox="1"/>
          <p:nvPr>
            <p:ph idx="2" type="body"/>
          </p:nvPr>
        </p:nvSpPr>
        <p:spPr>
          <a:xfrm>
            <a:off x="1888600" y="4448550"/>
            <a:ext cx="5052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92" name="Google Shape;92;p9"/>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93" name="Google Shape;93;p9"/>
          <p:cNvGrpSpPr/>
          <p:nvPr/>
        </p:nvGrpSpPr>
        <p:grpSpPr>
          <a:xfrm>
            <a:off x="14271528" y="588643"/>
            <a:ext cx="3088625" cy="471477"/>
            <a:chOff x="0" y="0"/>
            <a:chExt cx="4118167" cy="628636"/>
          </a:xfrm>
        </p:grpSpPr>
        <p:sp>
          <p:nvSpPr>
            <p:cNvPr id="94" name="Google Shape;94;p9"/>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95" name="Google Shape;95;p9"/>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96" name="Google Shape;96;p9"/>
          <p:cNvCxnSpPr/>
          <p:nvPr/>
        </p:nvCxnSpPr>
        <p:spPr>
          <a:xfrm>
            <a:off x="504864" y="1385695"/>
            <a:ext cx="17783100" cy="0"/>
          </a:xfrm>
          <a:prstGeom prst="straightConnector1">
            <a:avLst/>
          </a:prstGeom>
          <a:noFill/>
          <a:ln cap="flat" cmpd="sng" w="28575">
            <a:solidFill>
              <a:srgbClr val="000000"/>
            </a:solidFill>
            <a:prstDash val="solid"/>
            <a:round/>
            <a:headEnd len="sm" w="sm" type="none"/>
            <a:tailEnd len="sm" w="sm" type="none"/>
          </a:ln>
        </p:spPr>
      </p:cxnSp>
      <p:grpSp>
        <p:nvGrpSpPr>
          <p:cNvPr id="97" name="Google Shape;97;p9"/>
          <p:cNvGrpSpPr/>
          <p:nvPr/>
        </p:nvGrpSpPr>
        <p:grpSpPr>
          <a:xfrm>
            <a:off x="16708146" y="9258300"/>
            <a:ext cx="651972" cy="451673"/>
            <a:chOff x="0" y="0"/>
            <a:chExt cx="1173245" cy="812800"/>
          </a:xfrm>
        </p:grpSpPr>
        <p:sp>
          <p:nvSpPr>
            <p:cNvPr id="98" name="Google Shape;98;p9"/>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99" name="Google Shape;99;p9"/>
            <p:cNvSpPr txBox="1"/>
            <p:nvPr/>
          </p:nvSpPr>
          <p:spPr>
            <a:xfrm>
              <a:off x="0" y="155575"/>
              <a:ext cx="10716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0" name="Google Shape;100;p9"/>
          <p:cNvCxnSpPr/>
          <p:nvPr/>
        </p:nvCxnSpPr>
        <p:spPr>
          <a:xfrm>
            <a:off x="581287" y="8812013"/>
            <a:ext cx="17783100" cy="0"/>
          </a:xfrm>
          <a:prstGeom prst="straightConnector1">
            <a:avLst/>
          </a:prstGeom>
          <a:noFill/>
          <a:ln cap="flat" cmpd="sng" w="28575">
            <a:solidFill>
              <a:srgbClr val="FF6100"/>
            </a:solidFill>
            <a:prstDash val="solid"/>
            <a:round/>
            <a:headEnd len="sm" w="sm" type="none"/>
            <a:tailEnd len="sm" w="sm" type="none"/>
          </a:ln>
        </p:spPr>
      </p:cxnSp>
      <p:pic>
        <p:nvPicPr>
          <p:cNvPr id="101" name="Google Shape;101;p9"/>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dk1"/>
        </a:solidFill>
      </p:bgPr>
    </p:bg>
    <p:spTree>
      <p:nvGrpSpPr>
        <p:cNvPr id="102" name="Shape 102"/>
        <p:cNvGrpSpPr/>
        <p:nvPr/>
      </p:nvGrpSpPr>
      <p:grpSpPr>
        <a:xfrm>
          <a:off x="0" y="0"/>
          <a:ext cx="0" cy="0"/>
          <a:chOff x="0" y="0"/>
          <a:chExt cx="0" cy="0"/>
        </a:xfrm>
      </p:grpSpPr>
      <p:sp>
        <p:nvSpPr>
          <p:cNvPr id="103" name="Google Shape;103;p10"/>
          <p:cNvSpPr txBox="1"/>
          <p:nvPr>
            <p:ph type="title"/>
          </p:nvPr>
        </p:nvSpPr>
        <p:spPr>
          <a:xfrm>
            <a:off x="1855052" y="2987125"/>
            <a:ext cx="145779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2"/>
              </a:buClr>
              <a:buSzPts val="8000"/>
              <a:buFont typeface="Calibri"/>
              <a:buNone/>
              <a:defRPr>
                <a:solidFill>
                  <a:schemeClr val="dk2"/>
                </a:solidFill>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04" name="Google Shape;104;p10"/>
          <p:cNvSpPr/>
          <p:nvPr>
            <p:ph idx="2" type="pic"/>
          </p:nvPr>
        </p:nvSpPr>
        <p:spPr>
          <a:xfrm>
            <a:off x="11849763" y="4304275"/>
            <a:ext cx="5486400" cy="4114800"/>
          </a:xfrm>
          <a:prstGeom prst="rect">
            <a:avLst/>
          </a:prstGeom>
          <a:noFill/>
          <a:ln>
            <a:noFill/>
          </a:ln>
        </p:spPr>
      </p:sp>
      <p:sp>
        <p:nvSpPr>
          <p:cNvPr id="105" name="Google Shape;105;p10"/>
          <p:cNvSpPr txBox="1"/>
          <p:nvPr>
            <p:ph idx="1" type="body"/>
          </p:nvPr>
        </p:nvSpPr>
        <p:spPr>
          <a:xfrm>
            <a:off x="2187813" y="48211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2400"/>
              <a:buNone/>
              <a:defRPr>
                <a:solidFill>
                  <a:schemeClr val="lt1"/>
                </a:solidFill>
              </a:defRPr>
            </a:lvl1pPr>
            <a:lvl2pPr indent="-228600" lvl="1" marL="914400" algn="l">
              <a:spcBef>
                <a:spcPts val="240"/>
              </a:spcBef>
              <a:spcAft>
                <a:spcPts val="0"/>
              </a:spcAft>
              <a:buClr>
                <a:schemeClr val="lt1"/>
              </a:buClr>
              <a:buSzPts val="2400"/>
              <a:buNone/>
              <a:defRPr>
                <a:solidFill>
                  <a:schemeClr val="lt1"/>
                </a:solidFill>
              </a:defRPr>
            </a:lvl2pPr>
            <a:lvl3pPr indent="-228600" lvl="2" marL="1371600" algn="l">
              <a:spcBef>
                <a:spcPts val="200"/>
              </a:spcBef>
              <a:spcAft>
                <a:spcPts val="0"/>
              </a:spcAft>
              <a:buClr>
                <a:schemeClr val="lt1"/>
              </a:buClr>
              <a:buSzPts val="2400"/>
              <a:buNone/>
              <a:defRPr>
                <a:solidFill>
                  <a:schemeClr val="lt1"/>
                </a:solidFill>
              </a:defRPr>
            </a:lvl3pPr>
            <a:lvl4pPr indent="-228600" lvl="3" marL="1828800" algn="l">
              <a:spcBef>
                <a:spcPts val="180"/>
              </a:spcBef>
              <a:spcAft>
                <a:spcPts val="0"/>
              </a:spcAft>
              <a:buClr>
                <a:schemeClr val="lt1"/>
              </a:buClr>
              <a:buSzPts val="2400"/>
              <a:buNone/>
              <a:defRPr>
                <a:solidFill>
                  <a:schemeClr val="lt1"/>
                </a:solidFill>
              </a:defRPr>
            </a:lvl4pPr>
            <a:lvl5pPr indent="-228600" lvl="4" marL="2286000" algn="l">
              <a:spcBef>
                <a:spcPts val="180"/>
              </a:spcBef>
              <a:spcAft>
                <a:spcPts val="0"/>
              </a:spcAft>
              <a:buClr>
                <a:schemeClr val="lt1"/>
              </a:buClr>
              <a:buSzPts val="2400"/>
              <a:buNone/>
              <a:defRPr>
                <a:solidFill>
                  <a:schemeClr val="lt1"/>
                </a:solidFill>
              </a:defRPr>
            </a:lvl5pPr>
            <a:lvl6pPr indent="-228600" lvl="5" marL="2743200" algn="l">
              <a:spcBef>
                <a:spcPts val="180"/>
              </a:spcBef>
              <a:spcAft>
                <a:spcPts val="0"/>
              </a:spcAft>
              <a:buClr>
                <a:schemeClr val="lt1"/>
              </a:buClr>
              <a:buSzPts val="2400"/>
              <a:buNone/>
              <a:defRPr>
                <a:solidFill>
                  <a:schemeClr val="lt1"/>
                </a:solidFill>
              </a:defRPr>
            </a:lvl6pPr>
            <a:lvl7pPr indent="-228600" lvl="6" marL="3200400" algn="l">
              <a:spcBef>
                <a:spcPts val="180"/>
              </a:spcBef>
              <a:spcAft>
                <a:spcPts val="0"/>
              </a:spcAft>
              <a:buClr>
                <a:schemeClr val="lt1"/>
              </a:buClr>
              <a:buSzPts val="2400"/>
              <a:buNone/>
              <a:defRPr>
                <a:solidFill>
                  <a:schemeClr val="lt1"/>
                </a:solidFill>
              </a:defRPr>
            </a:lvl7pPr>
            <a:lvl8pPr indent="-228600" lvl="7" marL="3657600" algn="l">
              <a:spcBef>
                <a:spcPts val="180"/>
              </a:spcBef>
              <a:spcAft>
                <a:spcPts val="0"/>
              </a:spcAft>
              <a:buClr>
                <a:schemeClr val="lt1"/>
              </a:buClr>
              <a:buSzPts val="2400"/>
              <a:buNone/>
              <a:defRPr>
                <a:solidFill>
                  <a:schemeClr val="lt1"/>
                </a:solidFill>
              </a:defRPr>
            </a:lvl8pPr>
            <a:lvl9pPr indent="-228600" lvl="8" marL="4114800" algn="l">
              <a:spcBef>
                <a:spcPts val="180"/>
              </a:spcBef>
              <a:spcAft>
                <a:spcPts val="0"/>
              </a:spcAft>
              <a:buClr>
                <a:schemeClr val="lt1"/>
              </a:buClr>
              <a:buSzPts val="2400"/>
              <a:buNone/>
              <a:defRPr>
                <a:solidFill>
                  <a:schemeClr val="lt1"/>
                </a:solidFill>
              </a:defRPr>
            </a:lvl9pPr>
          </a:lstStyle>
          <a:p/>
        </p:txBody>
      </p:sp>
      <p:grpSp>
        <p:nvGrpSpPr>
          <p:cNvPr id="106" name="Google Shape;106;p10"/>
          <p:cNvGrpSpPr/>
          <p:nvPr/>
        </p:nvGrpSpPr>
        <p:grpSpPr>
          <a:xfrm>
            <a:off x="-2552661" y="-196691"/>
            <a:ext cx="3086120" cy="10484000"/>
            <a:chOff x="0" y="-47625"/>
            <a:chExt cx="812800" cy="2761200"/>
          </a:xfrm>
        </p:grpSpPr>
        <p:sp>
          <p:nvSpPr>
            <p:cNvPr id="107" name="Google Shape;107;p10"/>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108" name="Google Shape;108;p10"/>
            <p:cNvSpPr txBox="1"/>
            <p:nvPr/>
          </p:nvSpPr>
          <p:spPr>
            <a:xfrm>
              <a:off x="0" y="-47625"/>
              <a:ext cx="812700" cy="2761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0"/>
          <p:cNvGrpSpPr/>
          <p:nvPr/>
        </p:nvGrpSpPr>
        <p:grpSpPr>
          <a:xfrm>
            <a:off x="14271528" y="588643"/>
            <a:ext cx="3088625" cy="471477"/>
            <a:chOff x="0" y="0"/>
            <a:chExt cx="4118167" cy="628636"/>
          </a:xfrm>
        </p:grpSpPr>
        <p:sp>
          <p:nvSpPr>
            <p:cNvPr id="110" name="Google Shape;110;p10"/>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2">
                <a:alphaModFix/>
              </a:blip>
              <a:stretch>
                <a:fillRect b="0" l="0" r="0" t="0"/>
              </a:stretch>
            </a:blipFill>
            <a:ln>
              <a:noFill/>
            </a:ln>
          </p:spPr>
        </p:sp>
        <p:sp>
          <p:nvSpPr>
            <p:cNvPr id="111" name="Google Shape;111;p10"/>
            <p:cNvSpPr txBox="1"/>
            <p:nvPr/>
          </p:nvSpPr>
          <p:spPr>
            <a:xfrm>
              <a:off x="0" y="95243"/>
              <a:ext cx="3367500" cy="4308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pic>
        <p:nvPicPr>
          <p:cNvPr id="112" name="Google Shape;112;p10"/>
          <p:cNvPicPr preferRelativeResize="0"/>
          <p:nvPr/>
        </p:nvPicPr>
        <p:blipFill>
          <a:blip r:embed="rId3">
            <a:alphaModFix/>
          </a:blip>
          <a:stretch>
            <a:fillRect/>
          </a:stretch>
        </p:blipFill>
        <p:spPr>
          <a:xfrm>
            <a:off x="0" y="0"/>
            <a:ext cx="504875" cy="1514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88150" y="877350"/>
            <a:ext cx="15911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000"/>
              <a:buFont typeface="Archivo Black"/>
              <a:buNone/>
              <a:defRPr i="0" sz="8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8000"/>
              <a:buFont typeface="Archivo Black"/>
              <a:buNone/>
              <a:defRPr sz="8000">
                <a:latin typeface="Archivo Black"/>
                <a:ea typeface="Archivo Black"/>
                <a:cs typeface="Archivo Black"/>
                <a:sym typeface="Archivo Black"/>
              </a:defRPr>
            </a:lvl2pPr>
            <a:lvl3pPr lvl="2">
              <a:spcBef>
                <a:spcPts val="0"/>
              </a:spcBef>
              <a:spcAft>
                <a:spcPts val="0"/>
              </a:spcAft>
              <a:buSzPts val="8000"/>
              <a:buFont typeface="Archivo Black"/>
              <a:buNone/>
              <a:defRPr sz="8000">
                <a:latin typeface="Archivo Black"/>
                <a:ea typeface="Archivo Black"/>
                <a:cs typeface="Archivo Black"/>
                <a:sym typeface="Archivo Black"/>
              </a:defRPr>
            </a:lvl3pPr>
            <a:lvl4pPr lvl="3">
              <a:spcBef>
                <a:spcPts val="0"/>
              </a:spcBef>
              <a:spcAft>
                <a:spcPts val="0"/>
              </a:spcAft>
              <a:buSzPts val="8000"/>
              <a:buFont typeface="Archivo Black"/>
              <a:buNone/>
              <a:defRPr sz="8000">
                <a:latin typeface="Archivo Black"/>
                <a:ea typeface="Archivo Black"/>
                <a:cs typeface="Archivo Black"/>
                <a:sym typeface="Archivo Black"/>
              </a:defRPr>
            </a:lvl4pPr>
            <a:lvl5pPr lvl="4">
              <a:spcBef>
                <a:spcPts val="0"/>
              </a:spcBef>
              <a:spcAft>
                <a:spcPts val="0"/>
              </a:spcAft>
              <a:buSzPts val="8000"/>
              <a:buFont typeface="Archivo Black"/>
              <a:buNone/>
              <a:defRPr sz="8000">
                <a:latin typeface="Archivo Black"/>
                <a:ea typeface="Archivo Black"/>
                <a:cs typeface="Archivo Black"/>
                <a:sym typeface="Archivo Black"/>
              </a:defRPr>
            </a:lvl5pPr>
            <a:lvl6pPr lvl="5">
              <a:spcBef>
                <a:spcPts val="0"/>
              </a:spcBef>
              <a:spcAft>
                <a:spcPts val="0"/>
              </a:spcAft>
              <a:buSzPts val="8000"/>
              <a:buFont typeface="Archivo Black"/>
              <a:buNone/>
              <a:defRPr sz="8000">
                <a:latin typeface="Archivo Black"/>
                <a:ea typeface="Archivo Black"/>
                <a:cs typeface="Archivo Black"/>
                <a:sym typeface="Archivo Black"/>
              </a:defRPr>
            </a:lvl6pPr>
            <a:lvl7pPr lvl="6">
              <a:spcBef>
                <a:spcPts val="0"/>
              </a:spcBef>
              <a:spcAft>
                <a:spcPts val="0"/>
              </a:spcAft>
              <a:buSzPts val="8000"/>
              <a:buFont typeface="Archivo Black"/>
              <a:buNone/>
              <a:defRPr sz="8000">
                <a:latin typeface="Archivo Black"/>
                <a:ea typeface="Archivo Black"/>
                <a:cs typeface="Archivo Black"/>
                <a:sym typeface="Archivo Black"/>
              </a:defRPr>
            </a:lvl7pPr>
            <a:lvl8pPr lvl="7">
              <a:spcBef>
                <a:spcPts val="0"/>
              </a:spcBef>
              <a:spcAft>
                <a:spcPts val="0"/>
              </a:spcAft>
              <a:buSzPts val="8000"/>
              <a:buFont typeface="Archivo Black"/>
              <a:buNone/>
              <a:defRPr sz="8000">
                <a:latin typeface="Archivo Black"/>
                <a:ea typeface="Archivo Black"/>
                <a:cs typeface="Archivo Black"/>
                <a:sym typeface="Archivo Black"/>
              </a:defRPr>
            </a:lvl8pPr>
            <a:lvl9pPr lvl="8">
              <a:spcBef>
                <a:spcPts val="0"/>
              </a:spcBef>
              <a:spcAft>
                <a:spcPts val="0"/>
              </a:spcAft>
              <a:buSzPts val="8000"/>
              <a:buFont typeface="Archivo Black"/>
              <a:buNone/>
              <a:defRPr sz="8000">
                <a:latin typeface="Archivo Black"/>
                <a:ea typeface="Archivo Black"/>
                <a:cs typeface="Archivo Black"/>
                <a:sym typeface="Archivo Black"/>
              </a:defRPr>
            </a:lvl9pPr>
          </a:lstStyle>
          <a:p/>
        </p:txBody>
      </p:sp>
      <p:sp>
        <p:nvSpPr>
          <p:cNvPr id="7" name="Google Shape;7;p1"/>
          <p:cNvSpPr txBox="1"/>
          <p:nvPr>
            <p:ph idx="1" type="body"/>
          </p:nvPr>
        </p:nvSpPr>
        <p:spPr>
          <a:xfrm>
            <a:off x="3075150" y="38038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19.png"/><Relationship Id="rId7"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7.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7.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2.png"/><Relationship Id="rId13" Type="http://schemas.openxmlformats.org/officeDocument/2006/relationships/image" Target="../media/image45.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41.png"/><Relationship Id="rId15" Type="http://schemas.openxmlformats.org/officeDocument/2006/relationships/image" Target="../media/image38.png"/><Relationship Id="rId14" Type="http://schemas.openxmlformats.org/officeDocument/2006/relationships/image" Target="../media/image51.png"/><Relationship Id="rId17" Type="http://schemas.openxmlformats.org/officeDocument/2006/relationships/image" Target="../media/image34.png"/><Relationship Id="rId16" Type="http://schemas.openxmlformats.org/officeDocument/2006/relationships/image" Target="../media/image47.png"/><Relationship Id="rId5" Type="http://schemas.openxmlformats.org/officeDocument/2006/relationships/image" Target="../media/image40.png"/><Relationship Id="rId19" Type="http://schemas.openxmlformats.org/officeDocument/2006/relationships/image" Target="../media/image42.png"/><Relationship Id="rId6" Type="http://schemas.openxmlformats.org/officeDocument/2006/relationships/image" Target="../media/image26.png"/><Relationship Id="rId18" Type="http://schemas.openxmlformats.org/officeDocument/2006/relationships/image" Target="../media/image37.png"/><Relationship Id="rId7" Type="http://schemas.openxmlformats.org/officeDocument/2006/relationships/image" Target="../media/image23.png"/><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4.png"/><Relationship Id="rId6" Type="http://schemas.openxmlformats.org/officeDocument/2006/relationships/image" Target="../media/image25.png"/><Relationship Id="rId7"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grpSp>
        <p:nvGrpSpPr>
          <p:cNvPr id="117" name="Google Shape;117;p11"/>
          <p:cNvGrpSpPr/>
          <p:nvPr/>
        </p:nvGrpSpPr>
        <p:grpSpPr>
          <a:xfrm>
            <a:off x="-2552661" y="-196690"/>
            <a:ext cx="3086100" cy="10483690"/>
            <a:chOff x="0" y="-47625"/>
            <a:chExt cx="812800" cy="2761136"/>
          </a:xfrm>
        </p:grpSpPr>
        <p:sp>
          <p:nvSpPr>
            <p:cNvPr id="118" name="Google Shape;118;p11"/>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119" name="Google Shape;119;p11"/>
            <p:cNvSpPr txBox="1"/>
            <p:nvPr/>
          </p:nvSpPr>
          <p:spPr>
            <a:xfrm>
              <a:off x="0" y="-47625"/>
              <a:ext cx="812800" cy="27611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0" name="Google Shape;120;p11"/>
          <p:cNvCxnSpPr/>
          <p:nvPr/>
        </p:nvCxnSpPr>
        <p:spPr>
          <a:xfrm>
            <a:off x="504864" y="2669918"/>
            <a:ext cx="17783136" cy="0"/>
          </a:xfrm>
          <a:prstGeom prst="straightConnector1">
            <a:avLst/>
          </a:prstGeom>
          <a:noFill/>
          <a:ln cap="flat" cmpd="sng" w="28575">
            <a:solidFill>
              <a:srgbClr val="FFFFFF"/>
            </a:solidFill>
            <a:prstDash val="solid"/>
            <a:round/>
            <a:headEnd len="sm" w="sm" type="none"/>
            <a:tailEnd len="sm" w="sm" type="none"/>
          </a:ln>
        </p:spPr>
      </p:cxnSp>
      <p:cxnSp>
        <p:nvCxnSpPr>
          <p:cNvPr id="121" name="Google Shape;121;p11"/>
          <p:cNvCxnSpPr/>
          <p:nvPr/>
        </p:nvCxnSpPr>
        <p:spPr>
          <a:xfrm>
            <a:off x="504864" y="7597325"/>
            <a:ext cx="17783136" cy="0"/>
          </a:xfrm>
          <a:prstGeom prst="straightConnector1">
            <a:avLst/>
          </a:prstGeom>
          <a:noFill/>
          <a:ln cap="flat" cmpd="sng" w="28575">
            <a:solidFill>
              <a:srgbClr val="FFFFFF"/>
            </a:solidFill>
            <a:prstDash val="solid"/>
            <a:round/>
            <a:headEnd len="sm" w="sm" type="none"/>
            <a:tailEnd len="sm" w="sm" type="none"/>
          </a:ln>
        </p:spPr>
      </p:cxnSp>
      <p:cxnSp>
        <p:nvCxnSpPr>
          <p:cNvPr id="122" name="Google Shape;122;p11"/>
          <p:cNvCxnSpPr/>
          <p:nvPr/>
        </p:nvCxnSpPr>
        <p:spPr>
          <a:xfrm rot="10800000">
            <a:off x="519152"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123" name="Google Shape;123;p11"/>
          <p:cNvGrpSpPr/>
          <p:nvPr/>
        </p:nvGrpSpPr>
        <p:grpSpPr>
          <a:xfrm>
            <a:off x="14271528" y="588643"/>
            <a:ext cx="3088625" cy="471477"/>
            <a:chOff x="0" y="0"/>
            <a:chExt cx="4118167" cy="628636"/>
          </a:xfrm>
        </p:grpSpPr>
        <p:sp>
          <p:nvSpPr>
            <p:cNvPr id="124" name="Google Shape;124;p11"/>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125" name="Google Shape;125;p11"/>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126" name="Google Shape;126;p11"/>
          <p:cNvCxnSpPr/>
          <p:nvPr/>
        </p:nvCxnSpPr>
        <p:spPr>
          <a:xfrm>
            <a:off x="581287" y="8812013"/>
            <a:ext cx="17783136" cy="0"/>
          </a:xfrm>
          <a:prstGeom prst="straightConnector1">
            <a:avLst/>
          </a:prstGeom>
          <a:noFill/>
          <a:ln cap="flat" cmpd="sng" w="28575">
            <a:solidFill>
              <a:srgbClr val="FF6100"/>
            </a:solidFill>
            <a:prstDash val="solid"/>
            <a:round/>
            <a:headEnd len="sm" w="sm" type="none"/>
            <a:tailEnd len="sm" w="sm" type="none"/>
          </a:ln>
        </p:spPr>
      </p:cxnSp>
      <p:grpSp>
        <p:nvGrpSpPr>
          <p:cNvPr id="127" name="Google Shape;127;p11"/>
          <p:cNvGrpSpPr/>
          <p:nvPr/>
        </p:nvGrpSpPr>
        <p:grpSpPr>
          <a:xfrm>
            <a:off x="16708146" y="9258300"/>
            <a:ext cx="652007" cy="451697"/>
            <a:chOff x="0" y="0"/>
            <a:chExt cx="1173245" cy="812800"/>
          </a:xfrm>
        </p:grpSpPr>
        <p:sp>
          <p:nvSpPr>
            <p:cNvPr id="128" name="Google Shape;128;p11"/>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129" name="Google Shape;129;p11"/>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1"/>
          <p:cNvSpPr txBox="1"/>
          <p:nvPr/>
        </p:nvSpPr>
        <p:spPr>
          <a:xfrm>
            <a:off x="1143961" y="3122767"/>
            <a:ext cx="8238600" cy="403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37" u="none" cap="none" strike="noStrike">
                <a:solidFill>
                  <a:srgbClr val="FFFFFF"/>
                </a:solidFill>
                <a:latin typeface="Archivo Black"/>
                <a:ea typeface="Archivo Black"/>
                <a:cs typeface="Archivo Black"/>
                <a:sym typeface="Archivo Black"/>
              </a:rPr>
              <a:t>INSURANCE PLAN </a:t>
            </a:r>
            <a:r>
              <a:rPr b="0" i="0" lang="en-US" sz="8737" u="none" cap="none" strike="noStrike">
                <a:solidFill>
                  <a:srgbClr val="FF6100"/>
                </a:solidFill>
                <a:latin typeface="Archivo Black"/>
                <a:ea typeface="Archivo Black"/>
                <a:cs typeface="Archivo Black"/>
                <a:sym typeface="Archivo Black"/>
              </a:rPr>
              <a:t>PROPOSAL</a:t>
            </a:r>
            <a:endParaRPr/>
          </a:p>
        </p:txBody>
      </p:sp>
      <p:sp>
        <p:nvSpPr>
          <p:cNvPr id="131" name="Google Shape;131;p11"/>
          <p:cNvSpPr txBox="1"/>
          <p:nvPr/>
        </p:nvSpPr>
        <p:spPr>
          <a:xfrm>
            <a:off x="1028700" y="8061675"/>
            <a:ext cx="49011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rchivo Black"/>
                <a:ea typeface="Archivo Black"/>
                <a:cs typeface="Archivo Black"/>
                <a:sym typeface="Archivo Black"/>
              </a:rPr>
              <a:t>INSERT YOU</a:t>
            </a:r>
            <a:r>
              <a:rPr lang="en-US" sz="2100">
                <a:solidFill>
                  <a:srgbClr val="FFFFFF"/>
                </a:solidFill>
                <a:latin typeface="Archivo Black"/>
                <a:ea typeface="Archivo Black"/>
                <a:cs typeface="Archivo Black"/>
                <a:sym typeface="Archivo Black"/>
              </a:rPr>
              <a:t>R</a:t>
            </a:r>
            <a:r>
              <a:rPr b="0" i="0" lang="en-US" sz="2100" u="none" cap="none" strike="noStrike">
                <a:solidFill>
                  <a:srgbClr val="FFFFFF"/>
                </a:solidFill>
                <a:latin typeface="Archivo Black"/>
                <a:ea typeface="Archivo Black"/>
                <a:cs typeface="Archivo Black"/>
                <a:sym typeface="Archivo Black"/>
              </a:rPr>
              <a:t> SUBTITLE HERE</a:t>
            </a:r>
            <a:endParaRPr/>
          </a:p>
        </p:txBody>
      </p:sp>
      <p:sp>
        <p:nvSpPr>
          <p:cNvPr id="132" name="Google Shape;132;p11"/>
          <p:cNvSpPr txBox="1"/>
          <p:nvPr/>
        </p:nvSpPr>
        <p:spPr>
          <a:xfrm>
            <a:off x="1143961" y="569593"/>
            <a:ext cx="4396900" cy="1896137"/>
          </a:xfrm>
          <a:prstGeom prst="rect">
            <a:avLst/>
          </a:prstGeom>
          <a:noFill/>
          <a:ln>
            <a:noFill/>
          </a:ln>
        </p:spPr>
        <p:txBody>
          <a:bodyPr anchorCtr="0" anchor="t" bIns="0" lIns="0" spcFirstLastPara="1" rIns="0" wrap="square" tIns="0">
            <a:spAutoFit/>
          </a:bodyPr>
          <a:lstStyle/>
          <a:p>
            <a:pPr indent="0" lvl="0" marL="0" marR="0" rtl="0" algn="l">
              <a:lnSpc>
                <a:spcPct val="119993"/>
              </a:lnSpc>
              <a:spcBef>
                <a:spcPts val="0"/>
              </a:spcBef>
              <a:spcAft>
                <a:spcPts val="0"/>
              </a:spcAft>
              <a:buNone/>
            </a:pPr>
            <a:r>
              <a:rPr b="0" i="0" lang="en-US" sz="12379" u="none" cap="none" strike="noStrike">
                <a:solidFill>
                  <a:srgbClr val="FFFFFF"/>
                </a:solidFill>
                <a:latin typeface="Archivo Black"/>
                <a:ea typeface="Archivo Black"/>
                <a:cs typeface="Archivo Black"/>
                <a:sym typeface="Archivo Black"/>
              </a:rPr>
              <a:t>2025</a:t>
            </a:r>
            <a:endParaRPr/>
          </a:p>
        </p:txBody>
      </p:sp>
      <p:pic>
        <p:nvPicPr>
          <p:cNvPr id="133" name="Google Shape;133;p11"/>
          <p:cNvPicPr preferRelativeResize="0"/>
          <p:nvPr/>
        </p:nvPicPr>
        <p:blipFill>
          <a:blip r:embed="rId4">
            <a:alphaModFix/>
          </a:blip>
          <a:stretch>
            <a:fillRect/>
          </a:stretch>
        </p:blipFill>
        <p:spPr>
          <a:xfrm>
            <a:off x="10389150" y="1431250"/>
            <a:ext cx="7082424" cy="7082450"/>
          </a:xfrm>
          <a:prstGeom prst="rect">
            <a:avLst/>
          </a:prstGeom>
          <a:noFill/>
          <a:ln>
            <a:noFill/>
          </a:ln>
        </p:spPr>
      </p:pic>
      <p:pic>
        <p:nvPicPr>
          <p:cNvPr id="134" name="Google Shape;134;p11"/>
          <p:cNvPicPr preferRelativeResize="0"/>
          <p:nvPr/>
        </p:nvPicPr>
        <p:blipFill>
          <a:blip r:embed="rId5">
            <a:alphaModFix/>
          </a:blip>
          <a:stretch>
            <a:fillRect/>
          </a:stretch>
        </p:blipFill>
        <p:spPr>
          <a:xfrm>
            <a:off x="0" y="0"/>
            <a:ext cx="504875" cy="15146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20"/>
          <p:cNvPicPr preferRelativeResize="0"/>
          <p:nvPr/>
        </p:nvPicPr>
        <p:blipFill>
          <a:blip r:embed="rId3">
            <a:alphaModFix/>
          </a:blip>
          <a:stretch>
            <a:fillRect/>
          </a:stretch>
        </p:blipFill>
        <p:spPr>
          <a:xfrm>
            <a:off x="14011225" y="3553950"/>
            <a:ext cx="4240373" cy="5690050"/>
          </a:xfrm>
          <a:prstGeom prst="rect">
            <a:avLst/>
          </a:prstGeom>
          <a:noFill/>
          <a:ln>
            <a:noFill/>
          </a:ln>
        </p:spPr>
      </p:pic>
      <p:pic>
        <p:nvPicPr>
          <p:cNvPr id="369" name="Google Shape;369;p20"/>
          <p:cNvPicPr preferRelativeResize="0"/>
          <p:nvPr/>
        </p:nvPicPr>
        <p:blipFill rotWithShape="1">
          <a:blip r:embed="rId4">
            <a:alphaModFix/>
          </a:blip>
          <a:srcRect b="0" l="0" r="0" t="0"/>
          <a:stretch/>
        </p:blipFill>
        <p:spPr>
          <a:xfrm>
            <a:off x="1044332" y="3758338"/>
            <a:ext cx="3235494" cy="3235494"/>
          </a:xfrm>
          <a:prstGeom prst="rect">
            <a:avLst/>
          </a:prstGeom>
          <a:noFill/>
          <a:ln>
            <a:noFill/>
          </a:ln>
        </p:spPr>
      </p:pic>
      <p:sp>
        <p:nvSpPr>
          <p:cNvPr id="370" name="Google Shape;370;p20"/>
          <p:cNvSpPr txBox="1"/>
          <p:nvPr/>
        </p:nvSpPr>
        <p:spPr>
          <a:xfrm>
            <a:off x="1314775" y="7857682"/>
            <a:ext cx="3538878"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sp>
        <p:nvSpPr>
          <p:cNvPr id="371" name="Google Shape;371;p20"/>
          <p:cNvSpPr txBox="1"/>
          <p:nvPr/>
        </p:nvSpPr>
        <p:spPr>
          <a:xfrm>
            <a:off x="5890057" y="7873539"/>
            <a:ext cx="3538878"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pic>
        <p:nvPicPr>
          <p:cNvPr id="372" name="Google Shape;372;p20"/>
          <p:cNvPicPr preferRelativeResize="0"/>
          <p:nvPr/>
        </p:nvPicPr>
        <p:blipFill rotWithShape="1">
          <a:blip r:embed="rId5">
            <a:alphaModFix/>
          </a:blip>
          <a:srcRect b="0" l="0" r="0" t="0"/>
          <a:stretch/>
        </p:blipFill>
        <p:spPr>
          <a:xfrm>
            <a:off x="5441278" y="3774194"/>
            <a:ext cx="3235494" cy="3235494"/>
          </a:xfrm>
          <a:prstGeom prst="rect">
            <a:avLst/>
          </a:prstGeom>
          <a:noFill/>
          <a:ln>
            <a:noFill/>
          </a:ln>
        </p:spPr>
      </p:pic>
      <p:pic>
        <p:nvPicPr>
          <p:cNvPr id="373" name="Google Shape;373;p20"/>
          <p:cNvPicPr preferRelativeResize="0"/>
          <p:nvPr/>
        </p:nvPicPr>
        <p:blipFill rotWithShape="1">
          <a:blip r:embed="rId6">
            <a:alphaModFix/>
          </a:blip>
          <a:srcRect b="0" l="0" r="0" t="0"/>
          <a:stretch/>
        </p:blipFill>
        <p:spPr>
          <a:xfrm>
            <a:off x="10006386" y="3774194"/>
            <a:ext cx="3235494" cy="3235494"/>
          </a:xfrm>
          <a:prstGeom prst="rect">
            <a:avLst/>
          </a:prstGeom>
          <a:noFill/>
          <a:ln>
            <a:noFill/>
          </a:ln>
        </p:spPr>
      </p:pic>
      <p:grpSp>
        <p:nvGrpSpPr>
          <p:cNvPr id="374" name="Google Shape;374;p20"/>
          <p:cNvGrpSpPr/>
          <p:nvPr/>
        </p:nvGrpSpPr>
        <p:grpSpPr>
          <a:xfrm>
            <a:off x="-167280" y="-168232"/>
            <a:ext cx="672144" cy="10455232"/>
            <a:chOff x="0" y="-47625"/>
            <a:chExt cx="177026" cy="2753641"/>
          </a:xfrm>
        </p:grpSpPr>
        <p:sp>
          <p:nvSpPr>
            <p:cNvPr id="375" name="Google Shape;375;p20"/>
            <p:cNvSpPr/>
            <p:nvPr/>
          </p:nvSpPr>
          <p:spPr>
            <a:xfrm>
              <a:off x="0" y="0"/>
              <a:ext cx="177026" cy="2706016"/>
            </a:xfrm>
            <a:custGeom>
              <a:rect b="b" l="l" r="r" t="t"/>
              <a:pathLst>
                <a:path extrusionOk="0" h="2706016" w="177026">
                  <a:moveTo>
                    <a:pt x="0" y="0"/>
                  </a:moveTo>
                  <a:lnTo>
                    <a:pt x="177026" y="0"/>
                  </a:lnTo>
                  <a:lnTo>
                    <a:pt x="177026" y="2706016"/>
                  </a:lnTo>
                  <a:lnTo>
                    <a:pt x="0" y="2706016"/>
                  </a:lnTo>
                  <a:close/>
                </a:path>
              </a:pathLst>
            </a:custGeom>
            <a:solidFill>
              <a:srgbClr val="FF6100"/>
            </a:solidFill>
            <a:ln>
              <a:noFill/>
            </a:ln>
          </p:spPr>
        </p:sp>
        <p:sp>
          <p:nvSpPr>
            <p:cNvPr id="376" name="Google Shape;376;p20"/>
            <p:cNvSpPr txBox="1"/>
            <p:nvPr/>
          </p:nvSpPr>
          <p:spPr>
            <a:xfrm>
              <a:off x="0" y="-47625"/>
              <a:ext cx="177026" cy="275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7" name="Google Shape;377;p20"/>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378" name="Google Shape;378;p20"/>
          <p:cNvGrpSpPr/>
          <p:nvPr/>
        </p:nvGrpSpPr>
        <p:grpSpPr>
          <a:xfrm>
            <a:off x="16708146" y="9563100"/>
            <a:ext cx="652007" cy="451697"/>
            <a:chOff x="0" y="0"/>
            <a:chExt cx="1173245" cy="812800"/>
          </a:xfrm>
        </p:grpSpPr>
        <p:sp>
          <p:nvSpPr>
            <p:cNvPr id="379" name="Google Shape;379;p20"/>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380" name="Google Shape;380;p20"/>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0"/>
          <p:cNvGrpSpPr/>
          <p:nvPr/>
        </p:nvGrpSpPr>
        <p:grpSpPr>
          <a:xfrm>
            <a:off x="14271528" y="588643"/>
            <a:ext cx="3088625" cy="471477"/>
            <a:chOff x="0" y="0"/>
            <a:chExt cx="4118167" cy="628636"/>
          </a:xfrm>
        </p:grpSpPr>
        <p:sp>
          <p:nvSpPr>
            <p:cNvPr id="382" name="Google Shape;382;p20"/>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7">
                <a:alphaModFix/>
              </a:blip>
              <a:stretch>
                <a:fillRect b="0" l="0" r="0" t="0"/>
              </a:stretch>
            </a:blipFill>
            <a:ln>
              <a:noFill/>
            </a:ln>
          </p:spPr>
        </p:sp>
        <p:sp>
          <p:nvSpPr>
            <p:cNvPr id="383" name="Google Shape;383;p20"/>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384" name="Google Shape;384;p20"/>
          <p:cNvCxnSpPr/>
          <p:nvPr/>
        </p:nvCxnSpPr>
        <p:spPr>
          <a:xfrm>
            <a:off x="519152" y="9244012"/>
            <a:ext cx="17768848" cy="0"/>
          </a:xfrm>
          <a:prstGeom prst="straightConnector1">
            <a:avLst/>
          </a:prstGeom>
          <a:noFill/>
          <a:ln cap="flat" cmpd="sng" w="28575">
            <a:solidFill>
              <a:srgbClr val="000000"/>
            </a:solidFill>
            <a:prstDash val="solid"/>
            <a:round/>
            <a:headEnd len="sm" w="sm" type="none"/>
            <a:tailEnd len="sm" w="sm" type="none"/>
          </a:ln>
        </p:spPr>
      </p:cxnSp>
      <p:cxnSp>
        <p:nvCxnSpPr>
          <p:cNvPr id="385" name="Google Shape;385;p20"/>
          <p:cNvCxnSpPr/>
          <p:nvPr/>
        </p:nvCxnSpPr>
        <p:spPr>
          <a:xfrm>
            <a:off x="519152" y="3498151"/>
            <a:ext cx="17768848" cy="0"/>
          </a:xfrm>
          <a:prstGeom prst="straightConnector1">
            <a:avLst/>
          </a:prstGeom>
          <a:noFill/>
          <a:ln cap="flat" cmpd="sng" w="28575">
            <a:solidFill>
              <a:srgbClr val="000000"/>
            </a:solidFill>
            <a:prstDash val="solid"/>
            <a:round/>
            <a:headEnd len="sm" w="sm" type="none"/>
            <a:tailEnd len="sm" w="sm" type="none"/>
          </a:ln>
        </p:spPr>
      </p:cxnSp>
      <p:cxnSp>
        <p:nvCxnSpPr>
          <p:cNvPr id="386" name="Google Shape;386;p20"/>
          <p:cNvCxnSpPr/>
          <p:nvPr/>
        </p:nvCxnSpPr>
        <p:spPr>
          <a:xfrm>
            <a:off x="519152" y="1381170"/>
            <a:ext cx="17768848" cy="0"/>
          </a:xfrm>
          <a:prstGeom prst="straightConnector1">
            <a:avLst/>
          </a:prstGeom>
          <a:noFill/>
          <a:ln cap="flat" cmpd="sng" w="28575">
            <a:solidFill>
              <a:srgbClr val="000000"/>
            </a:solidFill>
            <a:prstDash val="solid"/>
            <a:round/>
            <a:headEnd len="sm" w="sm" type="none"/>
            <a:tailEnd len="sm" w="sm" type="none"/>
          </a:ln>
        </p:spPr>
      </p:cxnSp>
      <p:cxnSp>
        <p:nvCxnSpPr>
          <p:cNvPr id="387" name="Google Shape;387;p20"/>
          <p:cNvCxnSpPr/>
          <p:nvPr/>
        </p:nvCxnSpPr>
        <p:spPr>
          <a:xfrm rot="10800000">
            <a:off x="4853653" y="3498151"/>
            <a:ext cx="14288" cy="5745862"/>
          </a:xfrm>
          <a:prstGeom prst="straightConnector1">
            <a:avLst/>
          </a:prstGeom>
          <a:noFill/>
          <a:ln cap="flat" cmpd="sng" w="28575">
            <a:solidFill>
              <a:srgbClr val="000000"/>
            </a:solidFill>
            <a:prstDash val="solid"/>
            <a:round/>
            <a:headEnd len="sm" w="sm" type="none"/>
            <a:tailEnd len="sm" w="sm" type="none"/>
          </a:ln>
        </p:spPr>
      </p:cxnSp>
      <p:cxnSp>
        <p:nvCxnSpPr>
          <p:cNvPr id="388" name="Google Shape;388;p20"/>
          <p:cNvCxnSpPr/>
          <p:nvPr/>
        </p:nvCxnSpPr>
        <p:spPr>
          <a:xfrm rot="10800000">
            <a:off x="9414648" y="3498151"/>
            <a:ext cx="0" cy="5745862"/>
          </a:xfrm>
          <a:prstGeom prst="straightConnector1">
            <a:avLst/>
          </a:prstGeom>
          <a:noFill/>
          <a:ln cap="flat" cmpd="sng" w="28575">
            <a:solidFill>
              <a:srgbClr val="000000"/>
            </a:solidFill>
            <a:prstDash val="solid"/>
            <a:round/>
            <a:headEnd len="sm" w="sm" type="none"/>
            <a:tailEnd len="sm" w="sm" type="none"/>
          </a:ln>
        </p:spPr>
      </p:cxnSp>
      <p:cxnSp>
        <p:nvCxnSpPr>
          <p:cNvPr id="389" name="Google Shape;389;p20"/>
          <p:cNvCxnSpPr/>
          <p:nvPr/>
        </p:nvCxnSpPr>
        <p:spPr>
          <a:xfrm rot="10800000">
            <a:off x="13996955" y="3498151"/>
            <a:ext cx="0" cy="5745862"/>
          </a:xfrm>
          <a:prstGeom prst="straightConnector1">
            <a:avLst/>
          </a:prstGeom>
          <a:noFill/>
          <a:ln cap="flat" cmpd="sng" w="28575">
            <a:solidFill>
              <a:srgbClr val="000000"/>
            </a:solidFill>
            <a:prstDash val="solid"/>
            <a:round/>
            <a:headEnd len="sm" w="sm" type="none"/>
            <a:tailEnd len="sm" w="sm" type="none"/>
          </a:ln>
        </p:spPr>
      </p:cxnSp>
      <p:grpSp>
        <p:nvGrpSpPr>
          <p:cNvPr id="390" name="Google Shape;390;p20"/>
          <p:cNvGrpSpPr/>
          <p:nvPr/>
        </p:nvGrpSpPr>
        <p:grpSpPr>
          <a:xfrm>
            <a:off x="5514538" y="3853969"/>
            <a:ext cx="3075944" cy="3075944"/>
            <a:chOff x="0" y="0"/>
            <a:chExt cx="812800" cy="812800"/>
          </a:xfrm>
        </p:grpSpPr>
        <p:sp>
          <p:nvSpPr>
            <p:cNvPr id="391" name="Google Shape;39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0"/>
          <p:cNvGrpSpPr/>
          <p:nvPr/>
        </p:nvGrpSpPr>
        <p:grpSpPr>
          <a:xfrm>
            <a:off x="10086161" y="3853969"/>
            <a:ext cx="3075944" cy="3075944"/>
            <a:chOff x="0" y="0"/>
            <a:chExt cx="812800" cy="812800"/>
          </a:xfrm>
        </p:grpSpPr>
        <p:sp>
          <p:nvSpPr>
            <p:cNvPr id="394" name="Google Shape;39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0"/>
          <p:cNvGrpSpPr/>
          <p:nvPr/>
        </p:nvGrpSpPr>
        <p:grpSpPr>
          <a:xfrm>
            <a:off x="1124106" y="3853969"/>
            <a:ext cx="3075944" cy="3075944"/>
            <a:chOff x="0" y="0"/>
            <a:chExt cx="812800" cy="812800"/>
          </a:xfrm>
        </p:grpSpPr>
        <p:sp>
          <p:nvSpPr>
            <p:cNvPr id="397" name="Google Shape;39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9" name="Google Shape;399;p20"/>
          <p:cNvCxnSpPr/>
          <p:nvPr/>
        </p:nvCxnSpPr>
        <p:spPr>
          <a:xfrm rot="10800000">
            <a:off x="671552" y="152400"/>
            <a:ext cx="0" cy="10287000"/>
          </a:xfrm>
          <a:prstGeom prst="straightConnector1">
            <a:avLst/>
          </a:prstGeom>
          <a:noFill/>
          <a:ln cap="flat" cmpd="sng" w="28575">
            <a:solidFill>
              <a:srgbClr val="FFFFFF"/>
            </a:solidFill>
            <a:prstDash val="solid"/>
            <a:round/>
            <a:headEnd len="sm" w="sm" type="none"/>
            <a:tailEnd len="sm" w="sm" type="none"/>
          </a:ln>
        </p:spPr>
      </p:cxnSp>
      <p:sp>
        <p:nvSpPr>
          <p:cNvPr id="400" name="Google Shape;400;p20"/>
          <p:cNvSpPr txBox="1"/>
          <p:nvPr/>
        </p:nvSpPr>
        <p:spPr>
          <a:xfrm>
            <a:off x="10443789" y="7873539"/>
            <a:ext cx="3538878"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sp>
        <p:nvSpPr>
          <p:cNvPr id="401" name="Google Shape;401;p20"/>
          <p:cNvSpPr txBox="1"/>
          <p:nvPr/>
        </p:nvSpPr>
        <p:spPr>
          <a:xfrm>
            <a:off x="1313956" y="1604837"/>
            <a:ext cx="13944632" cy="123822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000000"/>
                </a:solidFill>
                <a:latin typeface="Archivo Black"/>
                <a:ea typeface="Archivo Black"/>
                <a:cs typeface="Archivo Black"/>
                <a:sym typeface="Archivo Black"/>
              </a:rPr>
              <a:t>MARKET RESEARCH</a:t>
            </a:r>
            <a:endParaRPr/>
          </a:p>
        </p:txBody>
      </p:sp>
      <p:sp>
        <p:nvSpPr>
          <p:cNvPr id="402" name="Google Shape;402;p20"/>
          <p:cNvSpPr txBox="1"/>
          <p:nvPr/>
        </p:nvSpPr>
        <p:spPr>
          <a:xfrm>
            <a:off x="1314775" y="2795432"/>
            <a:ext cx="12322393"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pic>
        <p:nvPicPr>
          <p:cNvPr id="403" name="Google Shape;403;p20"/>
          <p:cNvPicPr preferRelativeResize="0"/>
          <p:nvPr/>
        </p:nvPicPr>
        <p:blipFill>
          <a:blip r:embed="rId8">
            <a:alphaModFix/>
          </a:blip>
          <a:stretch>
            <a:fillRect/>
          </a:stretch>
        </p:blipFill>
        <p:spPr>
          <a:xfrm>
            <a:off x="0" y="0"/>
            <a:ext cx="504875" cy="1514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7" name="Shape 407"/>
        <p:cNvGrpSpPr/>
        <p:nvPr/>
      </p:nvGrpSpPr>
      <p:grpSpPr>
        <a:xfrm>
          <a:off x="0" y="0"/>
          <a:ext cx="0" cy="0"/>
          <a:chOff x="0" y="0"/>
          <a:chExt cx="0" cy="0"/>
        </a:xfrm>
      </p:grpSpPr>
      <p:grpSp>
        <p:nvGrpSpPr>
          <p:cNvPr id="408" name="Google Shape;408;p21"/>
          <p:cNvGrpSpPr/>
          <p:nvPr/>
        </p:nvGrpSpPr>
        <p:grpSpPr>
          <a:xfrm>
            <a:off x="6044286" y="5927547"/>
            <a:ext cx="2118836" cy="2118836"/>
            <a:chOff x="0" y="0"/>
            <a:chExt cx="812800" cy="812800"/>
          </a:xfrm>
        </p:grpSpPr>
        <p:sp>
          <p:nvSpPr>
            <p:cNvPr id="409" name="Google Shape;4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11" name="Google Shape;411;p21"/>
          <p:cNvCxnSpPr/>
          <p:nvPr/>
        </p:nvCxnSpPr>
        <p:spPr>
          <a:xfrm rot="10800000">
            <a:off x="519152" y="0"/>
            <a:ext cx="0" cy="10287000"/>
          </a:xfrm>
          <a:prstGeom prst="straightConnector1">
            <a:avLst/>
          </a:prstGeom>
          <a:noFill/>
          <a:ln cap="flat" cmpd="sng" w="28575">
            <a:solidFill>
              <a:srgbClr val="FFFFFF"/>
            </a:solidFill>
            <a:prstDash val="solid"/>
            <a:round/>
            <a:headEnd len="sm" w="sm" type="none"/>
            <a:tailEnd len="sm" w="sm" type="none"/>
          </a:ln>
        </p:spPr>
      </p:cxnSp>
      <p:grpSp>
        <p:nvGrpSpPr>
          <p:cNvPr id="412" name="Google Shape;412;p21"/>
          <p:cNvGrpSpPr/>
          <p:nvPr/>
        </p:nvGrpSpPr>
        <p:grpSpPr>
          <a:xfrm>
            <a:off x="14271528" y="588643"/>
            <a:ext cx="3088625" cy="471477"/>
            <a:chOff x="0" y="0"/>
            <a:chExt cx="4118167" cy="628636"/>
          </a:xfrm>
        </p:grpSpPr>
        <p:sp>
          <p:nvSpPr>
            <p:cNvPr id="413" name="Google Shape;413;p21"/>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414" name="Google Shape;414;p21"/>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grpSp>
        <p:nvGrpSpPr>
          <p:cNvPr id="415" name="Google Shape;415;p21"/>
          <p:cNvGrpSpPr/>
          <p:nvPr/>
        </p:nvGrpSpPr>
        <p:grpSpPr>
          <a:xfrm>
            <a:off x="16708146" y="9258300"/>
            <a:ext cx="652007" cy="451697"/>
            <a:chOff x="0" y="0"/>
            <a:chExt cx="1173245" cy="812800"/>
          </a:xfrm>
        </p:grpSpPr>
        <p:sp>
          <p:nvSpPr>
            <p:cNvPr id="416" name="Google Shape;416;p21"/>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417" name="Google Shape;417;p21"/>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8" name="Google Shape;418;p21"/>
          <p:cNvPicPr preferRelativeResize="0"/>
          <p:nvPr/>
        </p:nvPicPr>
        <p:blipFill rotWithShape="1">
          <a:blip r:embed="rId4">
            <a:alphaModFix/>
          </a:blip>
          <a:srcRect b="0" l="0" r="0" t="0"/>
          <a:stretch/>
        </p:blipFill>
        <p:spPr>
          <a:xfrm>
            <a:off x="10334154" y="1427174"/>
            <a:ext cx="7691952" cy="7991425"/>
          </a:xfrm>
          <a:prstGeom prst="rect">
            <a:avLst/>
          </a:prstGeom>
          <a:noFill/>
          <a:ln>
            <a:noFill/>
          </a:ln>
        </p:spPr>
      </p:pic>
      <p:sp>
        <p:nvSpPr>
          <p:cNvPr id="419" name="Google Shape;419;p21"/>
          <p:cNvSpPr txBox="1"/>
          <p:nvPr/>
        </p:nvSpPr>
        <p:spPr>
          <a:xfrm>
            <a:off x="1553484" y="2302701"/>
            <a:ext cx="111003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ANALYSIS OF COMPETITORS</a:t>
            </a:r>
            <a:endParaRPr/>
          </a:p>
        </p:txBody>
      </p:sp>
      <p:sp>
        <p:nvSpPr>
          <p:cNvPr id="420" name="Google Shape;420;p21"/>
          <p:cNvSpPr txBox="1"/>
          <p:nvPr/>
        </p:nvSpPr>
        <p:spPr>
          <a:xfrm>
            <a:off x="1553484" y="5095875"/>
            <a:ext cx="8628904" cy="3758297"/>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In order to stay ahead in the market, it is crucial to conduct a thorough analysis of competitors. By understanding the strengths and weaknesses of other businesses in the same industry, one can identify opportunities for growth and potential threats to their own success.</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When analyzing competitors, it is important to consider various factors such as their product offerings, pricing strategies, target demographics, marketing tactics, and overall brand positioning. </a:t>
            </a:r>
            <a:endParaRPr/>
          </a:p>
        </p:txBody>
      </p:sp>
      <p:cxnSp>
        <p:nvCxnSpPr>
          <p:cNvPr id="421" name="Google Shape;421;p21"/>
          <p:cNvCxnSpPr/>
          <p:nvPr/>
        </p:nvCxnSpPr>
        <p:spPr>
          <a:xfrm>
            <a:off x="519152" y="1573186"/>
            <a:ext cx="17768848" cy="0"/>
          </a:xfrm>
          <a:prstGeom prst="straightConnector1">
            <a:avLst/>
          </a:prstGeom>
          <a:noFill/>
          <a:ln cap="flat" cmpd="sng" w="28575">
            <a:solidFill>
              <a:srgbClr val="FFFFFF"/>
            </a:solidFill>
            <a:prstDash val="solid"/>
            <a:round/>
            <a:headEnd len="sm" w="sm" type="none"/>
            <a:tailEnd len="sm" w="sm" type="none"/>
          </a:ln>
        </p:spPr>
      </p:cxnSp>
      <p:pic>
        <p:nvPicPr>
          <p:cNvPr id="422" name="Google Shape;422;p21"/>
          <p:cNvPicPr preferRelativeResize="0"/>
          <p:nvPr/>
        </p:nvPicPr>
        <p:blipFill>
          <a:blip r:embed="rId5">
            <a:alphaModFix/>
          </a:blip>
          <a:stretch>
            <a:fillRect/>
          </a:stretch>
        </p:blipFill>
        <p:spPr>
          <a:xfrm>
            <a:off x="0" y="0"/>
            <a:ext cx="504875" cy="1514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grpSp>
        <p:nvGrpSpPr>
          <p:cNvPr id="427" name="Google Shape;427;p22"/>
          <p:cNvGrpSpPr/>
          <p:nvPr/>
        </p:nvGrpSpPr>
        <p:grpSpPr>
          <a:xfrm>
            <a:off x="-167280" y="-168232"/>
            <a:ext cx="672144" cy="10455232"/>
            <a:chOff x="0" y="-47625"/>
            <a:chExt cx="177026" cy="2753641"/>
          </a:xfrm>
        </p:grpSpPr>
        <p:sp>
          <p:nvSpPr>
            <p:cNvPr id="428" name="Google Shape;428;p22"/>
            <p:cNvSpPr/>
            <p:nvPr/>
          </p:nvSpPr>
          <p:spPr>
            <a:xfrm>
              <a:off x="0" y="0"/>
              <a:ext cx="177026" cy="2706016"/>
            </a:xfrm>
            <a:custGeom>
              <a:rect b="b" l="l" r="r" t="t"/>
              <a:pathLst>
                <a:path extrusionOk="0" h="2706016" w="177026">
                  <a:moveTo>
                    <a:pt x="0" y="0"/>
                  </a:moveTo>
                  <a:lnTo>
                    <a:pt x="177026" y="0"/>
                  </a:lnTo>
                  <a:lnTo>
                    <a:pt x="177026" y="2706016"/>
                  </a:lnTo>
                  <a:lnTo>
                    <a:pt x="0" y="2706016"/>
                  </a:lnTo>
                  <a:close/>
                </a:path>
              </a:pathLst>
            </a:custGeom>
            <a:solidFill>
              <a:srgbClr val="FF6100"/>
            </a:solidFill>
            <a:ln>
              <a:noFill/>
            </a:ln>
          </p:spPr>
        </p:sp>
        <p:sp>
          <p:nvSpPr>
            <p:cNvPr id="429" name="Google Shape;429;p22"/>
            <p:cNvSpPr txBox="1"/>
            <p:nvPr/>
          </p:nvSpPr>
          <p:spPr>
            <a:xfrm>
              <a:off x="0" y="-47625"/>
              <a:ext cx="177026" cy="275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0" name="Google Shape;430;p22"/>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cxnSp>
        <p:nvCxnSpPr>
          <p:cNvPr id="431" name="Google Shape;431;p22"/>
          <p:cNvCxnSpPr/>
          <p:nvPr/>
        </p:nvCxnSpPr>
        <p:spPr>
          <a:xfrm rot="10800000">
            <a:off x="671552" y="152400"/>
            <a:ext cx="0" cy="10287000"/>
          </a:xfrm>
          <a:prstGeom prst="straightConnector1">
            <a:avLst/>
          </a:prstGeom>
          <a:noFill/>
          <a:ln cap="flat" cmpd="sng" w="28575">
            <a:solidFill>
              <a:srgbClr val="FFFFFF"/>
            </a:solidFill>
            <a:prstDash val="solid"/>
            <a:round/>
            <a:headEnd len="sm" w="sm" type="none"/>
            <a:tailEnd len="sm" w="sm" type="none"/>
          </a:ln>
        </p:spPr>
      </p:cxnSp>
      <p:grpSp>
        <p:nvGrpSpPr>
          <p:cNvPr id="432" name="Google Shape;432;p22"/>
          <p:cNvGrpSpPr/>
          <p:nvPr/>
        </p:nvGrpSpPr>
        <p:grpSpPr>
          <a:xfrm>
            <a:off x="16708146" y="9391944"/>
            <a:ext cx="652007" cy="451697"/>
            <a:chOff x="0" y="0"/>
            <a:chExt cx="1173245" cy="812800"/>
          </a:xfrm>
        </p:grpSpPr>
        <p:sp>
          <p:nvSpPr>
            <p:cNvPr id="433" name="Google Shape;433;p22"/>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434" name="Google Shape;434;p22"/>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2"/>
          <p:cNvGrpSpPr/>
          <p:nvPr/>
        </p:nvGrpSpPr>
        <p:grpSpPr>
          <a:xfrm>
            <a:off x="14271528" y="588643"/>
            <a:ext cx="3088625" cy="471477"/>
            <a:chOff x="0" y="0"/>
            <a:chExt cx="4118167" cy="628636"/>
          </a:xfrm>
        </p:grpSpPr>
        <p:sp>
          <p:nvSpPr>
            <p:cNvPr id="436" name="Google Shape;436;p22"/>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437" name="Google Shape;437;p22"/>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438" name="Google Shape;438;p22"/>
          <p:cNvCxnSpPr/>
          <p:nvPr/>
        </p:nvCxnSpPr>
        <p:spPr>
          <a:xfrm>
            <a:off x="519152" y="7887091"/>
            <a:ext cx="17921248" cy="0"/>
          </a:xfrm>
          <a:prstGeom prst="straightConnector1">
            <a:avLst/>
          </a:prstGeom>
          <a:noFill/>
          <a:ln cap="flat" cmpd="sng" w="28575">
            <a:solidFill>
              <a:srgbClr val="FF6100"/>
            </a:solidFill>
            <a:prstDash val="solid"/>
            <a:round/>
            <a:headEnd len="sm" w="sm" type="none"/>
            <a:tailEnd len="sm" w="sm" type="none"/>
          </a:ln>
        </p:spPr>
      </p:cxnSp>
      <p:cxnSp>
        <p:nvCxnSpPr>
          <p:cNvPr id="439" name="Google Shape;439;p22"/>
          <p:cNvCxnSpPr/>
          <p:nvPr/>
        </p:nvCxnSpPr>
        <p:spPr>
          <a:xfrm>
            <a:off x="519152" y="8972720"/>
            <a:ext cx="17921248" cy="0"/>
          </a:xfrm>
          <a:prstGeom prst="straightConnector1">
            <a:avLst/>
          </a:prstGeom>
          <a:noFill/>
          <a:ln cap="flat" cmpd="sng" w="28575">
            <a:solidFill>
              <a:srgbClr val="000000"/>
            </a:solidFill>
            <a:prstDash val="solid"/>
            <a:round/>
            <a:headEnd len="sm" w="sm" type="none"/>
            <a:tailEnd len="sm" w="sm" type="none"/>
          </a:ln>
        </p:spPr>
      </p:cxnSp>
      <p:cxnSp>
        <p:nvCxnSpPr>
          <p:cNvPr id="440" name="Google Shape;440;p22"/>
          <p:cNvCxnSpPr/>
          <p:nvPr/>
        </p:nvCxnSpPr>
        <p:spPr>
          <a:xfrm>
            <a:off x="519152" y="1381170"/>
            <a:ext cx="17768848" cy="0"/>
          </a:xfrm>
          <a:prstGeom prst="straightConnector1">
            <a:avLst/>
          </a:prstGeom>
          <a:noFill/>
          <a:ln cap="flat" cmpd="sng" w="28575">
            <a:solidFill>
              <a:srgbClr val="FF6100"/>
            </a:solidFill>
            <a:prstDash val="solid"/>
            <a:round/>
            <a:headEnd len="sm" w="sm" type="none"/>
            <a:tailEnd len="sm" w="sm" type="none"/>
          </a:ln>
        </p:spPr>
      </p:cxnSp>
      <p:cxnSp>
        <p:nvCxnSpPr>
          <p:cNvPr id="441" name="Google Shape;441;p22"/>
          <p:cNvCxnSpPr/>
          <p:nvPr/>
        </p:nvCxnSpPr>
        <p:spPr>
          <a:xfrm>
            <a:off x="4767527" y="1392970"/>
            <a:ext cx="0" cy="6494121"/>
          </a:xfrm>
          <a:prstGeom prst="straightConnector1">
            <a:avLst/>
          </a:prstGeom>
          <a:noFill/>
          <a:ln cap="flat" cmpd="sng" w="28575">
            <a:solidFill>
              <a:srgbClr val="FF6100"/>
            </a:solidFill>
            <a:prstDash val="solid"/>
            <a:round/>
            <a:headEnd len="sm" w="sm" type="none"/>
            <a:tailEnd len="sm" w="sm" type="none"/>
          </a:ln>
        </p:spPr>
      </p:cxnSp>
      <p:cxnSp>
        <p:nvCxnSpPr>
          <p:cNvPr id="442" name="Google Shape;442;p22"/>
          <p:cNvCxnSpPr/>
          <p:nvPr/>
        </p:nvCxnSpPr>
        <p:spPr>
          <a:xfrm>
            <a:off x="9181144" y="1381170"/>
            <a:ext cx="0" cy="6494121"/>
          </a:xfrm>
          <a:prstGeom prst="straightConnector1">
            <a:avLst/>
          </a:prstGeom>
          <a:noFill/>
          <a:ln cap="flat" cmpd="sng" w="28575">
            <a:solidFill>
              <a:srgbClr val="FF6100"/>
            </a:solidFill>
            <a:prstDash val="solid"/>
            <a:round/>
            <a:headEnd len="sm" w="sm" type="none"/>
            <a:tailEnd len="sm" w="sm" type="none"/>
          </a:ln>
        </p:spPr>
      </p:cxnSp>
      <p:cxnSp>
        <p:nvCxnSpPr>
          <p:cNvPr id="443" name="Google Shape;443;p22"/>
          <p:cNvCxnSpPr/>
          <p:nvPr/>
        </p:nvCxnSpPr>
        <p:spPr>
          <a:xfrm>
            <a:off x="13520473" y="1381170"/>
            <a:ext cx="0" cy="6494121"/>
          </a:xfrm>
          <a:prstGeom prst="straightConnector1">
            <a:avLst/>
          </a:prstGeom>
          <a:noFill/>
          <a:ln cap="flat" cmpd="sng" w="28575">
            <a:solidFill>
              <a:srgbClr val="FF6100"/>
            </a:solidFill>
            <a:prstDash val="solid"/>
            <a:round/>
            <a:headEnd len="sm" w="sm" type="none"/>
            <a:tailEnd len="sm" w="sm" type="none"/>
          </a:ln>
        </p:spPr>
      </p:cxnSp>
      <p:grpSp>
        <p:nvGrpSpPr>
          <p:cNvPr id="444" name="Google Shape;444;p22"/>
          <p:cNvGrpSpPr/>
          <p:nvPr/>
        </p:nvGrpSpPr>
        <p:grpSpPr>
          <a:xfrm>
            <a:off x="1311179" y="2234221"/>
            <a:ext cx="2479500" cy="2479500"/>
            <a:chOff x="0" y="0"/>
            <a:chExt cx="3306000" cy="3306000"/>
          </a:xfrm>
        </p:grpSpPr>
        <p:grpSp>
          <p:nvGrpSpPr>
            <p:cNvPr id="445" name="Google Shape;445;p22"/>
            <p:cNvGrpSpPr/>
            <p:nvPr/>
          </p:nvGrpSpPr>
          <p:grpSpPr>
            <a:xfrm>
              <a:off x="0" y="0"/>
              <a:ext cx="3306000" cy="3306000"/>
              <a:chOff x="0" y="0"/>
              <a:chExt cx="812800" cy="812800"/>
            </a:xfrm>
          </p:grpSpPr>
          <p:sp>
            <p:nvSpPr>
              <p:cNvPr id="446" name="Google Shape;44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22"/>
            <p:cNvSpPr txBox="1"/>
            <p:nvPr/>
          </p:nvSpPr>
          <p:spPr>
            <a:xfrm>
              <a:off x="936087" y="554035"/>
              <a:ext cx="2056372" cy="2188404"/>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807" u="none" cap="none" strike="noStrike">
                  <a:solidFill>
                    <a:srgbClr val="FFFFFF"/>
                  </a:solidFill>
                  <a:latin typeface="Archivo Black"/>
                  <a:ea typeface="Archivo Black"/>
                  <a:cs typeface="Archivo Black"/>
                  <a:sym typeface="Archivo Black"/>
                </a:rPr>
                <a:t>S</a:t>
              </a:r>
              <a:endParaRPr/>
            </a:p>
          </p:txBody>
        </p:sp>
      </p:grpSp>
      <p:grpSp>
        <p:nvGrpSpPr>
          <p:cNvPr id="449" name="Google Shape;449;p22"/>
          <p:cNvGrpSpPr/>
          <p:nvPr/>
        </p:nvGrpSpPr>
        <p:grpSpPr>
          <a:xfrm>
            <a:off x="5621195" y="2228928"/>
            <a:ext cx="2433043" cy="2433043"/>
            <a:chOff x="0" y="0"/>
            <a:chExt cx="3244057" cy="3244057"/>
          </a:xfrm>
        </p:grpSpPr>
        <p:grpSp>
          <p:nvGrpSpPr>
            <p:cNvPr id="450" name="Google Shape;450;p22"/>
            <p:cNvGrpSpPr/>
            <p:nvPr/>
          </p:nvGrpSpPr>
          <p:grpSpPr>
            <a:xfrm>
              <a:off x="0" y="0"/>
              <a:ext cx="3244057" cy="3244057"/>
              <a:chOff x="0" y="0"/>
              <a:chExt cx="812800" cy="812800"/>
            </a:xfrm>
          </p:grpSpPr>
          <p:sp>
            <p:nvSpPr>
              <p:cNvPr id="451" name="Google Shape;45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22"/>
            <p:cNvSpPr txBox="1"/>
            <p:nvPr/>
          </p:nvSpPr>
          <p:spPr>
            <a:xfrm>
              <a:off x="783861" y="543476"/>
              <a:ext cx="2017843" cy="21475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605" u="none" cap="none" strike="noStrike">
                  <a:solidFill>
                    <a:srgbClr val="FFFFFF"/>
                  </a:solidFill>
                  <a:latin typeface="Archivo Black"/>
                  <a:ea typeface="Archivo Black"/>
                  <a:cs typeface="Archivo Black"/>
                  <a:sym typeface="Archivo Black"/>
                </a:rPr>
                <a:t>W</a:t>
              </a:r>
              <a:endParaRPr/>
            </a:p>
          </p:txBody>
        </p:sp>
      </p:grpSp>
      <p:grpSp>
        <p:nvGrpSpPr>
          <p:cNvPr id="454" name="Google Shape;454;p22"/>
          <p:cNvGrpSpPr/>
          <p:nvPr/>
        </p:nvGrpSpPr>
        <p:grpSpPr>
          <a:xfrm>
            <a:off x="10121610" y="2177178"/>
            <a:ext cx="2479500" cy="2479500"/>
            <a:chOff x="0" y="0"/>
            <a:chExt cx="3306000" cy="3306000"/>
          </a:xfrm>
        </p:grpSpPr>
        <p:grpSp>
          <p:nvGrpSpPr>
            <p:cNvPr id="455" name="Google Shape;455;p22"/>
            <p:cNvGrpSpPr/>
            <p:nvPr/>
          </p:nvGrpSpPr>
          <p:grpSpPr>
            <a:xfrm>
              <a:off x="0" y="0"/>
              <a:ext cx="3306000" cy="3306000"/>
              <a:chOff x="0" y="0"/>
              <a:chExt cx="812800" cy="812800"/>
            </a:xfrm>
          </p:grpSpPr>
          <p:sp>
            <p:nvSpPr>
              <p:cNvPr id="456" name="Google Shape;4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2"/>
            <p:cNvSpPr txBox="1"/>
            <p:nvPr/>
          </p:nvSpPr>
          <p:spPr>
            <a:xfrm>
              <a:off x="872564" y="554035"/>
              <a:ext cx="2056372" cy="2188404"/>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10807" u="none" cap="none" strike="noStrike">
                  <a:solidFill>
                    <a:srgbClr val="FFFFFF"/>
                  </a:solidFill>
                  <a:latin typeface="Archivo Black"/>
                  <a:ea typeface="Archivo Black"/>
                  <a:cs typeface="Archivo Black"/>
                  <a:sym typeface="Archivo Black"/>
                </a:rPr>
                <a:t>O</a:t>
              </a:r>
              <a:endParaRPr/>
            </a:p>
          </p:txBody>
        </p:sp>
      </p:grpSp>
      <p:grpSp>
        <p:nvGrpSpPr>
          <p:cNvPr id="459" name="Google Shape;459;p22"/>
          <p:cNvGrpSpPr/>
          <p:nvPr/>
        </p:nvGrpSpPr>
        <p:grpSpPr>
          <a:xfrm>
            <a:off x="14599447" y="2170429"/>
            <a:ext cx="2420255" cy="2420255"/>
            <a:chOff x="0" y="0"/>
            <a:chExt cx="3227007" cy="3227007"/>
          </a:xfrm>
        </p:grpSpPr>
        <p:grpSp>
          <p:nvGrpSpPr>
            <p:cNvPr id="460" name="Google Shape;460;p22"/>
            <p:cNvGrpSpPr/>
            <p:nvPr/>
          </p:nvGrpSpPr>
          <p:grpSpPr>
            <a:xfrm>
              <a:off x="0" y="0"/>
              <a:ext cx="3227007" cy="3227007"/>
              <a:chOff x="0" y="0"/>
              <a:chExt cx="812800" cy="812800"/>
            </a:xfrm>
          </p:grpSpPr>
          <p:sp>
            <p:nvSpPr>
              <p:cNvPr id="461" name="Google Shape;4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3" name="Google Shape;463;p22"/>
            <p:cNvSpPr txBox="1"/>
            <p:nvPr/>
          </p:nvSpPr>
          <p:spPr>
            <a:xfrm>
              <a:off x="923690" y="540570"/>
              <a:ext cx="2007237" cy="2136343"/>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0549" u="none" cap="none" strike="noStrike">
                  <a:solidFill>
                    <a:srgbClr val="FFFFFF"/>
                  </a:solidFill>
                  <a:latin typeface="Archivo Black"/>
                  <a:ea typeface="Archivo Black"/>
                  <a:cs typeface="Archivo Black"/>
                  <a:sym typeface="Archivo Black"/>
                </a:rPr>
                <a:t>T</a:t>
              </a:r>
              <a:endParaRPr/>
            </a:p>
          </p:txBody>
        </p:sp>
      </p:grpSp>
      <p:grpSp>
        <p:nvGrpSpPr>
          <p:cNvPr id="464" name="Google Shape;464;p22"/>
          <p:cNvGrpSpPr/>
          <p:nvPr/>
        </p:nvGrpSpPr>
        <p:grpSpPr>
          <a:xfrm>
            <a:off x="1028700" y="1951742"/>
            <a:ext cx="3044458" cy="3044458"/>
            <a:chOff x="0" y="0"/>
            <a:chExt cx="812800" cy="812800"/>
          </a:xfrm>
        </p:grpSpPr>
        <p:sp>
          <p:nvSpPr>
            <p:cNvPr id="465" name="Google Shape;4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2"/>
          <p:cNvGrpSpPr/>
          <p:nvPr/>
        </p:nvGrpSpPr>
        <p:grpSpPr>
          <a:xfrm>
            <a:off x="5344008" y="1951742"/>
            <a:ext cx="2987416" cy="2987416"/>
            <a:chOff x="0" y="0"/>
            <a:chExt cx="812800" cy="812800"/>
          </a:xfrm>
        </p:grpSpPr>
        <p:sp>
          <p:nvSpPr>
            <p:cNvPr id="468" name="Google Shape;4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2"/>
          <p:cNvGrpSpPr/>
          <p:nvPr/>
        </p:nvGrpSpPr>
        <p:grpSpPr>
          <a:xfrm>
            <a:off x="9839131" y="1894699"/>
            <a:ext cx="3044458" cy="3044458"/>
            <a:chOff x="0" y="0"/>
            <a:chExt cx="812800" cy="812800"/>
          </a:xfrm>
        </p:grpSpPr>
        <p:sp>
          <p:nvSpPr>
            <p:cNvPr id="471" name="Google Shape;4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2"/>
          <p:cNvGrpSpPr/>
          <p:nvPr/>
        </p:nvGrpSpPr>
        <p:grpSpPr>
          <a:xfrm>
            <a:off x="14323717" y="1894699"/>
            <a:ext cx="2971715" cy="2971715"/>
            <a:chOff x="0" y="0"/>
            <a:chExt cx="812800" cy="812800"/>
          </a:xfrm>
        </p:grpSpPr>
        <p:sp>
          <p:nvSpPr>
            <p:cNvPr id="474" name="Google Shape;47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22"/>
          <p:cNvSpPr txBox="1"/>
          <p:nvPr/>
        </p:nvSpPr>
        <p:spPr>
          <a:xfrm>
            <a:off x="1028700" y="5542959"/>
            <a:ext cx="3008027" cy="53205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000000"/>
                </a:solidFill>
                <a:latin typeface="Archivo Black"/>
                <a:ea typeface="Archivo Black"/>
                <a:cs typeface="Archivo Black"/>
                <a:sym typeface="Archivo Black"/>
              </a:rPr>
              <a:t>STRENGTHS</a:t>
            </a:r>
            <a:endParaRPr/>
          </a:p>
        </p:txBody>
      </p:sp>
      <p:sp>
        <p:nvSpPr>
          <p:cNvPr id="477" name="Google Shape;477;p22"/>
          <p:cNvSpPr txBox="1"/>
          <p:nvPr/>
        </p:nvSpPr>
        <p:spPr>
          <a:xfrm>
            <a:off x="5225538" y="5542959"/>
            <a:ext cx="3396306" cy="53205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000000"/>
                </a:solidFill>
                <a:latin typeface="Archivo Black"/>
                <a:ea typeface="Archivo Black"/>
                <a:cs typeface="Archivo Black"/>
                <a:sym typeface="Archivo Black"/>
              </a:rPr>
              <a:t>WEAKNESSES</a:t>
            </a:r>
            <a:endParaRPr/>
          </a:p>
        </p:txBody>
      </p:sp>
      <p:sp>
        <p:nvSpPr>
          <p:cNvPr id="478" name="Google Shape;478;p22"/>
          <p:cNvSpPr txBox="1"/>
          <p:nvPr/>
        </p:nvSpPr>
        <p:spPr>
          <a:xfrm>
            <a:off x="9347831" y="5559220"/>
            <a:ext cx="4027058" cy="53205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000000"/>
                </a:solidFill>
                <a:latin typeface="Archivo Black"/>
                <a:ea typeface="Archivo Black"/>
                <a:cs typeface="Archivo Black"/>
                <a:sym typeface="Archivo Black"/>
              </a:rPr>
              <a:t>OPPORTUNITIES</a:t>
            </a:r>
            <a:endParaRPr/>
          </a:p>
        </p:txBody>
      </p:sp>
      <p:sp>
        <p:nvSpPr>
          <p:cNvPr id="479" name="Google Shape;479;p22"/>
          <p:cNvSpPr txBox="1"/>
          <p:nvPr/>
        </p:nvSpPr>
        <p:spPr>
          <a:xfrm>
            <a:off x="14207230" y="5536662"/>
            <a:ext cx="2304884" cy="53205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000000"/>
                </a:solidFill>
                <a:latin typeface="Archivo Black"/>
                <a:ea typeface="Archivo Black"/>
                <a:cs typeface="Archivo Black"/>
                <a:sym typeface="Archivo Black"/>
              </a:rPr>
              <a:t>THREATS</a:t>
            </a:r>
            <a:endParaRPr/>
          </a:p>
        </p:txBody>
      </p:sp>
      <p:sp>
        <p:nvSpPr>
          <p:cNvPr id="480" name="Google Shape;480;p22"/>
          <p:cNvSpPr txBox="1"/>
          <p:nvPr/>
        </p:nvSpPr>
        <p:spPr>
          <a:xfrm>
            <a:off x="1028700" y="6395369"/>
            <a:ext cx="3835389" cy="998614"/>
          </a:xfrm>
          <a:prstGeom prst="rect">
            <a:avLst/>
          </a:prstGeom>
          <a:noFill/>
          <a:ln>
            <a:noFill/>
          </a:ln>
        </p:spPr>
        <p:txBody>
          <a:bodyPr anchorCtr="0" anchor="t" bIns="0" lIns="0" spcFirstLastPara="1" rIns="0" wrap="square" tIns="0">
            <a:spAutoFit/>
          </a:bodyPr>
          <a:lstStyle/>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 doing well?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sets you apart?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your good qualities?</a:t>
            </a:r>
            <a:endParaRPr/>
          </a:p>
        </p:txBody>
      </p:sp>
      <p:sp>
        <p:nvSpPr>
          <p:cNvPr id="481" name="Google Shape;481;p22"/>
          <p:cNvSpPr txBox="1"/>
          <p:nvPr/>
        </p:nvSpPr>
        <p:spPr>
          <a:xfrm>
            <a:off x="5198117" y="6395369"/>
            <a:ext cx="3835389" cy="998614"/>
          </a:xfrm>
          <a:prstGeom prst="rect">
            <a:avLst/>
          </a:prstGeom>
          <a:noFill/>
          <a:ln>
            <a:noFill/>
          </a:ln>
        </p:spPr>
        <p:txBody>
          <a:bodyPr anchorCtr="0" anchor="t" bIns="0" lIns="0" spcFirstLastPara="1" rIns="0" wrap="square" tIns="0">
            <a:spAutoFit/>
          </a:bodyPr>
          <a:lstStyle/>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 doing well?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sets you apart?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your good qualities?</a:t>
            </a:r>
            <a:endParaRPr/>
          </a:p>
        </p:txBody>
      </p:sp>
      <p:sp>
        <p:nvSpPr>
          <p:cNvPr id="482" name="Google Shape;482;p22"/>
          <p:cNvSpPr txBox="1"/>
          <p:nvPr/>
        </p:nvSpPr>
        <p:spPr>
          <a:xfrm>
            <a:off x="9443665" y="6395369"/>
            <a:ext cx="3835389" cy="998614"/>
          </a:xfrm>
          <a:prstGeom prst="rect">
            <a:avLst/>
          </a:prstGeom>
          <a:noFill/>
          <a:ln>
            <a:noFill/>
          </a:ln>
        </p:spPr>
        <p:txBody>
          <a:bodyPr anchorCtr="0" anchor="t" bIns="0" lIns="0" spcFirstLastPara="1" rIns="0" wrap="square" tIns="0">
            <a:spAutoFit/>
          </a:bodyPr>
          <a:lstStyle/>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 doing well?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sets you apart?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your good qualities?</a:t>
            </a:r>
            <a:endParaRPr/>
          </a:p>
        </p:txBody>
      </p:sp>
      <p:sp>
        <p:nvSpPr>
          <p:cNvPr id="483" name="Google Shape;483;p22"/>
          <p:cNvSpPr txBox="1"/>
          <p:nvPr/>
        </p:nvSpPr>
        <p:spPr>
          <a:xfrm>
            <a:off x="14207230" y="6395369"/>
            <a:ext cx="3835389" cy="998614"/>
          </a:xfrm>
          <a:prstGeom prst="rect">
            <a:avLst/>
          </a:prstGeom>
          <a:noFill/>
          <a:ln>
            <a:noFill/>
          </a:ln>
        </p:spPr>
        <p:txBody>
          <a:bodyPr anchorCtr="0" anchor="t" bIns="0" lIns="0" spcFirstLastPara="1" rIns="0" wrap="square" tIns="0">
            <a:spAutoFit/>
          </a:bodyPr>
          <a:lstStyle/>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 doing well?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sets you apart? </a:t>
            </a:r>
            <a:endParaRPr/>
          </a:p>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What are your good qualities?</a:t>
            </a:r>
            <a:endParaRPr/>
          </a:p>
        </p:txBody>
      </p:sp>
      <p:pic>
        <p:nvPicPr>
          <p:cNvPr id="484" name="Google Shape;484;p22"/>
          <p:cNvPicPr preferRelativeResize="0"/>
          <p:nvPr/>
        </p:nvPicPr>
        <p:blipFill>
          <a:blip r:embed="rId4">
            <a:alphaModFix/>
          </a:blip>
          <a:stretch>
            <a:fillRect/>
          </a:stretch>
        </p:blipFill>
        <p:spPr>
          <a:xfrm>
            <a:off x="0" y="0"/>
            <a:ext cx="504875" cy="15146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8" name="Shape 488"/>
        <p:cNvGrpSpPr/>
        <p:nvPr/>
      </p:nvGrpSpPr>
      <p:grpSpPr>
        <a:xfrm>
          <a:off x="0" y="0"/>
          <a:ext cx="0" cy="0"/>
          <a:chOff x="0" y="0"/>
          <a:chExt cx="0" cy="0"/>
        </a:xfrm>
      </p:grpSpPr>
      <p:grpSp>
        <p:nvGrpSpPr>
          <p:cNvPr id="489" name="Google Shape;489;p23"/>
          <p:cNvGrpSpPr/>
          <p:nvPr/>
        </p:nvGrpSpPr>
        <p:grpSpPr>
          <a:xfrm>
            <a:off x="11116806" y="3945413"/>
            <a:ext cx="3261555" cy="3261555"/>
            <a:chOff x="0" y="0"/>
            <a:chExt cx="812800" cy="812800"/>
          </a:xfrm>
        </p:grpSpPr>
        <p:sp>
          <p:nvSpPr>
            <p:cNvPr id="490" name="Google Shape;49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61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3"/>
          <p:cNvGrpSpPr/>
          <p:nvPr/>
        </p:nvGrpSpPr>
        <p:grpSpPr>
          <a:xfrm>
            <a:off x="6090484" y="3945413"/>
            <a:ext cx="3261555" cy="3261555"/>
            <a:chOff x="0" y="0"/>
            <a:chExt cx="812800" cy="812800"/>
          </a:xfrm>
        </p:grpSpPr>
        <p:sp>
          <p:nvSpPr>
            <p:cNvPr id="493" name="Google Shape;49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61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5" name="Google Shape;495;p23"/>
          <p:cNvSpPr/>
          <p:nvPr/>
        </p:nvSpPr>
        <p:spPr>
          <a:xfrm>
            <a:off x="1279417" y="3945413"/>
            <a:ext cx="3261523" cy="326152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61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6" name="Google Shape;496;p23"/>
          <p:cNvCxnSpPr/>
          <p:nvPr/>
        </p:nvCxnSpPr>
        <p:spPr>
          <a:xfrm rot="10800000">
            <a:off x="519152" y="0"/>
            <a:ext cx="0" cy="10287000"/>
          </a:xfrm>
          <a:prstGeom prst="straightConnector1">
            <a:avLst/>
          </a:prstGeom>
          <a:noFill/>
          <a:ln cap="flat" cmpd="sng" w="28575">
            <a:solidFill>
              <a:srgbClr val="FFFFFF"/>
            </a:solidFill>
            <a:prstDash val="solid"/>
            <a:round/>
            <a:headEnd len="sm" w="sm" type="none"/>
            <a:tailEnd len="sm" w="sm" type="none"/>
          </a:ln>
        </p:spPr>
      </p:cxnSp>
      <p:grpSp>
        <p:nvGrpSpPr>
          <p:cNvPr id="497" name="Google Shape;497;p23"/>
          <p:cNvGrpSpPr/>
          <p:nvPr/>
        </p:nvGrpSpPr>
        <p:grpSpPr>
          <a:xfrm>
            <a:off x="14271528" y="588643"/>
            <a:ext cx="3088625" cy="471477"/>
            <a:chOff x="0" y="0"/>
            <a:chExt cx="4118167" cy="628636"/>
          </a:xfrm>
        </p:grpSpPr>
        <p:sp>
          <p:nvSpPr>
            <p:cNvPr id="498" name="Google Shape;498;p23"/>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499" name="Google Shape;499;p23"/>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500" name="Google Shape;500;p23"/>
          <p:cNvCxnSpPr/>
          <p:nvPr/>
        </p:nvCxnSpPr>
        <p:spPr>
          <a:xfrm>
            <a:off x="519152" y="1573186"/>
            <a:ext cx="17768848" cy="0"/>
          </a:xfrm>
          <a:prstGeom prst="straightConnector1">
            <a:avLst/>
          </a:prstGeom>
          <a:noFill/>
          <a:ln cap="flat" cmpd="sng" w="28575">
            <a:solidFill>
              <a:srgbClr val="FFFFFF"/>
            </a:solidFill>
            <a:prstDash val="solid"/>
            <a:round/>
            <a:headEnd len="sm" w="sm" type="none"/>
            <a:tailEnd len="sm" w="sm" type="none"/>
          </a:ln>
        </p:spPr>
      </p:cxnSp>
      <p:sp>
        <p:nvSpPr>
          <p:cNvPr id="501" name="Google Shape;501;p23"/>
          <p:cNvSpPr txBox="1"/>
          <p:nvPr/>
        </p:nvSpPr>
        <p:spPr>
          <a:xfrm>
            <a:off x="1447091" y="7499858"/>
            <a:ext cx="3306074" cy="53334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FFFFFF"/>
                </a:solidFill>
                <a:latin typeface="Archivo Black"/>
                <a:ea typeface="Archivo Black"/>
                <a:cs typeface="Archivo Black"/>
                <a:sym typeface="Archivo Black"/>
              </a:rPr>
              <a:t>ALER GOAL</a:t>
            </a:r>
            <a:endParaRPr/>
          </a:p>
        </p:txBody>
      </p:sp>
      <p:sp>
        <p:nvSpPr>
          <p:cNvPr id="502" name="Google Shape;502;p23"/>
          <p:cNvSpPr txBox="1"/>
          <p:nvPr/>
        </p:nvSpPr>
        <p:spPr>
          <a:xfrm>
            <a:off x="6258158" y="7499858"/>
            <a:ext cx="3306074" cy="53334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FFFFFF"/>
                </a:solidFill>
                <a:latin typeface="Archivo Black"/>
                <a:ea typeface="Archivo Black"/>
                <a:cs typeface="Archivo Black"/>
                <a:sym typeface="Archivo Black"/>
              </a:rPr>
              <a:t>AMY VOIL</a:t>
            </a:r>
            <a:endParaRPr/>
          </a:p>
        </p:txBody>
      </p:sp>
      <p:sp>
        <p:nvSpPr>
          <p:cNvPr id="503" name="Google Shape;503;p23"/>
          <p:cNvSpPr txBox="1"/>
          <p:nvPr/>
        </p:nvSpPr>
        <p:spPr>
          <a:xfrm>
            <a:off x="11284480" y="7499858"/>
            <a:ext cx="3306074" cy="53334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39" u="none" cap="none" strike="noStrike">
                <a:solidFill>
                  <a:srgbClr val="FFFFFF"/>
                </a:solidFill>
                <a:latin typeface="Archivo Black"/>
                <a:ea typeface="Archivo Black"/>
                <a:cs typeface="Archivo Black"/>
                <a:sym typeface="Archivo Black"/>
              </a:rPr>
              <a:t>VIKA GETRY</a:t>
            </a:r>
            <a:endParaRPr/>
          </a:p>
        </p:txBody>
      </p:sp>
      <p:sp>
        <p:nvSpPr>
          <p:cNvPr id="504" name="Google Shape;504;p23"/>
          <p:cNvSpPr txBox="1"/>
          <p:nvPr/>
        </p:nvSpPr>
        <p:spPr>
          <a:xfrm>
            <a:off x="1447091" y="8299971"/>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Elaborate on what you want to discuss. </a:t>
            </a:r>
            <a:endParaRPr/>
          </a:p>
        </p:txBody>
      </p:sp>
      <p:sp>
        <p:nvSpPr>
          <p:cNvPr id="505" name="Google Shape;505;p23"/>
          <p:cNvSpPr txBox="1"/>
          <p:nvPr/>
        </p:nvSpPr>
        <p:spPr>
          <a:xfrm>
            <a:off x="6258158" y="8299971"/>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Elaborate on what you want to discuss. </a:t>
            </a:r>
            <a:endParaRPr/>
          </a:p>
        </p:txBody>
      </p:sp>
      <p:sp>
        <p:nvSpPr>
          <p:cNvPr id="506" name="Google Shape;506;p23"/>
          <p:cNvSpPr txBox="1"/>
          <p:nvPr/>
        </p:nvSpPr>
        <p:spPr>
          <a:xfrm>
            <a:off x="11284480" y="8299971"/>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Elaborate on what you want to discuss. </a:t>
            </a:r>
            <a:endParaRPr/>
          </a:p>
        </p:txBody>
      </p:sp>
      <p:sp>
        <p:nvSpPr>
          <p:cNvPr id="507" name="Google Shape;507;p23"/>
          <p:cNvSpPr txBox="1"/>
          <p:nvPr/>
        </p:nvSpPr>
        <p:spPr>
          <a:xfrm>
            <a:off x="18166314" y="7509383"/>
            <a:ext cx="3306074" cy="48575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Arial"/>
                <a:ea typeface="Arial"/>
                <a:cs typeface="Arial"/>
                <a:sym typeface="Arial"/>
              </a:rPr>
              <a:t>Client name</a:t>
            </a:r>
            <a:endParaRPr/>
          </a:p>
        </p:txBody>
      </p:sp>
      <p:sp>
        <p:nvSpPr>
          <p:cNvPr id="508" name="Google Shape;508;p23"/>
          <p:cNvSpPr txBox="1"/>
          <p:nvPr/>
        </p:nvSpPr>
        <p:spPr>
          <a:xfrm>
            <a:off x="1447091" y="2343841"/>
            <a:ext cx="11100440"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OUR TEAM</a:t>
            </a:r>
            <a:endParaRPr/>
          </a:p>
        </p:txBody>
      </p:sp>
      <p:grpSp>
        <p:nvGrpSpPr>
          <p:cNvPr id="509" name="Google Shape;509;p23"/>
          <p:cNvGrpSpPr/>
          <p:nvPr/>
        </p:nvGrpSpPr>
        <p:grpSpPr>
          <a:xfrm>
            <a:off x="16708146" y="9124777"/>
            <a:ext cx="652007" cy="451697"/>
            <a:chOff x="0" y="0"/>
            <a:chExt cx="1173245" cy="812800"/>
          </a:xfrm>
        </p:grpSpPr>
        <p:sp>
          <p:nvSpPr>
            <p:cNvPr id="510" name="Google Shape;510;p23"/>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511" name="Google Shape;511;p23"/>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2" name="Google Shape;512;p23"/>
          <p:cNvCxnSpPr/>
          <p:nvPr/>
        </p:nvCxnSpPr>
        <p:spPr>
          <a:xfrm>
            <a:off x="15198419" y="1573186"/>
            <a:ext cx="0" cy="8713814"/>
          </a:xfrm>
          <a:prstGeom prst="straightConnector1">
            <a:avLst/>
          </a:prstGeom>
          <a:noFill/>
          <a:ln cap="flat" cmpd="sng" w="28575">
            <a:solidFill>
              <a:srgbClr val="FF6100"/>
            </a:solidFill>
            <a:prstDash val="solid"/>
            <a:round/>
            <a:headEnd len="sm" w="sm" type="none"/>
            <a:tailEnd len="sm" w="sm" type="none"/>
          </a:ln>
        </p:spPr>
      </p:cxnSp>
      <p:pic>
        <p:nvPicPr>
          <p:cNvPr id="513" name="Google Shape;513;p23"/>
          <p:cNvPicPr preferRelativeResize="0"/>
          <p:nvPr/>
        </p:nvPicPr>
        <p:blipFill>
          <a:blip r:embed="rId4">
            <a:alphaModFix/>
          </a:blip>
          <a:stretch>
            <a:fillRect/>
          </a:stretch>
        </p:blipFill>
        <p:spPr>
          <a:xfrm>
            <a:off x="0" y="0"/>
            <a:ext cx="504875" cy="1514651"/>
          </a:xfrm>
          <a:prstGeom prst="rect">
            <a:avLst/>
          </a:prstGeom>
          <a:noFill/>
          <a:ln>
            <a:noFill/>
          </a:ln>
        </p:spPr>
      </p:pic>
      <p:pic>
        <p:nvPicPr>
          <p:cNvPr id="514" name="Google Shape;514;p23"/>
          <p:cNvPicPr preferRelativeResize="0"/>
          <p:nvPr/>
        </p:nvPicPr>
        <p:blipFill>
          <a:blip r:embed="rId5">
            <a:alphaModFix/>
          </a:blip>
          <a:stretch>
            <a:fillRect/>
          </a:stretch>
        </p:blipFill>
        <p:spPr>
          <a:xfrm>
            <a:off x="1447075" y="4113075"/>
            <a:ext cx="2926225" cy="2926225"/>
          </a:xfrm>
          <a:prstGeom prst="rect">
            <a:avLst/>
          </a:prstGeom>
          <a:noFill/>
          <a:ln>
            <a:noFill/>
          </a:ln>
        </p:spPr>
      </p:pic>
      <p:pic>
        <p:nvPicPr>
          <p:cNvPr id="515" name="Google Shape;515;p23"/>
          <p:cNvPicPr preferRelativeResize="0"/>
          <p:nvPr/>
        </p:nvPicPr>
        <p:blipFill>
          <a:blip r:embed="rId6">
            <a:alphaModFix/>
          </a:blip>
          <a:stretch>
            <a:fillRect/>
          </a:stretch>
        </p:blipFill>
        <p:spPr>
          <a:xfrm>
            <a:off x="6262888" y="4113088"/>
            <a:ext cx="2926225" cy="2926225"/>
          </a:xfrm>
          <a:prstGeom prst="rect">
            <a:avLst/>
          </a:prstGeom>
          <a:noFill/>
          <a:ln>
            <a:noFill/>
          </a:ln>
        </p:spPr>
      </p:pic>
      <p:pic>
        <p:nvPicPr>
          <p:cNvPr id="516" name="Google Shape;516;p23"/>
          <p:cNvPicPr preferRelativeResize="0"/>
          <p:nvPr/>
        </p:nvPicPr>
        <p:blipFill>
          <a:blip r:embed="rId7">
            <a:alphaModFix/>
          </a:blip>
          <a:stretch>
            <a:fillRect/>
          </a:stretch>
        </p:blipFill>
        <p:spPr>
          <a:xfrm>
            <a:off x="11284475" y="4130650"/>
            <a:ext cx="2926225" cy="2926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cxnSp>
        <p:nvCxnSpPr>
          <p:cNvPr id="521" name="Google Shape;521;p24"/>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522" name="Google Shape;522;p24"/>
          <p:cNvGrpSpPr/>
          <p:nvPr/>
        </p:nvGrpSpPr>
        <p:grpSpPr>
          <a:xfrm>
            <a:off x="14271528" y="588643"/>
            <a:ext cx="3088625" cy="471477"/>
            <a:chOff x="0" y="0"/>
            <a:chExt cx="4118167" cy="628636"/>
          </a:xfrm>
        </p:grpSpPr>
        <p:sp>
          <p:nvSpPr>
            <p:cNvPr id="523" name="Google Shape;523;p24"/>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524" name="Google Shape;524;p24"/>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525" name="Google Shape;525;p24"/>
          <p:cNvCxnSpPr/>
          <p:nvPr/>
        </p:nvCxnSpPr>
        <p:spPr>
          <a:xfrm>
            <a:off x="519152" y="1512899"/>
            <a:ext cx="17768848" cy="0"/>
          </a:xfrm>
          <a:prstGeom prst="straightConnector1">
            <a:avLst/>
          </a:prstGeom>
          <a:noFill/>
          <a:ln cap="flat" cmpd="sng" w="28575">
            <a:solidFill>
              <a:srgbClr val="000000"/>
            </a:solidFill>
            <a:prstDash val="solid"/>
            <a:round/>
            <a:headEnd len="sm" w="sm" type="none"/>
            <a:tailEnd len="sm" w="sm" type="none"/>
          </a:ln>
        </p:spPr>
      </p:cxnSp>
      <p:sp>
        <p:nvSpPr>
          <p:cNvPr id="526" name="Google Shape;526;p24"/>
          <p:cNvSpPr txBox="1"/>
          <p:nvPr/>
        </p:nvSpPr>
        <p:spPr>
          <a:xfrm>
            <a:off x="1477750" y="1994000"/>
            <a:ext cx="71490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000000"/>
                </a:solidFill>
                <a:latin typeface="Archivo Black"/>
                <a:ea typeface="Archivo Black"/>
                <a:cs typeface="Archivo Black"/>
                <a:sym typeface="Archivo Black"/>
              </a:rPr>
              <a:t>INSURANCE PLAN </a:t>
            </a:r>
            <a:endParaRPr/>
          </a:p>
        </p:txBody>
      </p:sp>
      <p:sp>
        <p:nvSpPr>
          <p:cNvPr id="527" name="Google Shape;527;p24"/>
          <p:cNvSpPr txBox="1"/>
          <p:nvPr/>
        </p:nvSpPr>
        <p:spPr>
          <a:xfrm>
            <a:off x="1477757" y="4689443"/>
            <a:ext cx="6752705" cy="4093943"/>
          </a:xfrm>
          <a:prstGeom prst="rect">
            <a:avLst/>
          </a:prstGeom>
          <a:noFill/>
          <a:ln>
            <a:noFill/>
          </a:ln>
        </p:spPr>
        <p:txBody>
          <a:bodyPr anchorCtr="0" anchor="t" bIns="0" lIns="0" spcFirstLastPara="1" rIns="0" wrap="square" tIns="0">
            <a:spAutoFit/>
          </a:bodyPr>
          <a:lstStyle/>
          <a:p>
            <a:pPr indent="0" lvl="0" marL="0" marR="0" rtl="0" algn="l">
              <a:lnSpc>
                <a:spcPct val="140051"/>
              </a:lnSpc>
              <a:spcBef>
                <a:spcPts val="0"/>
              </a:spcBef>
              <a:spcAft>
                <a:spcPts val="0"/>
              </a:spcAft>
              <a:buNone/>
            </a:pPr>
            <a:r>
              <a:rPr b="0" i="0" lang="en-US" sz="1945" u="none" cap="none" strike="noStrike">
                <a:solidFill>
                  <a:srgbClr val="000000"/>
                </a:solidFill>
                <a:latin typeface="DM Sans"/>
                <a:ea typeface="DM Sans"/>
                <a:cs typeface="DM Sans"/>
                <a:sym typeface="DM Sans"/>
              </a:rPr>
              <a:t>An insurance plan overview is an essential tool for understanding the coverage and benefits provided by a particular insurance policy. It typically includes a detailed explanation of what is covered, what is not covered, any deductibles or copayments required, as well as information on how to file a claim and contact the insurance provider. This overview serves as a helpful guide for policyholders to better navigate their insurance plan and make informed decisions regarding their healthcare needs. By familiarizing yourself with your insurance plan overview, you can ensure that you are maximizing the benefits available to you and receiving the care you need.</a:t>
            </a:r>
            <a:endParaRPr/>
          </a:p>
        </p:txBody>
      </p:sp>
      <p:grpSp>
        <p:nvGrpSpPr>
          <p:cNvPr id="528" name="Google Shape;528;p24"/>
          <p:cNvGrpSpPr/>
          <p:nvPr/>
        </p:nvGrpSpPr>
        <p:grpSpPr>
          <a:xfrm>
            <a:off x="16708146" y="9124777"/>
            <a:ext cx="652007" cy="451697"/>
            <a:chOff x="0" y="0"/>
            <a:chExt cx="1173245" cy="812800"/>
          </a:xfrm>
        </p:grpSpPr>
        <p:sp>
          <p:nvSpPr>
            <p:cNvPr id="529" name="Google Shape;529;p24"/>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530" name="Google Shape;530;p24"/>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1" name="Google Shape;531;p24"/>
          <p:cNvCxnSpPr/>
          <p:nvPr/>
        </p:nvCxnSpPr>
        <p:spPr>
          <a:xfrm>
            <a:off x="9295528" y="1512899"/>
            <a:ext cx="0" cy="8713814"/>
          </a:xfrm>
          <a:prstGeom prst="straightConnector1">
            <a:avLst/>
          </a:prstGeom>
          <a:noFill/>
          <a:ln cap="flat" cmpd="sng" w="28575">
            <a:solidFill>
              <a:srgbClr val="FF6100"/>
            </a:solidFill>
            <a:prstDash val="solid"/>
            <a:round/>
            <a:headEnd len="sm" w="sm" type="none"/>
            <a:tailEnd len="sm" w="sm" type="none"/>
          </a:ln>
        </p:spPr>
      </p:cxnSp>
      <p:pic>
        <p:nvPicPr>
          <p:cNvPr id="532" name="Google Shape;532;p24"/>
          <p:cNvPicPr preferRelativeResize="0"/>
          <p:nvPr/>
        </p:nvPicPr>
        <p:blipFill>
          <a:blip r:embed="rId4">
            <a:alphaModFix/>
          </a:blip>
          <a:stretch>
            <a:fillRect/>
          </a:stretch>
        </p:blipFill>
        <p:spPr>
          <a:xfrm>
            <a:off x="0" y="0"/>
            <a:ext cx="504875" cy="1514651"/>
          </a:xfrm>
          <a:prstGeom prst="rect">
            <a:avLst/>
          </a:prstGeom>
          <a:noFill/>
          <a:ln>
            <a:noFill/>
          </a:ln>
        </p:spPr>
      </p:pic>
      <p:pic>
        <p:nvPicPr>
          <p:cNvPr id="533" name="Google Shape;533;p24"/>
          <p:cNvPicPr preferRelativeResize="0"/>
          <p:nvPr/>
        </p:nvPicPr>
        <p:blipFill>
          <a:blip r:embed="rId5">
            <a:alphaModFix/>
          </a:blip>
          <a:stretch>
            <a:fillRect/>
          </a:stretch>
        </p:blipFill>
        <p:spPr>
          <a:xfrm>
            <a:off x="9295524" y="2100500"/>
            <a:ext cx="9174526" cy="66597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7" name="Shape 537"/>
        <p:cNvGrpSpPr/>
        <p:nvPr/>
      </p:nvGrpSpPr>
      <p:grpSpPr>
        <a:xfrm>
          <a:off x="0" y="0"/>
          <a:ext cx="0" cy="0"/>
          <a:chOff x="0" y="0"/>
          <a:chExt cx="0" cy="0"/>
        </a:xfrm>
      </p:grpSpPr>
      <p:grpSp>
        <p:nvGrpSpPr>
          <p:cNvPr id="538" name="Google Shape;538;p25"/>
          <p:cNvGrpSpPr/>
          <p:nvPr/>
        </p:nvGrpSpPr>
        <p:grpSpPr>
          <a:xfrm>
            <a:off x="-167280" y="-168232"/>
            <a:ext cx="672144" cy="10455232"/>
            <a:chOff x="0" y="-47625"/>
            <a:chExt cx="177026" cy="2753641"/>
          </a:xfrm>
        </p:grpSpPr>
        <p:sp>
          <p:nvSpPr>
            <p:cNvPr id="539" name="Google Shape;539;p25"/>
            <p:cNvSpPr/>
            <p:nvPr/>
          </p:nvSpPr>
          <p:spPr>
            <a:xfrm>
              <a:off x="0" y="0"/>
              <a:ext cx="177026" cy="2706016"/>
            </a:xfrm>
            <a:custGeom>
              <a:rect b="b" l="l" r="r" t="t"/>
              <a:pathLst>
                <a:path extrusionOk="0" h="2706016" w="177026">
                  <a:moveTo>
                    <a:pt x="0" y="0"/>
                  </a:moveTo>
                  <a:lnTo>
                    <a:pt x="177026" y="0"/>
                  </a:lnTo>
                  <a:lnTo>
                    <a:pt x="177026" y="2706016"/>
                  </a:lnTo>
                  <a:lnTo>
                    <a:pt x="0" y="2706016"/>
                  </a:lnTo>
                  <a:close/>
                </a:path>
              </a:pathLst>
            </a:custGeom>
            <a:solidFill>
              <a:srgbClr val="FF6100"/>
            </a:solidFill>
            <a:ln>
              <a:noFill/>
            </a:ln>
          </p:spPr>
        </p:sp>
        <p:sp>
          <p:nvSpPr>
            <p:cNvPr id="540" name="Google Shape;540;p25"/>
            <p:cNvSpPr txBox="1"/>
            <p:nvPr/>
          </p:nvSpPr>
          <p:spPr>
            <a:xfrm>
              <a:off x="0" y="-47625"/>
              <a:ext cx="177026" cy="275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5"/>
          <p:cNvGrpSpPr/>
          <p:nvPr/>
        </p:nvGrpSpPr>
        <p:grpSpPr>
          <a:xfrm>
            <a:off x="14271528" y="588643"/>
            <a:ext cx="3088625" cy="471477"/>
            <a:chOff x="0" y="0"/>
            <a:chExt cx="4118167" cy="628636"/>
          </a:xfrm>
        </p:grpSpPr>
        <p:sp>
          <p:nvSpPr>
            <p:cNvPr id="542" name="Google Shape;542;p25"/>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543" name="Google Shape;543;p25"/>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544" name="Google Shape;544;p25"/>
          <p:cNvCxnSpPr/>
          <p:nvPr/>
        </p:nvCxnSpPr>
        <p:spPr>
          <a:xfrm>
            <a:off x="519152" y="1381170"/>
            <a:ext cx="17768848" cy="0"/>
          </a:xfrm>
          <a:prstGeom prst="straightConnector1">
            <a:avLst/>
          </a:prstGeom>
          <a:noFill/>
          <a:ln cap="flat" cmpd="sng" w="28575">
            <a:solidFill>
              <a:srgbClr val="FF6100"/>
            </a:solidFill>
            <a:prstDash val="solid"/>
            <a:round/>
            <a:headEnd len="sm" w="sm" type="none"/>
            <a:tailEnd len="sm" w="sm" type="none"/>
          </a:ln>
        </p:spPr>
      </p:cxnSp>
      <p:cxnSp>
        <p:nvCxnSpPr>
          <p:cNvPr id="545" name="Google Shape;545;p25"/>
          <p:cNvCxnSpPr/>
          <p:nvPr/>
        </p:nvCxnSpPr>
        <p:spPr>
          <a:xfrm>
            <a:off x="519152" y="5129212"/>
            <a:ext cx="17768848" cy="0"/>
          </a:xfrm>
          <a:prstGeom prst="straightConnector1">
            <a:avLst/>
          </a:prstGeom>
          <a:noFill/>
          <a:ln cap="flat" cmpd="sng" w="28575">
            <a:solidFill>
              <a:srgbClr val="FF6100"/>
            </a:solidFill>
            <a:prstDash val="solid"/>
            <a:round/>
            <a:headEnd len="sm" w="sm" type="none"/>
            <a:tailEnd len="sm" w="sm" type="none"/>
          </a:ln>
        </p:spPr>
      </p:cxnSp>
      <p:grpSp>
        <p:nvGrpSpPr>
          <p:cNvPr id="546" name="Google Shape;546;p25"/>
          <p:cNvGrpSpPr/>
          <p:nvPr/>
        </p:nvGrpSpPr>
        <p:grpSpPr>
          <a:xfrm>
            <a:off x="16708146" y="9124777"/>
            <a:ext cx="652007" cy="451697"/>
            <a:chOff x="0" y="0"/>
            <a:chExt cx="1173245" cy="812800"/>
          </a:xfrm>
        </p:grpSpPr>
        <p:sp>
          <p:nvSpPr>
            <p:cNvPr id="547" name="Google Shape;547;p25"/>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548" name="Google Shape;548;p25"/>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25"/>
          <p:cNvGrpSpPr/>
          <p:nvPr/>
        </p:nvGrpSpPr>
        <p:grpSpPr>
          <a:xfrm>
            <a:off x="1276854" y="4329868"/>
            <a:ext cx="1598689" cy="1598689"/>
            <a:chOff x="0" y="0"/>
            <a:chExt cx="812800" cy="812800"/>
          </a:xfrm>
        </p:grpSpPr>
        <p:sp>
          <p:nvSpPr>
            <p:cNvPr id="550" name="Google Shape;55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25"/>
          <p:cNvGrpSpPr/>
          <p:nvPr/>
        </p:nvGrpSpPr>
        <p:grpSpPr>
          <a:xfrm>
            <a:off x="6941242" y="4350453"/>
            <a:ext cx="1598689" cy="1598689"/>
            <a:chOff x="0" y="0"/>
            <a:chExt cx="812800" cy="812800"/>
          </a:xfrm>
        </p:grpSpPr>
        <p:sp>
          <p:nvSpPr>
            <p:cNvPr id="553" name="Google Shape;55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25"/>
          <p:cNvGrpSpPr/>
          <p:nvPr/>
        </p:nvGrpSpPr>
        <p:grpSpPr>
          <a:xfrm>
            <a:off x="12605630" y="4371037"/>
            <a:ext cx="1598689" cy="1598689"/>
            <a:chOff x="0" y="0"/>
            <a:chExt cx="812800" cy="812800"/>
          </a:xfrm>
        </p:grpSpPr>
        <p:sp>
          <p:nvSpPr>
            <p:cNvPr id="556" name="Google Shape;55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8" name="Google Shape;558;p25"/>
          <p:cNvSpPr txBox="1"/>
          <p:nvPr/>
        </p:nvSpPr>
        <p:spPr>
          <a:xfrm>
            <a:off x="1276854" y="2124810"/>
            <a:ext cx="15734293" cy="1219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UNIQUE SELLING POINTS</a:t>
            </a:r>
            <a:endParaRPr/>
          </a:p>
        </p:txBody>
      </p:sp>
      <p:sp>
        <p:nvSpPr>
          <p:cNvPr id="559" name="Google Shape;559;p25"/>
          <p:cNvSpPr txBox="1"/>
          <p:nvPr/>
        </p:nvSpPr>
        <p:spPr>
          <a:xfrm>
            <a:off x="1276854" y="6347782"/>
            <a:ext cx="2123460"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99" u="none" cap="none" strike="noStrike">
                <a:solidFill>
                  <a:srgbClr val="FFFFFF"/>
                </a:solidFill>
                <a:latin typeface="Archivo Black"/>
                <a:ea typeface="Archivo Black"/>
                <a:cs typeface="Archivo Black"/>
                <a:sym typeface="Archivo Black"/>
              </a:rPr>
              <a:t>POINT 1</a:t>
            </a:r>
            <a:endParaRPr/>
          </a:p>
        </p:txBody>
      </p:sp>
      <p:sp>
        <p:nvSpPr>
          <p:cNvPr id="560" name="Google Shape;560;p25"/>
          <p:cNvSpPr txBox="1"/>
          <p:nvPr/>
        </p:nvSpPr>
        <p:spPr>
          <a:xfrm>
            <a:off x="6941242" y="6347782"/>
            <a:ext cx="2123460"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99" u="none" cap="none" strike="noStrike">
                <a:solidFill>
                  <a:srgbClr val="FFFFFF"/>
                </a:solidFill>
                <a:latin typeface="Archivo Black"/>
                <a:ea typeface="Archivo Black"/>
                <a:cs typeface="Archivo Black"/>
                <a:sym typeface="Archivo Black"/>
              </a:rPr>
              <a:t>POINT 2</a:t>
            </a:r>
            <a:endParaRPr/>
          </a:p>
        </p:txBody>
      </p:sp>
      <p:sp>
        <p:nvSpPr>
          <p:cNvPr id="561" name="Google Shape;561;p25"/>
          <p:cNvSpPr txBox="1"/>
          <p:nvPr/>
        </p:nvSpPr>
        <p:spPr>
          <a:xfrm>
            <a:off x="12605630" y="6347782"/>
            <a:ext cx="2123460"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399" u="none" cap="none" strike="noStrike">
                <a:solidFill>
                  <a:srgbClr val="FFFFFF"/>
                </a:solidFill>
                <a:latin typeface="Archivo Black"/>
                <a:ea typeface="Archivo Black"/>
                <a:cs typeface="Archivo Black"/>
                <a:sym typeface="Archivo Black"/>
              </a:rPr>
              <a:t>POINT 3</a:t>
            </a:r>
            <a:endParaRPr/>
          </a:p>
        </p:txBody>
      </p:sp>
      <p:sp>
        <p:nvSpPr>
          <p:cNvPr id="562" name="Google Shape;562;p25"/>
          <p:cNvSpPr txBox="1"/>
          <p:nvPr/>
        </p:nvSpPr>
        <p:spPr>
          <a:xfrm>
            <a:off x="1263327" y="7566982"/>
            <a:ext cx="14552514" cy="12439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When it comes to identifying the unique selling points of a product or service, it is essential to highlight the features or qualities that set it apart from competitors. These selling points should clearly communicate the benefits and advantages that the product or service offers to potential customers. </a:t>
            </a:r>
            <a:endParaRPr/>
          </a:p>
        </p:txBody>
      </p:sp>
      <p:pic>
        <p:nvPicPr>
          <p:cNvPr id="563" name="Google Shape;563;p25"/>
          <p:cNvPicPr preferRelativeResize="0"/>
          <p:nvPr/>
        </p:nvPicPr>
        <p:blipFill>
          <a:blip r:embed="rId4">
            <a:alphaModFix/>
          </a:blip>
          <a:stretch>
            <a:fillRect/>
          </a:stretch>
        </p:blipFill>
        <p:spPr>
          <a:xfrm>
            <a:off x="0" y="0"/>
            <a:ext cx="504875" cy="1514651"/>
          </a:xfrm>
          <a:prstGeom prst="rect">
            <a:avLst/>
          </a:prstGeom>
          <a:noFill/>
          <a:ln>
            <a:noFill/>
          </a:ln>
        </p:spPr>
      </p:pic>
      <p:pic>
        <p:nvPicPr>
          <p:cNvPr id="564" name="Google Shape;564;p25"/>
          <p:cNvPicPr preferRelativeResize="0"/>
          <p:nvPr/>
        </p:nvPicPr>
        <p:blipFill>
          <a:blip r:embed="rId5">
            <a:alphaModFix/>
          </a:blip>
          <a:stretch>
            <a:fillRect/>
          </a:stretch>
        </p:blipFill>
        <p:spPr>
          <a:xfrm>
            <a:off x="1595625" y="4473375"/>
            <a:ext cx="943498" cy="1243975"/>
          </a:xfrm>
          <a:prstGeom prst="rect">
            <a:avLst/>
          </a:prstGeom>
          <a:noFill/>
          <a:ln>
            <a:noFill/>
          </a:ln>
        </p:spPr>
      </p:pic>
      <p:pic>
        <p:nvPicPr>
          <p:cNvPr id="565" name="Google Shape;565;p25"/>
          <p:cNvPicPr preferRelativeResize="0"/>
          <p:nvPr/>
        </p:nvPicPr>
        <p:blipFill>
          <a:blip r:embed="rId6">
            <a:alphaModFix/>
          </a:blip>
          <a:stretch>
            <a:fillRect/>
          </a:stretch>
        </p:blipFill>
        <p:spPr>
          <a:xfrm>
            <a:off x="7183787" y="4628161"/>
            <a:ext cx="1113600" cy="1100489"/>
          </a:xfrm>
          <a:prstGeom prst="rect">
            <a:avLst/>
          </a:prstGeom>
          <a:noFill/>
          <a:ln>
            <a:noFill/>
          </a:ln>
        </p:spPr>
      </p:pic>
      <p:pic>
        <p:nvPicPr>
          <p:cNvPr id="566" name="Google Shape;566;p25"/>
          <p:cNvPicPr preferRelativeResize="0"/>
          <p:nvPr/>
        </p:nvPicPr>
        <p:blipFill>
          <a:blip r:embed="rId7">
            <a:alphaModFix/>
          </a:blip>
          <a:stretch>
            <a:fillRect/>
          </a:stretch>
        </p:blipFill>
        <p:spPr>
          <a:xfrm>
            <a:off x="12848185" y="4628150"/>
            <a:ext cx="1094486" cy="1100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26"/>
          <p:cNvPicPr preferRelativeResize="0"/>
          <p:nvPr/>
        </p:nvPicPr>
        <p:blipFill>
          <a:blip r:embed="rId3">
            <a:alphaModFix/>
          </a:blip>
          <a:stretch>
            <a:fillRect/>
          </a:stretch>
        </p:blipFill>
        <p:spPr>
          <a:xfrm>
            <a:off x="0" y="0"/>
            <a:ext cx="18288000" cy="10287006"/>
          </a:xfrm>
          <a:prstGeom prst="rect">
            <a:avLst/>
          </a:prstGeom>
          <a:noFill/>
          <a:ln>
            <a:noFill/>
          </a:ln>
        </p:spPr>
      </p:pic>
      <p:sp>
        <p:nvSpPr>
          <p:cNvPr id="572" name="Google Shape;572;p26"/>
          <p:cNvSpPr txBox="1"/>
          <p:nvPr/>
        </p:nvSpPr>
        <p:spPr>
          <a:xfrm>
            <a:off x="1118867" y="2256242"/>
            <a:ext cx="10138500" cy="492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A PICTURE IS WORTH A THOUSAND WORDS</a:t>
            </a:r>
            <a:endParaRPr/>
          </a:p>
        </p:txBody>
      </p:sp>
      <p:cxnSp>
        <p:nvCxnSpPr>
          <p:cNvPr id="573" name="Google Shape;573;p26"/>
          <p:cNvCxnSpPr/>
          <p:nvPr/>
        </p:nvCxnSpPr>
        <p:spPr>
          <a:xfrm rot="10800000">
            <a:off x="519152" y="0"/>
            <a:ext cx="0" cy="10287000"/>
          </a:xfrm>
          <a:prstGeom prst="straightConnector1">
            <a:avLst/>
          </a:prstGeom>
          <a:noFill/>
          <a:ln cap="flat" cmpd="sng" w="28575">
            <a:solidFill>
              <a:srgbClr val="FFFFFF"/>
            </a:solidFill>
            <a:prstDash val="solid"/>
            <a:round/>
            <a:headEnd len="sm" w="sm" type="none"/>
            <a:tailEnd len="sm" w="sm" type="none"/>
          </a:ln>
        </p:spPr>
      </p:cxnSp>
      <p:cxnSp>
        <p:nvCxnSpPr>
          <p:cNvPr id="574" name="Google Shape;574;p26"/>
          <p:cNvCxnSpPr/>
          <p:nvPr/>
        </p:nvCxnSpPr>
        <p:spPr>
          <a:xfrm rot="10800000">
            <a:off x="11857228" y="0"/>
            <a:ext cx="0" cy="10287000"/>
          </a:xfrm>
          <a:prstGeom prst="straightConnector1">
            <a:avLst/>
          </a:prstGeom>
          <a:noFill/>
          <a:ln cap="flat" cmpd="sng" w="28575">
            <a:solidFill>
              <a:srgbClr val="FFFFFF"/>
            </a:solidFill>
            <a:prstDash val="solid"/>
            <a:round/>
            <a:headEnd len="sm" w="sm" type="none"/>
            <a:tailEnd len="sm" w="sm" type="none"/>
          </a:ln>
        </p:spPr>
      </p:cxnSp>
      <p:grpSp>
        <p:nvGrpSpPr>
          <p:cNvPr id="575" name="Google Shape;575;p26"/>
          <p:cNvGrpSpPr/>
          <p:nvPr/>
        </p:nvGrpSpPr>
        <p:grpSpPr>
          <a:xfrm>
            <a:off x="14271528" y="588643"/>
            <a:ext cx="3088625" cy="471477"/>
            <a:chOff x="0" y="0"/>
            <a:chExt cx="4118167" cy="628636"/>
          </a:xfrm>
        </p:grpSpPr>
        <p:sp>
          <p:nvSpPr>
            <p:cNvPr id="576" name="Google Shape;576;p26"/>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4">
                <a:alphaModFix/>
              </a:blip>
              <a:stretch>
                <a:fillRect b="0" l="0" r="0" t="0"/>
              </a:stretch>
            </a:blipFill>
            <a:ln>
              <a:noFill/>
            </a:ln>
          </p:spPr>
        </p:sp>
        <p:sp>
          <p:nvSpPr>
            <p:cNvPr id="577" name="Google Shape;577;p26"/>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grpSp>
        <p:nvGrpSpPr>
          <p:cNvPr id="578" name="Google Shape;578;p26"/>
          <p:cNvGrpSpPr/>
          <p:nvPr/>
        </p:nvGrpSpPr>
        <p:grpSpPr>
          <a:xfrm>
            <a:off x="16708146" y="9124777"/>
            <a:ext cx="652007" cy="451697"/>
            <a:chOff x="0" y="0"/>
            <a:chExt cx="1173245" cy="812800"/>
          </a:xfrm>
        </p:grpSpPr>
        <p:sp>
          <p:nvSpPr>
            <p:cNvPr id="579" name="Google Shape;579;p26"/>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580" name="Google Shape;580;p26"/>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1" name="Google Shape;581;p26"/>
          <p:cNvPicPr preferRelativeResize="0"/>
          <p:nvPr/>
        </p:nvPicPr>
        <p:blipFill>
          <a:blip r:embed="rId5">
            <a:alphaModFix/>
          </a:blip>
          <a:stretch>
            <a:fillRect/>
          </a:stretch>
        </p:blipFill>
        <p:spPr>
          <a:xfrm>
            <a:off x="0" y="0"/>
            <a:ext cx="504875" cy="15146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cxnSp>
        <p:nvCxnSpPr>
          <p:cNvPr id="586" name="Google Shape;586;p27"/>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587" name="Google Shape;587;p27"/>
          <p:cNvGrpSpPr/>
          <p:nvPr/>
        </p:nvGrpSpPr>
        <p:grpSpPr>
          <a:xfrm>
            <a:off x="14271528" y="588643"/>
            <a:ext cx="3088625" cy="471477"/>
            <a:chOff x="0" y="0"/>
            <a:chExt cx="4118167" cy="628636"/>
          </a:xfrm>
        </p:grpSpPr>
        <p:sp>
          <p:nvSpPr>
            <p:cNvPr id="588" name="Google Shape;588;p27"/>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589" name="Google Shape;589;p27"/>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590" name="Google Shape;590;p27"/>
          <p:cNvCxnSpPr/>
          <p:nvPr/>
        </p:nvCxnSpPr>
        <p:spPr>
          <a:xfrm>
            <a:off x="519152" y="1512899"/>
            <a:ext cx="17768848" cy="0"/>
          </a:xfrm>
          <a:prstGeom prst="straightConnector1">
            <a:avLst/>
          </a:prstGeom>
          <a:noFill/>
          <a:ln cap="flat" cmpd="sng" w="28575">
            <a:solidFill>
              <a:srgbClr val="000000"/>
            </a:solidFill>
            <a:prstDash val="solid"/>
            <a:round/>
            <a:headEnd len="sm" w="sm" type="none"/>
            <a:tailEnd len="sm" w="sm" type="none"/>
          </a:ln>
        </p:spPr>
      </p:cxnSp>
      <p:grpSp>
        <p:nvGrpSpPr>
          <p:cNvPr id="591" name="Google Shape;591;p27"/>
          <p:cNvGrpSpPr/>
          <p:nvPr/>
        </p:nvGrpSpPr>
        <p:grpSpPr>
          <a:xfrm>
            <a:off x="16708146" y="9124777"/>
            <a:ext cx="652007" cy="451697"/>
            <a:chOff x="0" y="0"/>
            <a:chExt cx="1173245" cy="812800"/>
          </a:xfrm>
        </p:grpSpPr>
        <p:sp>
          <p:nvSpPr>
            <p:cNvPr id="592" name="Google Shape;592;p27"/>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593" name="Google Shape;593;p27"/>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4" name="Google Shape;594;p27"/>
          <p:cNvSpPr txBox="1"/>
          <p:nvPr/>
        </p:nvSpPr>
        <p:spPr>
          <a:xfrm>
            <a:off x="1235821" y="2307160"/>
            <a:ext cx="12804900" cy="3693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WRITE AN ORIGINAL STATEMENT OR INSPIRING QUOTE</a:t>
            </a:r>
            <a:endParaRPr/>
          </a:p>
        </p:txBody>
      </p:sp>
      <p:sp>
        <p:nvSpPr>
          <p:cNvPr id="595" name="Google Shape;595;p27"/>
          <p:cNvSpPr txBox="1"/>
          <p:nvPr/>
        </p:nvSpPr>
        <p:spPr>
          <a:xfrm>
            <a:off x="1235821" y="6337935"/>
            <a:ext cx="10963690" cy="25012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Thank you for reaching out. Here is a passage to complement the beginning you provided: As we delve deeper into the subject matter, it's imperative to acknowledge the invaluable contributions of researchers and scholars whose dedication has paved the way for a better understanding of this topic. By citing their work, we not only demonstrate respect for their efforts but also ensure the integrity and credibility of our own discourse. </a:t>
            </a:r>
            <a:endParaRPr/>
          </a:p>
        </p:txBody>
      </p:sp>
      <p:cxnSp>
        <p:nvCxnSpPr>
          <p:cNvPr id="596" name="Google Shape;596;p27"/>
          <p:cNvCxnSpPr/>
          <p:nvPr/>
        </p:nvCxnSpPr>
        <p:spPr>
          <a:xfrm rot="10800000">
            <a:off x="13316876" y="1527186"/>
            <a:ext cx="0" cy="8759814"/>
          </a:xfrm>
          <a:prstGeom prst="straightConnector1">
            <a:avLst/>
          </a:prstGeom>
          <a:noFill/>
          <a:ln cap="flat" cmpd="sng" w="28575">
            <a:solidFill>
              <a:srgbClr val="FF6100"/>
            </a:solidFill>
            <a:prstDash val="solid"/>
            <a:round/>
            <a:headEnd len="sm" w="sm" type="none"/>
            <a:tailEnd len="sm" w="sm" type="none"/>
          </a:ln>
        </p:spPr>
      </p:cxnSp>
      <p:pic>
        <p:nvPicPr>
          <p:cNvPr id="597" name="Google Shape;597;p27"/>
          <p:cNvPicPr preferRelativeResize="0"/>
          <p:nvPr/>
        </p:nvPicPr>
        <p:blipFill>
          <a:blip r:embed="rId4">
            <a:alphaModFix/>
          </a:blip>
          <a:stretch>
            <a:fillRect/>
          </a:stretch>
        </p:blipFill>
        <p:spPr>
          <a:xfrm>
            <a:off x="0" y="0"/>
            <a:ext cx="504875" cy="1514651"/>
          </a:xfrm>
          <a:prstGeom prst="rect">
            <a:avLst/>
          </a:prstGeom>
          <a:noFill/>
          <a:ln>
            <a:noFill/>
          </a:ln>
        </p:spPr>
      </p:pic>
      <p:pic>
        <p:nvPicPr>
          <p:cNvPr id="598" name="Google Shape;598;p27"/>
          <p:cNvPicPr preferRelativeResize="0"/>
          <p:nvPr/>
        </p:nvPicPr>
        <p:blipFill>
          <a:blip r:embed="rId5">
            <a:alphaModFix/>
          </a:blip>
          <a:stretch>
            <a:fillRect/>
          </a:stretch>
        </p:blipFill>
        <p:spPr>
          <a:xfrm>
            <a:off x="13316875" y="2307150"/>
            <a:ext cx="4402874" cy="62108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28"/>
          <p:cNvPicPr preferRelativeResize="0"/>
          <p:nvPr/>
        </p:nvPicPr>
        <p:blipFill>
          <a:blip r:embed="rId3">
            <a:alphaModFix/>
          </a:blip>
          <a:stretch>
            <a:fillRect/>
          </a:stretch>
        </p:blipFill>
        <p:spPr>
          <a:xfrm>
            <a:off x="11745440" y="-230140"/>
            <a:ext cx="6174326" cy="10805102"/>
          </a:xfrm>
          <a:prstGeom prst="rect">
            <a:avLst/>
          </a:prstGeom>
          <a:noFill/>
          <a:ln>
            <a:noFill/>
          </a:ln>
        </p:spPr>
      </p:pic>
      <p:cxnSp>
        <p:nvCxnSpPr>
          <p:cNvPr id="604" name="Google Shape;604;p28"/>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cxnSp>
        <p:nvCxnSpPr>
          <p:cNvPr id="605" name="Google Shape;605;p28"/>
          <p:cNvCxnSpPr/>
          <p:nvPr/>
        </p:nvCxnSpPr>
        <p:spPr>
          <a:xfrm>
            <a:off x="519152" y="1512899"/>
            <a:ext cx="11212026" cy="0"/>
          </a:xfrm>
          <a:prstGeom prst="straightConnector1">
            <a:avLst/>
          </a:prstGeom>
          <a:noFill/>
          <a:ln cap="flat" cmpd="sng" w="28575">
            <a:solidFill>
              <a:srgbClr val="FF6100"/>
            </a:solidFill>
            <a:prstDash val="solid"/>
            <a:round/>
            <a:headEnd len="sm" w="sm" type="none"/>
            <a:tailEnd len="sm" w="sm" type="none"/>
          </a:ln>
        </p:spPr>
      </p:cxnSp>
      <p:grpSp>
        <p:nvGrpSpPr>
          <p:cNvPr id="606" name="Google Shape;606;p28"/>
          <p:cNvGrpSpPr/>
          <p:nvPr/>
        </p:nvGrpSpPr>
        <p:grpSpPr>
          <a:xfrm>
            <a:off x="1028700" y="588643"/>
            <a:ext cx="3088625" cy="471477"/>
            <a:chOff x="0" y="0"/>
            <a:chExt cx="4118167" cy="628636"/>
          </a:xfrm>
        </p:grpSpPr>
        <p:sp>
          <p:nvSpPr>
            <p:cNvPr id="607" name="Google Shape;607;p28"/>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4">
                <a:alphaModFix/>
              </a:blip>
              <a:stretch>
                <a:fillRect b="0" l="0" r="0" t="0"/>
              </a:stretch>
            </a:blipFill>
            <a:ln>
              <a:noFill/>
            </a:ln>
          </p:spPr>
        </p:sp>
        <p:sp>
          <p:nvSpPr>
            <p:cNvPr id="608" name="Google Shape;608;p28"/>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sp>
        <p:nvSpPr>
          <p:cNvPr id="609" name="Google Shape;609;p28"/>
          <p:cNvSpPr txBox="1"/>
          <p:nvPr/>
        </p:nvSpPr>
        <p:spPr>
          <a:xfrm>
            <a:off x="1028700" y="1986570"/>
            <a:ext cx="8110025" cy="1219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999" u="none" cap="none" strike="noStrike">
                <a:solidFill>
                  <a:srgbClr val="FF6100"/>
                </a:solidFill>
                <a:latin typeface="Archivo Black"/>
                <a:ea typeface="Archivo Black"/>
                <a:cs typeface="Archivo Black"/>
                <a:sym typeface="Archivo Black"/>
              </a:rPr>
              <a:t>Back Cover</a:t>
            </a:r>
            <a:endParaRPr/>
          </a:p>
        </p:txBody>
      </p:sp>
      <p:sp>
        <p:nvSpPr>
          <p:cNvPr id="610" name="Google Shape;610;p28"/>
          <p:cNvSpPr txBox="1"/>
          <p:nvPr/>
        </p:nvSpPr>
        <p:spPr>
          <a:xfrm>
            <a:off x="1028700" y="3624870"/>
            <a:ext cx="8432213" cy="20821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At [Your Company Name], we're committed to providing comprehensive insurance solutions tailored to your needs. Our team of experts is dedicated to safeguarding what matters most to you, offering peace of mind and financial security for you and your loved ones.</a:t>
            </a:r>
            <a:endParaRPr/>
          </a:p>
        </p:txBody>
      </p:sp>
      <p:sp>
        <p:nvSpPr>
          <p:cNvPr id="611" name="Google Shape;611;p28"/>
          <p:cNvSpPr txBox="1"/>
          <p:nvPr/>
        </p:nvSpPr>
        <p:spPr>
          <a:xfrm>
            <a:off x="1028700" y="6428403"/>
            <a:ext cx="6647357" cy="25012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Connect with us on social media:</a:t>
            </a:r>
            <a:endParaRPr/>
          </a:p>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[Social Media Icons/Links]</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Thank you for considering [Your Company Name] for your insurance needs. We look forward to serving you.</a:t>
            </a:r>
            <a:endParaRPr/>
          </a:p>
        </p:txBody>
      </p:sp>
      <p:pic>
        <p:nvPicPr>
          <p:cNvPr id="612" name="Google Shape;612;p28"/>
          <p:cNvPicPr preferRelativeResize="0"/>
          <p:nvPr/>
        </p:nvPicPr>
        <p:blipFill>
          <a:blip r:embed="rId5">
            <a:alphaModFix/>
          </a:blip>
          <a:stretch>
            <a:fillRect/>
          </a:stretch>
        </p:blipFill>
        <p:spPr>
          <a:xfrm>
            <a:off x="0" y="0"/>
            <a:ext cx="504875" cy="15146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6" name="Shape 616"/>
        <p:cNvGrpSpPr/>
        <p:nvPr/>
      </p:nvGrpSpPr>
      <p:grpSpPr>
        <a:xfrm>
          <a:off x="0" y="0"/>
          <a:ext cx="0" cy="0"/>
          <a:chOff x="0" y="0"/>
          <a:chExt cx="0" cy="0"/>
        </a:xfrm>
      </p:grpSpPr>
      <p:grpSp>
        <p:nvGrpSpPr>
          <p:cNvPr id="617" name="Google Shape;617;p29"/>
          <p:cNvGrpSpPr/>
          <p:nvPr/>
        </p:nvGrpSpPr>
        <p:grpSpPr>
          <a:xfrm>
            <a:off x="-2552661" y="-196690"/>
            <a:ext cx="3086100" cy="10483690"/>
            <a:chOff x="0" y="-47625"/>
            <a:chExt cx="812800" cy="2761136"/>
          </a:xfrm>
        </p:grpSpPr>
        <p:sp>
          <p:nvSpPr>
            <p:cNvPr id="618" name="Google Shape;618;p29"/>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619" name="Google Shape;619;p29"/>
            <p:cNvSpPr txBox="1"/>
            <p:nvPr/>
          </p:nvSpPr>
          <p:spPr>
            <a:xfrm>
              <a:off x="0" y="-47625"/>
              <a:ext cx="812800" cy="27611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0" name="Google Shape;620;p29"/>
          <p:cNvCxnSpPr/>
          <p:nvPr/>
        </p:nvCxnSpPr>
        <p:spPr>
          <a:xfrm rot="10800000">
            <a:off x="519152"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621" name="Google Shape;621;p29"/>
          <p:cNvGrpSpPr/>
          <p:nvPr/>
        </p:nvGrpSpPr>
        <p:grpSpPr>
          <a:xfrm>
            <a:off x="14271528" y="588643"/>
            <a:ext cx="3088625" cy="471477"/>
            <a:chOff x="0" y="0"/>
            <a:chExt cx="4118167" cy="628636"/>
          </a:xfrm>
        </p:grpSpPr>
        <p:sp>
          <p:nvSpPr>
            <p:cNvPr id="622" name="Google Shape;622;p29"/>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623" name="Google Shape;623;p29"/>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sp>
        <p:nvSpPr>
          <p:cNvPr id="624" name="Google Shape;624;p29"/>
          <p:cNvSpPr/>
          <p:nvPr/>
        </p:nvSpPr>
        <p:spPr>
          <a:xfrm>
            <a:off x="10597086" y="8334235"/>
            <a:ext cx="920976" cy="924065"/>
          </a:xfrm>
          <a:custGeom>
            <a:rect b="b" l="l" r="r" t="t"/>
            <a:pathLst>
              <a:path extrusionOk="0" h="924065" w="920976">
                <a:moveTo>
                  <a:pt x="0" y="0"/>
                </a:moveTo>
                <a:lnTo>
                  <a:pt x="920976" y="0"/>
                </a:lnTo>
                <a:lnTo>
                  <a:pt x="920976" y="924065"/>
                </a:lnTo>
                <a:lnTo>
                  <a:pt x="0" y="924065"/>
                </a:lnTo>
                <a:lnTo>
                  <a:pt x="0" y="0"/>
                </a:lnTo>
                <a:close/>
              </a:path>
            </a:pathLst>
          </a:custGeom>
          <a:blipFill rotWithShape="1">
            <a:blip r:embed="rId3">
              <a:alphaModFix/>
            </a:blip>
            <a:stretch>
              <a:fillRect b="0" l="0" r="0" t="0"/>
            </a:stretch>
          </a:blipFill>
          <a:ln>
            <a:noFill/>
          </a:ln>
        </p:spPr>
      </p:sp>
      <p:sp>
        <p:nvSpPr>
          <p:cNvPr id="625" name="Google Shape;625;p29"/>
          <p:cNvSpPr/>
          <p:nvPr/>
        </p:nvSpPr>
        <p:spPr>
          <a:xfrm>
            <a:off x="15963603" y="7962603"/>
            <a:ext cx="1295697" cy="1295697"/>
          </a:xfrm>
          <a:custGeom>
            <a:rect b="b" l="l" r="r" t="t"/>
            <a:pathLst>
              <a:path extrusionOk="0" h="1295697" w="1295697">
                <a:moveTo>
                  <a:pt x="0" y="0"/>
                </a:moveTo>
                <a:lnTo>
                  <a:pt x="1295697" y="0"/>
                </a:lnTo>
                <a:lnTo>
                  <a:pt x="1295697" y="1295697"/>
                </a:lnTo>
                <a:lnTo>
                  <a:pt x="0" y="1295697"/>
                </a:lnTo>
                <a:lnTo>
                  <a:pt x="0" y="0"/>
                </a:lnTo>
                <a:close/>
              </a:path>
            </a:pathLst>
          </a:custGeom>
          <a:blipFill rotWithShape="1">
            <a:blip r:embed="rId4">
              <a:alphaModFix/>
            </a:blip>
            <a:stretch>
              <a:fillRect b="0" l="0" r="0" t="0"/>
            </a:stretch>
          </a:blipFill>
          <a:ln>
            <a:noFill/>
          </a:ln>
        </p:spPr>
      </p:sp>
      <p:sp>
        <p:nvSpPr>
          <p:cNvPr id="626" name="Google Shape;626;p29"/>
          <p:cNvSpPr/>
          <p:nvPr/>
        </p:nvSpPr>
        <p:spPr>
          <a:xfrm>
            <a:off x="10433397" y="6258546"/>
            <a:ext cx="1084665" cy="1230033"/>
          </a:xfrm>
          <a:custGeom>
            <a:rect b="b" l="l" r="r" t="t"/>
            <a:pathLst>
              <a:path extrusionOk="0" h="1230033" w="1084665">
                <a:moveTo>
                  <a:pt x="0" y="0"/>
                </a:moveTo>
                <a:lnTo>
                  <a:pt x="1084665" y="0"/>
                </a:lnTo>
                <a:lnTo>
                  <a:pt x="1084665" y="1230033"/>
                </a:lnTo>
                <a:lnTo>
                  <a:pt x="0" y="1230033"/>
                </a:lnTo>
                <a:lnTo>
                  <a:pt x="0" y="0"/>
                </a:lnTo>
                <a:close/>
              </a:path>
            </a:pathLst>
          </a:custGeom>
          <a:blipFill rotWithShape="1">
            <a:blip r:embed="rId5">
              <a:alphaModFix/>
            </a:blip>
            <a:stretch>
              <a:fillRect b="0" l="0" r="0" t="0"/>
            </a:stretch>
          </a:blipFill>
          <a:ln>
            <a:noFill/>
          </a:ln>
        </p:spPr>
      </p:sp>
      <p:sp>
        <p:nvSpPr>
          <p:cNvPr id="627" name="Google Shape;627;p29"/>
          <p:cNvSpPr/>
          <p:nvPr/>
        </p:nvSpPr>
        <p:spPr>
          <a:xfrm>
            <a:off x="12069794" y="6219232"/>
            <a:ext cx="1269347" cy="1269347"/>
          </a:xfrm>
          <a:custGeom>
            <a:rect b="b" l="l" r="r" t="t"/>
            <a:pathLst>
              <a:path extrusionOk="0" h="1269347" w="1269347">
                <a:moveTo>
                  <a:pt x="0" y="0"/>
                </a:moveTo>
                <a:lnTo>
                  <a:pt x="1269347" y="0"/>
                </a:lnTo>
                <a:lnTo>
                  <a:pt x="1269347" y="1269347"/>
                </a:lnTo>
                <a:lnTo>
                  <a:pt x="0" y="1269347"/>
                </a:lnTo>
                <a:lnTo>
                  <a:pt x="0" y="0"/>
                </a:lnTo>
                <a:close/>
              </a:path>
            </a:pathLst>
          </a:custGeom>
          <a:blipFill rotWithShape="1">
            <a:blip r:embed="rId6">
              <a:alphaModFix/>
            </a:blip>
            <a:stretch>
              <a:fillRect b="0" l="0" r="0" t="0"/>
            </a:stretch>
          </a:blipFill>
          <a:ln>
            <a:noFill/>
          </a:ln>
        </p:spPr>
      </p:sp>
      <p:sp>
        <p:nvSpPr>
          <p:cNvPr id="628" name="Google Shape;628;p29"/>
          <p:cNvSpPr/>
          <p:nvPr/>
        </p:nvSpPr>
        <p:spPr>
          <a:xfrm>
            <a:off x="13973882" y="4237780"/>
            <a:ext cx="1354981" cy="1372448"/>
          </a:xfrm>
          <a:custGeom>
            <a:rect b="b" l="l" r="r" t="t"/>
            <a:pathLst>
              <a:path extrusionOk="0" h="1372448" w="1354981">
                <a:moveTo>
                  <a:pt x="0" y="0"/>
                </a:moveTo>
                <a:lnTo>
                  <a:pt x="1354980" y="0"/>
                </a:lnTo>
                <a:lnTo>
                  <a:pt x="1354980" y="1372448"/>
                </a:lnTo>
                <a:lnTo>
                  <a:pt x="0" y="1372448"/>
                </a:lnTo>
                <a:lnTo>
                  <a:pt x="0" y="0"/>
                </a:lnTo>
                <a:close/>
              </a:path>
            </a:pathLst>
          </a:custGeom>
          <a:blipFill rotWithShape="1">
            <a:blip r:embed="rId7">
              <a:alphaModFix/>
            </a:blip>
            <a:stretch>
              <a:fillRect b="0" l="0" r="0" t="0"/>
            </a:stretch>
          </a:blipFill>
          <a:ln>
            <a:noFill/>
          </a:ln>
        </p:spPr>
      </p:sp>
      <p:sp>
        <p:nvSpPr>
          <p:cNvPr id="629" name="Google Shape;629;p29"/>
          <p:cNvSpPr/>
          <p:nvPr/>
        </p:nvSpPr>
        <p:spPr>
          <a:xfrm>
            <a:off x="10223818" y="2569140"/>
            <a:ext cx="1294245" cy="1249534"/>
          </a:xfrm>
          <a:custGeom>
            <a:rect b="b" l="l" r="r" t="t"/>
            <a:pathLst>
              <a:path extrusionOk="0" h="1249534" w="1294245">
                <a:moveTo>
                  <a:pt x="0" y="0"/>
                </a:moveTo>
                <a:lnTo>
                  <a:pt x="1294244" y="0"/>
                </a:lnTo>
                <a:lnTo>
                  <a:pt x="1294244" y="1249534"/>
                </a:lnTo>
                <a:lnTo>
                  <a:pt x="0" y="1249534"/>
                </a:lnTo>
                <a:lnTo>
                  <a:pt x="0" y="0"/>
                </a:lnTo>
                <a:close/>
              </a:path>
            </a:pathLst>
          </a:custGeom>
          <a:blipFill rotWithShape="1">
            <a:blip r:embed="rId8">
              <a:alphaModFix/>
            </a:blip>
            <a:stretch>
              <a:fillRect b="0" l="0" r="0" t="0"/>
            </a:stretch>
          </a:blipFill>
          <a:ln>
            <a:noFill/>
          </a:ln>
        </p:spPr>
      </p:sp>
      <p:sp>
        <p:nvSpPr>
          <p:cNvPr id="630" name="Google Shape;630;p29"/>
          <p:cNvSpPr/>
          <p:nvPr/>
        </p:nvSpPr>
        <p:spPr>
          <a:xfrm>
            <a:off x="15848463" y="2569140"/>
            <a:ext cx="1249534" cy="1249534"/>
          </a:xfrm>
          <a:custGeom>
            <a:rect b="b" l="l" r="r" t="t"/>
            <a:pathLst>
              <a:path extrusionOk="0" h="1249534" w="1249534">
                <a:moveTo>
                  <a:pt x="0" y="0"/>
                </a:moveTo>
                <a:lnTo>
                  <a:pt x="1249534" y="0"/>
                </a:lnTo>
                <a:lnTo>
                  <a:pt x="1249534" y="1249534"/>
                </a:lnTo>
                <a:lnTo>
                  <a:pt x="0" y="1249534"/>
                </a:lnTo>
                <a:lnTo>
                  <a:pt x="0" y="0"/>
                </a:lnTo>
                <a:close/>
              </a:path>
            </a:pathLst>
          </a:custGeom>
          <a:blipFill rotWithShape="1">
            <a:blip r:embed="rId9">
              <a:alphaModFix/>
            </a:blip>
            <a:stretch>
              <a:fillRect b="0" l="0" r="0" t="0"/>
            </a:stretch>
          </a:blipFill>
          <a:ln>
            <a:noFill/>
          </a:ln>
        </p:spPr>
      </p:sp>
      <p:sp>
        <p:nvSpPr>
          <p:cNvPr id="631" name="Google Shape;631;p29"/>
          <p:cNvSpPr txBox="1"/>
          <p:nvPr/>
        </p:nvSpPr>
        <p:spPr>
          <a:xfrm>
            <a:off x="935119" y="1019175"/>
            <a:ext cx="11134675" cy="1219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999" u="none" cap="none" strike="noStrike">
                <a:solidFill>
                  <a:srgbClr val="FF6100"/>
                </a:solidFill>
                <a:latin typeface="Archivo Black"/>
                <a:ea typeface="Archivo Black"/>
                <a:cs typeface="Archivo Black"/>
                <a:sym typeface="Archivo Black"/>
              </a:rPr>
              <a:t>RESOURCE PAGE</a:t>
            </a:r>
            <a:endParaRPr/>
          </a:p>
        </p:txBody>
      </p:sp>
      <p:grpSp>
        <p:nvGrpSpPr>
          <p:cNvPr id="632" name="Google Shape;632;p29"/>
          <p:cNvGrpSpPr/>
          <p:nvPr/>
        </p:nvGrpSpPr>
        <p:grpSpPr>
          <a:xfrm>
            <a:off x="1028700" y="2997050"/>
            <a:ext cx="7038019" cy="6317100"/>
            <a:chOff x="0" y="-47625"/>
            <a:chExt cx="8376600" cy="8422800"/>
          </a:xfrm>
        </p:grpSpPr>
        <p:sp>
          <p:nvSpPr>
            <p:cNvPr id="633" name="Google Shape;633;p29"/>
            <p:cNvSpPr txBox="1"/>
            <p:nvPr/>
          </p:nvSpPr>
          <p:spPr>
            <a:xfrm>
              <a:off x="0" y="-47625"/>
              <a:ext cx="5721900" cy="842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DM Sans"/>
                  <a:ea typeface="DM Sans"/>
                  <a:cs typeface="DM Sans"/>
                  <a:sym typeface="DM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DM Sans"/>
                  <a:ea typeface="DM Sans"/>
                  <a:cs typeface="DM Sans"/>
                  <a:sym typeface="DM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M Sans"/>
                <a:ea typeface="DM Sans"/>
                <a:cs typeface="DM Sans"/>
                <a:sym typeface="DM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DM Sans"/>
                  <a:ea typeface="DM Sans"/>
                  <a:cs typeface="DM Sans"/>
                  <a:sym typeface="DM Sans"/>
                </a:rPr>
                <a:t>Don't forget to delete this page before presenting. </a:t>
              </a:r>
              <a:endParaRPr/>
            </a:p>
          </p:txBody>
        </p:sp>
        <p:sp>
          <p:nvSpPr>
            <p:cNvPr id="634" name="Google Shape;634;p29"/>
            <p:cNvSpPr txBox="1"/>
            <p:nvPr/>
          </p:nvSpPr>
          <p:spPr>
            <a:xfrm>
              <a:off x="0" y="1484757"/>
              <a:ext cx="5289300" cy="1058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This presentation template uses the following free fonts:</a:t>
              </a:r>
              <a:endParaRPr/>
            </a:p>
          </p:txBody>
        </p:sp>
        <p:sp>
          <p:nvSpPr>
            <p:cNvPr id="635" name="Google Shape;635;p29"/>
            <p:cNvSpPr txBox="1"/>
            <p:nvPr/>
          </p:nvSpPr>
          <p:spPr>
            <a:xfrm>
              <a:off x="0" y="3058370"/>
              <a:ext cx="8376600" cy="162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Titles: Archivo Black</a:t>
              </a:r>
              <a:endParaRPr/>
            </a:p>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Headers: </a:t>
              </a:r>
              <a:r>
                <a:rPr lang="en-US" sz="2399">
                  <a:solidFill>
                    <a:schemeClr val="lt1"/>
                  </a:solidFill>
                  <a:latin typeface="DM Sans"/>
                  <a:ea typeface="DM Sans"/>
                  <a:cs typeface="DM Sans"/>
                  <a:sym typeface="DM Sans"/>
                </a:rPr>
                <a:t>Archivo Black</a:t>
              </a:r>
              <a:endParaRPr/>
            </a:p>
            <a:p>
              <a:pPr indent="0" lvl="0" marL="0" marR="0" rtl="0" algn="l">
                <a:lnSpc>
                  <a:spcPct val="115000"/>
                </a:lnSpc>
                <a:spcBef>
                  <a:spcPts val="0"/>
                </a:spcBef>
                <a:spcAft>
                  <a:spcPts val="0"/>
                </a:spcAft>
                <a:buNone/>
              </a:pPr>
              <a:r>
                <a:rPr b="0" i="0" lang="en-US" sz="2399" u="none" cap="none" strike="noStrike">
                  <a:solidFill>
                    <a:srgbClr val="FFFFFF"/>
                  </a:solidFill>
                  <a:latin typeface="DM Sans"/>
                  <a:ea typeface="DM Sans"/>
                  <a:cs typeface="DM Sans"/>
                  <a:sym typeface="DM Sans"/>
                </a:rPr>
                <a:t>Body Copy: </a:t>
              </a:r>
              <a:r>
                <a:rPr lang="en-US" sz="2399">
                  <a:solidFill>
                    <a:srgbClr val="FFFFFF"/>
                  </a:solidFill>
                  <a:latin typeface="DM Sans"/>
                  <a:ea typeface="DM Sans"/>
                  <a:cs typeface="DM Sans"/>
                  <a:sym typeface="DM Sans"/>
                </a:rPr>
                <a:t>DM Sans</a:t>
              </a:r>
              <a:endParaRPr/>
            </a:p>
          </p:txBody>
        </p:sp>
      </p:grpSp>
      <p:pic>
        <p:nvPicPr>
          <p:cNvPr id="636" name="Google Shape;636;p29"/>
          <p:cNvPicPr preferRelativeResize="0"/>
          <p:nvPr/>
        </p:nvPicPr>
        <p:blipFill>
          <a:blip r:embed="rId10">
            <a:alphaModFix/>
          </a:blip>
          <a:stretch>
            <a:fillRect/>
          </a:stretch>
        </p:blipFill>
        <p:spPr>
          <a:xfrm>
            <a:off x="0" y="0"/>
            <a:ext cx="504875" cy="1514651"/>
          </a:xfrm>
          <a:prstGeom prst="rect">
            <a:avLst/>
          </a:prstGeom>
          <a:noFill/>
          <a:ln>
            <a:noFill/>
          </a:ln>
        </p:spPr>
      </p:pic>
      <p:pic>
        <p:nvPicPr>
          <p:cNvPr id="637" name="Google Shape;637;p29"/>
          <p:cNvPicPr preferRelativeResize="0"/>
          <p:nvPr/>
        </p:nvPicPr>
        <p:blipFill>
          <a:blip r:embed="rId11">
            <a:alphaModFix/>
          </a:blip>
          <a:stretch>
            <a:fillRect/>
          </a:stretch>
        </p:blipFill>
        <p:spPr>
          <a:xfrm>
            <a:off x="12210375" y="2617112"/>
            <a:ext cx="1012025" cy="1336125"/>
          </a:xfrm>
          <a:prstGeom prst="rect">
            <a:avLst/>
          </a:prstGeom>
          <a:noFill/>
          <a:ln>
            <a:noFill/>
          </a:ln>
        </p:spPr>
      </p:pic>
      <p:pic>
        <p:nvPicPr>
          <p:cNvPr id="638" name="Google Shape;638;p29"/>
          <p:cNvPicPr preferRelativeResize="0"/>
          <p:nvPr/>
        </p:nvPicPr>
        <p:blipFill>
          <a:blip r:embed="rId12">
            <a:alphaModFix/>
          </a:blip>
          <a:stretch>
            <a:fillRect/>
          </a:stretch>
        </p:blipFill>
        <p:spPr>
          <a:xfrm>
            <a:off x="13999640" y="2549064"/>
            <a:ext cx="1295700" cy="1218437"/>
          </a:xfrm>
          <a:prstGeom prst="rect">
            <a:avLst/>
          </a:prstGeom>
          <a:noFill/>
          <a:ln>
            <a:noFill/>
          </a:ln>
        </p:spPr>
      </p:pic>
      <p:pic>
        <p:nvPicPr>
          <p:cNvPr id="639" name="Google Shape;639;p29"/>
          <p:cNvPicPr preferRelativeResize="0"/>
          <p:nvPr/>
        </p:nvPicPr>
        <p:blipFill>
          <a:blip r:embed="rId13">
            <a:alphaModFix/>
          </a:blip>
          <a:stretch>
            <a:fillRect/>
          </a:stretch>
        </p:blipFill>
        <p:spPr>
          <a:xfrm>
            <a:off x="10291323" y="4418911"/>
            <a:ext cx="1159250" cy="1252551"/>
          </a:xfrm>
          <a:prstGeom prst="rect">
            <a:avLst/>
          </a:prstGeom>
          <a:noFill/>
          <a:ln>
            <a:noFill/>
          </a:ln>
        </p:spPr>
      </p:pic>
      <p:pic>
        <p:nvPicPr>
          <p:cNvPr id="640" name="Google Shape;640;p29"/>
          <p:cNvPicPr preferRelativeResize="0"/>
          <p:nvPr/>
        </p:nvPicPr>
        <p:blipFill>
          <a:blip r:embed="rId14">
            <a:alphaModFix/>
          </a:blip>
          <a:stretch>
            <a:fillRect/>
          </a:stretch>
        </p:blipFill>
        <p:spPr>
          <a:xfrm>
            <a:off x="12141023" y="4455635"/>
            <a:ext cx="1205900" cy="1179094"/>
          </a:xfrm>
          <a:prstGeom prst="rect">
            <a:avLst/>
          </a:prstGeom>
          <a:noFill/>
          <a:ln>
            <a:noFill/>
          </a:ln>
        </p:spPr>
      </p:pic>
      <p:pic>
        <p:nvPicPr>
          <p:cNvPr id="641" name="Google Shape;641;p29"/>
          <p:cNvPicPr preferRelativeResize="0"/>
          <p:nvPr/>
        </p:nvPicPr>
        <p:blipFill>
          <a:blip r:embed="rId15">
            <a:alphaModFix/>
          </a:blip>
          <a:stretch>
            <a:fillRect/>
          </a:stretch>
        </p:blipFill>
        <p:spPr>
          <a:xfrm>
            <a:off x="15948875" y="4333473"/>
            <a:ext cx="1115600" cy="1302502"/>
          </a:xfrm>
          <a:prstGeom prst="rect">
            <a:avLst/>
          </a:prstGeom>
          <a:noFill/>
          <a:ln>
            <a:noFill/>
          </a:ln>
        </p:spPr>
      </p:pic>
      <p:pic>
        <p:nvPicPr>
          <p:cNvPr id="642" name="Google Shape;642;p29"/>
          <p:cNvPicPr preferRelativeResize="0"/>
          <p:nvPr/>
        </p:nvPicPr>
        <p:blipFill>
          <a:blip r:embed="rId16">
            <a:alphaModFix/>
          </a:blip>
          <a:stretch>
            <a:fillRect/>
          </a:stretch>
        </p:blipFill>
        <p:spPr>
          <a:xfrm>
            <a:off x="14167950" y="6121629"/>
            <a:ext cx="1115600" cy="1314821"/>
          </a:xfrm>
          <a:prstGeom prst="rect">
            <a:avLst/>
          </a:prstGeom>
          <a:noFill/>
          <a:ln>
            <a:noFill/>
          </a:ln>
        </p:spPr>
      </p:pic>
      <p:pic>
        <p:nvPicPr>
          <p:cNvPr id="643" name="Google Shape;643;p29"/>
          <p:cNvPicPr preferRelativeResize="0"/>
          <p:nvPr/>
        </p:nvPicPr>
        <p:blipFill>
          <a:blip r:embed="rId17">
            <a:alphaModFix/>
          </a:blip>
          <a:stretch>
            <a:fillRect/>
          </a:stretch>
        </p:blipFill>
        <p:spPr>
          <a:xfrm>
            <a:off x="15964348" y="6150783"/>
            <a:ext cx="1084650" cy="1112040"/>
          </a:xfrm>
          <a:prstGeom prst="rect">
            <a:avLst/>
          </a:prstGeom>
          <a:noFill/>
          <a:ln>
            <a:noFill/>
          </a:ln>
        </p:spPr>
      </p:pic>
      <p:pic>
        <p:nvPicPr>
          <p:cNvPr id="644" name="Google Shape;644;p29"/>
          <p:cNvPicPr preferRelativeResize="0"/>
          <p:nvPr/>
        </p:nvPicPr>
        <p:blipFill>
          <a:blip r:embed="rId18">
            <a:alphaModFix/>
          </a:blip>
          <a:stretch>
            <a:fillRect/>
          </a:stretch>
        </p:blipFill>
        <p:spPr>
          <a:xfrm>
            <a:off x="12162160" y="7949909"/>
            <a:ext cx="1084650" cy="1428415"/>
          </a:xfrm>
          <a:prstGeom prst="rect">
            <a:avLst/>
          </a:prstGeom>
          <a:noFill/>
          <a:ln>
            <a:noFill/>
          </a:ln>
        </p:spPr>
      </p:pic>
      <p:pic>
        <p:nvPicPr>
          <p:cNvPr id="645" name="Google Shape;645;p29"/>
          <p:cNvPicPr preferRelativeResize="0"/>
          <p:nvPr/>
        </p:nvPicPr>
        <p:blipFill>
          <a:blip r:embed="rId19">
            <a:alphaModFix/>
          </a:blip>
          <a:stretch>
            <a:fillRect/>
          </a:stretch>
        </p:blipFill>
        <p:spPr>
          <a:xfrm flipH="1">
            <a:off x="14167950" y="8086061"/>
            <a:ext cx="1115600" cy="11560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cxnSp>
        <p:nvCxnSpPr>
          <p:cNvPr id="139" name="Google Shape;139;p12"/>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140" name="Google Shape;140;p12"/>
          <p:cNvGrpSpPr/>
          <p:nvPr/>
        </p:nvGrpSpPr>
        <p:grpSpPr>
          <a:xfrm>
            <a:off x="14271528" y="588643"/>
            <a:ext cx="3088625" cy="471477"/>
            <a:chOff x="0" y="0"/>
            <a:chExt cx="4118167" cy="628636"/>
          </a:xfrm>
        </p:grpSpPr>
        <p:sp>
          <p:nvSpPr>
            <p:cNvPr id="141" name="Google Shape;141;p12"/>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142" name="Google Shape;142;p12"/>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grpSp>
        <p:nvGrpSpPr>
          <p:cNvPr id="143" name="Google Shape;143;p12"/>
          <p:cNvGrpSpPr/>
          <p:nvPr/>
        </p:nvGrpSpPr>
        <p:grpSpPr>
          <a:xfrm>
            <a:off x="1135305" y="3755395"/>
            <a:ext cx="1007105" cy="1007105"/>
            <a:chOff x="0" y="0"/>
            <a:chExt cx="812800" cy="812800"/>
          </a:xfrm>
        </p:grpSpPr>
        <p:sp>
          <p:nvSpPr>
            <p:cNvPr id="144" name="Google Shape;14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2"/>
          <p:cNvGrpSpPr/>
          <p:nvPr/>
        </p:nvGrpSpPr>
        <p:grpSpPr>
          <a:xfrm>
            <a:off x="8675366" y="3755395"/>
            <a:ext cx="1007105" cy="1007105"/>
            <a:chOff x="0" y="0"/>
            <a:chExt cx="812800" cy="812800"/>
          </a:xfrm>
        </p:grpSpPr>
        <p:sp>
          <p:nvSpPr>
            <p:cNvPr id="147" name="Google Shape;1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a:off x="1135305" y="6489842"/>
            <a:ext cx="1007105" cy="1007105"/>
            <a:chOff x="0" y="0"/>
            <a:chExt cx="812800" cy="812800"/>
          </a:xfrm>
        </p:grpSpPr>
        <p:sp>
          <p:nvSpPr>
            <p:cNvPr id="150" name="Google Shape;1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2"/>
          <p:cNvGrpSpPr/>
          <p:nvPr/>
        </p:nvGrpSpPr>
        <p:grpSpPr>
          <a:xfrm>
            <a:off x="8675366" y="6489842"/>
            <a:ext cx="1007105" cy="1007105"/>
            <a:chOff x="0" y="0"/>
            <a:chExt cx="812800" cy="812800"/>
          </a:xfrm>
        </p:grpSpPr>
        <p:sp>
          <p:nvSpPr>
            <p:cNvPr id="153" name="Google Shape;15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5" name="Google Shape;155;p12"/>
          <p:cNvCxnSpPr/>
          <p:nvPr/>
        </p:nvCxnSpPr>
        <p:spPr>
          <a:xfrm>
            <a:off x="504864" y="1385695"/>
            <a:ext cx="17783136" cy="0"/>
          </a:xfrm>
          <a:prstGeom prst="straightConnector1">
            <a:avLst/>
          </a:prstGeom>
          <a:noFill/>
          <a:ln cap="flat" cmpd="sng" w="28575">
            <a:solidFill>
              <a:srgbClr val="000000"/>
            </a:solidFill>
            <a:prstDash val="solid"/>
            <a:round/>
            <a:headEnd len="sm" w="sm" type="none"/>
            <a:tailEnd len="sm" w="sm" type="none"/>
          </a:ln>
        </p:spPr>
      </p:cxnSp>
      <p:sp>
        <p:nvSpPr>
          <p:cNvPr id="156" name="Google Shape;156;p12"/>
          <p:cNvSpPr txBox="1"/>
          <p:nvPr/>
        </p:nvSpPr>
        <p:spPr>
          <a:xfrm>
            <a:off x="2312793" y="3964619"/>
            <a:ext cx="5262112"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INTRODUCTION</a:t>
            </a:r>
            <a:endParaRPr/>
          </a:p>
        </p:txBody>
      </p:sp>
      <p:sp>
        <p:nvSpPr>
          <p:cNvPr id="157" name="Google Shape;157;p12"/>
          <p:cNvSpPr txBox="1"/>
          <p:nvPr/>
        </p:nvSpPr>
        <p:spPr>
          <a:xfrm>
            <a:off x="1286522" y="3920840"/>
            <a:ext cx="1026270"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FFFF"/>
                </a:solidFill>
                <a:latin typeface="Archivo Black"/>
                <a:ea typeface="Archivo Black"/>
                <a:cs typeface="Archivo Black"/>
                <a:sym typeface="Archivo Black"/>
              </a:rPr>
              <a:t>01</a:t>
            </a:r>
            <a:endParaRPr/>
          </a:p>
        </p:txBody>
      </p:sp>
      <p:sp>
        <p:nvSpPr>
          <p:cNvPr id="158" name="Google Shape;158;p12"/>
          <p:cNvSpPr txBox="1"/>
          <p:nvPr/>
        </p:nvSpPr>
        <p:spPr>
          <a:xfrm>
            <a:off x="1286522" y="6655287"/>
            <a:ext cx="1026270"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FFFF"/>
                </a:solidFill>
                <a:latin typeface="Archivo Black"/>
                <a:ea typeface="Archivo Black"/>
                <a:cs typeface="Archivo Black"/>
                <a:sym typeface="Archivo Black"/>
              </a:rPr>
              <a:t>03</a:t>
            </a:r>
            <a:endParaRPr/>
          </a:p>
        </p:txBody>
      </p:sp>
      <p:sp>
        <p:nvSpPr>
          <p:cNvPr id="159" name="Google Shape;159;p12"/>
          <p:cNvSpPr txBox="1"/>
          <p:nvPr/>
        </p:nvSpPr>
        <p:spPr>
          <a:xfrm>
            <a:off x="8821710" y="3920840"/>
            <a:ext cx="1026270"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FFFF"/>
                </a:solidFill>
                <a:latin typeface="Archivo Black"/>
                <a:ea typeface="Archivo Black"/>
                <a:cs typeface="Archivo Black"/>
                <a:sym typeface="Archivo Black"/>
              </a:rPr>
              <a:t>02</a:t>
            </a:r>
            <a:endParaRPr/>
          </a:p>
        </p:txBody>
      </p:sp>
      <p:sp>
        <p:nvSpPr>
          <p:cNvPr id="160" name="Google Shape;160;p12"/>
          <p:cNvSpPr txBox="1"/>
          <p:nvPr/>
        </p:nvSpPr>
        <p:spPr>
          <a:xfrm>
            <a:off x="8821710" y="6655287"/>
            <a:ext cx="1026270"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FFFF"/>
                </a:solidFill>
                <a:latin typeface="Archivo Black"/>
                <a:ea typeface="Archivo Black"/>
                <a:cs typeface="Archivo Black"/>
                <a:sym typeface="Archivo Black"/>
              </a:rPr>
              <a:t>04</a:t>
            </a:r>
            <a:endParaRPr/>
          </a:p>
        </p:txBody>
      </p:sp>
      <p:sp>
        <p:nvSpPr>
          <p:cNvPr id="161" name="Google Shape;161;p12"/>
          <p:cNvSpPr txBox="1"/>
          <p:nvPr/>
        </p:nvSpPr>
        <p:spPr>
          <a:xfrm>
            <a:off x="2312793" y="6470792"/>
            <a:ext cx="6061043"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MARKET ANALYSIS</a:t>
            </a:r>
            <a:endParaRPr/>
          </a:p>
        </p:txBody>
      </p:sp>
      <p:sp>
        <p:nvSpPr>
          <p:cNvPr id="162" name="Google Shape;162;p12"/>
          <p:cNvSpPr txBox="1"/>
          <p:nvPr/>
        </p:nvSpPr>
        <p:spPr>
          <a:xfrm>
            <a:off x="9964009" y="3964619"/>
            <a:ext cx="7539787"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EXECUTIVE SUMMARY</a:t>
            </a:r>
            <a:endParaRPr/>
          </a:p>
        </p:txBody>
      </p:sp>
      <p:sp>
        <p:nvSpPr>
          <p:cNvPr id="163" name="Google Shape;163;p12"/>
          <p:cNvSpPr txBox="1"/>
          <p:nvPr/>
        </p:nvSpPr>
        <p:spPr>
          <a:xfrm>
            <a:off x="9964009" y="6470792"/>
            <a:ext cx="7539787"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INSURANCE PLAN </a:t>
            </a:r>
            <a:endParaRPr/>
          </a:p>
        </p:txBody>
      </p:sp>
      <p:sp>
        <p:nvSpPr>
          <p:cNvPr id="164" name="Google Shape;164;p12"/>
          <p:cNvSpPr txBox="1"/>
          <p:nvPr/>
        </p:nvSpPr>
        <p:spPr>
          <a:xfrm>
            <a:off x="2312793" y="4896583"/>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65" name="Google Shape;165;p12"/>
          <p:cNvSpPr txBox="1"/>
          <p:nvPr/>
        </p:nvSpPr>
        <p:spPr>
          <a:xfrm>
            <a:off x="2312793" y="7449323"/>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66" name="Google Shape;166;p12"/>
          <p:cNvSpPr txBox="1"/>
          <p:nvPr/>
        </p:nvSpPr>
        <p:spPr>
          <a:xfrm>
            <a:off x="9964009" y="4896583"/>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67" name="Google Shape;167;p12"/>
          <p:cNvSpPr txBox="1"/>
          <p:nvPr/>
        </p:nvSpPr>
        <p:spPr>
          <a:xfrm>
            <a:off x="9964009" y="7449323"/>
            <a:ext cx="3306074"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68" name="Google Shape;168;p12"/>
          <p:cNvSpPr txBox="1"/>
          <p:nvPr/>
        </p:nvSpPr>
        <p:spPr>
          <a:xfrm>
            <a:off x="1135305" y="1964754"/>
            <a:ext cx="12711317"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TABLE OF CONTENTS</a:t>
            </a:r>
            <a:endParaRPr/>
          </a:p>
        </p:txBody>
      </p:sp>
      <p:grpSp>
        <p:nvGrpSpPr>
          <p:cNvPr id="169" name="Google Shape;169;p12"/>
          <p:cNvGrpSpPr/>
          <p:nvPr/>
        </p:nvGrpSpPr>
        <p:grpSpPr>
          <a:xfrm>
            <a:off x="16708146" y="9258300"/>
            <a:ext cx="652007" cy="451697"/>
            <a:chOff x="0" y="0"/>
            <a:chExt cx="1173245" cy="812800"/>
          </a:xfrm>
        </p:grpSpPr>
        <p:sp>
          <p:nvSpPr>
            <p:cNvPr id="170" name="Google Shape;170;p12"/>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171" name="Google Shape;171;p12"/>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2" name="Google Shape;172;p12"/>
          <p:cNvCxnSpPr/>
          <p:nvPr/>
        </p:nvCxnSpPr>
        <p:spPr>
          <a:xfrm>
            <a:off x="581287" y="8812013"/>
            <a:ext cx="17783136" cy="0"/>
          </a:xfrm>
          <a:prstGeom prst="straightConnector1">
            <a:avLst/>
          </a:prstGeom>
          <a:noFill/>
          <a:ln cap="flat" cmpd="sng" w="28575">
            <a:solidFill>
              <a:srgbClr val="FF6100"/>
            </a:solidFill>
            <a:prstDash val="solid"/>
            <a:round/>
            <a:headEnd len="sm" w="sm" type="none"/>
            <a:tailEnd len="sm" w="sm" type="none"/>
          </a:ln>
        </p:spPr>
      </p:cxnSp>
      <p:pic>
        <p:nvPicPr>
          <p:cNvPr id="173" name="Google Shape;173;p12"/>
          <p:cNvPicPr preferRelativeResize="0"/>
          <p:nvPr/>
        </p:nvPicPr>
        <p:blipFill>
          <a:blip r:embed="rId4">
            <a:alphaModFix/>
          </a:blip>
          <a:stretch>
            <a:fillRect/>
          </a:stretch>
        </p:blipFill>
        <p:spPr>
          <a:xfrm>
            <a:off x="0" y="0"/>
            <a:ext cx="504875" cy="15146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9" name="Shape 649"/>
        <p:cNvGrpSpPr/>
        <p:nvPr/>
      </p:nvGrpSpPr>
      <p:grpSpPr>
        <a:xfrm>
          <a:off x="0" y="0"/>
          <a:ext cx="0" cy="0"/>
          <a:chOff x="0" y="0"/>
          <a:chExt cx="0" cy="0"/>
        </a:xfrm>
      </p:grpSpPr>
      <p:sp>
        <p:nvSpPr>
          <p:cNvPr id="650" name="Google Shape;650;p30"/>
          <p:cNvSpPr txBox="1"/>
          <p:nvPr/>
        </p:nvSpPr>
        <p:spPr>
          <a:xfrm>
            <a:off x="5280936" y="1100137"/>
            <a:ext cx="7726128" cy="1219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7999" u="none" cap="none" strike="noStrike">
                <a:solidFill>
                  <a:srgbClr val="FF6100"/>
                </a:solidFill>
                <a:latin typeface="Archivo Black"/>
                <a:ea typeface="Archivo Black"/>
                <a:cs typeface="Archivo Black"/>
                <a:sym typeface="Archivo Black"/>
              </a:rPr>
              <a:t>CREDITS</a:t>
            </a:r>
            <a:endParaRPr/>
          </a:p>
        </p:txBody>
      </p:sp>
      <p:sp>
        <p:nvSpPr>
          <p:cNvPr id="651" name="Google Shape;651;p30"/>
          <p:cNvSpPr txBox="1"/>
          <p:nvPr/>
        </p:nvSpPr>
        <p:spPr>
          <a:xfrm>
            <a:off x="3238810" y="5087943"/>
            <a:ext cx="11810379"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652" name="Google Shape;652;p30"/>
          <p:cNvSpPr txBox="1"/>
          <p:nvPr/>
        </p:nvSpPr>
        <p:spPr>
          <a:xfrm>
            <a:off x="2818025" y="5835055"/>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Pexels for the photos</a:t>
            </a:r>
            <a:endParaRPr/>
          </a:p>
        </p:txBody>
      </p:sp>
      <p:sp>
        <p:nvSpPr>
          <p:cNvPr id="653" name="Google Shape;653;p30"/>
          <p:cNvSpPr txBox="1"/>
          <p:nvPr/>
        </p:nvSpPr>
        <p:spPr>
          <a:xfrm>
            <a:off x="2818025" y="7345720"/>
            <a:ext cx="12651949" cy="1219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7999" u="none" cap="none" strike="noStrike">
                <a:solidFill>
                  <a:srgbClr val="FF6100"/>
                </a:solidFill>
                <a:latin typeface="Archivo Black"/>
                <a:ea typeface="Archivo Black"/>
                <a:cs typeface="Archivo Black"/>
                <a:sym typeface="Archivo Black"/>
              </a:rPr>
              <a:t>HAPPY DESIGNING! </a:t>
            </a:r>
            <a:endParaRPr/>
          </a:p>
        </p:txBody>
      </p:sp>
      <p:grpSp>
        <p:nvGrpSpPr>
          <p:cNvPr id="654" name="Google Shape;654;p30"/>
          <p:cNvGrpSpPr/>
          <p:nvPr/>
        </p:nvGrpSpPr>
        <p:grpSpPr>
          <a:xfrm>
            <a:off x="-2552661" y="-196690"/>
            <a:ext cx="3086100" cy="10483690"/>
            <a:chOff x="0" y="-47625"/>
            <a:chExt cx="812800" cy="2761136"/>
          </a:xfrm>
        </p:grpSpPr>
        <p:sp>
          <p:nvSpPr>
            <p:cNvPr id="655" name="Google Shape;655;p30"/>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656" name="Google Shape;656;p30"/>
            <p:cNvSpPr txBox="1"/>
            <p:nvPr/>
          </p:nvSpPr>
          <p:spPr>
            <a:xfrm>
              <a:off x="0" y="-47625"/>
              <a:ext cx="812800" cy="27611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7" name="Google Shape;657;p30"/>
          <p:cNvCxnSpPr/>
          <p:nvPr/>
        </p:nvCxnSpPr>
        <p:spPr>
          <a:xfrm rot="10800000">
            <a:off x="519152"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658" name="Google Shape;658;p30"/>
          <p:cNvGrpSpPr/>
          <p:nvPr/>
        </p:nvGrpSpPr>
        <p:grpSpPr>
          <a:xfrm>
            <a:off x="14271528" y="588643"/>
            <a:ext cx="3088625" cy="471477"/>
            <a:chOff x="0" y="0"/>
            <a:chExt cx="4118167" cy="628636"/>
          </a:xfrm>
        </p:grpSpPr>
        <p:sp>
          <p:nvSpPr>
            <p:cNvPr id="659" name="Google Shape;659;p30"/>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660" name="Google Shape;660;p30"/>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pic>
        <p:nvPicPr>
          <p:cNvPr id="661" name="Google Shape;661;p30"/>
          <p:cNvPicPr preferRelativeResize="0"/>
          <p:nvPr/>
        </p:nvPicPr>
        <p:blipFill>
          <a:blip r:embed="rId4">
            <a:alphaModFix/>
          </a:blip>
          <a:stretch>
            <a:fillRect/>
          </a:stretch>
        </p:blipFill>
        <p:spPr>
          <a:xfrm>
            <a:off x="0" y="0"/>
            <a:ext cx="504875" cy="1514651"/>
          </a:xfrm>
          <a:prstGeom prst="rect">
            <a:avLst/>
          </a:prstGeom>
          <a:noFill/>
          <a:ln>
            <a:noFill/>
          </a:ln>
        </p:spPr>
      </p:pic>
      <p:pic>
        <p:nvPicPr>
          <p:cNvPr id="662" name="Google Shape;662;p30"/>
          <p:cNvPicPr preferRelativeResize="0"/>
          <p:nvPr/>
        </p:nvPicPr>
        <p:blipFill>
          <a:blip r:embed="rId5">
            <a:alphaModFix/>
          </a:blip>
          <a:stretch>
            <a:fillRect/>
          </a:stretch>
        </p:blipFill>
        <p:spPr>
          <a:xfrm>
            <a:off x="6114700" y="2946312"/>
            <a:ext cx="6058599" cy="151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3"/>
          <p:cNvPicPr preferRelativeResize="0"/>
          <p:nvPr/>
        </p:nvPicPr>
        <p:blipFill>
          <a:blip r:embed="rId3">
            <a:alphaModFix/>
          </a:blip>
          <a:stretch>
            <a:fillRect/>
          </a:stretch>
        </p:blipFill>
        <p:spPr>
          <a:xfrm>
            <a:off x="41352" y="0"/>
            <a:ext cx="18288000" cy="12189037"/>
          </a:xfrm>
          <a:prstGeom prst="rect">
            <a:avLst/>
          </a:prstGeom>
          <a:noFill/>
          <a:ln>
            <a:noFill/>
          </a:ln>
        </p:spPr>
      </p:pic>
      <p:grpSp>
        <p:nvGrpSpPr>
          <p:cNvPr id="179" name="Google Shape;179;p13"/>
          <p:cNvGrpSpPr/>
          <p:nvPr/>
        </p:nvGrpSpPr>
        <p:grpSpPr>
          <a:xfrm>
            <a:off x="0" y="4962674"/>
            <a:ext cx="18380738" cy="6995108"/>
            <a:chOff x="0" y="-47625"/>
            <a:chExt cx="4841018" cy="1842333"/>
          </a:xfrm>
        </p:grpSpPr>
        <p:sp>
          <p:nvSpPr>
            <p:cNvPr id="180" name="Google Shape;180;p13"/>
            <p:cNvSpPr/>
            <p:nvPr/>
          </p:nvSpPr>
          <p:spPr>
            <a:xfrm>
              <a:off x="0" y="0"/>
              <a:ext cx="4841018" cy="1794708"/>
            </a:xfrm>
            <a:custGeom>
              <a:rect b="b" l="l" r="r" t="t"/>
              <a:pathLst>
                <a:path extrusionOk="0" h="1794708" w="4841018">
                  <a:moveTo>
                    <a:pt x="0" y="0"/>
                  </a:moveTo>
                  <a:lnTo>
                    <a:pt x="4841018" y="0"/>
                  </a:lnTo>
                  <a:lnTo>
                    <a:pt x="4841018" y="1794708"/>
                  </a:lnTo>
                  <a:lnTo>
                    <a:pt x="0" y="1794708"/>
                  </a:lnTo>
                  <a:close/>
                </a:path>
              </a:pathLst>
            </a:custGeom>
            <a:solidFill>
              <a:srgbClr val="000000"/>
            </a:solidFill>
            <a:ln>
              <a:noFill/>
            </a:ln>
          </p:spPr>
        </p:sp>
        <p:sp>
          <p:nvSpPr>
            <p:cNvPr id="181" name="Google Shape;181;p13"/>
            <p:cNvSpPr txBox="1"/>
            <p:nvPr/>
          </p:nvSpPr>
          <p:spPr>
            <a:xfrm>
              <a:off x="0" y="-47625"/>
              <a:ext cx="4841018" cy="1842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3"/>
          <p:cNvSpPr txBox="1"/>
          <p:nvPr/>
        </p:nvSpPr>
        <p:spPr>
          <a:xfrm>
            <a:off x="1028700" y="5818375"/>
            <a:ext cx="10043485"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INTRODUCTION</a:t>
            </a:r>
            <a:endParaRPr/>
          </a:p>
        </p:txBody>
      </p:sp>
      <p:cxnSp>
        <p:nvCxnSpPr>
          <p:cNvPr id="183" name="Google Shape;183;p13"/>
          <p:cNvCxnSpPr/>
          <p:nvPr/>
        </p:nvCxnSpPr>
        <p:spPr>
          <a:xfrm>
            <a:off x="0" y="5549322"/>
            <a:ext cx="18380738" cy="0"/>
          </a:xfrm>
          <a:prstGeom prst="straightConnector1">
            <a:avLst/>
          </a:prstGeom>
          <a:noFill/>
          <a:ln cap="flat" cmpd="sng" w="28575">
            <a:solidFill>
              <a:srgbClr val="FFFFFF"/>
            </a:solidFill>
            <a:prstDash val="solid"/>
            <a:round/>
            <a:headEnd len="sm" w="sm" type="none"/>
            <a:tailEnd len="sm" w="sm" type="none"/>
          </a:ln>
        </p:spPr>
      </p:cxnSp>
      <p:cxnSp>
        <p:nvCxnSpPr>
          <p:cNvPr id="184" name="Google Shape;184;p13"/>
          <p:cNvCxnSpPr/>
          <p:nvPr/>
        </p:nvCxnSpPr>
        <p:spPr>
          <a:xfrm>
            <a:off x="0" y="1437241"/>
            <a:ext cx="18380738" cy="0"/>
          </a:xfrm>
          <a:prstGeom prst="straightConnector1">
            <a:avLst/>
          </a:prstGeom>
          <a:noFill/>
          <a:ln cap="flat" cmpd="sng" w="28575">
            <a:solidFill>
              <a:srgbClr val="FF6100"/>
            </a:solidFill>
            <a:prstDash val="solid"/>
            <a:round/>
            <a:headEnd len="sm" w="sm" type="none"/>
            <a:tailEnd len="sm" w="sm" type="none"/>
          </a:ln>
        </p:spPr>
      </p:cxnSp>
      <p:sp>
        <p:nvSpPr>
          <p:cNvPr id="185" name="Google Shape;185;p13"/>
          <p:cNvSpPr txBox="1"/>
          <p:nvPr/>
        </p:nvSpPr>
        <p:spPr>
          <a:xfrm>
            <a:off x="1028700" y="7256590"/>
            <a:ext cx="13459546" cy="2082016"/>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Welcome to a journey of exploration and discovery. In this immersive experience, we will delve into fascinating realms of knowledge and unlock the mysteries of the world around us. Prepare to be captivated by the wonders that await as we embark on this intellectual adventure together. Let us open our minds to new ideas, embrace diversity of thought, and engage in thought-provoking discussions that will broaden our horizons. </a:t>
            </a:r>
            <a:endParaRPr/>
          </a:p>
        </p:txBody>
      </p:sp>
      <p:grpSp>
        <p:nvGrpSpPr>
          <p:cNvPr id="186" name="Google Shape;186;p13"/>
          <p:cNvGrpSpPr/>
          <p:nvPr/>
        </p:nvGrpSpPr>
        <p:grpSpPr>
          <a:xfrm>
            <a:off x="16708146" y="9258300"/>
            <a:ext cx="652007" cy="451697"/>
            <a:chOff x="0" y="0"/>
            <a:chExt cx="1173245" cy="812800"/>
          </a:xfrm>
        </p:grpSpPr>
        <p:sp>
          <p:nvSpPr>
            <p:cNvPr id="187" name="Google Shape;187;p13"/>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188" name="Google Shape;188;p13"/>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3"/>
          <p:cNvGrpSpPr/>
          <p:nvPr/>
        </p:nvGrpSpPr>
        <p:grpSpPr>
          <a:xfrm>
            <a:off x="14271528" y="588643"/>
            <a:ext cx="3088625" cy="471477"/>
            <a:chOff x="0" y="0"/>
            <a:chExt cx="4118167" cy="628636"/>
          </a:xfrm>
        </p:grpSpPr>
        <p:sp>
          <p:nvSpPr>
            <p:cNvPr id="190" name="Google Shape;190;p13"/>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4">
                <a:alphaModFix/>
              </a:blip>
              <a:stretch>
                <a:fillRect b="0" l="0" r="0" t="0"/>
              </a:stretch>
            </a:blipFill>
            <a:ln>
              <a:noFill/>
            </a:ln>
          </p:spPr>
        </p:sp>
        <p:sp>
          <p:nvSpPr>
            <p:cNvPr id="191" name="Google Shape;191;p13"/>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4"/>
          <p:cNvPicPr preferRelativeResize="0"/>
          <p:nvPr/>
        </p:nvPicPr>
        <p:blipFill>
          <a:blip r:embed="rId3">
            <a:alphaModFix/>
          </a:blip>
          <a:stretch>
            <a:fillRect/>
          </a:stretch>
        </p:blipFill>
        <p:spPr>
          <a:xfrm>
            <a:off x="533425" y="1396350"/>
            <a:ext cx="17768852" cy="4945397"/>
          </a:xfrm>
          <a:prstGeom prst="rect">
            <a:avLst/>
          </a:prstGeom>
          <a:noFill/>
          <a:ln>
            <a:noFill/>
          </a:ln>
        </p:spPr>
      </p:pic>
      <p:grpSp>
        <p:nvGrpSpPr>
          <p:cNvPr id="197" name="Google Shape;197;p14"/>
          <p:cNvGrpSpPr/>
          <p:nvPr/>
        </p:nvGrpSpPr>
        <p:grpSpPr>
          <a:xfrm>
            <a:off x="14271528" y="588643"/>
            <a:ext cx="3088625" cy="471477"/>
            <a:chOff x="0" y="0"/>
            <a:chExt cx="4118167" cy="628636"/>
          </a:xfrm>
        </p:grpSpPr>
        <p:sp>
          <p:nvSpPr>
            <p:cNvPr id="198" name="Google Shape;198;p14"/>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4">
                <a:alphaModFix/>
              </a:blip>
              <a:stretch>
                <a:fillRect b="0" l="0" r="0" t="0"/>
              </a:stretch>
            </a:blipFill>
            <a:ln>
              <a:noFill/>
            </a:ln>
          </p:spPr>
        </p:sp>
        <p:sp>
          <p:nvSpPr>
            <p:cNvPr id="199" name="Google Shape;199;p14"/>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cxnSp>
        <p:nvCxnSpPr>
          <p:cNvPr id="200" name="Google Shape;200;p14"/>
          <p:cNvCxnSpPr/>
          <p:nvPr/>
        </p:nvCxnSpPr>
        <p:spPr>
          <a:xfrm>
            <a:off x="519152" y="1385695"/>
            <a:ext cx="17768848" cy="0"/>
          </a:xfrm>
          <a:prstGeom prst="straightConnector1">
            <a:avLst/>
          </a:prstGeom>
          <a:noFill/>
          <a:ln cap="flat" cmpd="sng" w="28575">
            <a:solidFill>
              <a:srgbClr val="000000"/>
            </a:solidFill>
            <a:prstDash val="solid"/>
            <a:round/>
            <a:headEnd len="sm" w="sm" type="none"/>
            <a:tailEnd len="sm" w="sm" type="none"/>
          </a:ln>
        </p:spPr>
      </p:cxnSp>
      <p:cxnSp>
        <p:nvCxnSpPr>
          <p:cNvPr id="201" name="Google Shape;201;p14"/>
          <p:cNvCxnSpPr/>
          <p:nvPr/>
        </p:nvCxnSpPr>
        <p:spPr>
          <a:xfrm>
            <a:off x="519152" y="6345053"/>
            <a:ext cx="17768848" cy="0"/>
          </a:xfrm>
          <a:prstGeom prst="straightConnector1">
            <a:avLst/>
          </a:prstGeom>
          <a:noFill/>
          <a:ln cap="flat" cmpd="sng" w="28575">
            <a:solidFill>
              <a:srgbClr val="000000"/>
            </a:solidFill>
            <a:prstDash val="solid"/>
            <a:round/>
            <a:headEnd len="sm" w="sm" type="none"/>
            <a:tailEnd len="sm" w="sm" type="none"/>
          </a:ln>
        </p:spPr>
      </p:cxnSp>
      <p:cxnSp>
        <p:nvCxnSpPr>
          <p:cNvPr id="202" name="Google Shape;202;p14"/>
          <p:cNvCxnSpPr/>
          <p:nvPr/>
        </p:nvCxnSpPr>
        <p:spPr>
          <a:xfrm>
            <a:off x="519152" y="8995401"/>
            <a:ext cx="17768848" cy="0"/>
          </a:xfrm>
          <a:prstGeom prst="straightConnector1">
            <a:avLst/>
          </a:prstGeom>
          <a:noFill/>
          <a:ln cap="flat" cmpd="sng" w="28575">
            <a:solidFill>
              <a:srgbClr val="000000"/>
            </a:solidFill>
            <a:prstDash val="solid"/>
            <a:round/>
            <a:headEnd len="sm" w="sm" type="none"/>
            <a:tailEnd len="sm" w="sm" type="none"/>
          </a:ln>
        </p:spPr>
      </p:cxnSp>
      <p:grpSp>
        <p:nvGrpSpPr>
          <p:cNvPr id="203" name="Google Shape;203;p14"/>
          <p:cNvGrpSpPr/>
          <p:nvPr/>
        </p:nvGrpSpPr>
        <p:grpSpPr>
          <a:xfrm>
            <a:off x="504864" y="8828862"/>
            <a:ext cx="17783136" cy="1458138"/>
            <a:chOff x="0" y="-47625"/>
            <a:chExt cx="4683624" cy="384036"/>
          </a:xfrm>
        </p:grpSpPr>
        <p:sp>
          <p:nvSpPr>
            <p:cNvPr id="204" name="Google Shape;204;p14"/>
            <p:cNvSpPr/>
            <p:nvPr/>
          </p:nvSpPr>
          <p:spPr>
            <a:xfrm>
              <a:off x="0" y="0"/>
              <a:ext cx="4683624" cy="336411"/>
            </a:xfrm>
            <a:custGeom>
              <a:rect b="b" l="l" r="r" t="t"/>
              <a:pathLst>
                <a:path extrusionOk="0" h="336411" w="4683624">
                  <a:moveTo>
                    <a:pt x="0" y="0"/>
                  </a:moveTo>
                  <a:lnTo>
                    <a:pt x="4683624" y="0"/>
                  </a:lnTo>
                  <a:lnTo>
                    <a:pt x="4683624" y="336411"/>
                  </a:lnTo>
                  <a:lnTo>
                    <a:pt x="0" y="336411"/>
                  </a:lnTo>
                  <a:close/>
                </a:path>
              </a:pathLst>
            </a:custGeom>
            <a:solidFill>
              <a:srgbClr val="FF6100"/>
            </a:solidFill>
            <a:ln>
              <a:noFill/>
            </a:ln>
          </p:spPr>
        </p:sp>
        <p:sp>
          <p:nvSpPr>
            <p:cNvPr id="205" name="Google Shape;205;p14"/>
            <p:cNvSpPr txBox="1"/>
            <p:nvPr/>
          </p:nvSpPr>
          <p:spPr>
            <a:xfrm>
              <a:off x="0" y="-47625"/>
              <a:ext cx="4683624" cy="3840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6" name="Google Shape;206;p14"/>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207" name="Google Shape;207;p14"/>
          <p:cNvGrpSpPr/>
          <p:nvPr/>
        </p:nvGrpSpPr>
        <p:grpSpPr>
          <a:xfrm>
            <a:off x="16708146" y="9258300"/>
            <a:ext cx="652007" cy="451697"/>
            <a:chOff x="0" y="0"/>
            <a:chExt cx="1173245" cy="812800"/>
          </a:xfrm>
        </p:grpSpPr>
        <p:sp>
          <p:nvSpPr>
            <p:cNvPr id="208" name="Google Shape;208;p14"/>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000000"/>
            </a:solidFill>
            <a:ln>
              <a:noFill/>
            </a:ln>
          </p:spPr>
        </p:sp>
        <p:sp>
          <p:nvSpPr>
            <p:cNvPr id="209" name="Google Shape;209;p14"/>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14"/>
          <p:cNvSpPr txBox="1"/>
          <p:nvPr/>
        </p:nvSpPr>
        <p:spPr>
          <a:xfrm>
            <a:off x="1028700" y="6822479"/>
            <a:ext cx="18489246"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WELCOME TO PRESENTATION</a:t>
            </a:r>
            <a:endParaRPr/>
          </a:p>
        </p:txBody>
      </p:sp>
      <p:sp>
        <p:nvSpPr>
          <p:cNvPr id="211" name="Google Shape;211;p14"/>
          <p:cNvSpPr txBox="1"/>
          <p:nvPr/>
        </p:nvSpPr>
        <p:spPr>
          <a:xfrm>
            <a:off x="1028700" y="8102715"/>
            <a:ext cx="15557326"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I'm Rain, and I'll be sharing with you my beautiful ideas. Follow me at @reallygreatsite to learn more. </a:t>
            </a:r>
            <a:endParaRPr/>
          </a:p>
        </p:txBody>
      </p:sp>
      <p:pic>
        <p:nvPicPr>
          <p:cNvPr id="212" name="Google Shape;212;p14"/>
          <p:cNvPicPr preferRelativeResize="0"/>
          <p:nvPr/>
        </p:nvPicPr>
        <p:blipFill>
          <a:blip r:embed="rId5">
            <a:alphaModFix/>
          </a:blip>
          <a:stretch>
            <a:fillRect/>
          </a:stretch>
        </p:blipFill>
        <p:spPr>
          <a:xfrm>
            <a:off x="0" y="0"/>
            <a:ext cx="504875" cy="1514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6" name="Shape 216"/>
        <p:cNvGrpSpPr/>
        <p:nvPr/>
      </p:nvGrpSpPr>
      <p:grpSpPr>
        <a:xfrm>
          <a:off x="0" y="0"/>
          <a:ext cx="0" cy="0"/>
          <a:chOff x="0" y="0"/>
          <a:chExt cx="0" cy="0"/>
        </a:xfrm>
      </p:grpSpPr>
      <p:grpSp>
        <p:nvGrpSpPr>
          <p:cNvPr id="217" name="Google Shape;217;p15"/>
          <p:cNvGrpSpPr/>
          <p:nvPr/>
        </p:nvGrpSpPr>
        <p:grpSpPr>
          <a:xfrm>
            <a:off x="1028700" y="588643"/>
            <a:ext cx="3088625" cy="471477"/>
            <a:chOff x="0" y="0"/>
            <a:chExt cx="4118167" cy="628636"/>
          </a:xfrm>
        </p:grpSpPr>
        <p:sp>
          <p:nvSpPr>
            <p:cNvPr id="218" name="Google Shape;218;p15"/>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219" name="Google Shape;219;p15"/>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220" name="Google Shape;220;p15"/>
          <p:cNvCxnSpPr/>
          <p:nvPr/>
        </p:nvCxnSpPr>
        <p:spPr>
          <a:xfrm rot="10800000">
            <a:off x="519152" y="0"/>
            <a:ext cx="0" cy="10287000"/>
          </a:xfrm>
          <a:prstGeom prst="straightConnector1">
            <a:avLst/>
          </a:prstGeom>
          <a:noFill/>
          <a:ln cap="flat" cmpd="sng" w="28575">
            <a:solidFill>
              <a:srgbClr val="FFFFFF"/>
            </a:solidFill>
            <a:prstDash val="solid"/>
            <a:round/>
            <a:headEnd len="sm" w="sm" type="none"/>
            <a:tailEnd len="sm" w="sm" type="none"/>
          </a:ln>
        </p:spPr>
      </p:cxnSp>
      <p:cxnSp>
        <p:nvCxnSpPr>
          <p:cNvPr id="221" name="Google Shape;221;p15"/>
          <p:cNvCxnSpPr/>
          <p:nvPr/>
        </p:nvCxnSpPr>
        <p:spPr>
          <a:xfrm rot="10800000">
            <a:off x="11370355" y="0"/>
            <a:ext cx="0" cy="10287000"/>
          </a:xfrm>
          <a:prstGeom prst="straightConnector1">
            <a:avLst/>
          </a:prstGeom>
          <a:noFill/>
          <a:ln cap="flat" cmpd="sng" w="28575">
            <a:solidFill>
              <a:srgbClr val="FF6100"/>
            </a:solidFill>
            <a:prstDash val="solid"/>
            <a:round/>
            <a:headEnd len="sm" w="sm" type="none"/>
            <a:tailEnd len="sm" w="sm" type="none"/>
          </a:ln>
        </p:spPr>
      </p:cxnSp>
      <p:cxnSp>
        <p:nvCxnSpPr>
          <p:cNvPr id="222" name="Google Shape;222;p15"/>
          <p:cNvCxnSpPr/>
          <p:nvPr/>
        </p:nvCxnSpPr>
        <p:spPr>
          <a:xfrm>
            <a:off x="519152" y="1541474"/>
            <a:ext cx="10865491" cy="0"/>
          </a:xfrm>
          <a:prstGeom prst="straightConnector1">
            <a:avLst/>
          </a:prstGeom>
          <a:noFill/>
          <a:ln cap="flat" cmpd="sng" w="28575">
            <a:solidFill>
              <a:srgbClr val="FF6100"/>
            </a:solidFill>
            <a:prstDash val="solid"/>
            <a:round/>
            <a:headEnd len="sm" w="sm" type="none"/>
            <a:tailEnd len="sm" w="sm" type="none"/>
          </a:ln>
        </p:spPr>
      </p:cxnSp>
      <p:grpSp>
        <p:nvGrpSpPr>
          <p:cNvPr id="223" name="Google Shape;223;p15"/>
          <p:cNvGrpSpPr/>
          <p:nvPr/>
        </p:nvGrpSpPr>
        <p:grpSpPr>
          <a:xfrm>
            <a:off x="1076293" y="4134472"/>
            <a:ext cx="2118836" cy="2118836"/>
            <a:chOff x="0" y="0"/>
            <a:chExt cx="812800" cy="812800"/>
          </a:xfrm>
        </p:grpSpPr>
        <p:sp>
          <p:nvSpPr>
            <p:cNvPr id="224" name="Google Shape;2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5"/>
          <p:cNvGrpSpPr/>
          <p:nvPr/>
        </p:nvGrpSpPr>
        <p:grpSpPr>
          <a:xfrm>
            <a:off x="1218040" y="4276219"/>
            <a:ext cx="1835342" cy="1835342"/>
            <a:chOff x="0" y="0"/>
            <a:chExt cx="812800" cy="812800"/>
          </a:xfrm>
        </p:grpSpPr>
        <p:sp>
          <p:nvSpPr>
            <p:cNvPr id="227" name="Google Shape;2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5"/>
          <p:cNvGrpSpPr/>
          <p:nvPr/>
        </p:nvGrpSpPr>
        <p:grpSpPr>
          <a:xfrm>
            <a:off x="1076293" y="6959033"/>
            <a:ext cx="2118836" cy="2118836"/>
            <a:chOff x="0" y="0"/>
            <a:chExt cx="812800" cy="812800"/>
          </a:xfrm>
        </p:grpSpPr>
        <p:sp>
          <p:nvSpPr>
            <p:cNvPr id="230" name="Google Shape;2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5"/>
          <p:cNvGrpSpPr/>
          <p:nvPr/>
        </p:nvGrpSpPr>
        <p:grpSpPr>
          <a:xfrm>
            <a:off x="1218040" y="7100780"/>
            <a:ext cx="1835342" cy="1835342"/>
            <a:chOff x="0" y="0"/>
            <a:chExt cx="812800" cy="812800"/>
          </a:xfrm>
        </p:grpSpPr>
        <p:sp>
          <p:nvSpPr>
            <p:cNvPr id="233" name="Google Shape;2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5" name="Google Shape;235;p15"/>
          <p:cNvCxnSpPr/>
          <p:nvPr/>
        </p:nvCxnSpPr>
        <p:spPr>
          <a:xfrm>
            <a:off x="11417980" y="8831428"/>
            <a:ext cx="10865491" cy="0"/>
          </a:xfrm>
          <a:prstGeom prst="straightConnector1">
            <a:avLst/>
          </a:prstGeom>
          <a:noFill/>
          <a:ln cap="flat" cmpd="sng" w="28575">
            <a:solidFill>
              <a:srgbClr val="FF6100"/>
            </a:solidFill>
            <a:prstDash val="solid"/>
            <a:round/>
            <a:headEnd len="sm" w="sm" type="none"/>
            <a:tailEnd len="sm" w="sm" type="none"/>
          </a:ln>
        </p:spPr>
      </p:cxnSp>
      <p:sp>
        <p:nvSpPr>
          <p:cNvPr id="236" name="Google Shape;236;p15"/>
          <p:cNvSpPr txBox="1"/>
          <p:nvPr/>
        </p:nvSpPr>
        <p:spPr>
          <a:xfrm>
            <a:off x="1218040" y="2209607"/>
            <a:ext cx="10166603"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OUR COMPANY</a:t>
            </a:r>
            <a:endParaRPr/>
          </a:p>
        </p:txBody>
      </p:sp>
      <p:sp>
        <p:nvSpPr>
          <p:cNvPr id="237" name="Google Shape;237;p15"/>
          <p:cNvSpPr txBox="1"/>
          <p:nvPr/>
        </p:nvSpPr>
        <p:spPr>
          <a:xfrm>
            <a:off x="3548682" y="7134753"/>
            <a:ext cx="4584125"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FFFF"/>
                </a:solidFill>
                <a:latin typeface="Archivo Black"/>
                <a:ea typeface="Archivo Black"/>
                <a:cs typeface="Archivo Black"/>
                <a:sym typeface="Archivo Black"/>
              </a:rPr>
              <a:t>WHAT WE DO? </a:t>
            </a:r>
            <a:endParaRPr/>
          </a:p>
        </p:txBody>
      </p:sp>
      <p:sp>
        <p:nvSpPr>
          <p:cNvPr id="238" name="Google Shape;238;p15"/>
          <p:cNvSpPr txBox="1"/>
          <p:nvPr/>
        </p:nvSpPr>
        <p:spPr>
          <a:xfrm>
            <a:off x="3548682" y="4365406"/>
            <a:ext cx="4584125"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FFFFFF"/>
                </a:solidFill>
                <a:latin typeface="Archivo Black"/>
                <a:ea typeface="Archivo Black"/>
                <a:cs typeface="Archivo Black"/>
                <a:sym typeface="Archivo Black"/>
              </a:rPr>
              <a:t>WHO WE ARE?</a:t>
            </a:r>
            <a:endParaRPr/>
          </a:p>
        </p:txBody>
      </p:sp>
      <p:sp>
        <p:nvSpPr>
          <p:cNvPr id="239" name="Google Shape;239;p15"/>
          <p:cNvSpPr txBox="1"/>
          <p:nvPr/>
        </p:nvSpPr>
        <p:spPr>
          <a:xfrm>
            <a:off x="3548682" y="5330817"/>
            <a:ext cx="4584125"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Briefly elaborate on what you want to discuss. </a:t>
            </a:r>
            <a:endParaRPr/>
          </a:p>
        </p:txBody>
      </p:sp>
      <p:sp>
        <p:nvSpPr>
          <p:cNvPr id="240" name="Google Shape;240;p15"/>
          <p:cNvSpPr txBox="1"/>
          <p:nvPr/>
        </p:nvSpPr>
        <p:spPr>
          <a:xfrm>
            <a:off x="3548682" y="7970826"/>
            <a:ext cx="4584125"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Briefly elaborate on what you want to discuss. </a:t>
            </a:r>
            <a:endParaRPr/>
          </a:p>
        </p:txBody>
      </p:sp>
      <p:grpSp>
        <p:nvGrpSpPr>
          <p:cNvPr id="241" name="Google Shape;241;p15"/>
          <p:cNvGrpSpPr/>
          <p:nvPr/>
        </p:nvGrpSpPr>
        <p:grpSpPr>
          <a:xfrm>
            <a:off x="16708146" y="9258300"/>
            <a:ext cx="652007" cy="451697"/>
            <a:chOff x="0" y="0"/>
            <a:chExt cx="1173245" cy="812800"/>
          </a:xfrm>
        </p:grpSpPr>
        <p:sp>
          <p:nvSpPr>
            <p:cNvPr id="242" name="Google Shape;242;p15"/>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243" name="Google Shape;243;p15"/>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4" name="Google Shape;244;p15"/>
          <p:cNvPicPr preferRelativeResize="0"/>
          <p:nvPr/>
        </p:nvPicPr>
        <p:blipFill>
          <a:blip r:embed="rId4">
            <a:alphaModFix/>
          </a:blip>
          <a:stretch>
            <a:fillRect/>
          </a:stretch>
        </p:blipFill>
        <p:spPr>
          <a:xfrm>
            <a:off x="0" y="0"/>
            <a:ext cx="504875" cy="1514651"/>
          </a:xfrm>
          <a:prstGeom prst="rect">
            <a:avLst/>
          </a:prstGeom>
          <a:noFill/>
          <a:ln>
            <a:noFill/>
          </a:ln>
        </p:spPr>
      </p:pic>
      <p:pic>
        <p:nvPicPr>
          <p:cNvPr id="245" name="Google Shape;245;p15"/>
          <p:cNvPicPr preferRelativeResize="0"/>
          <p:nvPr/>
        </p:nvPicPr>
        <p:blipFill>
          <a:blip r:embed="rId5">
            <a:alphaModFix/>
          </a:blip>
          <a:stretch>
            <a:fillRect/>
          </a:stretch>
        </p:blipFill>
        <p:spPr>
          <a:xfrm>
            <a:off x="11370350" y="-183275"/>
            <a:ext cx="6969424" cy="8986900"/>
          </a:xfrm>
          <a:prstGeom prst="rect">
            <a:avLst/>
          </a:prstGeom>
          <a:noFill/>
          <a:ln>
            <a:noFill/>
          </a:ln>
        </p:spPr>
      </p:pic>
      <p:pic>
        <p:nvPicPr>
          <p:cNvPr id="246" name="Google Shape;246;p15"/>
          <p:cNvPicPr preferRelativeResize="0"/>
          <p:nvPr/>
        </p:nvPicPr>
        <p:blipFill>
          <a:blip r:embed="rId6">
            <a:alphaModFix/>
          </a:blip>
          <a:stretch>
            <a:fillRect/>
          </a:stretch>
        </p:blipFill>
        <p:spPr>
          <a:xfrm>
            <a:off x="1573310" y="4584312"/>
            <a:ext cx="1194258" cy="1219150"/>
          </a:xfrm>
          <a:prstGeom prst="rect">
            <a:avLst/>
          </a:prstGeom>
          <a:noFill/>
          <a:ln>
            <a:noFill/>
          </a:ln>
        </p:spPr>
      </p:pic>
      <p:pic>
        <p:nvPicPr>
          <p:cNvPr id="247" name="Google Shape;247;p15"/>
          <p:cNvPicPr preferRelativeResize="0"/>
          <p:nvPr/>
        </p:nvPicPr>
        <p:blipFill>
          <a:blip r:embed="rId7">
            <a:alphaModFix/>
          </a:blip>
          <a:stretch>
            <a:fillRect/>
          </a:stretch>
        </p:blipFill>
        <p:spPr>
          <a:xfrm>
            <a:off x="1605137" y="7408859"/>
            <a:ext cx="1130609" cy="1219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16"/>
          <p:cNvGrpSpPr/>
          <p:nvPr/>
        </p:nvGrpSpPr>
        <p:grpSpPr>
          <a:xfrm>
            <a:off x="14271528" y="588643"/>
            <a:ext cx="3088625" cy="471477"/>
            <a:chOff x="0" y="0"/>
            <a:chExt cx="4118167" cy="628636"/>
          </a:xfrm>
        </p:grpSpPr>
        <p:sp>
          <p:nvSpPr>
            <p:cNvPr id="253" name="Google Shape;253;p16"/>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254" name="Google Shape;254;p16"/>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grpSp>
        <p:nvGrpSpPr>
          <p:cNvPr id="255" name="Google Shape;255;p16"/>
          <p:cNvGrpSpPr/>
          <p:nvPr/>
        </p:nvGrpSpPr>
        <p:grpSpPr>
          <a:xfrm>
            <a:off x="-167280" y="-168232"/>
            <a:ext cx="672144" cy="10455232"/>
            <a:chOff x="0" y="-47625"/>
            <a:chExt cx="177026" cy="2753641"/>
          </a:xfrm>
        </p:grpSpPr>
        <p:sp>
          <p:nvSpPr>
            <p:cNvPr id="256" name="Google Shape;256;p16"/>
            <p:cNvSpPr/>
            <p:nvPr/>
          </p:nvSpPr>
          <p:spPr>
            <a:xfrm>
              <a:off x="0" y="0"/>
              <a:ext cx="177026" cy="2706016"/>
            </a:xfrm>
            <a:custGeom>
              <a:rect b="b" l="l" r="r" t="t"/>
              <a:pathLst>
                <a:path extrusionOk="0" h="2706016" w="177026">
                  <a:moveTo>
                    <a:pt x="0" y="0"/>
                  </a:moveTo>
                  <a:lnTo>
                    <a:pt x="177026" y="0"/>
                  </a:lnTo>
                  <a:lnTo>
                    <a:pt x="177026" y="2706016"/>
                  </a:lnTo>
                  <a:lnTo>
                    <a:pt x="0" y="2706016"/>
                  </a:lnTo>
                  <a:close/>
                </a:path>
              </a:pathLst>
            </a:custGeom>
            <a:solidFill>
              <a:srgbClr val="FF6100"/>
            </a:solidFill>
            <a:ln>
              <a:noFill/>
            </a:ln>
          </p:spPr>
        </p:sp>
        <p:sp>
          <p:nvSpPr>
            <p:cNvPr id="257" name="Google Shape;257;p16"/>
            <p:cNvSpPr txBox="1"/>
            <p:nvPr/>
          </p:nvSpPr>
          <p:spPr>
            <a:xfrm>
              <a:off x="0" y="-47625"/>
              <a:ext cx="177026" cy="275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8" name="Google Shape;258;p16"/>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cxnSp>
        <p:nvCxnSpPr>
          <p:cNvPr id="259" name="Google Shape;259;p16"/>
          <p:cNvCxnSpPr/>
          <p:nvPr/>
        </p:nvCxnSpPr>
        <p:spPr>
          <a:xfrm>
            <a:off x="519152" y="1512899"/>
            <a:ext cx="17768848" cy="0"/>
          </a:xfrm>
          <a:prstGeom prst="straightConnector1">
            <a:avLst/>
          </a:prstGeom>
          <a:noFill/>
          <a:ln cap="flat" cmpd="sng" w="28575">
            <a:solidFill>
              <a:srgbClr val="000000"/>
            </a:solidFill>
            <a:prstDash val="solid"/>
            <a:round/>
            <a:headEnd len="sm" w="sm" type="none"/>
            <a:tailEnd len="sm" w="sm" type="none"/>
          </a:ln>
        </p:spPr>
      </p:cxnSp>
      <p:cxnSp>
        <p:nvCxnSpPr>
          <p:cNvPr id="260" name="Google Shape;260;p16"/>
          <p:cNvCxnSpPr/>
          <p:nvPr/>
        </p:nvCxnSpPr>
        <p:spPr>
          <a:xfrm>
            <a:off x="519152" y="9015582"/>
            <a:ext cx="17768848" cy="0"/>
          </a:xfrm>
          <a:prstGeom prst="straightConnector1">
            <a:avLst/>
          </a:prstGeom>
          <a:noFill/>
          <a:ln cap="flat" cmpd="sng" w="28575">
            <a:solidFill>
              <a:srgbClr val="000000"/>
            </a:solidFill>
            <a:prstDash val="solid"/>
            <a:round/>
            <a:headEnd len="sm" w="sm" type="none"/>
            <a:tailEnd len="sm" w="sm" type="none"/>
          </a:ln>
        </p:spPr>
      </p:cxnSp>
      <p:grpSp>
        <p:nvGrpSpPr>
          <p:cNvPr id="261" name="Google Shape;261;p16"/>
          <p:cNvGrpSpPr/>
          <p:nvPr/>
        </p:nvGrpSpPr>
        <p:grpSpPr>
          <a:xfrm>
            <a:off x="16708146" y="9258300"/>
            <a:ext cx="652007" cy="451697"/>
            <a:chOff x="0" y="0"/>
            <a:chExt cx="1173245" cy="812800"/>
          </a:xfrm>
        </p:grpSpPr>
        <p:sp>
          <p:nvSpPr>
            <p:cNvPr id="262" name="Google Shape;262;p16"/>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263" name="Google Shape;263;p16"/>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6"/>
          <p:cNvSpPr txBox="1"/>
          <p:nvPr/>
        </p:nvSpPr>
        <p:spPr>
          <a:xfrm>
            <a:off x="1526446" y="6841304"/>
            <a:ext cx="4584125"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MISSION</a:t>
            </a:r>
            <a:endParaRPr/>
          </a:p>
        </p:txBody>
      </p:sp>
      <p:sp>
        <p:nvSpPr>
          <p:cNvPr id="265" name="Google Shape;265;p16"/>
          <p:cNvSpPr txBox="1"/>
          <p:nvPr/>
        </p:nvSpPr>
        <p:spPr>
          <a:xfrm>
            <a:off x="6709781" y="6829579"/>
            <a:ext cx="4584125"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VISION</a:t>
            </a:r>
            <a:endParaRPr/>
          </a:p>
        </p:txBody>
      </p:sp>
      <p:sp>
        <p:nvSpPr>
          <p:cNvPr id="266" name="Google Shape;266;p16"/>
          <p:cNvSpPr txBox="1"/>
          <p:nvPr/>
        </p:nvSpPr>
        <p:spPr>
          <a:xfrm>
            <a:off x="12124021" y="6829579"/>
            <a:ext cx="4584125" cy="6571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OBJECTIVE</a:t>
            </a:r>
            <a:endParaRPr/>
          </a:p>
        </p:txBody>
      </p:sp>
      <p:sp>
        <p:nvSpPr>
          <p:cNvPr id="267" name="Google Shape;267;p16"/>
          <p:cNvSpPr txBox="1"/>
          <p:nvPr/>
        </p:nvSpPr>
        <p:spPr>
          <a:xfrm>
            <a:off x="1526446" y="7654358"/>
            <a:ext cx="4584125"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Enter your grand vision statement!</a:t>
            </a:r>
            <a:endParaRPr/>
          </a:p>
        </p:txBody>
      </p:sp>
      <p:sp>
        <p:nvSpPr>
          <p:cNvPr id="268" name="Google Shape;268;p16"/>
          <p:cNvSpPr txBox="1"/>
          <p:nvPr/>
        </p:nvSpPr>
        <p:spPr>
          <a:xfrm>
            <a:off x="6709781" y="7642633"/>
            <a:ext cx="4584125"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Enter your grand vision statement!</a:t>
            </a:r>
            <a:endParaRPr/>
          </a:p>
        </p:txBody>
      </p:sp>
      <p:sp>
        <p:nvSpPr>
          <p:cNvPr id="269" name="Google Shape;269;p16"/>
          <p:cNvSpPr txBox="1"/>
          <p:nvPr/>
        </p:nvSpPr>
        <p:spPr>
          <a:xfrm>
            <a:off x="12124021" y="7642633"/>
            <a:ext cx="4584125" cy="82480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Enter your grand vision statement!</a:t>
            </a:r>
            <a:endParaRPr/>
          </a:p>
        </p:txBody>
      </p:sp>
      <p:sp>
        <p:nvSpPr>
          <p:cNvPr id="270" name="Google Shape;270;p16"/>
          <p:cNvSpPr txBox="1"/>
          <p:nvPr/>
        </p:nvSpPr>
        <p:spPr>
          <a:xfrm>
            <a:off x="1526446" y="1798311"/>
            <a:ext cx="2045242"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01</a:t>
            </a:r>
            <a:endParaRPr/>
          </a:p>
        </p:txBody>
      </p:sp>
      <p:sp>
        <p:nvSpPr>
          <p:cNvPr id="271" name="Google Shape;271;p16"/>
          <p:cNvSpPr txBox="1"/>
          <p:nvPr/>
        </p:nvSpPr>
        <p:spPr>
          <a:xfrm>
            <a:off x="6709781" y="1810036"/>
            <a:ext cx="2045242"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02</a:t>
            </a:r>
            <a:endParaRPr/>
          </a:p>
        </p:txBody>
      </p:sp>
      <p:sp>
        <p:nvSpPr>
          <p:cNvPr id="272" name="Google Shape;272;p16"/>
          <p:cNvSpPr txBox="1"/>
          <p:nvPr/>
        </p:nvSpPr>
        <p:spPr>
          <a:xfrm>
            <a:off x="12124021" y="1810036"/>
            <a:ext cx="2045242"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03</a:t>
            </a:r>
            <a:endParaRPr/>
          </a:p>
        </p:txBody>
      </p:sp>
      <p:pic>
        <p:nvPicPr>
          <p:cNvPr id="273" name="Google Shape;273;p16"/>
          <p:cNvPicPr preferRelativeResize="0"/>
          <p:nvPr/>
        </p:nvPicPr>
        <p:blipFill>
          <a:blip r:embed="rId4">
            <a:alphaModFix/>
          </a:blip>
          <a:stretch>
            <a:fillRect/>
          </a:stretch>
        </p:blipFill>
        <p:spPr>
          <a:xfrm>
            <a:off x="0" y="0"/>
            <a:ext cx="504875" cy="1514651"/>
          </a:xfrm>
          <a:prstGeom prst="rect">
            <a:avLst/>
          </a:prstGeom>
          <a:noFill/>
          <a:ln>
            <a:noFill/>
          </a:ln>
        </p:spPr>
      </p:pic>
      <p:pic>
        <p:nvPicPr>
          <p:cNvPr id="274" name="Google Shape;274;p16"/>
          <p:cNvPicPr preferRelativeResize="0"/>
          <p:nvPr/>
        </p:nvPicPr>
        <p:blipFill>
          <a:blip r:embed="rId5">
            <a:alphaModFix/>
          </a:blip>
          <a:stretch>
            <a:fillRect/>
          </a:stretch>
        </p:blipFill>
        <p:spPr>
          <a:xfrm>
            <a:off x="1526450" y="3406775"/>
            <a:ext cx="3825176" cy="2938263"/>
          </a:xfrm>
          <a:prstGeom prst="rect">
            <a:avLst/>
          </a:prstGeom>
          <a:noFill/>
          <a:ln>
            <a:noFill/>
          </a:ln>
        </p:spPr>
      </p:pic>
      <p:pic>
        <p:nvPicPr>
          <p:cNvPr id="275" name="Google Shape;275;p16"/>
          <p:cNvPicPr preferRelativeResize="0"/>
          <p:nvPr/>
        </p:nvPicPr>
        <p:blipFill>
          <a:blip r:embed="rId6">
            <a:alphaModFix/>
          </a:blip>
          <a:stretch>
            <a:fillRect/>
          </a:stretch>
        </p:blipFill>
        <p:spPr>
          <a:xfrm>
            <a:off x="6709800" y="3402500"/>
            <a:ext cx="3825175" cy="2942911"/>
          </a:xfrm>
          <a:prstGeom prst="rect">
            <a:avLst/>
          </a:prstGeom>
          <a:noFill/>
          <a:ln>
            <a:noFill/>
          </a:ln>
        </p:spPr>
      </p:pic>
      <p:pic>
        <p:nvPicPr>
          <p:cNvPr id="276" name="Google Shape;276;p16"/>
          <p:cNvPicPr preferRelativeResize="0"/>
          <p:nvPr/>
        </p:nvPicPr>
        <p:blipFill>
          <a:blip r:embed="rId7">
            <a:alphaModFix/>
          </a:blip>
          <a:stretch>
            <a:fillRect/>
          </a:stretch>
        </p:blipFill>
        <p:spPr>
          <a:xfrm>
            <a:off x="12124025" y="3399050"/>
            <a:ext cx="3825175" cy="29428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0" name="Shape 280"/>
        <p:cNvGrpSpPr/>
        <p:nvPr/>
      </p:nvGrpSpPr>
      <p:grpSpPr>
        <a:xfrm>
          <a:off x="0" y="0"/>
          <a:ext cx="0" cy="0"/>
          <a:chOff x="0" y="0"/>
          <a:chExt cx="0" cy="0"/>
        </a:xfrm>
      </p:grpSpPr>
      <p:sp>
        <p:nvSpPr>
          <p:cNvPr id="281" name="Google Shape;281;p17"/>
          <p:cNvSpPr txBox="1"/>
          <p:nvPr/>
        </p:nvSpPr>
        <p:spPr>
          <a:xfrm>
            <a:off x="1380038" y="1060120"/>
            <a:ext cx="105210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EXECUTIVE SUMMARY</a:t>
            </a:r>
            <a:endParaRPr/>
          </a:p>
        </p:txBody>
      </p:sp>
      <p:grpSp>
        <p:nvGrpSpPr>
          <p:cNvPr id="282" name="Google Shape;282;p17"/>
          <p:cNvGrpSpPr/>
          <p:nvPr/>
        </p:nvGrpSpPr>
        <p:grpSpPr>
          <a:xfrm>
            <a:off x="-2552661" y="-196690"/>
            <a:ext cx="3086100" cy="10483690"/>
            <a:chOff x="0" y="-47625"/>
            <a:chExt cx="812800" cy="2761136"/>
          </a:xfrm>
        </p:grpSpPr>
        <p:sp>
          <p:nvSpPr>
            <p:cNvPr id="283" name="Google Shape;283;p17"/>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284" name="Google Shape;284;p17"/>
            <p:cNvSpPr txBox="1"/>
            <p:nvPr/>
          </p:nvSpPr>
          <p:spPr>
            <a:xfrm>
              <a:off x="0" y="-47625"/>
              <a:ext cx="812800" cy="27611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5" name="Google Shape;285;p17"/>
          <p:cNvCxnSpPr/>
          <p:nvPr/>
        </p:nvCxnSpPr>
        <p:spPr>
          <a:xfrm rot="10800000">
            <a:off x="519152"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286" name="Google Shape;286;p17"/>
          <p:cNvCxnSpPr/>
          <p:nvPr/>
        </p:nvCxnSpPr>
        <p:spPr>
          <a:xfrm>
            <a:off x="10054001" y="0"/>
            <a:ext cx="0" cy="10287000"/>
          </a:xfrm>
          <a:prstGeom prst="straightConnector1">
            <a:avLst/>
          </a:prstGeom>
          <a:noFill/>
          <a:ln cap="flat" cmpd="sng" w="38100">
            <a:solidFill>
              <a:srgbClr val="FFFFFF"/>
            </a:solidFill>
            <a:prstDash val="solid"/>
            <a:round/>
            <a:headEnd len="sm" w="sm" type="none"/>
            <a:tailEnd len="sm" w="sm" type="none"/>
          </a:ln>
        </p:spPr>
      </p:cxnSp>
      <p:cxnSp>
        <p:nvCxnSpPr>
          <p:cNvPr id="287" name="Google Shape;287;p17"/>
          <p:cNvCxnSpPr/>
          <p:nvPr/>
        </p:nvCxnSpPr>
        <p:spPr>
          <a:xfrm>
            <a:off x="10381114" y="0"/>
            <a:ext cx="0" cy="10287000"/>
          </a:xfrm>
          <a:prstGeom prst="straightConnector1">
            <a:avLst/>
          </a:prstGeom>
          <a:noFill/>
          <a:ln cap="flat" cmpd="sng" w="38100">
            <a:solidFill>
              <a:srgbClr val="FF6100"/>
            </a:solidFill>
            <a:prstDash val="solid"/>
            <a:round/>
            <a:headEnd len="sm" w="sm" type="none"/>
            <a:tailEnd len="sm" w="sm" type="none"/>
          </a:ln>
        </p:spPr>
      </p:cxnSp>
      <p:sp>
        <p:nvSpPr>
          <p:cNvPr id="288" name="Google Shape;288;p17"/>
          <p:cNvSpPr txBox="1"/>
          <p:nvPr/>
        </p:nvSpPr>
        <p:spPr>
          <a:xfrm>
            <a:off x="1332437" y="4261850"/>
            <a:ext cx="82497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DM Sans"/>
                <a:ea typeface="DM Sans"/>
                <a:cs typeface="DM Sans"/>
                <a:sym typeface="DM Sans"/>
              </a:rPr>
              <a:t>In this executive summary, we will delve into the key highlights of the report, providing a concise overview of the main findings and recommendations. The summary will outline the core objectives, strategies, and outcomes of the project or research study. It aims to give readers a clear understanding of the content that follows, serving as a roadmap for the detailed information provided in the subsequent sections. Through this summary, stakeholders can grasp the essence of the work and make informed decisions based on the insights presented. Let's dive into the heart of the matter, encapsulating the essence of our endeavors.</a:t>
            </a:r>
            <a:endParaRPr/>
          </a:p>
        </p:txBody>
      </p:sp>
      <p:grpSp>
        <p:nvGrpSpPr>
          <p:cNvPr id="289" name="Google Shape;289;p17"/>
          <p:cNvGrpSpPr/>
          <p:nvPr/>
        </p:nvGrpSpPr>
        <p:grpSpPr>
          <a:xfrm>
            <a:off x="14271528" y="588643"/>
            <a:ext cx="3088625" cy="471477"/>
            <a:chOff x="0" y="0"/>
            <a:chExt cx="4118167" cy="628636"/>
          </a:xfrm>
        </p:grpSpPr>
        <p:sp>
          <p:nvSpPr>
            <p:cNvPr id="290" name="Google Shape;290;p17"/>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291" name="Google Shape;291;p17"/>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cxnSp>
        <p:nvCxnSpPr>
          <p:cNvPr id="292" name="Google Shape;292;p17"/>
          <p:cNvCxnSpPr/>
          <p:nvPr/>
        </p:nvCxnSpPr>
        <p:spPr>
          <a:xfrm>
            <a:off x="10381114" y="1377911"/>
            <a:ext cx="8026822" cy="0"/>
          </a:xfrm>
          <a:prstGeom prst="straightConnector1">
            <a:avLst/>
          </a:prstGeom>
          <a:noFill/>
          <a:ln cap="flat" cmpd="sng" w="38100">
            <a:solidFill>
              <a:srgbClr val="FFFFFF"/>
            </a:solidFill>
            <a:prstDash val="solid"/>
            <a:round/>
            <a:headEnd len="sm" w="sm" type="none"/>
            <a:tailEnd len="sm" w="sm" type="none"/>
          </a:ln>
        </p:spPr>
      </p:cxnSp>
      <p:pic>
        <p:nvPicPr>
          <p:cNvPr id="293" name="Google Shape;293;p17"/>
          <p:cNvPicPr preferRelativeResize="0"/>
          <p:nvPr/>
        </p:nvPicPr>
        <p:blipFill>
          <a:blip r:embed="rId4">
            <a:alphaModFix/>
          </a:blip>
          <a:stretch>
            <a:fillRect/>
          </a:stretch>
        </p:blipFill>
        <p:spPr>
          <a:xfrm>
            <a:off x="0" y="0"/>
            <a:ext cx="504875" cy="1514651"/>
          </a:xfrm>
          <a:prstGeom prst="rect">
            <a:avLst/>
          </a:prstGeom>
          <a:noFill/>
          <a:ln>
            <a:noFill/>
          </a:ln>
        </p:spPr>
      </p:pic>
      <p:pic>
        <p:nvPicPr>
          <p:cNvPr id="294" name="Google Shape;294;p17"/>
          <p:cNvPicPr preferRelativeResize="0"/>
          <p:nvPr/>
        </p:nvPicPr>
        <p:blipFill>
          <a:blip r:embed="rId5">
            <a:alphaModFix/>
          </a:blip>
          <a:stretch>
            <a:fillRect/>
          </a:stretch>
        </p:blipFill>
        <p:spPr>
          <a:xfrm>
            <a:off x="11026800" y="1752925"/>
            <a:ext cx="7354997" cy="3849725"/>
          </a:xfrm>
          <a:prstGeom prst="rect">
            <a:avLst/>
          </a:prstGeom>
          <a:noFill/>
          <a:ln>
            <a:noFill/>
          </a:ln>
        </p:spPr>
      </p:pic>
      <p:pic>
        <p:nvPicPr>
          <p:cNvPr id="295" name="Google Shape;295;p17"/>
          <p:cNvPicPr preferRelativeResize="0"/>
          <p:nvPr/>
        </p:nvPicPr>
        <p:blipFill>
          <a:blip r:embed="rId6">
            <a:alphaModFix/>
          </a:blip>
          <a:stretch>
            <a:fillRect/>
          </a:stretch>
        </p:blipFill>
        <p:spPr>
          <a:xfrm>
            <a:off x="11026800" y="5977675"/>
            <a:ext cx="7354964" cy="384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grpSp>
        <p:nvGrpSpPr>
          <p:cNvPr id="300" name="Google Shape;300;p18"/>
          <p:cNvGrpSpPr/>
          <p:nvPr/>
        </p:nvGrpSpPr>
        <p:grpSpPr>
          <a:xfrm>
            <a:off x="-167280" y="-168232"/>
            <a:ext cx="672144" cy="10455232"/>
            <a:chOff x="0" y="-47625"/>
            <a:chExt cx="177026" cy="2753641"/>
          </a:xfrm>
        </p:grpSpPr>
        <p:sp>
          <p:nvSpPr>
            <p:cNvPr id="301" name="Google Shape;301;p18"/>
            <p:cNvSpPr/>
            <p:nvPr/>
          </p:nvSpPr>
          <p:spPr>
            <a:xfrm>
              <a:off x="0" y="0"/>
              <a:ext cx="177026" cy="2706016"/>
            </a:xfrm>
            <a:custGeom>
              <a:rect b="b" l="l" r="r" t="t"/>
              <a:pathLst>
                <a:path extrusionOk="0" h="2706016" w="177026">
                  <a:moveTo>
                    <a:pt x="0" y="0"/>
                  </a:moveTo>
                  <a:lnTo>
                    <a:pt x="177026" y="0"/>
                  </a:lnTo>
                  <a:lnTo>
                    <a:pt x="177026" y="2706016"/>
                  </a:lnTo>
                  <a:lnTo>
                    <a:pt x="0" y="2706016"/>
                  </a:lnTo>
                  <a:close/>
                </a:path>
              </a:pathLst>
            </a:custGeom>
            <a:solidFill>
              <a:srgbClr val="FF6100"/>
            </a:solidFill>
            <a:ln>
              <a:noFill/>
            </a:ln>
          </p:spPr>
        </p:sp>
        <p:sp>
          <p:nvSpPr>
            <p:cNvPr id="302" name="Google Shape;302;p18"/>
            <p:cNvSpPr txBox="1"/>
            <p:nvPr/>
          </p:nvSpPr>
          <p:spPr>
            <a:xfrm>
              <a:off x="0" y="-47625"/>
              <a:ext cx="177026" cy="275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3" name="Google Shape;303;p18"/>
          <p:cNvCxnSpPr/>
          <p:nvPr/>
        </p:nvCxnSpPr>
        <p:spPr>
          <a:xfrm rot="10800000">
            <a:off x="519152" y="0"/>
            <a:ext cx="0" cy="10287000"/>
          </a:xfrm>
          <a:prstGeom prst="straightConnector1">
            <a:avLst/>
          </a:prstGeom>
          <a:noFill/>
          <a:ln cap="flat" cmpd="sng" w="28575">
            <a:solidFill>
              <a:srgbClr val="000000"/>
            </a:solidFill>
            <a:prstDash val="solid"/>
            <a:round/>
            <a:headEnd len="sm" w="sm" type="none"/>
            <a:tailEnd len="sm" w="sm" type="none"/>
          </a:ln>
        </p:spPr>
      </p:cxnSp>
      <p:grpSp>
        <p:nvGrpSpPr>
          <p:cNvPr id="304" name="Google Shape;304;p18"/>
          <p:cNvGrpSpPr/>
          <p:nvPr/>
        </p:nvGrpSpPr>
        <p:grpSpPr>
          <a:xfrm>
            <a:off x="1473416" y="4269936"/>
            <a:ext cx="2118836" cy="2118836"/>
            <a:chOff x="0" y="0"/>
            <a:chExt cx="812800" cy="812800"/>
          </a:xfrm>
        </p:grpSpPr>
        <p:sp>
          <p:nvSpPr>
            <p:cNvPr id="305" name="Google Shape;30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8"/>
          <p:cNvGrpSpPr/>
          <p:nvPr/>
        </p:nvGrpSpPr>
        <p:grpSpPr>
          <a:xfrm>
            <a:off x="1615163" y="4411683"/>
            <a:ext cx="1835342" cy="1835342"/>
            <a:chOff x="0" y="0"/>
            <a:chExt cx="812800" cy="812800"/>
          </a:xfrm>
        </p:grpSpPr>
        <p:sp>
          <p:nvSpPr>
            <p:cNvPr id="308" name="Google Shape;3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0" name="Google Shape;310;p18"/>
          <p:cNvCxnSpPr/>
          <p:nvPr/>
        </p:nvCxnSpPr>
        <p:spPr>
          <a:xfrm>
            <a:off x="3592252" y="5329354"/>
            <a:ext cx="3178956" cy="0"/>
          </a:xfrm>
          <a:prstGeom prst="straightConnector1">
            <a:avLst/>
          </a:prstGeom>
          <a:noFill/>
          <a:ln cap="flat" cmpd="sng" w="38100">
            <a:solidFill>
              <a:srgbClr val="000000"/>
            </a:solidFill>
            <a:prstDash val="solid"/>
            <a:round/>
            <a:headEnd len="sm" w="sm" type="none"/>
            <a:tailEnd len="sm" w="sm" type="none"/>
          </a:ln>
        </p:spPr>
      </p:cxnSp>
      <p:cxnSp>
        <p:nvCxnSpPr>
          <p:cNvPr id="311" name="Google Shape;311;p18"/>
          <p:cNvCxnSpPr/>
          <p:nvPr/>
        </p:nvCxnSpPr>
        <p:spPr>
          <a:xfrm>
            <a:off x="8890044" y="5329354"/>
            <a:ext cx="2657475" cy="0"/>
          </a:xfrm>
          <a:prstGeom prst="straightConnector1">
            <a:avLst/>
          </a:prstGeom>
          <a:noFill/>
          <a:ln cap="flat" cmpd="sng" w="38100">
            <a:solidFill>
              <a:srgbClr val="000000"/>
            </a:solidFill>
            <a:prstDash val="solid"/>
            <a:round/>
            <a:headEnd len="sm" w="sm" type="none"/>
            <a:tailEnd len="sm" w="sm" type="none"/>
          </a:ln>
        </p:spPr>
      </p:cxnSp>
      <p:grpSp>
        <p:nvGrpSpPr>
          <p:cNvPr id="312" name="Google Shape;312;p18"/>
          <p:cNvGrpSpPr/>
          <p:nvPr/>
        </p:nvGrpSpPr>
        <p:grpSpPr>
          <a:xfrm>
            <a:off x="6771208" y="4269936"/>
            <a:ext cx="2118836" cy="2118836"/>
            <a:chOff x="0" y="0"/>
            <a:chExt cx="812800" cy="812800"/>
          </a:xfrm>
        </p:grpSpPr>
        <p:sp>
          <p:nvSpPr>
            <p:cNvPr id="313" name="Google Shape;31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8"/>
          <p:cNvGrpSpPr/>
          <p:nvPr/>
        </p:nvGrpSpPr>
        <p:grpSpPr>
          <a:xfrm>
            <a:off x="6912955" y="4411683"/>
            <a:ext cx="1835342" cy="1835342"/>
            <a:chOff x="0" y="0"/>
            <a:chExt cx="812800" cy="812800"/>
          </a:xfrm>
        </p:grpSpPr>
        <p:sp>
          <p:nvSpPr>
            <p:cNvPr id="316" name="Google Shape;31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8"/>
          <p:cNvGrpSpPr/>
          <p:nvPr/>
        </p:nvGrpSpPr>
        <p:grpSpPr>
          <a:xfrm>
            <a:off x="11547519" y="4269936"/>
            <a:ext cx="2118836" cy="2118836"/>
            <a:chOff x="0" y="0"/>
            <a:chExt cx="812800" cy="812800"/>
          </a:xfrm>
        </p:grpSpPr>
        <p:sp>
          <p:nvSpPr>
            <p:cNvPr id="319" name="Google Shape;31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8"/>
          <p:cNvGrpSpPr/>
          <p:nvPr/>
        </p:nvGrpSpPr>
        <p:grpSpPr>
          <a:xfrm>
            <a:off x="11689266" y="4411683"/>
            <a:ext cx="1835342" cy="1835342"/>
            <a:chOff x="0" y="0"/>
            <a:chExt cx="812800" cy="812800"/>
          </a:xfrm>
        </p:grpSpPr>
        <p:sp>
          <p:nvSpPr>
            <p:cNvPr id="322" name="Google Shape;32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4" name="Google Shape;324;p18"/>
          <p:cNvCxnSpPr/>
          <p:nvPr/>
        </p:nvCxnSpPr>
        <p:spPr>
          <a:xfrm>
            <a:off x="519152" y="9015582"/>
            <a:ext cx="17768848" cy="0"/>
          </a:xfrm>
          <a:prstGeom prst="straightConnector1">
            <a:avLst/>
          </a:prstGeom>
          <a:noFill/>
          <a:ln cap="flat" cmpd="sng" w="28575">
            <a:solidFill>
              <a:srgbClr val="000000"/>
            </a:solidFill>
            <a:prstDash val="solid"/>
            <a:round/>
            <a:headEnd len="sm" w="sm" type="none"/>
            <a:tailEnd len="sm" w="sm" type="none"/>
          </a:ln>
        </p:spPr>
      </p:cxnSp>
      <p:cxnSp>
        <p:nvCxnSpPr>
          <p:cNvPr id="325" name="Google Shape;325;p18"/>
          <p:cNvCxnSpPr/>
          <p:nvPr/>
        </p:nvCxnSpPr>
        <p:spPr>
          <a:xfrm>
            <a:off x="519152" y="3663677"/>
            <a:ext cx="17768848" cy="0"/>
          </a:xfrm>
          <a:prstGeom prst="straightConnector1">
            <a:avLst/>
          </a:prstGeom>
          <a:noFill/>
          <a:ln cap="flat" cmpd="sng" w="28575">
            <a:solidFill>
              <a:srgbClr val="FF6100"/>
            </a:solidFill>
            <a:prstDash val="solid"/>
            <a:round/>
            <a:headEnd len="sm" w="sm" type="none"/>
            <a:tailEnd len="sm" w="sm" type="none"/>
          </a:ln>
        </p:spPr>
      </p:cxnSp>
      <p:grpSp>
        <p:nvGrpSpPr>
          <p:cNvPr id="326" name="Google Shape;326;p18"/>
          <p:cNvGrpSpPr/>
          <p:nvPr/>
        </p:nvGrpSpPr>
        <p:grpSpPr>
          <a:xfrm>
            <a:off x="16708146" y="9258300"/>
            <a:ext cx="652007" cy="451697"/>
            <a:chOff x="0" y="0"/>
            <a:chExt cx="1173245" cy="812800"/>
          </a:xfrm>
        </p:grpSpPr>
        <p:sp>
          <p:nvSpPr>
            <p:cNvPr id="327" name="Google Shape;327;p18"/>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328" name="Google Shape;328;p18"/>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8"/>
          <p:cNvGrpSpPr/>
          <p:nvPr/>
        </p:nvGrpSpPr>
        <p:grpSpPr>
          <a:xfrm>
            <a:off x="14271528" y="588643"/>
            <a:ext cx="3088625" cy="471477"/>
            <a:chOff x="0" y="0"/>
            <a:chExt cx="4118167" cy="628636"/>
          </a:xfrm>
        </p:grpSpPr>
        <p:sp>
          <p:nvSpPr>
            <p:cNvPr id="330" name="Google Shape;330;p18"/>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331" name="Google Shape;331;p18"/>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000000"/>
                  </a:solidFill>
                  <a:latin typeface="Archivo Black"/>
                  <a:ea typeface="Archivo Black"/>
                  <a:cs typeface="Archivo Black"/>
                  <a:sym typeface="Archivo Black"/>
                </a:rPr>
                <a:t>LOGO COMPANY</a:t>
              </a:r>
              <a:endParaRPr/>
            </a:p>
          </p:txBody>
        </p:sp>
      </p:grpSp>
      <p:sp>
        <p:nvSpPr>
          <p:cNvPr id="332" name="Google Shape;332;p18"/>
          <p:cNvSpPr txBox="1"/>
          <p:nvPr/>
        </p:nvSpPr>
        <p:spPr>
          <a:xfrm>
            <a:off x="1425823" y="760365"/>
            <a:ext cx="91260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KEY BENEFITS AND FEATURES</a:t>
            </a:r>
            <a:endParaRPr/>
          </a:p>
        </p:txBody>
      </p:sp>
      <p:sp>
        <p:nvSpPr>
          <p:cNvPr id="333" name="Google Shape;333;p18"/>
          <p:cNvSpPr txBox="1"/>
          <p:nvPr/>
        </p:nvSpPr>
        <p:spPr>
          <a:xfrm>
            <a:off x="1615163" y="7070171"/>
            <a:ext cx="5172911"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KEY</a:t>
            </a:r>
            <a:endParaRPr/>
          </a:p>
        </p:txBody>
      </p:sp>
      <p:sp>
        <p:nvSpPr>
          <p:cNvPr id="334" name="Google Shape;334;p18"/>
          <p:cNvSpPr txBox="1"/>
          <p:nvPr/>
        </p:nvSpPr>
        <p:spPr>
          <a:xfrm>
            <a:off x="6912955" y="7070171"/>
            <a:ext cx="5172911"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KEY</a:t>
            </a:r>
            <a:endParaRPr/>
          </a:p>
        </p:txBody>
      </p:sp>
      <p:sp>
        <p:nvSpPr>
          <p:cNvPr id="335" name="Google Shape;335;p18"/>
          <p:cNvSpPr txBox="1"/>
          <p:nvPr/>
        </p:nvSpPr>
        <p:spPr>
          <a:xfrm>
            <a:off x="11689266" y="7070171"/>
            <a:ext cx="5172911" cy="6591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200" u="none" cap="none" strike="noStrike">
                <a:solidFill>
                  <a:srgbClr val="000000"/>
                </a:solidFill>
                <a:latin typeface="Archivo Black"/>
                <a:ea typeface="Archivo Black"/>
                <a:cs typeface="Archivo Black"/>
                <a:sym typeface="Archivo Black"/>
              </a:rPr>
              <a:t>KEY</a:t>
            </a:r>
            <a:endParaRPr/>
          </a:p>
        </p:txBody>
      </p:sp>
      <p:sp>
        <p:nvSpPr>
          <p:cNvPr id="336" name="Google Shape;336;p18"/>
          <p:cNvSpPr txBox="1"/>
          <p:nvPr/>
        </p:nvSpPr>
        <p:spPr>
          <a:xfrm>
            <a:off x="1615163" y="7770777"/>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Elaborate on what you want to discuss. </a:t>
            </a:r>
            <a:endParaRPr/>
          </a:p>
        </p:txBody>
      </p:sp>
      <p:sp>
        <p:nvSpPr>
          <p:cNvPr id="337" name="Google Shape;337;p18"/>
          <p:cNvSpPr txBox="1"/>
          <p:nvPr/>
        </p:nvSpPr>
        <p:spPr>
          <a:xfrm>
            <a:off x="6912955" y="7770777"/>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Elaborate on what you want to discuss. </a:t>
            </a:r>
            <a:endParaRPr/>
          </a:p>
        </p:txBody>
      </p:sp>
      <p:sp>
        <p:nvSpPr>
          <p:cNvPr id="338" name="Google Shape;338;p18"/>
          <p:cNvSpPr txBox="1"/>
          <p:nvPr/>
        </p:nvSpPr>
        <p:spPr>
          <a:xfrm>
            <a:off x="11689266" y="7770777"/>
            <a:ext cx="3870752"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Elaborate on what you want to discuss. </a:t>
            </a:r>
            <a:endParaRPr/>
          </a:p>
        </p:txBody>
      </p:sp>
      <p:pic>
        <p:nvPicPr>
          <p:cNvPr id="339" name="Google Shape;339;p18"/>
          <p:cNvPicPr preferRelativeResize="0"/>
          <p:nvPr/>
        </p:nvPicPr>
        <p:blipFill>
          <a:blip r:embed="rId4">
            <a:alphaModFix/>
          </a:blip>
          <a:stretch>
            <a:fillRect/>
          </a:stretch>
        </p:blipFill>
        <p:spPr>
          <a:xfrm>
            <a:off x="0" y="0"/>
            <a:ext cx="504875" cy="1514651"/>
          </a:xfrm>
          <a:prstGeom prst="rect">
            <a:avLst/>
          </a:prstGeom>
          <a:noFill/>
          <a:ln>
            <a:noFill/>
          </a:ln>
        </p:spPr>
      </p:pic>
      <p:pic>
        <p:nvPicPr>
          <p:cNvPr id="340" name="Google Shape;340;p18"/>
          <p:cNvPicPr preferRelativeResize="0"/>
          <p:nvPr/>
        </p:nvPicPr>
        <p:blipFill>
          <a:blip r:embed="rId5">
            <a:alphaModFix/>
          </a:blip>
          <a:stretch>
            <a:fillRect/>
          </a:stretch>
        </p:blipFill>
        <p:spPr>
          <a:xfrm>
            <a:off x="2038488" y="4681105"/>
            <a:ext cx="1072925" cy="1219233"/>
          </a:xfrm>
          <a:prstGeom prst="rect">
            <a:avLst/>
          </a:prstGeom>
          <a:noFill/>
          <a:ln>
            <a:noFill/>
          </a:ln>
        </p:spPr>
      </p:pic>
      <p:pic>
        <p:nvPicPr>
          <p:cNvPr id="341" name="Google Shape;341;p18"/>
          <p:cNvPicPr preferRelativeResize="0"/>
          <p:nvPr/>
        </p:nvPicPr>
        <p:blipFill>
          <a:blip r:embed="rId6">
            <a:alphaModFix/>
          </a:blip>
          <a:stretch>
            <a:fillRect/>
          </a:stretch>
        </p:blipFill>
        <p:spPr>
          <a:xfrm>
            <a:off x="7222837" y="4761962"/>
            <a:ext cx="1215575" cy="1209922"/>
          </a:xfrm>
          <a:prstGeom prst="rect">
            <a:avLst/>
          </a:prstGeom>
          <a:noFill/>
          <a:ln>
            <a:noFill/>
          </a:ln>
        </p:spPr>
      </p:pic>
      <p:pic>
        <p:nvPicPr>
          <p:cNvPr id="342" name="Google Shape;342;p18"/>
          <p:cNvPicPr preferRelativeResize="0"/>
          <p:nvPr/>
        </p:nvPicPr>
        <p:blipFill>
          <a:blip r:embed="rId7">
            <a:alphaModFix/>
          </a:blip>
          <a:stretch>
            <a:fillRect/>
          </a:stretch>
        </p:blipFill>
        <p:spPr>
          <a:xfrm>
            <a:off x="11999174" y="4579612"/>
            <a:ext cx="1215575" cy="14222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6" name="Shape 346"/>
        <p:cNvGrpSpPr/>
        <p:nvPr/>
      </p:nvGrpSpPr>
      <p:grpSpPr>
        <a:xfrm>
          <a:off x="0" y="0"/>
          <a:ext cx="0" cy="0"/>
          <a:chOff x="0" y="0"/>
          <a:chExt cx="0" cy="0"/>
        </a:xfrm>
      </p:grpSpPr>
      <p:cxnSp>
        <p:nvCxnSpPr>
          <p:cNvPr id="347" name="Google Shape;347;p19"/>
          <p:cNvCxnSpPr/>
          <p:nvPr/>
        </p:nvCxnSpPr>
        <p:spPr>
          <a:xfrm>
            <a:off x="519152" y="1573186"/>
            <a:ext cx="17768848" cy="0"/>
          </a:xfrm>
          <a:prstGeom prst="straightConnector1">
            <a:avLst/>
          </a:prstGeom>
          <a:noFill/>
          <a:ln cap="flat" cmpd="sng" w="28575">
            <a:solidFill>
              <a:srgbClr val="FFFFFF"/>
            </a:solidFill>
            <a:prstDash val="solid"/>
            <a:round/>
            <a:headEnd len="sm" w="sm" type="none"/>
            <a:tailEnd len="sm" w="sm" type="none"/>
          </a:ln>
        </p:spPr>
      </p:cxnSp>
      <p:grpSp>
        <p:nvGrpSpPr>
          <p:cNvPr id="348" name="Google Shape;348;p19"/>
          <p:cNvGrpSpPr/>
          <p:nvPr/>
        </p:nvGrpSpPr>
        <p:grpSpPr>
          <a:xfrm>
            <a:off x="-2552661" y="-196690"/>
            <a:ext cx="3086100" cy="10483690"/>
            <a:chOff x="0" y="-47625"/>
            <a:chExt cx="812800" cy="2761136"/>
          </a:xfrm>
        </p:grpSpPr>
        <p:sp>
          <p:nvSpPr>
            <p:cNvPr id="349" name="Google Shape;349;p19"/>
            <p:cNvSpPr/>
            <p:nvPr/>
          </p:nvSpPr>
          <p:spPr>
            <a:xfrm>
              <a:off x="0" y="0"/>
              <a:ext cx="812800" cy="2713511"/>
            </a:xfrm>
            <a:custGeom>
              <a:rect b="b" l="l" r="r" t="t"/>
              <a:pathLst>
                <a:path extrusionOk="0" h="2713511" w="812800">
                  <a:moveTo>
                    <a:pt x="0" y="0"/>
                  </a:moveTo>
                  <a:lnTo>
                    <a:pt x="812800" y="0"/>
                  </a:lnTo>
                  <a:lnTo>
                    <a:pt x="812800" y="2713511"/>
                  </a:lnTo>
                  <a:lnTo>
                    <a:pt x="0" y="2713511"/>
                  </a:lnTo>
                  <a:close/>
                </a:path>
              </a:pathLst>
            </a:custGeom>
            <a:solidFill>
              <a:srgbClr val="FF6100"/>
            </a:solidFill>
            <a:ln>
              <a:noFill/>
            </a:ln>
          </p:spPr>
        </p:sp>
        <p:sp>
          <p:nvSpPr>
            <p:cNvPr id="350" name="Google Shape;350;p19"/>
            <p:cNvSpPr txBox="1"/>
            <p:nvPr/>
          </p:nvSpPr>
          <p:spPr>
            <a:xfrm>
              <a:off x="0" y="-47625"/>
              <a:ext cx="812800" cy="27611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1" name="Google Shape;351;p19"/>
          <p:cNvCxnSpPr/>
          <p:nvPr/>
        </p:nvCxnSpPr>
        <p:spPr>
          <a:xfrm rot="10800000">
            <a:off x="519152" y="0"/>
            <a:ext cx="0" cy="10287000"/>
          </a:xfrm>
          <a:prstGeom prst="straightConnector1">
            <a:avLst/>
          </a:prstGeom>
          <a:noFill/>
          <a:ln cap="flat" cmpd="sng" w="38100">
            <a:solidFill>
              <a:srgbClr val="FFFFFF"/>
            </a:solidFill>
            <a:prstDash val="solid"/>
            <a:round/>
            <a:headEnd len="sm" w="sm" type="none"/>
            <a:tailEnd len="sm" w="sm" type="none"/>
          </a:ln>
        </p:spPr>
      </p:cxnSp>
      <p:grpSp>
        <p:nvGrpSpPr>
          <p:cNvPr id="352" name="Google Shape;352;p19"/>
          <p:cNvGrpSpPr/>
          <p:nvPr/>
        </p:nvGrpSpPr>
        <p:grpSpPr>
          <a:xfrm>
            <a:off x="14271528" y="588643"/>
            <a:ext cx="3088625" cy="471477"/>
            <a:chOff x="0" y="0"/>
            <a:chExt cx="4118167" cy="628636"/>
          </a:xfrm>
        </p:grpSpPr>
        <p:sp>
          <p:nvSpPr>
            <p:cNvPr id="353" name="Google Shape;353;p19"/>
            <p:cNvSpPr/>
            <p:nvPr/>
          </p:nvSpPr>
          <p:spPr>
            <a:xfrm>
              <a:off x="3491632" y="0"/>
              <a:ext cx="626535" cy="628636"/>
            </a:xfrm>
            <a:custGeom>
              <a:rect b="b" l="l" r="r" t="t"/>
              <a:pathLst>
                <a:path extrusionOk="0" h="628636" w="626535">
                  <a:moveTo>
                    <a:pt x="0" y="0"/>
                  </a:moveTo>
                  <a:lnTo>
                    <a:pt x="626535" y="0"/>
                  </a:lnTo>
                  <a:lnTo>
                    <a:pt x="626535" y="628636"/>
                  </a:lnTo>
                  <a:lnTo>
                    <a:pt x="0" y="628636"/>
                  </a:lnTo>
                  <a:lnTo>
                    <a:pt x="0" y="0"/>
                  </a:lnTo>
                  <a:close/>
                </a:path>
              </a:pathLst>
            </a:custGeom>
            <a:blipFill rotWithShape="1">
              <a:blip r:embed="rId3">
                <a:alphaModFix/>
              </a:blip>
              <a:stretch>
                <a:fillRect b="0" l="0" r="0" t="0"/>
              </a:stretch>
            </a:blipFill>
            <a:ln>
              <a:noFill/>
            </a:ln>
          </p:spPr>
        </p:sp>
        <p:sp>
          <p:nvSpPr>
            <p:cNvPr id="354" name="Google Shape;354;p19"/>
            <p:cNvSpPr txBox="1"/>
            <p:nvPr/>
          </p:nvSpPr>
          <p:spPr>
            <a:xfrm>
              <a:off x="0" y="95243"/>
              <a:ext cx="3367449" cy="428625"/>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2099" u="none" cap="none" strike="noStrike">
                  <a:solidFill>
                    <a:srgbClr val="FFFFFF"/>
                  </a:solidFill>
                  <a:latin typeface="Archivo Black"/>
                  <a:ea typeface="Archivo Black"/>
                  <a:cs typeface="Archivo Black"/>
                  <a:sym typeface="Archivo Black"/>
                </a:rPr>
                <a:t>LOGO COMPANY</a:t>
              </a:r>
              <a:endParaRPr/>
            </a:p>
          </p:txBody>
        </p:sp>
      </p:grpSp>
      <p:grpSp>
        <p:nvGrpSpPr>
          <p:cNvPr id="355" name="Google Shape;355;p19"/>
          <p:cNvGrpSpPr/>
          <p:nvPr/>
        </p:nvGrpSpPr>
        <p:grpSpPr>
          <a:xfrm>
            <a:off x="16708146" y="9258300"/>
            <a:ext cx="652007" cy="451697"/>
            <a:chOff x="0" y="0"/>
            <a:chExt cx="1173245" cy="812800"/>
          </a:xfrm>
        </p:grpSpPr>
        <p:sp>
          <p:nvSpPr>
            <p:cNvPr id="356" name="Google Shape;356;p19"/>
            <p:cNvSpPr/>
            <p:nvPr/>
          </p:nvSpPr>
          <p:spPr>
            <a:xfrm>
              <a:off x="0" y="0"/>
              <a:ext cx="1173245" cy="812800"/>
            </a:xfrm>
            <a:custGeom>
              <a:rect b="b" l="l" r="r" t="t"/>
              <a:pathLst>
                <a:path extrusionOk="0" h="812800" w="1173245">
                  <a:moveTo>
                    <a:pt x="1173245" y="406400"/>
                  </a:moveTo>
                  <a:lnTo>
                    <a:pt x="766845" y="0"/>
                  </a:lnTo>
                  <a:lnTo>
                    <a:pt x="766845" y="203200"/>
                  </a:lnTo>
                  <a:lnTo>
                    <a:pt x="0" y="203200"/>
                  </a:lnTo>
                  <a:lnTo>
                    <a:pt x="0" y="609600"/>
                  </a:lnTo>
                  <a:lnTo>
                    <a:pt x="766845" y="609600"/>
                  </a:lnTo>
                  <a:lnTo>
                    <a:pt x="766845" y="812800"/>
                  </a:lnTo>
                  <a:lnTo>
                    <a:pt x="1173245" y="406400"/>
                  </a:lnTo>
                  <a:close/>
                </a:path>
              </a:pathLst>
            </a:custGeom>
            <a:solidFill>
              <a:srgbClr val="FF6100"/>
            </a:solidFill>
            <a:ln>
              <a:noFill/>
            </a:ln>
          </p:spPr>
        </p:sp>
        <p:sp>
          <p:nvSpPr>
            <p:cNvPr id="357" name="Google Shape;357;p19"/>
            <p:cNvSpPr txBox="1"/>
            <p:nvPr/>
          </p:nvSpPr>
          <p:spPr>
            <a:xfrm>
              <a:off x="0" y="155575"/>
              <a:ext cx="1071645"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19"/>
          <p:cNvSpPr txBox="1"/>
          <p:nvPr/>
        </p:nvSpPr>
        <p:spPr>
          <a:xfrm>
            <a:off x="1028700" y="1834191"/>
            <a:ext cx="11100440" cy="121914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999" u="none" cap="none" strike="noStrike">
                <a:solidFill>
                  <a:srgbClr val="FF6100"/>
                </a:solidFill>
                <a:latin typeface="Archivo Black"/>
                <a:ea typeface="Archivo Black"/>
                <a:cs typeface="Archivo Black"/>
                <a:sym typeface="Archivo Black"/>
              </a:rPr>
              <a:t>GALLERY IMAGE</a:t>
            </a:r>
            <a:endParaRPr/>
          </a:p>
        </p:txBody>
      </p:sp>
      <p:sp>
        <p:nvSpPr>
          <p:cNvPr id="359" name="Google Shape;359;p19"/>
          <p:cNvSpPr txBox="1"/>
          <p:nvPr/>
        </p:nvSpPr>
        <p:spPr>
          <a:xfrm>
            <a:off x="1028700" y="3225397"/>
            <a:ext cx="13054070" cy="40573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M Sans"/>
                <a:ea typeface="DM Sans"/>
                <a:cs typeface="DM Sans"/>
                <a:sym typeface="DM Sans"/>
              </a:rPr>
              <a:t>What can you say about your projects? Share it here!</a:t>
            </a:r>
            <a:endParaRPr/>
          </a:p>
        </p:txBody>
      </p:sp>
      <p:pic>
        <p:nvPicPr>
          <p:cNvPr id="360" name="Google Shape;360;p19"/>
          <p:cNvPicPr preferRelativeResize="0"/>
          <p:nvPr/>
        </p:nvPicPr>
        <p:blipFill>
          <a:blip r:embed="rId4">
            <a:alphaModFix/>
          </a:blip>
          <a:stretch>
            <a:fillRect/>
          </a:stretch>
        </p:blipFill>
        <p:spPr>
          <a:xfrm>
            <a:off x="0" y="0"/>
            <a:ext cx="504875" cy="1514651"/>
          </a:xfrm>
          <a:prstGeom prst="rect">
            <a:avLst/>
          </a:prstGeom>
          <a:noFill/>
          <a:ln>
            <a:noFill/>
          </a:ln>
        </p:spPr>
      </p:pic>
      <p:pic>
        <p:nvPicPr>
          <p:cNvPr id="361" name="Google Shape;361;p19"/>
          <p:cNvPicPr preferRelativeResize="0"/>
          <p:nvPr/>
        </p:nvPicPr>
        <p:blipFill>
          <a:blip r:embed="rId5">
            <a:alphaModFix/>
          </a:blip>
          <a:stretch>
            <a:fillRect/>
          </a:stretch>
        </p:blipFill>
        <p:spPr>
          <a:xfrm>
            <a:off x="549277" y="4126425"/>
            <a:ext cx="5853499" cy="4414499"/>
          </a:xfrm>
          <a:prstGeom prst="rect">
            <a:avLst/>
          </a:prstGeom>
          <a:noFill/>
          <a:ln>
            <a:noFill/>
          </a:ln>
        </p:spPr>
      </p:pic>
      <p:pic>
        <p:nvPicPr>
          <p:cNvPr id="362" name="Google Shape;362;p19"/>
          <p:cNvPicPr preferRelativeResize="0"/>
          <p:nvPr/>
        </p:nvPicPr>
        <p:blipFill>
          <a:blip r:embed="rId6">
            <a:alphaModFix/>
          </a:blip>
          <a:stretch>
            <a:fillRect/>
          </a:stretch>
        </p:blipFill>
        <p:spPr>
          <a:xfrm>
            <a:off x="6476825" y="4126425"/>
            <a:ext cx="5853499" cy="4414494"/>
          </a:xfrm>
          <a:prstGeom prst="rect">
            <a:avLst/>
          </a:prstGeom>
          <a:noFill/>
          <a:ln>
            <a:noFill/>
          </a:ln>
        </p:spPr>
      </p:pic>
      <p:pic>
        <p:nvPicPr>
          <p:cNvPr id="363" name="Google Shape;363;p19"/>
          <p:cNvPicPr preferRelativeResize="0"/>
          <p:nvPr/>
        </p:nvPicPr>
        <p:blipFill>
          <a:blip r:embed="rId7">
            <a:alphaModFix/>
          </a:blip>
          <a:stretch>
            <a:fillRect/>
          </a:stretch>
        </p:blipFill>
        <p:spPr>
          <a:xfrm>
            <a:off x="12404375" y="4126425"/>
            <a:ext cx="5853499" cy="4414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surance Plan Proposal Presentation">
  <a:themeElements>
    <a:clrScheme name="Office">
      <a:dk1>
        <a:srgbClr val="000000"/>
      </a:dk1>
      <a:lt1>
        <a:srgbClr val="FFFFFF"/>
      </a:lt1>
      <a:dk2>
        <a:srgbClr val="FF6100"/>
      </a:dk2>
      <a:lt2>
        <a:srgbClr val="888888"/>
      </a:lt2>
      <a:accent1>
        <a:srgbClr val="FFFFFF"/>
      </a:accent1>
      <a:accent2>
        <a:srgbClr val="FF6100"/>
      </a:accent2>
      <a:accent3>
        <a:srgbClr val="888888"/>
      </a:accent3>
      <a:accent4>
        <a:srgbClr val="FFFFFF"/>
      </a:accent4>
      <a:accent5>
        <a:srgbClr val="FF6100"/>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