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Merriweather"/>
      <p:regular r:id="rId25"/>
      <p:bold r:id="rId26"/>
      <p:italic r:id="rId27"/>
      <p:boldItalic r:id="rId28"/>
    </p:embeddedFont>
    <p:embeddedFont>
      <p:font typeface="DM Sans"/>
      <p:bold r:id="rId29"/>
      <p:boldItalic r:id="rId30"/>
    </p:embeddedFont>
    <p:embeddedFont>
      <p:font typeface="Barlow"/>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bold.fntdata"/><Relationship Id="rId25" Type="http://schemas.openxmlformats.org/officeDocument/2006/relationships/font" Target="fonts/Merriweather-regular.fntdata"/><Relationship Id="rId28" Type="http://schemas.openxmlformats.org/officeDocument/2006/relationships/font" Target="fonts/Merriweather-boldItalic.fntdata"/><Relationship Id="rId27" Type="http://schemas.openxmlformats.org/officeDocument/2006/relationships/font" Target="fonts/Merriweather-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regular.fntdata"/><Relationship Id="rId30" Type="http://schemas.openxmlformats.org/officeDocument/2006/relationships/font" Target="fonts/DMSans-boldItalic.fntdata"/><Relationship Id="rId11" Type="http://schemas.openxmlformats.org/officeDocument/2006/relationships/slide" Target="slides/slide6.xml"/><Relationship Id="rId33" Type="http://schemas.openxmlformats.org/officeDocument/2006/relationships/font" Target="fonts/Barlow-italic.fntdata"/><Relationship Id="rId10" Type="http://schemas.openxmlformats.org/officeDocument/2006/relationships/slide" Target="slides/slide5.xml"/><Relationship Id="rId32" Type="http://schemas.openxmlformats.org/officeDocument/2006/relationships/font" Target="fonts/Barlow-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Barlow-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98700" y="1154100"/>
            <a:ext cx="168906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943600" y="44100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0" y="9077473"/>
            <a:ext cx="6630526" cy="1213372"/>
            <a:chOff x="0" y="-47625"/>
            <a:chExt cx="1746300" cy="319569"/>
          </a:xfrm>
        </p:grpSpPr>
        <p:sp>
          <p:nvSpPr>
            <p:cNvPr id="13" name="Google Shape;13;p3"/>
            <p:cNvSpPr/>
            <p:nvPr/>
          </p:nvSpPr>
          <p:spPr>
            <a:xfrm>
              <a:off x="0" y="0"/>
              <a:ext cx="1746173" cy="271944"/>
            </a:xfrm>
            <a:custGeom>
              <a:rect b="b" l="l" r="r" t="t"/>
              <a:pathLst>
                <a:path extrusionOk="0" h="271944" w="1746173">
                  <a:moveTo>
                    <a:pt x="0" y="0"/>
                  </a:moveTo>
                  <a:lnTo>
                    <a:pt x="1746173" y="0"/>
                  </a:lnTo>
                  <a:lnTo>
                    <a:pt x="1746173" y="271944"/>
                  </a:lnTo>
                  <a:lnTo>
                    <a:pt x="0" y="271944"/>
                  </a:lnTo>
                  <a:close/>
                </a:path>
              </a:pathLst>
            </a:custGeom>
            <a:solidFill>
              <a:srgbClr val="FFBD59"/>
            </a:solidFill>
            <a:ln>
              <a:noFill/>
            </a:ln>
          </p:spPr>
        </p:sp>
        <p:sp>
          <p:nvSpPr>
            <p:cNvPr id="14" name="Google Shape;14;p3"/>
            <p:cNvSpPr txBox="1"/>
            <p:nvPr/>
          </p:nvSpPr>
          <p:spPr>
            <a:xfrm>
              <a:off x="0" y="-47625"/>
              <a:ext cx="17463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 name="Google Shape;15;p3"/>
          <p:cNvGrpSpPr/>
          <p:nvPr/>
        </p:nvGrpSpPr>
        <p:grpSpPr>
          <a:xfrm>
            <a:off x="6630000" y="9077473"/>
            <a:ext cx="11658381" cy="1213372"/>
            <a:chOff x="0" y="-47625"/>
            <a:chExt cx="3070500" cy="319569"/>
          </a:xfrm>
        </p:grpSpPr>
        <p:sp>
          <p:nvSpPr>
            <p:cNvPr id="16" name="Google Shape;16;p3"/>
            <p:cNvSpPr/>
            <p:nvPr/>
          </p:nvSpPr>
          <p:spPr>
            <a:xfrm>
              <a:off x="0" y="0"/>
              <a:ext cx="3070420" cy="271944"/>
            </a:xfrm>
            <a:custGeom>
              <a:rect b="b" l="l" r="r" t="t"/>
              <a:pathLst>
                <a:path extrusionOk="0" h="271944" w="3070420">
                  <a:moveTo>
                    <a:pt x="0" y="0"/>
                  </a:moveTo>
                  <a:lnTo>
                    <a:pt x="3070420" y="0"/>
                  </a:lnTo>
                  <a:lnTo>
                    <a:pt x="3070420" y="271944"/>
                  </a:lnTo>
                  <a:lnTo>
                    <a:pt x="0" y="271944"/>
                  </a:lnTo>
                  <a:close/>
                </a:path>
              </a:pathLst>
            </a:custGeom>
            <a:solidFill>
              <a:srgbClr val="2235B8"/>
            </a:solidFill>
            <a:ln>
              <a:noFill/>
            </a:ln>
          </p:spPr>
        </p:sp>
        <p:sp>
          <p:nvSpPr>
            <p:cNvPr id="17" name="Google Shape;17;p3"/>
            <p:cNvSpPr txBox="1"/>
            <p:nvPr/>
          </p:nvSpPr>
          <p:spPr>
            <a:xfrm>
              <a:off x="0" y="-47625"/>
              <a:ext cx="30705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 name="Google Shape;18;p3"/>
          <p:cNvGrpSpPr/>
          <p:nvPr/>
        </p:nvGrpSpPr>
        <p:grpSpPr>
          <a:xfrm rot="5400000">
            <a:off x="16965054" y="513950"/>
            <a:ext cx="1235377" cy="1029507"/>
            <a:chOff x="78908" y="78908"/>
            <a:chExt cx="1647169" cy="1372676"/>
          </a:xfrm>
        </p:grpSpPr>
        <p:grpSp>
          <p:nvGrpSpPr>
            <p:cNvPr id="19" name="Google Shape;19;p3"/>
            <p:cNvGrpSpPr/>
            <p:nvPr/>
          </p:nvGrpSpPr>
          <p:grpSpPr>
            <a:xfrm>
              <a:off x="78908" y="742550"/>
              <a:ext cx="709034" cy="709034"/>
              <a:chOff x="73988" y="73988"/>
              <a:chExt cx="664823" cy="664823"/>
            </a:xfrm>
          </p:grpSpPr>
          <p:sp>
            <p:nvSpPr>
              <p:cNvPr id="20" name="Google Shape;20;p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1017043" y="742550"/>
              <a:ext cx="709034" cy="709034"/>
              <a:chOff x="73988" y="73988"/>
              <a:chExt cx="664823" cy="664823"/>
            </a:xfrm>
          </p:grpSpPr>
          <p:sp>
            <p:nvSpPr>
              <p:cNvPr id="23" name="Google Shape;23;p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537729" y="78908"/>
              <a:ext cx="709034" cy="709034"/>
              <a:chOff x="73988" y="73988"/>
              <a:chExt cx="664823" cy="664823"/>
            </a:xfrm>
          </p:grpSpPr>
          <p:sp>
            <p:nvSpPr>
              <p:cNvPr id="26" name="Google Shape;26;p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 name="Google Shape;28;p3"/>
          <p:cNvGrpSpPr/>
          <p:nvPr/>
        </p:nvGrpSpPr>
        <p:grpSpPr>
          <a:xfrm>
            <a:off x="520133" y="59183"/>
            <a:ext cx="531792" cy="531792"/>
            <a:chOff x="73988" y="73988"/>
            <a:chExt cx="664823" cy="664823"/>
          </a:xfrm>
        </p:grpSpPr>
        <p:sp>
          <p:nvSpPr>
            <p:cNvPr id="29" name="Google Shape;29;p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740783" y="287917"/>
            <a:ext cx="1481573" cy="1481573"/>
            <a:chOff x="23387" y="23387"/>
            <a:chExt cx="766027" cy="766027"/>
          </a:xfrm>
        </p:grpSpPr>
        <p:sp>
          <p:nvSpPr>
            <p:cNvPr id="32" name="Google Shape;32;p3"/>
            <p:cNvSpPr/>
            <p:nvPr/>
          </p:nvSpPr>
          <p:spPr>
            <a:xfrm>
              <a:off x="23387" y="23387"/>
              <a:ext cx="766027" cy="766027"/>
            </a:xfrm>
            <a:custGeom>
              <a:rect b="b" l="l" r="r" t="t"/>
              <a:pathLst>
                <a:path extrusionOk="0" h="766027" w="766027">
                  <a:moveTo>
                    <a:pt x="435248" y="28848"/>
                  </a:moveTo>
                  <a:lnTo>
                    <a:pt x="737178" y="330778"/>
                  </a:lnTo>
                  <a:cubicBezTo>
                    <a:pt x="766026" y="359626"/>
                    <a:pt x="766026" y="406400"/>
                    <a:pt x="737178" y="435248"/>
                  </a:cubicBezTo>
                  <a:lnTo>
                    <a:pt x="435248" y="737178"/>
                  </a:lnTo>
                  <a:cubicBezTo>
                    <a:pt x="406400" y="766026"/>
                    <a:pt x="359626" y="766026"/>
                    <a:pt x="330778" y="737178"/>
                  </a:cubicBezTo>
                  <a:lnTo>
                    <a:pt x="28848" y="435248"/>
                  </a:lnTo>
                  <a:cubicBezTo>
                    <a:pt x="0" y="406400"/>
                    <a:pt x="0" y="359626"/>
                    <a:pt x="28848" y="330778"/>
                  </a:cubicBezTo>
                  <a:lnTo>
                    <a:pt x="330778" y="28848"/>
                  </a:lnTo>
                  <a:cubicBezTo>
                    <a:pt x="359626" y="0"/>
                    <a:pt x="406400" y="0"/>
                    <a:pt x="435248" y="2884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3"/>
          <p:cNvGrpSpPr/>
          <p:nvPr/>
        </p:nvGrpSpPr>
        <p:grpSpPr>
          <a:xfrm>
            <a:off x="-13511" y="1073930"/>
            <a:ext cx="858483" cy="858483"/>
            <a:chOff x="38741" y="38741"/>
            <a:chExt cx="735317" cy="735317"/>
          </a:xfrm>
        </p:grpSpPr>
        <p:sp>
          <p:nvSpPr>
            <p:cNvPr id="35" name="Google Shape;35;p3"/>
            <p:cNvSpPr/>
            <p:nvPr/>
          </p:nvSpPr>
          <p:spPr>
            <a:xfrm>
              <a:off x="38741" y="38741"/>
              <a:ext cx="735317" cy="735317"/>
            </a:xfrm>
            <a:custGeom>
              <a:rect b="b" l="l" r="r" t="t"/>
              <a:pathLst>
                <a:path extrusionOk="0" h="735317" w="735317">
                  <a:moveTo>
                    <a:pt x="454191" y="47791"/>
                  </a:moveTo>
                  <a:lnTo>
                    <a:pt x="687527" y="281127"/>
                  </a:lnTo>
                  <a:cubicBezTo>
                    <a:pt x="735318" y="328918"/>
                    <a:pt x="735318" y="406400"/>
                    <a:pt x="687527" y="454191"/>
                  </a:cubicBezTo>
                  <a:lnTo>
                    <a:pt x="454191" y="687527"/>
                  </a:lnTo>
                  <a:cubicBezTo>
                    <a:pt x="406400" y="735318"/>
                    <a:pt x="328918" y="735318"/>
                    <a:pt x="281127" y="687527"/>
                  </a:cubicBezTo>
                  <a:lnTo>
                    <a:pt x="47791" y="454191"/>
                  </a:lnTo>
                  <a:cubicBezTo>
                    <a:pt x="0" y="406400"/>
                    <a:pt x="0" y="328918"/>
                    <a:pt x="47791" y="281127"/>
                  </a:cubicBezTo>
                  <a:lnTo>
                    <a:pt x="281127" y="47791"/>
                  </a:lnTo>
                  <a:cubicBezTo>
                    <a:pt x="328918" y="0"/>
                    <a:pt x="406400" y="0"/>
                    <a:pt x="454191" y="47791"/>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grpSp>
        <p:nvGrpSpPr>
          <p:cNvPr id="38" name="Google Shape;38;p4"/>
          <p:cNvGrpSpPr/>
          <p:nvPr/>
        </p:nvGrpSpPr>
        <p:grpSpPr>
          <a:xfrm>
            <a:off x="-261925" y="-351424"/>
            <a:ext cx="1894315" cy="10738980"/>
            <a:chOff x="0" y="-47625"/>
            <a:chExt cx="498911" cy="2757969"/>
          </a:xfrm>
        </p:grpSpPr>
        <p:sp>
          <p:nvSpPr>
            <p:cNvPr id="39" name="Google Shape;39;p4"/>
            <p:cNvSpPr/>
            <p:nvPr/>
          </p:nvSpPr>
          <p:spPr>
            <a:xfrm>
              <a:off x="0" y="0"/>
              <a:ext cx="498911" cy="2710344"/>
            </a:xfrm>
            <a:custGeom>
              <a:rect b="b" l="l" r="r" t="t"/>
              <a:pathLst>
                <a:path extrusionOk="0" h="2710344" w="498911">
                  <a:moveTo>
                    <a:pt x="0" y="0"/>
                  </a:moveTo>
                  <a:lnTo>
                    <a:pt x="498911" y="0"/>
                  </a:lnTo>
                  <a:lnTo>
                    <a:pt x="498911" y="2710344"/>
                  </a:lnTo>
                  <a:lnTo>
                    <a:pt x="0" y="2710344"/>
                  </a:lnTo>
                  <a:close/>
                </a:path>
              </a:pathLst>
            </a:custGeom>
            <a:solidFill>
              <a:srgbClr val="FFBD59"/>
            </a:solidFill>
            <a:ln>
              <a:noFill/>
            </a:ln>
          </p:spPr>
        </p:sp>
        <p:sp>
          <p:nvSpPr>
            <p:cNvPr id="40" name="Google Shape;40;p4"/>
            <p:cNvSpPr txBox="1"/>
            <p:nvPr/>
          </p:nvSpPr>
          <p:spPr>
            <a:xfrm>
              <a:off x="0" y="-47625"/>
              <a:ext cx="498900" cy="2757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 name="Google Shape;41;p4"/>
          <p:cNvSpPr txBox="1"/>
          <p:nvPr>
            <p:ph type="title"/>
          </p:nvPr>
        </p:nvSpPr>
        <p:spPr>
          <a:xfrm>
            <a:off x="948300" y="1227150"/>
            <a:ext cx="16928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
          <p:cNvSpPr txBox="1"/>
          <p:nvPr>
            <p:ph idx="1" type="body"/>
          </p:nvPr>
        </p:nvSpPr>
        <p:spPr>
          <a:xfrm>
            <a:off x="3790975" y="46481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43" name="Google Shape;43;p4"/>
          <p:cNvGrpSpPr/>
          <p:nvPr/>
        </p:nvGrpSpPr>
        <p:grpSpPr>
          <a:xfrm>
            <a:off x="1483200" y="9174276"/>
            <a:ext cx="16928764" cy="1213372"/>
            <a:chOff x="0" y="-47625"/>
            <a:chExt cx="4317681" cy="319569"/>
          </a:xfrm>
        </p:grpSpPr>
        <p:sp>
          <p:nvSpPr>
            <p:cNvPr id="44" name="Google Shape;44;p4"/>
            <p:cNvSpPr/>
            <p:nvPr/>
          </p:nvSpPr>
          <p:spPr>
            <a:xfrm>
              <a:off x="0" y="0"/>
              <a:ext cx="4317681" cy="271944"/>
            </a:xfrm>
            <a:custGeom>
              <a:rect b="b" l="l" r="r" t="t"/>
              <a:pathLst>
                <a:path extrusionOk="0" h="271944" w="4317681">
                  <a:moveTo>
                    <a:pt x="0" y="0"/>
                  </a:moveTo>
                  <a:lnTo>
                    <a:pt x="4317681" y="0"/>
                  </a:lnTo>
                  <a:lnTo>
                    <a:pt x="4317681" y="271944"/>
                  </a:lnTo>
                  <a:lnTo>
                    <a:pt x="0" y="271944"/>
                  </a:lnTo>
                  <a:close/>
                </a:path>
              </a:pathLst>
            </a:custGeom>
            <a:solidFill>
              <a:srgbClr val="2235B8"/>
            </a:solidFill>
            <a:ln>
              <a:noFill/>
            </a:ln>
          </p:spPr>
        </p:sp>
        <p:sp>
          <p:nvSpPr>
            <p:cNvPr id="45" name="Google Shape;45;p4"/>
            <p:cNvSpPr txBox="1"/>
            <p:nvPr/>
          </p:nvSpPr>
          <p:spPr>
            <a:xfrm>
              <a:off x="0" y="-47625"/>
              <a:ext cx="43176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4"/>
          <p:cNvGrpSpPr/>
          <p:nvPr/>
        </p:nvGrpSpPr>
        <p:grpSpPr>
          <a:xfrm>
            <a:off x="-2920341" y="3587715"/>
            <a:ext cx="7211164" cy="7211164"/>
            <a:chOff x="5035" y="5035"/>
            <a:chExt cx="802730" cy="802730"/>
          </a:xfrm>
        </p:grpSpPr>
        <p:sp>
          <p:nvSpPr>
            <p:cNvPr id="47" name="Google Shape;47;p4"/>
            <p:cNvSpPr/>
            <p:nvPr/>
          </p:nvSpPr>
          <p:spPr>
            <a:xfrm>
              <a:off x="5035" y="5035"/>
              <a:ext cx="802730" cy="802730"/>
            </a:xfrm>
            <a:custGeom>
              <a:rect b="b" l="l" r="r" t="t"/>
              <a:pathLst>
                <a:path extrusionOk="0" h="802730" w="802730">
                  <a:moveTo>
                    <a:pt x="412611" y="6211"/>
                  </a:moveTo>
                  <a:lnTo>
                    <a:pt x="796519" y="390119"/>
                  </a:lnTo>
                  <a:cubicBezTo>
                    <a:pt x="802730" y="396330"/>
                    <a:pt x="802730" y="406400"/>
                    <a:pt x="796519" y="412611"/>
                  </a:cubicBezTo>
                  <a:lnTo>
                    <a:pt x="412611" y="796519"/>
                  </a:lnTo>
                  <a:cubicBezTo>
                    <a:pt x="406400" y="802730"/>
                    <a:pt x="396330" y="802730"/>
                    <a:pt x="390119" y="796519"/>
                  </a:cubicBezTo>
                  <a:lnTo>
                    <a:pt x="6211" y="412611"/>
                  </a:lnTo>
                  <a:cubicBezTo>
                    <a:pt x="0" y="406400"/>
                    <a:pt x="0" y="396330"/>
                    <a:pt x="6211" y="390119"/>
                  </a:cubicBezTo>
                  <a:lnTo>
                    <a:pt x="390119" y="6211"/>
                  </a:lnTo>
                  <a:cubicBezTo>
                    <a:pt x="396330" y="0"/>
                    <a:pt x="406400" y="0"/>
                    <a:pt x="412611" y="6211"/>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4"/>
          <p:cNvGrpSpPr/>
          <p:nvPr/>
        </p:nvGrpSpPr>
        <p:grpSpPr>
          <a:xfrm>
            <a:off x="16641615" y="7819430"/>
            <a:ext cx="1235377" cy="1029507"/>
            <a:chOff x="78908" y="78908"/>
            <a:chExt cx="1647169" cy="1372676"/>
          </a:xfrm>
        </p:grpSpPr>
        <p:grpSp>
          <p:nvGrpSpPr>
            <p:cNvPr id="50" name="Google Shape;50;p4"/>
            <p:cNvGrpSpPr/>
            <p:nvPr/>
          </p:nvGrpSpPr>
          <p:grpSpPr>
            <a:xfrm>
              <a:off x="78908" y="742550"/>
              <a:ext cx="709034" cy="709034"/>
              <a:chOff x="73988" y="73988"/>
              <a:chExt cx="664823" cy="664823"/>
            </a:xfrm>
          </p:grpSpPr>
          <p:sp>
            <p:nvSpPr>
              <p:cNvPr id="51" name="Google Shape;51;p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4"/>
            <p:cNvGrpSpPr/>
            <p:nvPr/>
          </p:nvGrpSpPr>
          <p:grpSpPr>
            <a:xfrm>
              <a:off x="1017043" y="742550"/>
              <a:ext cx="709034" cy="709034"/>
              <a:chOff x="73988" y="73988"/>
              <a:chExt cx="664823" cy="664823"/>
            </a:xfrm>
          </p:grpSpPr>
          <p:sp>
            <p:nvSpPr>
              <p:cNvPr id="54" name="Google Shape;54;p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4"/>
            <p:cNvGrpSpPr/>
            <p:nvPr/>
          </p:nvGrpSpPr>
          <p:grpSpPr>
            <a:xfrm>
              <a:off x="537729" y="78908"/>
              <a:ext cx="709034" cy="709034"/>
              <a:chOff x="73988" y="73988"/>
              <a:chExt cx="664823" cy="664823"/>
            </a:xfrm>
          </p:grpSpPr>
          <p:sp>
            <p:nvSpPr>
              <p:cNvPr id="57" name="Google Shape;57;p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 name="Google Shape;59;p4"/>
          <p:cNvGrpSpPr/>
          <p:nvPr/>
        </p:nvGrpSpPr>
        <p:grpSpPr>
          <a:xfrm>
            <a:off x="1092589" y="3930567"/>
            <a:ext cx="1779605" cy="1779605"/>
            <a:chOff x="25344" y="25344"/>
            <a:chExt cx="762111" cy="762111"/>
          </a:xfrm>
        </p:grpSpPr>
        <p:sp>
          <p:nvSpPr>
            <p:cNvPr id="60" name="Google Shape;60;p4"/>
            <p:cNvSpPr/>
            <p:nvPr/>
          </p:nvSpPr>
          <p:spPr>
            <a:xfrm>
              <a:off x="25344" y="25344"/>
              <a:ext cx="762111" cy="762111"/>
            </a:xfrm>
            <a:custGeom>
              <a:rect b="b" l="l" r="r" t="t"/>
              <a:pathLst>
                <a:path extrusionOk="0" h="762111" w="762111">
                  <a:moveTo>
                    <a:pt x="424322" y="17922"/>
                  </a:moveTo>
                  <a:lnTo>
                    <a:pt x="744190" y="337790"/>
                  </a:lnTo>
                  <a:cubicBezTo>
                    <a:pt x="755665" y="349265"/>
                    <a:pt x="762112" y="364828"/>
                    <a:pt x="762112" y="381056"/>
                  </a:cubicBezTo>
                  <a:cubicBezTo>
                    <a:pt x="762112" y="397284"/>
                    <a:pt x="755665" y="412847"/>
                    <a:pt x="744190" y="424322"/>
                  </a:cubicBezTo>
                  <a:lnTo>
                    <a:pt x="424322" y="744190"/>
                  </a:lnTo>
                  <a:cubicBezTo>
                    <a:pt x="412847" y="755665"/>
                    <a:pt x="397284" y="762112"/>
                    <a:pt x="381056" y="762112"/>
                  </a:cubicBezTo>
                  <a:cubicBezTo>
                    <a:pt x="364828" y="762112"/>
                    <a:pt x="349265" y="755665"/>
                    <a:pt x="337790" y="744190"/>
                  </a:cubicBezTo>
                  <a:lnTo>
                    <a:pt x="17922" y="424322"/>
                  </a:lnTo>
                  <a:cubicBezTo>
                    <a:pt x="6447" y="412847"/>
                    <a:pt x="0" y="397284"/>
                    <a:pt x="0" y="381056"/>
                  </a:cubicBezTo>
                  <a:cubicBezTo>
                    <a:pt x="0" y="364828"/>
                    <a:pt x="6447" y="349265"/>
                    <a:pt x="17922" y="337790"/>
                  </a:cubicBezTo>
                  <a:lnTo>
                    <a:pt x="337790" y="17922"/>
                  </a:lnTo>
                  <a:cubicBezTo>
                    <a:pt x="349265" y="6447"/>
                    <a:pt x="364828" y="0"/>
                    <a:pt x="381056" y="0"/>
                  </a:cubicBezTo>
                  <a:cubicBezTo>
                    <a:pt x="397284" y="0"/>
                    <a:pt x="412847" y="6447"/>
                    <a:pt x="424322" y="17922"/>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5"/>
          <p:cNvSpPr txBox="1"/>
          <p:nvPr>
            <p:ph type="title"/>
          </p:nvPr>
        </p:nvSpPr>
        <p:spPr>
          <a:xfrm>
            <a:off x="883699" y="554763"/>
            <a:ext cx="104298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None/>
              <a:defRPr cap="none"/>
            </a:lvl1pPr>
            <a:lvl2pPr lvl="1" algn="ctr">
              <a:spcBef>
                <a:spcPts val="0"/>
              </a:spcBef>
              <a:spcAft>
                <a:spcPts val="0"/>
              </a:spcAft>
              <a:buSzPts val="9000"/>
              <a:buFont typeface="Merriweather"/>
              <a:buNone/>
              <a:defRPr sz="9000">
                <a:latin typeface="Merriweather"/>
                <a:ea typeface="Merriweather"/>
                <a:cs typeface="Merriweather"/>
                <a:sym typeface="Merriweather"/>
              </a:defRPr>
            </a:lvl2pPr>
            <a:lvl3pPr lvl="2" algn="ctr">
              <a:spcBef>
                <a:spcPts val="0"/>
              </a:spcBef>
              <a:spcAft>
                <a:spcPts val="0"/>
              </a:spcAft>
              <a:buSzPts val="9000"/>
              <a:buFont typeface="Merriweather"/>
              <a:buNone/>
              <a:defRPr sz="9000">
                <a:latin typeface="Merriweather"/>
                <a:ea typeface="Merriweather"/>
                <a:cs typeface="Merriweather"/>
                <a:sym typeface="Merriweather"/>
              </a:defRPr>
            </a:lvl3pPr>
            <a:lvl4pPr lvl="3" algn="ctr">
              <a:spcBef>
                <a:spcPts val="0"/>
              </a:spcBef>
              <a:spcAft>
                <a:spcPts val="0"/>
              </a:spcAft>
              <a:buSzPts val="9000"/>
              <a:buFont typeface="Merriweather"/>
              <a:buNone/>
              <a:defRPr sz="9000">
                <a:latin typeface="Merriweather"/>
                <a:ea typeface="Merriweather"/>
                <a:cs typeface="Merriweather"/>
                <a:sym typeface="Merriweather"/>
              </a:defRPr>
            </a:lvl4pPr>
            <a:lvl5pPr lvl="4" algn="ctr">
              <a:spcBef>
                <a:spcPts val="0"/>
              </a:spcBef>
              <a:spcAft>
                <a:spcPts val="0"/>
              </a:spcAft>
              <a:buSzPts val="9000"/>
              <a:buFont typeface="Merriweather"/>
              <a:buNone/>
              <a:defRPr sz="9000">
                <a:latin typeface="Merriweather"/>
                <a:ea typeface="Merriweather"/>
                <a:cs typeface="Merriweather"/>
                <a:sym typeface="Merriweather"/>
              </a:defRPr>
            </a:lvl5pPr>
            <a:lvl6pPr lvl="5" algn="ctr">
              <a:spcBef>
                <a:spcPts val="0"/>
              </a:spcBef>
              <a:spcAft>
                <a:spcPts val="0"/>
              </a:spcAft>
              <a:buSzPts val="9000"/>
              <a:buFont typeface="Merriweather"/>
              <a:buNone/>
              <a:defRPr sz="9000">
                <a:latin typeface="Merriweather"/>
                <a:ea typeface="Merriweather"/>
                <a:cs typeface="Merriweather"/>
                <a:sym typeface="Merriweather"/>
              </a:defRPr>
            </a:lvl6pPr>
            <a:lvl7pPr lvl="6" algn="ctr">
              <a:spcBef>
                <a:spcPts val="0"/>
              </a:spcBef>
              <a:spcAft>
                <a:spcPts val="0"/>
              </a:spcAft>
              <a:buSzPts val="9000"/>
              <a:buFont typeface="Merriweather"/>
              <a:buNone/>
              <a:defRPr sz="9000">
                <a:latin typeface="Merriweather"/>
                <a:ea typeface="Merriweather"/>
                <a:cs typeface="Merriweather"/>
                <a:sym typeface="Merriweather"/>
              </a:defRPr>
            </a:lvl7pPr>
            <a:lvl8pPr lvl="7" algn="ctr">
              <a:spcBef>
                <a:spcPts val="0"/>
              </a:spcBef>
              <a:spcAft>
                <a:spcPts val="0"/>
              </a:spcAft>
              <a:buSzPts val="9000"/>
              <a:buFont typeface="Merriweather"/>
              <a:buNone/>
              <a:defRPr sz="9000">
                <a:latin typeface="Merriweather"/>
                <a:ea typeface="Merriweather"/>
                <a:cs typeface="Merriweather"/>
                <a:sym typeface="Merriweather"/>
              </a:defRPr>
            </a:lvl8pPr>
            <a:lvl9pPr lvl="8" algn="ctr">
              <a:spcBef>
                <a:spcPts val="0"/>
              </a:spcBef>
              <a:spcAft>
                <a:spcPts val="0"/>
              </a:spcAft>
              <a:buSzPts val="9000"/>
              <a:buFont typeface="Merriweather"/>
              <a:buNone/>
              <a:defRPr sz="9000">
                <a:latin typeface="Merriweather"/>
                <a:ea typeface="Merriweather"/>
                <a:cs typeface="Merriweather"/>
                <a:sym typeface="Merriweather"/>
              </a:defRPr>
            </a:lvl9pPr>
          </a:lstStyle>
          <a:p/>
        </p:txBody>
      </p:sp>
      <p:sp>
        <p:nvSpPr>
          <p:cNvPr id="64" name="Google Shape;64;p5"/>
          <p:cNvSpPr txBox="1"/>
          <p:nvPr>
            <p:ph idx="1" type="body"/>
          </p:nvPr>
        </p:nvSpPr>
        <p:spPr>
          <a:xfrm>
            <a:off x="2070563" y="72644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65" name="Google Shape;65;p5"/>
          <p:cNvGrpSpPr/>
          <p:nvPr/>
        </p:nvGrpSpPr>
        <p:grpSpPr>
          <a:xfrm>
            <a:off x="0" y="9077476"/>
            <a:ext cx="12266211" cy="1213372"/>
            <a:chOff x="0" y="-47625"/>
            <a:chExt cx="3137700" cy="319569"/>
          </a:xfrm>
        </p:grpSpPr>
        <p:sp>
          <p:nvSpPr>
            <p:cNvPr id="66" name="Google Shape;66;p5"/>
            <p:cNvSpPr/>
            <p:nvPr/>
          </p:nvSpPr>
          <p:spPr>
            <a:xfrm>
              <a:off x="0" y="0"/>
              <a:ext cx="3137694" cy="271944"/>
            </a:xfrm>
            <a:custGeom>
              <a:rect b="b" l="l" r="r" t="t"/>
              <a:pathLst>
                <a:path extrusionOk="0" h="271944" w="3137694">
                  <a:moveTo>
                    <a:pt x="0" y="0"/>
                  </a:moveTo>
                  <a:lnTo>
                    <a:pt x="3137694" y="0"/>
                  </a:lnTo>
                  <a:lnTo>
                    <a:pt x="3137694" y="271944"/>
                  </a:lnTo>
                  <a:lnTo>
                    <a:pt x="0" y="271944"/>
                  </a:lnTo>
                  <a:close/>
                </a:path>
              </a:pathLst>
            </a:custGeom>
            <a:solidFill>
              <a:srgbClr val="FFBD59"/>
            </a:solidFill>
            <a:ln>
              <a:noFill/>
            </a:ln>
          </p:spPr>
        </p:sp>
        <p:sp>
          <p:nvSpPr>
            <p:cNvPr id="67" name="Google Shape;67;p5"/>
            <p:cNvSpPr txBox="1"/>
            <p:nvPr/>
          </p:nvSpPr>
          <p:spPr>
            <a:xfrm>
              <a:off x="0" y="-47625"/>
              <a:ext cx="31377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5"/>
          <p:cNvGrpSpPr/>
          <p:nvPr/>
        </p:nvGrpSpPr>
        <p:grpSpPr>
          <a:xfrm>
            <a:off x="12146050" y="-520998"/>
            <a:ext cx="6618243" cy="10911077"/>
            <a:chOff x="0" y="-47625"/>
            <a:chExt cx="1743065" cy="2757969"/>
          </a:xfrm>
        </p:grpSpPr>
        <p:sp>
          <p:nvSpPr>
            <p:cNvPr id="69" name="Google Shape;69;p5"/>
            <p:cNvSpPr/>
            <p:nvPr/>
          </p:nvSpPr>
          <p:spPr>
            <a:xfrm>
              <a:off x="0" y="0"/>
              <a:ext cx="1743065" cy="2710344"/>
            </a:xfrm>
            <a:custGeom>
              <a:rect b="b" l="l" r="r" t="t"/>
              <a:pathLst>
                <a:path extrusionOk="0" h="2710344" w="1743065">
                  <a:moveTo>
                    <a:pt x="0" y="0"/>
                  </a:moveTo>
                  <a:lnTo>
                    <a:pt x="1743065" y="0"/>
                  </a:lnTo>
                  <a:lnTo>
                    <a:pt x="1743065" y="2710344"/>
                  </a:lnTo>
                  <a:lnTo>
                    <a:pt x="0" y="2710344"/>
                  </a:lnTo>
                  <a:close/>
                </a:path>
              </a:pathLst>
            </a:custGeom>
            <a:solidFill>
              <a:srgbClr val="2235B8"/>
            </a:solidFill>
            <a:ln>
              <a:noFill/>
            </a:ln>
          </p:spPr>
        </p:sp>
        <p:sp>
          <p:nvSpPr>
            <p:cNvPr id="70" name="Google Shape;70;p5"/>
            <p:cNvSpPr txBox="1"/>
            <p:nvPr/>
          </p:nvSpPr>
          <p:spPr>
            <a:xfrm>
              <a:off x="0" y="-47625"/>
              <a:ext cx="1743000" cy="2757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5"/>
          <p:cNvGrpSpPr/>
          <p:nvPr/>
        </p:nvGrpSpPr>
        <p:grpSpPr>
          <a:xfrm>
            <a:off x="9607410" y="883427"/>
            <a:ext cx="8882115" cy="8882115"/>
            <a:chOff x="4097" y="4097"/>
            <a:chExt cx="804605" cy="804605"/>
          </a:xfrm>
        </p:grpSpPr>
        <p:sp>
          <p:nvSpPr>
            <p:cNvPr id="72" name="Google Shape;72;p5"/>
            <p:cNvSpPr/>
            <p:nvPr/>
          </p:nvSpPr>
          <p:spPr>
            <a:xfrm>
              <a:off x="4097" y="4097"/>
              <a:ext cx="804605" cy="804605"/>
            </a:xfrm>
            <a:custGeom>
              <a:rect b="b" l="l" r="r" t="t"/>
              <a:pathLst>
                <a:path extrusionOk="0" h="804605" w="804605">
                  <a:moveTo>
                    <a:pt x="411455" y="5055"/>
                  </a:moveTo>
                  <a:lnTo>
                    <a:pt x="799551" y="393151"/>
                  </a:lnTo>
                  <a:cubicBezTo>
                    <a:pt x="804606" y="398206"/>
                    <a:pt x="804606" y="406400"/>
                    <a:pt x="799551" y="411455"/>
                  </a:cubicBezTo>
                  <a:lnTo>
                    <a:pt x="411455" y="799551"/>
                  </a:lnTo>
                  <a:cubicBezTo>
                    <a:pt x="406400" y="804606"/>
                    <a:pt x="398206" y="804606"/>
                    <a:pt x="393151" y="799551"/>
                  </a:cubicBezTo>
                  <a:lnTo>
                    <a:pt x="5055" y="411455"/>
                  </a:lnTo>
                  <a:cubicBezTo>
                    <a:pt x="0" y="406400"/>
                    <a:pt x="0" y="398206"/>
                    <a:pt x="5055" y="393151"/>
                  </a:cubicBezTo>
                  <a:lnTo>
                    <a:pt x="393151" y="5055"/>
                  </a:lnTo>
                  <a:cubicBezTo>
                    <a:pt x="398206" y="0"/>
                    <a:pt x="406400" y="0"/>
                    <a:pt x="411455" y="5055"/>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 name="Google Shape;74;p5"/>
          <p:cNvGrpSpPr/>
          <p:nvPr/>
        </p:nvGrpSpPr>
        <p:grpSpPr>
          <a:xfrm rot="5400000">
            <a:off x="16250990" y="721012"/>
            <a:ext cx="1235377" cy="1029507"/>
            <a:chOff x="78908" y="78908"/>
            <a:chExt cx="1647169" cy="1372676"/>
          </a:xfrm>
        </p:grpSpPr>
        <p:grpSp>
          <p:nvGrpSpPr>
            <p:cNvPr id="75" name="Google Shape;75;p5"/>
            <p:cNvGrpSpPr/>
            <p:nvPr/>
          </p:nvGrpSpPr>
          <p:grpSpPr>
            <a:xfrm>
              <a:off x="78908" y="742550"/>
              <a:ext cx="709034" cy="709034"/>
              <a:chOff x="73988" y="73988"/>
              <a:chExt cx="664823" cy="664823"/>
            </a:xfrm>
          </p:grpSpPr>
          <p:sp>
            <p:nvSpPr>
              <p:cNvPr id="76" name="Google Shape;76;p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5"/>
            <p:cNvGrpSpPr/>
            <p:nvPr/>
          </p:nvGrpSpPr>
          <p:grpSpPr>
            <a:xfrm>
              <a:off x="1017043" y="742550"/>
              <a:ext cx="709034" cy="709034"/>
              <a:chOff x="73988" y="73988"/>
              <a:chExt cx="664823" cy="664823"/>
            </a:xfrm>
          </p:grpSpPr>
          <p:sp>
            <p:nvSpPr>
              <p:cNvPr id="79" name="Google Shape;79;p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5"/>
            <p:cNvGrpSpPr/>
            <p:nvPr/>
          </p:nvGrpSpPr>
          <p:grpSpPr>
            <a:xfrm>
              <a:off x="537729" y="78908"/>
              <a:ext cx="709034" cy="709034"/>
              <a:chOff x="73988" y="73988"/>
              <a:chExt cx="664823" cy="664823"/>
            </a:xfrm>
          </p:grpSpPr>
          <p:sp>
            <p:nvSpPr>
              <p:cNvPr id="82" name="Google Shape;82;p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4" name="Google Shape;84;p5"/>
          <p:cNvGrpSpPr/>
          <p:nvPr/>
        </p:nvGrpSpPr>
        <p:grpSpPr>
          <a:xfrm>
            <a:off x="14419176" y="6230296"/>
            <a:ext cx="2964262" cy="2964262"/>
            <a:chOff x="15604" y="15604"/>
            <a:chExt cx="781591" cy="781591"/>
          </a:xfrm>
        </p:grpSpPr>
        <p:sp>
          <p:nvSpPr>
            <p:cNvPr id="85" name="Google Shape;85;p5"/>
            <p:cNvSpPr/>
            <p:nvPr/>
          </p:nvSpPr>
          <p:spPr>
            <a:xfrm>
              <a:off x="15604" y="15604"/>
              <a:ext cx="781591" cy="781591"/>
            </a:xfrm>
            <a:custGeom>
              <a:rect b="b" l="l" r="r" t="t"/>
              <a:pathLst>
                <a:path extrusionOk="0" h="781591" w="781591">
                  <a:moveTo>
                    <a:pt x="417434" y="11034"/>
                  </a:moveTo>
                  <a:lnTo>
                    <a:pt x="770558" y="364158"/>
                  </a:lnTo>
                  <a:cubicBezTo>
                    <a:pt x="777623" y="371223"/>
                    <a:pt x="781592" y="380805"/>
                    <a:pt x="781592" y="390796"/>
                  </a:cubicBezTo>
                  <a:cubicBezTo>
                    <a:pt x="781592" y="400787"/>
                    <a:pt x="777623" y="410369"/>
                    <a:pt x="770558" y="417434"/>
                  </a:cubicBezTo>
                  <a:lnTo>
                    <a:pt x="417434" y="770558"/>
                  </a:lnTo>
                  <a:cubicBezTo>
                    <a:pt x="410369" y="777623"/>
                    <a:pt x="400787" y="781592"/>
                    <a:pt x="390796" y="781592"/>
                  </a:cubicBezTo>
                  <a:cubicBezTo>
                    <a:pt x="380805" y="781592"/>
                    <a:pt x="371223" y="777623"/>
                    <a:pt x="364158" y="770558"/>
                  </a:cubicBezTo>
                  <a:lnTo>
                    <a:pt x="11034" y="417434"/>
                  </a:lnTo>
                  <a:cubicBezTo>
                    <a:pt x="3969" y="410369"/>
                    <a:pt x="0" y="400787"/>
                    <a:pt x="0" y="390796"/>
                  </a:cubicBezTo>
                  <a:cubicBezTo>
                    <a:pt x="0" y="380805"/>
                    <a:pt x="3969" y="371223"/>
                    <a:pt x="11034" y="364158"/>
                  </a:cubicBezTo>
                  <a:lnTo>
                    <a:pt x="364158" y="11034"/>
                  </a:lnTo>
                  <a:cubicBezTo>
                    <a:pt x="371223" y="3969"/>
                    <a:pt x="380805" y="0"/>
                    <a:pt x="390796" y="0"/>
                  </a:cubicBezTo>
                  <a:cubicBezTo>
                    <a:pt x="400787" y="0"/>
                    <a:pt x="410369" y="3969"/>
                    <a:pt x="417434" y="11034"/>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7" name="Shape 87"/>
        <p:cNvGrpSpPr/>
        <p:nvPr/>
      </p:nvGrpSpPr>
      <p:grpSpPr>
        <a:xfrm>
          <a:off x="0" y="0"/>
          <a:ext cx="0" cy="0"/>
          <a:chOff x="0" y="0"/>
          <a:chExt cx="0" cy="0"/>
        </a:xfrm>
      </p:grpSpPr>
      <p:sp>
        <p:nvSpPr>
          <p:cNvPr id="88" name="Google Shape;88;p6"/>
          <p:cNvSpPr txBox="1"/>
          <p:nvPr>
            <p:ph type="title"/>
          </p:nvPr>
        </p:nvSpPr>
        <p:spPr>
          <a:xfrm>
            <a:off x="679650" y="1250950"/>
            <a:ext cx="16928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6"/>
          <p:cNvSpPr txBox="1"/>
          <p:nvPr>
            <p:ph idx="1" type="body"/>
          </p:nvPr>
        </p:nvSpPr>
        <p:spPr>
          <a:xfrm>
            <a:off x="1600200" y="4338625"/>
            <a:ext cx="7629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90" name="Google Shape;90;p6"/>
          <p:cNvSpPr txBox="1"/>
          <p:nvPr>
            <p:ph idx="2" type="body"/>
          </p:nvPr>
        </p:nvSpPr>
        <p:spPr>
          <a:xfrm>
            <a:off x="9517883" y="4338625"/>
            <a:ext cx="7629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91" name="Google Shape;91;p6"/>
          <p:cNvGrpSpPr/>
          <p:nvPr/>
        </p:nvGrpSpPr>
        <p:grpSpPr>
          <a:xfrm>
            <a:off x="0" y="9077473"/>
            <a:ext cx="6630526" cy="1213372"/>
            <a:chOff x="0" y="-47625"/>
            <a:chExt cx="1746300" cy="319569"/>
          </a:xfrm>
        </p:grpSpPr>
        <p:sp>
          <p:nvSpPr>
            <p:cNvPr id="92" name="Google Shape;92;p6"/>
            <p:cNvSpPr/>
            <p:nvPr/>
          </p:nvSpPr>
          <p:spPr>
            <a:xfrm>
              <a:off x="0" y="0"/>
              <a:ext cx="1746173" cy="271944"/>
            </a:xfrm>
            <a:custGeom>
              <a:rect b="b" l="l" r="r" t="t"/>
              <a:pathLst>
                <a:path extrusionOk="0" h="271944" w="1746173">
                  <a:moveTo>
                    <a:pt x="0" y="0"/>
                  </a:moveTo>
                  <a:lnTo>
                    <a:pt x="1746173" y="0"/>
                  </a:lnTo>
                  <a:lnTo>
                    <a:pt x="1746173" y="271944"/>
                  </a:lnTo>
                  <a:lnTo>
                    <a:pt x="0" y="271944"/>
                  </a:lnTo>
                  <a:close/>
                </a:path>
              </a:pathLst>
            </a:custGeom>
            <a:solidFill>
              <a:srgbClr val="FFBD59"/>
            </a:solidFill>
            <a:ln>
              <a:noFill/>
            </a:ln>
          </p:spPr>
        </p:sp>
        <p:sp>
          <p:nvSpPr>
            <p:cNvPr id="93" name="Google Shape;93;p6"/>
            <p:cNvSpPr txBox="1"/>
            <p:nvPr/>
          </p:nvSpPr>
          <p:spPr>
            <a:xfrm>
              <a:off x="0" y="-47625"/>
              <a:ext cx="17463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6"/>
          <p:cNvGrpSpPr/>
          <p:nvPr/>
        </p:nvGrpSpPr>
        <p:grpSpPr>
          <a:xfrm>
            <a:off x="6630000" y="9077473"/>
            <a:ext cx="11658381" cy="1213372"/>
            <a:chOff x="0" y="-47625"/>
            <a:chExt cx="3070500" cy="319569"/>
          </a:xfrm>
        </p:grpSpPr>
        <p:sp>
          <p:nvSpPr>
            <p:cNvPr id="95" name="Google Shape;95;p6"/>
            <p:cNvSpPr/>
            <p:nvPr/>
          </p:nvSpPr>
          <p:spPr>
            <a:xfrm>
              <a:off x="0" y="0"/>
              <a:ext cx="3070420" cy="271944"/>
            </a:xfrm>
            <a:custGeom>
              <a:rect b="b" l="l" r="r" t="t"/>
              <a:pathLst>
                <a:path extrusionOk="0" h="271944" w="3070420">
                  <a:moveTo>
                    <a:pt x="0" y="0"/>
                  </a:moveTo>
                  <a:lnTo>
                    <a:pt x="3070420" y="0"/>
                  </a:lnTo>
                  <a:lnTo>
                    <a:pt x="3070420" y="271944"/>
                  </a:lnTo>
                  <a:lnTo>
                    <a:pt x="0" y="271944"/>
                  </a:lnTo>
                  <a:close/>
                </a:path>
              </a:pathLst>
            </a:custGeom>
            <a:solidFill>
              <a:srgbClr val="2235B8"/>
            </a:solidFill>
            <a:ln>
              <a:noFill/>
            </a:ln>
          </p:spPr>
        </p:sp>
        <p:sp>
          <p:nvSpPr>
            <p:cNvPr id="96" name="Google Shape;96;p6"/>
            <p:cNvSpPr txBox="1"/>
            <p:nvPr/>
          </p:nvSpPr>
          <p:spPr>
            <a:xfrm>
              <a:off x="0" y="-47625"/>
              <a:ext cx="30705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6"/>
          <p:cNvGrpSpPr/>
          <p:nvPr/>
        </p:nvGrpSpPr>
        <p:grpSpPr>
          <a:xfrm rot="5400000">
            <a:off x="16641610" y="522884"/>
            <a:ext cx="1235377" cy="1029507"/>
            <a:chOff x="78908" y="78908"/>
            <a:chExt cx="1647169" cy="1372676"/>
          </a:xfrm>
        </p:grpSpPr>
        <p:grpSp>
          <p:nvGrpSpPr>
            <p:cNvPr id="98" name="Google Shape;98;p6"/>
            <p:cNvGrpSpPr/>
            <p:nvPr/>
          </p:nvGrpSpPr>
          <p:grpSpPr>
            <a:xfrm>
              <a:off x="78908" y="742550"/>
              <a:ext cx="709034" cy="709034"/>
              <a:chOff x="73988" y="73988"/>
              <a:chExt cx="664823" cy="664823"/>
            </a:xfrm>
          </p:grpSpPr>
          <p:sp>
            <p:nvSpPr>
              <p:cNvPr id="99" name="Google Shape;99;p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6"/>
            <p:cNvGrpSpPr/>
            <p:nvPr/>
          </p:nvGrpSpPr>
          <p:grpSpPr>
            <a:xfrm>
              <a:off x="1017043" y="742550"/>
              <a:ext cx="709034" cy="709034"/>
              <a:chOff x="73988" y="73988"/>
              <a:chExt cx="664823" cy="664823"/>
            </a:xfrm>
          </p:grpSpPr>
          <p:sp>
            <p:nvSpPr>
              <p:cNvPr id="102" name="Google Shape;102;p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6"/>
            <p:cNvGrpSpPr/>
            <p:nvPr/>
          </p:nvGrpSpPr>
          <p:grpSpPr>
            <a:xfrm>
              <a:off x="537729" y="78908"/>
              <a:ext cx="709034" cy="709034"/>
              <a:chOff x="73988" y="73988"/>
              <a:chExt cx="664823" cy="664823"/>
            </a:xfrm>
          </p:grpSpPr>
          <p:sp>
            <p:nvSpPr>
              <p:cNvPr id="105" name="Google Shape;105;p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7" name="Google Shape;107;p6"/>
          <p:cNvGrpSpPr/>
          <p:nvPr/>
        </p:nvGrpSpPr>
        <p:grpSpPr>
          <a:xfrm>
            <a:off x="1073931" y="8250191"/>
            <a:ext cx="2697198" cy="2697198"/>
            <a:chOff x="13188" y="13188"/>
            <a:chExt cx="786424" cy="786424"/>
          </a:xfrm>
        </p:grpSpPr>
        <p:sp>
          <p:nvSpPr>
            <p:cNvPr id="108" name="Google Shape;108;p6"/>
            <p:cNvSpPr/>
            <p:nvPr/>
          </p:nvSpPr>
          <p:spPr>
            <a:xfrm>
              <a:off x="13188" y="13188"/>
              <a:ext cx="786424" cy="786424"/>
            </a:xfrm>
            <a:custGeom>
              <a:rect b="b" l="l" r="r" t="t"/>
              <a:pathLst>
                <a:path extrusionOk="0" h="786424" w="786424">
                  <a:moveTo>
                    <a:pt x="422669" y="16269"/>
                  </a:moveTo>
                  <a:lnTo>
                    <a:pt x="770155" y="363755"/>
                  </a:lnTo>
                  <a:cubicBezTo>
                    <a:pt x="786424" y="380024"/>
                    <a:pt x="786424" y="406400"/>
                    <a:pt x="770155" y="422669"/>
                  </a:cubicBezTo>
                  <a:lnTo>
                    <a:pt x="422669" y="770155"/>
                  </a:lnTo>
                  <a:cubicBezTo>
                    <a:pt x="406400" y="786424"/>
                    <a:pt x="380024" y="786424"/>
                    <a:pt x="363755" y="770155"/>
                  </a:cubicBezTo>
                  <a:lnTo>
                    <a:pt x="16269" y="422669"/>
                  </a:lnTo>
                  <a:cubicBezTo>
                    <a:pt x="0" y="406400"/>
                    <a:pt x="0" y="380024"/>
                    <a:pt x="16269" y="363755"/>
                  </a:cubicBezTo>
                  <a:lnTo>
                    <a:pt x="363755" y="16269"/>
                  </a:lnTo>
                  <a:cubicBezTo>
                    <a:pt x="380024" y="0"/>
                    <a:pt x="406400" y="0"/>
                    <a:pt x="422669" y="1626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6"/>
          <p:cNvGrpSpPr/>
          <p:nvPr/>
        </p:nvGrpSpPr>
        <p:grpSpPr>
          <a:xfrm>
            <a:off x="2245342" y="7880691"/>
            <a:ext cx="1672904" cy="1672904"/>
            <a:chOff x="20849" y="20849"/>
            <a:chExt cx="771101" cy="771101"/>
          </a:xfrm>
        </p:grpSpPr>
        <p:sp>
          <p:nvSpPr>
            <p:cNvPr id="111" name="Google Shape;111;p6"/>
            <p:cNvSpPr/>
            <p:nvPr/>
          </p:nvSpPr>
          <p:spPr>
            <a:xfrm>
              <a:off x="20849" y="20849"/>
              <a:ext cx="771101" cy="771101"/>
            </a:xfrm>
            <a:custGeom>
              <a:rect b="b" l="l" r="r" t="t"/>
              <a:pathLst>
                <a:path extrusionOk="0" h="771101" w="771101">
                  <a:moveTo>
                    <a:pt x="432119" y="25719"/>
                  </a:moveTo>
                  <a:lnTo>
                    <a:pt x="745383" y="338983"/>
                  </a:lnTo>
                  <a:cubicBezTo>
                    <a:pt x="771102" y="364702"/>
                    <a:pt x="771102" y="406400"/>
                    <a:pt x="745383" y="432119"/>
                  </a:cubicBezTo>
                  <a:lnTo>
                    <a:pt x="432119" y="745383"/>
                  </a:lnTo>
                  <a:cubicBezTo>
                    <a:pt x="406400" y="771102"/>
                    <a:pt x="364702" y="771102"/>
                    <a:pt x="338983" y="745383"/>
                  </a:cubicBezTo>
                  <a:lnTo>
                    <a:pt x="25719" y="432119"/>
                  </a:lnTo>
                  <a:cubicBezTo>
                    <a:pt x="0" y="406400"/>
                    <a:pt x="0" y="364702"/>
                    <a:pt x="25719" y="338983"/>
                  </a:cubicBezTo>
                  <a:lnTo>
                    <a:pt x="338983" y="25719"/>
                  </a:lnTo>
                  <a:cubicBezTo>
                    <a:pt x="364702" y="0"/>
                    <a:pt x="406400" y="0"/>
                    <a:pt x="432119" y="2571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6"/>
          <p:cNvGrpSpPr/>
          <p:nvPr/>
        </p:nvGrpSpPr>
        <p:grpSpPr>
          <a:xfrm>
            <a:off x="16871319" y="6706252"/>
            <a:ext cx="2833322" cy="2833322"/>
            <a:chOff x="16296" y="16296"/>
            <a:chExt cx="780207" cy="780207"/>
          </a:xfrm>
        </p:grpSpPr>
        <p:sp>
          <p:nvSpPr>
            <p:cNvPr id="114" name="Google Shape;114;p6"/>
            <p:cNvSpPr/>
            <p:nvPr/>
          </p:nvSpPr>
          <p:spPr>
            <a:xfrm>
              <a:off x="16296" y="16296"/>
              <a:ext cx="780207" cy="780207"/>
            </a:xfrm>
            <a:custGeom>
              <a:rect b="b" l="l" r="r" t="t"/>
              <a:pathLst>
                <a:path extrusionOk="0" h="780207" w="780207">
                  <a:moveTo>
                    <a:pt x="417924" y="11524"/>
                  </a:moveTo>
                  <a:lnTo>
                    <a:pt x="768684" y="362284"/>
                  </a:lnTo>
                  <a:cubicBezTo>
                    <a:pt x="776063" y="369663"/>
                    <a:pt x="780208" y="379670"/>
                    <a:pt x="780208" y="390104"/>
                  </a:cubicBezTo>
                  <a:cubicBezTo>
                    <a:pt x="780208" y="400538"/>
                    <a:pt x="776063" y="410545"/>
                    <a:pt x="768684" y="417924"/>
                  </a:cubicBezTo>
                  <a:lnTo>
                    <a:pt x="417924" y="768684"/>
                  </a:lnTo>
                  <a:cubicBezTo>
                    <a:pt x="410545" y="776063"/>
                    <a:pt x="400538" y="780208"/>
                    <a:pt x="390104" y="780208"/>
                  </a:cubicBezTo>
                  <a:cubicBezTo>
                    <a:pt x="379670" y="780208"/>
                    <a:pt x="369663" y="776063"/>
                    <a:pt x="362284" y="768684"/>
                  </a:cubicBezTo>
                  <a:lnTo>
                    <a:pt x="11524" y="417924"/>
                  </a:lnTo>
                  <a:cubicBezTo>
                    <a:pt x="4145" y="410545"/>
                    <a:pt x="0" y="400538"/>
                    <a:pt x="0" y="390104"/>
                  </a:cubicBezTo>
                  <a:cubicBezTo>
                    <a:pt x="0" y="379670"/>
                    <a:pt x="4145" y="369663"/>
                    <a:pt x="11524" y="362284"/>
                  </a:cubicBezTo>
                  <a:lnTo>
                    <a:pt x="362284" y="11524"/>
                  </a:lnTo>
                  <a:cubicBezTo>
                    <a:pt x="369663" y="4145"/>
                    <a:pt x="379670" y="0"/>
                    <a:pt x="390104" y="0"/>
                  </a:cubicBezTo>
                  <a:cubicBezTo>
                    <a:pt x="400538" y="0"/>
                    <a:pt x="410545" y="4145"/>
                    <a:pt x="417924" y="11524"/>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6"/>
          <p:cNvGrpSpPr/>
          <p:nvPr/>
        </p:nvGrpSpPr>
        <p:grpSpPr>
          <a:xfrm>
            <a:off x="16857370" y="7994964"/>
            <a:ext cx="1218066" cy="1218066"/>
            <a:chOff x="28095" y="28095"/>
            <a:chExt cx="756610" cy="756610"/>
          </a:xfrm>
        </p:grpSpPr>
        <p:sp>
          <p:nvSpPr>
            <p:cNvPr id="117" name="Google Shape;117;p6"/>
            <p:cNvSpPr/>
            <p:nvPr/>
          </p:nvSpPr>
          <p:spPr>
            <a:xfrm>
              <a:off x="28095" y="28095"/>
              <a:ext cx="756610" cy="756610"/>
            </a:xfrm>
            <a:custGeom>
              <a:rect b="b" l="l" r="r" t="t"/>
              <a:pathLst>
                <a:path extrusionOk="0" h="756610" w="756610">
                  <a:moveTo>
                    <a:pt x="441057" y="34657"/>
                  </a:moveTo>
                  <a:lnTo>
                    <a:pt x="721953" y="315553"/>
                  </a:lnTo>
                  <a:cubicBezTo>
                    <a:pt x="756610" y="350210"/>
                    <a:pt x="756610" y="406400"/>
                    <a:pt x="721953" y="441057"/>
                  </a:cubicBezTo>
                  <a:lnTo>
                    <a:pt x="441057" y="721953"/>
                  </a:lnTo>
                  <a:cubicBezTo>
                    <a:pt x="406400" y="756610"/>
                    <a:pt x="350210" y="756610"/>
                    <a:pt x="315553" y="721953"/>
                  </a:cubicBezTo>
                  <a:lnTo>
                    <a:pt x="34657" y="441057"/>
                  </a:lnTo>
                  <a:cubicBezTo>
                    <a:pt x="0" y="406400"/>
                    <a:pt x="0" y="350210"/>
                    <a:pt x="34657" y="315553"/>
                  </a:cubicBezTo>
                  <a:lnTo>
                    <a:pt x="315553" y="34657"/>
                  </a:lnTo>
                  <a:cubicBezTo>
                    <a:pt x="350210" y="0"/>
                    <a:pt x="406400" y="0"/>
                    <a:pt x="441057" y="34657"/>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6"/>
          <p:cNvGrpSpPr/>
          <p:nvPr/>
        </p:nvGrpSpPr>
        <p:grpSpPr>
          <a:xfrm>
            <a:off x="16115129" y="7368524"/>
            <a:ext cx="1672904" cy="1672904"/>
            <a:chOff x="20849" y="20849"/>
            <a:chExt cx="771101" cy="771101"/>
          </a:xfrm>
        </p:grpSpPr>
        <p:sp>
          <p:nvSpPr>
            <p:cNvPr id="120" name="Google Shape;120;p6"/>
            <p:cNvSpPr/>
            <p:nvPr/>
          </p:nvSpPr>
          <p:spPr>
            <a:xfrm>
              <a:off x="20849" y="20849"/>
              <a:ext cx="771101" cy="771101"/>
            </a:xfrm>
            <a:custGeom>
              <a:rect b="b" l="l" r="r" t="t"/>
              <a:pathLst>
                <a:path extrusionOk="0" h="771101" w="771101">
                  <a:moveTo>
                    <a:pt x="432119" y="25719"/>
                  </a:moveTo>
                  <a:lnTo>
                    <a:pt x="745383" y="338983"/>
                  </a:lnTo>
                  <a:cubicBezTo>
                    <a:pt x="771102" y="364702"/>
                    <a:pt x="771102" y="406400"/>
                    <a:pt x="745383" y="432119"/>
                  </a:cubicBezTo>
                  <a:lnTo>
                    <a:pt x="432119" y="745383"/>
                  </a:lnTo>
                  <a:cubicBezTo>
                    <a:pt x="406400" y="771102"/>
                    <a:pt x="364702" y="771102"/>
                    <a:pt x="338983" y="745383"/>
                  </a:cubicBezTo>
                  <a:lnTo>
                    <a:pt x="25719" y="432119"/>
                  </a:lnTo>
                  <a:cubicBezTo>
                    <a:pt x="0" y="406400"/>
                    <a:pt x="0" y="364702"/>
                    <a:pt x="25719" y="338983"/>
                  </a:cubicBezTo>
                  <a:lnTo>
                    <a:pt x="338983" y="25719"/>
                  </a:lnTo>
                  <a:cubicBezTo>
                    <a:pt x="364702" y="0"/>
                    <a:pt x="406400" y="0"/>
                    <a:pt x="432119" y="2571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6"/>
          <p:cNvGrpSpPr/>
          <p:nvPr/>
        </p:nvGrpSpPr>
        <p:grpSpPr>
          <a:xfrm>
            <a:off x="1201215" y="8008916"/>
            <a:ext cx="650218" cy="650218"/>
            <a:chOff x="62587" y="62587"/>
            <a:chExt cx="687625" cy="687625"/>
          </a:xfrm>
        </p:grpSpPr>
        <p:sp>
          <p:nvSpPr>
            <p:cNvPr id="123" name="Google Shape;123;p6"/>
            <p:cNvSpPr/>
            <p:nvPr/>
          </p:nvSpPr>
          <p:spPr>
            <a:xfrm>
              <a:off x="62587" y="62587"/>
              <a:ext cx="687625" cy="687625"/>
            </a:xfrm>
            <a:custGeom>
              <a:rect b="b" l="l" r="r" t="t"/>
              <a:pathLst>
                <a:path extrusionOk="0" h="687625" w="687625">
                  <a:moveTo>
                    <a:pt x="450657" y="44257"/>
                  </a:moveTo>
                  <a:lnTo>
                    <a:pt x="643369" y="236969"/>
                  </a:lnTo>
                  <a:cubicBezTo>
                    <a:pt x="671706" y="265306"/>
                    <a:pt x="687625" y="303739"/>
                    <a:pt x="687625" y="343813"/>
                  </a:cubicBezTo>
                  <a:cubicBezTo>
                    <a:pt x="687625" y="383887"/>
                    <a:pt x="671706" y="422320"/>
                    <a:pt x="643369" y="450657"/>
                  </a:cubicBezTo>
                  <a:lnTo>
                    <a:pt x="450657" y="643369"/>
                  </a:lnTo>
                  <a:cubicBezTo>
                    <a:pt x="422320" y="671706"/>
                    <a:pt x="383887" y="687625"/>
                    <a:pt x="343813" y="687625"/>
                  </a:cubicBezTo>
                  <a:cubicBezTo>
                    <a:pt x="303739" y="687625"/>
                    <a:pt x="265306" y="671706"/>
                    <a:pt x="236969" y="643369"/>
                  </a:cubicBezTo>
                  <a:lnTo>
                    <a:pt x="44257" y="450657"/>
                  </a:lnTo>
                  <a:cubicBezTo>
                    <a:pt x="15920" y="422320"/>
                    <a:pt x="0" y="383887"/>
                    <a:pt x="0" y="343813"/>
                  </a:cubicBezTo>
                  <a:cubicBezTo>
                    <a:pt x="0" y="303739"/>
                    <a:pt x="15920" y="265306"/>
                    <a:pt x="44257" y="236969"/>
                  </a:cubicBezTo>
                  <a:lnTo>
                    <a:pt x="236969" y="44257"/>
                  </a:lnTo>
                  <a:cubicBezTo>
                    <a:pt x="265306" y="15920"/>
                    <a:pt x="303739" y="0"/>
                    <a:pt x="343813" y="0"/>
                  </a:cubicBezTo>
                  <a:cubicBezTo>
                    <a:pt x="383887" y="0"/>
                    <a:pt x="422320" y="15920"/>
                    <a:pt x="450657" y="44257"/>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5" name="Shape 125"/>
        <p:cNvGrpSpPr/>
        <p:nvPr/>
      </p:nvGrpSpPr>
      <p:grpSpPr>
        <a:xfrm>
          <a:off x="0" y="0"/>
          <a:ext cx="0" cy="0"/>
          <a:chOff x="0" y="0"/>
          <a:chExt cx="0" cy="0"/>
        </a:xfrm>
      </p:grpSpPr>
      <p:sp>
        <p:nvSpPr>
          <p:cNvPr id="126" name="Google Shape;126;p7"/>
          <p:cNvSpPr txBox="1"/>
          <p:nvPr>
            <p:ph type="title"/>
          </p:nvPr>
        </p:nvSpPr>
        <p:spPr>
          <a:xfrm>
            <a:off x="679650" y="1250950"/>
            <a:ext cx="16928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7"/>
          <p:cNvSpPr txBox="1"/>
          <p:nvPr>
            <p:ph idx="1" type="body"/>
          </p:nvPr>
        </p:nvSpPr>
        <p:spPr>
          <a:xfrm>
            <a:off x="870188" y="4627550"/>
            <a:ext cx="81237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28" name="Google Shape;128;p7"/>
          <p:cNvSpPr txBox="1"/>
          <p:nvPr>
            <p:ph idx="2" type="body"/>
          </p:nvPr>
        </p:nvSpPr>
        <p:spPr>
          <a:xfrm>
            <a:off x="9290809" y="4627550"/>
            <a:ext cx="8127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129" name="Google Shape;129;p7"/>
          <p:cNvGrpSpPr/>
          <p:nvPr/>
        </p:nvGrpSpPr>
        <p:grpSpPr>
          <a:xfrm>
            <a:off x="0" y="9077473"/>
            <a:ext cx="11913533" cy="1213372"/>
            <a:chOff x="0" y="-47625"/>
            <a:chExt cx="3137700" cy="319569"/>
          </a:xfrm>
        </p:grpSpPr>
        <p:sp>
          <p:nvSpPr>
            <p:cNvPr id="130" name="Google Shape;130;p7"/>
            <p:cNvSpPr/>
            <p:nvPr/>
          </p:nvSpPr>
          <p:spPr>
            <a:xfrm>
              <a:off x="0" y="0"/>
              <a:ext cx="3137694" cy="271944"/>
            </a:xfrm>
            <a:custGeom>
              <a:rect b="b" l="l" r="r" t="t"/>
              <a:pathLst>
                <a:path extrusionOk="0" h="271944" w="3137694">
                  <a:moveTo>
                    <a:pt x="0" y="0"/>
                  </a:moveTo>
                  <a:lnTo>
                    <a:pt x="3137694" y="0"/>
                  </a:lnTo>
                  <a:lnTo>
                    <a:pt x="3137694" y="271944"/>
                  </a:lnTo>
                  <a:lnTo>
                    <a:pt x="0" y="271944"/>
                  </a:lnTo>
                  <a:close/>
                </a:path>
              </a:pathLst>
            </a:custGeom>
            <a:solidFill>
              <a:srgbClr val="FFBD59"/>
            </a:solidFill>
            <a:ln>
              <a:noFill/>
            </a:ln>
          </p:spPr>
        </p:sp>
        <p:sp>
          <p:nvSpPr>
            <p:cNvPr id="131" name="Google Shape;131;p7"/>
            <p:cNvSpPr txBox="1"/>
            <p:nvPr/>
          </p:nvSpPr>
          <p:spPr>
            <a:xfrm>
              <a:off x="0" y="-47625"/>
              <a:ext cx="31377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7"/>
          <p:cNvGrpSpPr/>
          <p:nvPr/>
        </p:nvGrpSpPr>
        <p:grpSpPr>
          <a:xfrm>
            <a:off x="11669800" y="9077473"/>
            <a:ext cx="6618243" cy="1213372"/>
            <a:chOff x="0" y="-47625"/>
            <a:chExt cx="1743065" cy="319569"/>
          </a:xfrm>
        </p:grpSpPr>
        <p:sp>
          <p:nvSpPr>
            <p:cNvPr id="133" name="Google Shape;133;p7"/>
            <p:cNvSpPr/>
            <p:nvPr/>
          </p:nvSpPr>
          <p:spPr>
            <a:xfrm>
              <a:off x="0" y="0"/>
              <a:ext cx="1743065" cy="271944"/>
            </a:xfrm>
            <a:custGeom>
              <a:rect b="b" l="l" r="r" t="t"/>
              <a:pathLst>
                <a:path extrusionOk="0" h="271944" w="1743065">
                  <a:moveTo>
                    <a:pt x="0" y="0"/>
                  </a:moveTo>
                  <a:lnTo>
                    <a:pt x="1743065" y="0"/>
                  </a:lnTo>
                  <a:lnTo>
                    <a:pt x="1743065" y="271944"/>
                  </a:lnTo>
                  <a:lnTo>
                    <a:pt x="0" y="271944"/>
                  </a:lnTo>
                  <a:close/>
                </a:path>
              </a:pathLst>
            </a:custGeom>
            <a:solidFill>
              <a:srgbClr val="2235B8"/>
            </a:solidFill>
            <a:ln>
              <a:noFill/>
            </a:ln>
          </p:spPr>
        </p:sp>
        <p:sp>
          <p:nvSpPr>
            <p:cNvPr id="134" name="Google Shape;134;p7"/>
            <p:cNvSpPr txBox="1"/>
            <p:nvPr/>
          </p:nvSpPr>
          <p:spPr>
            <a:xfrm>
              <a:off x="0" y="-47625"/>
              <a:ext cx="17430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7"/>
          <p:cNvGrpSpPr/>
          <p:nvPr/>
        </p:nvGrpSpPr>
        <p:grpSpPr>
          <a:xfrm rot="5400000">
            <a:off x="16882183" y="1307696"/>
            <a:ext cx="1235377" cy="1029507"/>
            <a:chOff x="78908" y="78908"/>
            <a:chExt cx="1647169" cy="1372676"/>
          </a:xfrm>
        </p:grpSpPr>
        <p:grpSp>
          <p:nvGrpSpPr>
            <p:cNvPr id="136" name="Google Shape;136;p7"/>
            <p:cNvGrpSpPr/>
            <p:nvPr/>
          </p:nvGrpSpPr>
          <p:grpSpPr>
            <a:xfrm>
              <a:off x="78908" y="742550"/>
              <a:ext cx="709034" cy="709034"/>
              <a:chOff x="73988" y="73988"/>
              <a:chExt cx="664823" cy="664823"/>
            </a:xfrm>
          </p:grpSpPr>
          <p:sp>
            <p:nvSpPr>
              <p:cNvPr id="137" name="Google Shape;137;p7"/>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7"/>
            <p:cNvGrpSpPr/>
            <p:nvPr/>
          </p:nvGrpSpPr>
          <p:grpSpPr>
            <a:xfrm>
              <a:off x="1017043" y="742550"/>
              <a:ext cx="709034" cy="709034"/>
              <a:chOff x="73988" y="73988"/>
              <a:chExt cx="664823" cy="664823"/>
            </a:xfrm>
          </p:grpSpPr>
          <p:sp>
            <p:nvSpPr>
              <p:cNvPr id="140" name="Google Shape;140;p7"/>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7"/>
            <p:cNvGrpSpPr/>
            <p:nvPr/>
          </p:nvGrpSpPr>
          <p:grpSpPr>
            <a:xfrm>
              <a:off x="537729" y="78908"/>
              <a:ext cx="709034" cy="709034"/>
              <a:chOff x="73988" y="73988"/>
              <a:chExt cx="664823" cy="664823"/>
            </a:xfrm>
          </p:grpSpPr>
          <p:sp>
            <p:nvSpPr>
              <p:cNvPr id="143" name="Google Shape;143;p7"/>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5" name="Google Shape;145;p7"/>
          <p:cNvGrpSpPr/>
          <p:nvPr/>
        </p:nvGrpSpPr>
        <p:grpSpPr>
          <a:xfrm>
            <a:off x="1301315" y="8055944"/>
            <a:ext cx="811160" cy="811160"/>
            <a:chOff x="51748" y="51748"/>
            <a:chExt cx="709304" cy="709304"/>
          </a:xfrm>
        </p:grpSpPr>
        <p:sp>
          <p:nvSpPr>
            <p:cNvPr id="146" name="Google Shape;146;p7"/>
            <p:cNvSpPr/>
            <p:nvPr/>
          </p:nvSpPr>
          <p:spPr>
            <a:xfrm>
              <a:off x="51748" y="51748"/>
              <a:ext cx="709304" cy="709304"/>
            </a:xfrm>
            <a:custGeom>
              <a:rect b="b" l="l" r="r" t="t"/>
              <a:pathLst>
                <a:path extrusionOk="0" h="709304" w="709304">
                  <a:moveTo>
                    <a:pt x="442991" y="36591"/>
                  </a:moveTo>
                  <a:lnTo>
                    <a:pt x="672713" y="266313"/>
                  </a:lnTo>
                  <a:cubicBezTo>
                    <a:pt x="696142" y="289742"/>
                    <a:pt x="709304" y="321518"/>
                    <a:pt x="709304" y="354652"/>
                  </a:cubicBezTo>
                  <a:cubicBezTo>
                    <a:pt x="709304" y="387786"/>
                    <a:pt x="696142" y="419562"/>
                    <a:pt x="672713" y="442991"/>
                  </a:cubicBezTo>
                  <a:lnTo>
                    <a:pt x="442991" y="672713"/>
                  </a:lnTo>
                  <a:cubicBezTo>
                    <a:pt x="419562" y="696142"/>
                    <a:pt x="387786" y="709304"/>
                    <a:pt x="354652" y="709304"/>
                  </a:cubicBezTo>
                  <a:cubicBezTo>
                    <a:pt x="321518" y="709304"/>
                    <a:pt x="289742" y="696142"/>
                    <a:pt x="266313" y="672713"/>
                  </a:cubicBezTo>
                  <a:lnTo>
                    <a:pt x="36591" y="442991"/>
                  </a:lnTo>
                  <a:cubicBezTo>
                    <a:pt x="13162" y="419562"/>
                    <a:pt x="0" y="387786"/>
                    <a:pt x="0" y="354652"/>
                  </a:cubicBezTo>
                  <a:cubicBezTo>
                    <a:pt x="0" y="321518"/>
                    <a:pt x="13162" y="289742"/>
                    <a:pt x="36591" y="266313"/>
                  </a:cubicBezTo>
                  <a:lnTo>
                    <a:pt x="266313" y="36591"/>
                  </a:lnTo>
                  <a:cubicBezTo>
                    <a:pt x="289742" y="13162"/>
                    <a:pt x="321518" y="0"/>
                    <a:pt x="354652" y="0"/>
                  </a:cubicBezTo>
                  <a:cubicBezTo>
                    <a:pt x="387786" y="0"/>
                    <a:pt x="419562" y="13162"/>
                    <a:pt x="442991" y="36591"/>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7"/>
          <p:cNvGrpSpPr/>
          <p:nvPr/>
        </p:nvGrpSpPr>
        <p:grpSpPr>
          <a:xfrm>
            <a:off x="2027276" y="8421865"/>
            <a:ext cx="1672904" cy="1672904"/>
            <a:chOff x="20849" y="20849"/>
            <a:chExt cx="771101" cy="771101"/>
          </a:xfrm>
        </p:grpSpPr>
        <p:sp>
          <p:nvSpPr>
            <p:cNvPr id="149" name="Google Shape;149;p7"/>
            <p:cNvSpPr/>
            <p:nvPr/>
          </p:nvSpPr>
          <p:spPr>
            <a:xfrm>
              <a:off x="20849" y="20849"/>
              <a:ext cx="771101" cy="771101"/>
            </a:xfrm>
            <a:custGeom>
              <a:rect b="b" l="l" r="r" t="t"/>
              <a:pathLst>
                <a:path extrusionOk="0" h="771101" w="771101">
                  <a:moveTo>
                    <a:pt x="432119" y="25719"/>
                  </a:moveTo>
                  <a:lnTo>
                    <a:pt x="745383" y="338983"/>
                  </a:lnTo>
                  <a:cubicBezTo>
                    <a:pt x="771102" y="364702"/>
                    <a:pt x="771102" y="406400"/>
                    <a:pt x="745383" y="432119"/>
                  </a:cubicBezTo>
                  <a:lnTo>
                    <a:pt x="432119" y="745383"/>
                  </a:lnTo>
                  <a:cubicBezTo>
                    <a:pt x="406400" y="771102"/>
                    <a:pt x="364702" y="771102"/>
                    <a:pt x="338983" y="745383"/>
                  </a:cubicBezTo>
                  <a:lnTo>
                    <a:pt x="25719" y="432119"/>
                  </a:lnTo>
                  <a:cubicBezTo>
                    <a:pt x="0" y="406400"/>
                    <a:pt x="0" y="364702"/>
                    <a:pt x="25719" y="338983"/>
                  </a:cubicBezTo>
                  <a:lnTo>
                    <a:pt x="338983" y="25719"/>
                  </a:lnTo>
                  <a:cubicBezTo>
                    <a:pt x="364702" y="0"/>
                    <a:pt x="406400" y="0"/>
                    <a:pt x="432119" y="2571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7"/>
          <p:cNvGrpSpPr/>
          <p:nvPr/>
        </p:nvGrpSpPr>
        <p:grpSpPr>
          <a:xfrm>
            <a:off x="446623" y="9509706"/>
            <a:ext cx="2674765" cy="2674765"/>
            <a:chOff x="13295" y="13295"/>
            <a:chExt cx="786210" cy="786210"/>
          </a:xfrm>
        </p:grpSpPr>
        <p:sp>
          <p:nvSpPr>
            <p:cNvPr id="152" name="Google Shape;152;p7"/>
            <p:cNvSpPr/>
            <p:nvPr/>
          </p:nvSpPr>
          <p:spPr>
            <a:xfrm>
              <a:off x="13295" y="13295"/>
              <a:ext cx="786210" cy="786210"/>
            </a:xfrm>
            <a:custGeom>
              <a:rect b="b" l="l" r="r" t="t"/>
              <a:pathLst>
                <a:path extrusionOk="0" h="786210" w="786210">
                  <a:moveTo>
                    <a:pt x="422800" y="16400"/>
                  </a:moveTo>
                  <a:lnTo>
                    <a:pt x="769810" y="363410"/>
                  </a:lnTo>
                  <a:cubicBezTo>
                    <a:pt x="786210" y="379810"/>
                    <a:pt x="786210" y="406400"/>
                    <a:pt x="769810" y="422800"/>
                  </a:cubicBezTo>
                  <a:lnTo>
                    <a:pt x="422800" y="769810"/>
                  </a:lnTo>
                  <a:cubicBezTo>
                    <a:pt x="406400" y="786210"/>
                    <a:pt x="379810" y="786210"/>
                    <a:pt x="363410" y="769810"/>
                  </a:cubicBezTo>
                  <a:lnTo>
                    <a:pt x="16400" y="422800"/>
                  </a:lnTo>
                  <a:cubicBezTo>
                    <a:pt x="0" y="406400"/>
                    <a:pt x="0" y="379810"/>
                    <a:pt x="16400" y="363410"/>
                  </a:cubicBezTo>
                  <a:lnTo>
                    <a:pt x="363410" y="16400"/>
                  </a:lnTo>
                  <a:cubicBezTo>
                    <a:pt x="379810" y="0"/>
                    <a:pt x="406400" y="0"/>
                    <a:pt x="422800" y="16400"/>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1"/>
        </a:solidFill>
      </p:bgPr>
    </p:bg>
    <p:spTree>
      <p:nvGrpSpPr>
        <p:cNvPr id="154" name="Shape 154"/>
        <p:cNvGrpSpPr/>
        <p:nvPr/>
      </p:nvGrpSpPr>
      <p:grpSpPr>
        <a:xfrm>
          <a:off x="0" y="0"/>
          <a:ext cx="0" cy="0"/>
          <a:chOff x="0" y="0"/>
          <a:chExt cx="0" cy="0"/>
        </a:xfrm>
      </p:grpSpPr>
      <p:sp>
        <p:nvSpPr>
          <p:cNvPr id="155" name="Google Shape;155;p8"/>
          <p:cNvSpPr txBox="1"/>
          <p:nvPr>
            <p:ph type="title"/>
          </p:nvPr>
        </p:nvSpPr>
        <p:spPr>
          <a:xfrm>
            <a:off x="679650" y="1250950"/>
            <a:ext cx="16928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56" name="Google Shape;156;p8"/>
          <p:cNvGrpSpPr/>
          <p:nvPr/>
        </p:nvGrpSpPr>
        <p:grpSpPr>
          <a:xfrm>
            <a:off x="-6277008" y="1478783"/>
            <a:ext cx="12710971" cy="12710971"/>
            <a:chOff x="2872" y="2872"/>
            <a:chExt cx="807056" cy="807056"/>
          </a:xfrm>
        </p:grpSpPr>
        <p:sp>
          <p:nvSpPr>
            <p:cNvPr id="157" name="Google Shape;157;p8"/>
            <p:cNvSpPr/>
            <p:nvPr/>
          </p:nvSpPr>
          <p:spPr>
            <a:xfrm>
              <a:off x="2872" y="2872"/>
              <a:ext cx="807056" cy="807056"/>
            </a:xfrm>
            <a:custGeom>
              <a:rect b="b" l="l" r="r" t="t"/>
              <a:pathLst>
                <a:path extrusionOk="0" h="807056" w="807056">
                  <a:moveTo>
                    <a:pt x="409943" y="3543"/>
                  </a:moveTo>
                  <a:lnTo>
                    <a:pt x="803513" y="397113"/>
                  </a:lnTo>
                  <a:cubicBezTo>
                    <a:pt x="807056" y="400656"/>
                    <a:pt x="807056" y="406400"/>
                    <a:pt x="803513" y="409943"/>
                  </a:cubicBezTo>
                  <a:lnTo>
                    <a:pt x="409943" y="803513"/>
                  </a:lnTo>
                  <a:cubicBezTo>
                    <a:pt x="406400" y="807056"/>
                    <a:pt x="400656" y="807056"/>
                    <a:pt x="397113" y="803513"/>
                  </a:cubicBezTo>
                  <a:lnTo>
                    <a:pt x="3543" y="409943"/>
                  </a:lnTo>
                  <a:cubicBezTo>
                    <a:pt x="0" y="406400"/>
                    <a:pt x="0" y="400656"/>
                    <a:pt x="3543" y="397113"/>
                  </a:cubicBezTo>
                  <a:lnTo>
                    <a:pt x="397113" y="3543"/>
                  </a:lnTo>
                  <a:cubicBezTo>
                    <a:pt x="400656" y="0"/>
                    <a:pt x="406400" y="0"/>
                    <a:pt x="409943" y="3543"/>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8"/>
          <p:cNvGrpSpPr/>
          <p:nvPr/>
        </p:nvGrpSpPr>
        <p:grpSpPr>
          <a:xfrm>
            <a:off x="0" y="9077473"/>
            <a:ext cx="18288118" cy="1213372"/>
            <a:chOff x="0" y="-47625"/>
            <a:chExt cx="4816592" cy="319569"/>
          </a:xfrm>
        </p:grpSpPr>
        <p:sp>
          <p:nvSpPr>
            <p:cNvPr id="160" name="Google Shape;160;p8"/>
            <p:cNvSpPr/>
            <p:nvPr/>
          </p:nvSpPr>
          <p:spPr>
            <a:xfrm>
              <a:off x="0" y="0"/>
              <a:ext cx="4816592" cy="271944"/>
            </a:xfrm>
            <a:custGeom>
              <a:rect b="b" l="l" r="r" t="t"/>
              <a:pathLst>
                <a:path extrusionOk="0" h="271944" w="4816592">
                  <a:moveTo>
                    <a:pt x="0" y="0"/>
                  </a:moveTo>
                  <a:lnTo>
                    <a:pt x="4816592" y="0"/>
                  </a:lnTo>
                  <a:lnTo>
                    <a:pt x="4816592" y="271944"/>
                  </a:lnTo>
                  <a:lnTo>
                    <a:pt x="0" y="271944"/>
                  </a:lnTo>
                  <a:close/>
                </a:path>
              </a:pathLst>
            </a:custGeom>
            <a:solidFill>
              <a:srgbClr val="2235B8"/>
            </a:solidFill>
            <a:ln>
              <a:noFill/>
            </a:ln>
          </p:spPr>
        </p:sp>
        <p:sp>
          <p:nvSpPr>
            <p:cNvPr id="161" name="Google Shape;161;p8"/>
            <p:cNvSpPr txBox="1"/>
            <p:nvPr/>
          </p:nvSpPr>
          <p:spPr>
            <a:xfrm>
              <a:off x="0" y="-47625"/>
              <a:ext cx="48165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8"/>
          <p:cNvGrpSpPr/>
          <p:nvPr/>
        </p:nvGrpSpPr>
        <p:grpSpPr>
          <a:xfrm rot="5400000">
            <a:off x="16641610" y="994349"/>
            <a:ext cx="1235377" cy="1029507"/>
            <a:chOff x="78908" y="78908"/>
            <a:chExt cx="1647169" cy="1372676"/>
          </a:xfrm>
        </p:grpSpPr>
        <p:grpSp>
          <p:nvGrpSpPr>
            <p:cNvPr id="163" name="Google Shape;163;p8"/>
            <p:cNvGrpSpPr/>
            <p:nvPr/>
          </p:nvGrpSpPr>
          <p:grpSpPr>
            <a:xfrm>
              <a:off x="78908" y="742550"/>
              <a:ext cx="709034" cy="709034"/>
              <a:chOff x="73988" y="73988"/>
              <a:chExt cx="664823" cy="664823"/>
            </a:xfrm>
          </p:grpSpPr>
          <p:sp>
            <p:nvSpPr>
              <p:cNvPr id="164" name="Google Shape;164;p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8"/>
            <p:cNvGrpSpPr/>
            <p:nvPr/>
          </p:nvGrpSpPr>
          <p:grpSpPr>
            <a:xfrm>
              <a:off x="1017043" y="742550"/>
              <a:ext cx="709034" cy="709034"/>
              <a:chOff x="73988" y="73988"/>
              <a:chExt cx="664823" cy="664823"/>
            </a:xfrm>
          </p:grpSpPr>
          <p:sp>
            <p:nvSpPr>
              <p:cNvPr id="167" name="Google Shape;167;p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8"/>
            <p:cNvGrpSpPr/>
            <p:nvPr/>
          </p:nvGrpSpPr>
          <p:grpSpPr>
            <a:xfrm>
              <a:off x="537729" y="78908"/>
              <a:ext cx="709034" cy="709034"/>
              <a:chOff x="73988" y="73988"/>
              <a:chExt cx="664823" cy="664823"/>
            </a:xfrm>
          </p:grpSpPr>
          <p:sp>
            <p:nvSpPr>
              <p:cNvPr id="170" name="Google Shape;170;p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2" name="Google Shape;172;p8"/>
          <p:cNvGrpSpPr/>
          <p:nvPr/>
        </p:nvGrpSpPr>
        <p:grpSpPr>
          <a:xfrm>
            <a:off x="6744322" y="7751089"/>
            <a:ext cx="2822694" cy="2822694"/>
            <a:chOff x="12620" y="12620"/>
            <a:chExt cx="787560" cy="787560"/>
          </a:xfrm>
        </p:grpSpPr>
        <p:sp>
          <p:nvSpPr>
            <p:cNvPr id="173" name="Google Shape;173;p8"/>
            <p:cNvSpPr/>
            <p:nvPr/>
          </p:nvSpPr>
          <p:spPr>
            <a:xfrm>
              <a:off x="12620" y="12620"/>
              <a:ext cx="787560" cy="787560"/>
            </a:xfrm>
            <a:custGeom>
              <a:rect b="b" l="l" r="r" t="t"/>
              <a:pathLst>
                <a:path extrusionOk="0" h="787560" w="787560">
                  <a:moveTo>
                    <a:pt x="421968" y="15568"/>
                  </a:moveTo>
                  <a:lnTo>
                    <a:pt x="771992" y="365592"/>
                  </a:lnTo>
                  <a:cubicBezTo>
                    <a:pt x="787560" y="381160"/>
                    <a:pt x="787560" y="406400"/>
                    <a:pt x="771992" y="421968"/>
                  </a:cubicBezTo>
                  <a:lnTo>
                    <a:pt x="421968" y="771992"/>
                  </a:lnTo>
                  <a:cubicBezTo>
                    <a:pt x="406400" y="787560"/>
                    <a:pt x="381160" y="787560"/>
                    <a:pt x="365592" y="771992"/>
                  </a:cubicBezTo>
                  <a:lnTo>
                    <a:pt x="15568" y="421968"/>
                  </a:lnTo>
                  <a:cubicBezTo>
                    <a:pt x="0" y="406400"/>
                    <a:pt x="0" y="381160"/>
                    <a:pt x="15568" y="365592"/>
                  </a:cubicBezTo>
                  <a:lnTo>
                    <a:pt x="365592" y="15568"/>
                  </a:lnTo>
                  <a:cubicBezTo>
                    <a:pt x="381160" y="0"/>
                    <a:pt x="406400" y="0"/>
                    <a:pt x="421968" y="15568"/>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8"/>
          <p:cNvGrpSpPr/>
          <p:nvPr/>
        </p:nvGrpSpPr>
        <p:grpSpPr>
          <a:xfrm>
            <a:off x="3441615" y="7751091"/>
            <a:ext cx="5071795" cy="5071795"/>
            <a:chOff x="7122" y="7122"/>
            <a:chExt cx="798557" cy="798557"/>
          </a:xfrm>
        </p:grpSpPr>
        <p:sp>
          <p:nvSpPr>
            <p:cNvPr id="176" name="Google Shape;176;p8"/>
            <p:cNvSpPr/>
            <p:nvPr/>
          </p:nvSpPr>
          <p:spPr>
            <a:xfrm>
              <a:off x="7122" y="7122"/>
              <a:ext cx="798557" cy="798557"/>
            </a:xfrm>
            <a:custGeom>
              <a:rect b="b" l="l" r="r" t="t"/>
              <a:pathLst>
                <a:path extrusionOk="0" h="798557" w="798557">
                  <a:moveTo>
                    <a:pt x="415185" y="8785"/>
                  </a:moveTo>
                  <a:lnTo>
                    <a:pt x="789771" y="383371"/>
                  </a:lnTo>
                  <a:cubicBezTo>
                    <a:pt x="798556" y="392156"/>
                    <a:pt x="798556" y="406400"/>
                    <a:pt x="789771" y="415185"/>
                  </a:cubicBezTo>
                  <a:lnTo>
                    <a:pt x="415185" y="789771"/>
                  </a:lnTo>
                  <a:cubicBezTo>
                    <a:pt x="406400" y="798556"/>
                    <a:pt x="392156" y="798556"/>
                    <a:pt x="383371" y="789771"/>
                  </a:cubicBezTo>
                  <a:lnTo>
                    <a:pt x="8785" y="415185"/>
                  </a:lnTo>
                  <a:cubicBezTo>
                    <a:pt x="0" y="406400"/>
                    <a:pt x="0" y="392156"/>
                    <a:pt x="8785" y="383371"/>
                  </a:cubicBezTo>
                  <a:lnTo>
                    <a:pt x="383371" y="8785"/>
                  </a:lnTo>
                  <a:cubicBezTo>
                    <a:pt x="392156" y="0"/>
                    <a:pt x="406400" y="0"/>
                    <a:pt x="415185" y="8785"/>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8" name="Shape 178"/>
        <p:cNvGrpSpPr/>
        <p:nvPr/>
      </p:nvGrpSpPr>
      <p:grpSpPr>
        <a:xfrm>
          <a:off x="0" y="0"/>
          <a:ext cx="0" cy="0"/>
          <a:chOff x="0" y="0"/>
          <a:chExt cx="0" cy="0"/>
        </a:xfrm>
      </p:grpSpPr>
      <p:sp>
        <p:nvSpPr>
          <p:cNvPr id="179" name="Google Shape;179;p9"/>
          <p:cNvSpPr txBox="1"/>
          <p:nvPr>
            <p:ph type="title"/>
          </p:nvPr>
        </p:nvSpPr>
        <p:spPr>
          <a:xfrm>
            <a:off x="798750" y="1844675"/>
            <a:ext cx="166905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Merriweather"/>
              <a:buNone/>
              <a:defRPr sz="9000">
                <a:latin typeface="Merriweather"/>
                <a:ea typeface="Merriweather"/>
                <a:cs typeface="Merriweather"/>
                <a:sym typeface="Merriweather"/>
              </a:defRPr>
            </a:lvl2pPr>
            <a:lvl3pPr lvl="2" algn="ctr">
              <a:spcBef>
                <a:spcPts val="0"/>
              </a:spcBef>
              <a:spcAft>
                <a:spcPts val="0"/>
              </a:spcAft>
              <a:buSzPts val="9000"/>
              <a:buFont typeface="Merriweather"/>
              <a:buNone/>
              <a:defRPr sz="9000">
                <a:latin typeface="Merriweather"/>
                <a:ea typeface="Merriweather"/>
                <a:cs typeface="Merriweather"/>
                <a:sym typeface="Merriweather"/>
              </a:defRPr>
            </a:lvl3pPr>
            <a:lvl4pPr lvl="3" algn="ctr">
              <a:spcBef>
                <a:spcPts val="0"/>
              </a:spcBef>
              <a:spcAft>
                <a:spcPts val="0"/>
              </a:spcAft>
              <a:buSzPts val="9000"/>
              <a:buFont typeface="Merriweather"/>
              <a:buNone/>
              <a:defRPr sz="9000">
                <a:latin typeface="Merriweather"/>
                <a:ea typeface="Merriweather"/>
                <a:cs typeface="Merriweather"/>
                <a:sym typeface="Merriweather"/>
              </a:defRPr>
            </a:lvl4pPr>
            <a:lvl5pPr lvl="4" algn="ctr">
              <a:spcBef>
                <a:spcPts val="0"/>
              </a:spcBef>
              <a:spcAft>
                <a:spcPts val="0"/>
              </a:spcAft>
              <a:buSzPts val="9000"/>
              <a:buFont typeface="Merriweather"/>
              <a:buNone/>
              <a:defRPr sz="9000">
                <a:latin typeface="Merriweather"/>
                <a:ea typeface="Merriweather"/>
                <a:cs typeface="Merriweather"/>
                <a:sym typeface="Merriweather"/>
              </a:defRPr>
            </a:lvl5pPr>
            <a:lvl6pPr lvl="5" algn="ctr">
              <a:spcBef>
                <a:spcPts val="0"/>
              </a:spcBef>
              <a:spcAft>
                <a:spcPts val="0"/>
              </a:spcAft>
              <a:buSzPts val="9000"/>
              <a:buFont typeface="Merriweather"/>
              <a:buNone/>
              <a:defRPr sz="9000">
                <a:latin typeface="Merriweather"/>
                <a:ea typeface="Merriweather"/>
                <a:cs typeface="Merriweather"/>
                <a:sym typeface="Merriweather"/>
              </a:defRPr>
            </a:lvl6pPr>
            <a:lvl7pPr lvl="6" algn="ctr">
              <a:spcBef>
                <a:spcPts val="0"/>
              </a:spcBef>
              <a:spcAft>
                <a:spcPts val="0"/>
              </a:spcAft>
              <a:buSzPts val="9000"/>
              <a:buFont typeface="Merriweather"/>
              <a:buNone/>
              <a:defRPr sz="9000">
                <a:latin typeface="Merriweather"/>
                <a:ea typeface="Merriweather"/>
                <a:cs typeface="Merriweather"/>
                <a:sym typeface="Merriweather"/>
              </a:defRPr>
            </a:lvl7pPr>
            <a:lvl8pPr lvl="7" algn="ctr">
              <a:spcBef>
                <a:spcPts val="0"/>
              </a:spcBef>
              <a:spcAft>
                <a:spcPts val="0"/>
              </a:spcAft>
              <a:buSzPts val="9000"/>
              <a:buFont typeface="Merriweather"/>
              <a:buNone/>
              <a:defRPr sz="9000">
                <a:latin typeface="Merriweather"/>
                <a:ea typeface="Merriweather"/>
                <a:cs typeface="Merriweather"/>
                <a:sym typeface="Merriweather"/>
              </a:defRPr>
            </a:lvl8pPr>
            <a:lvl9pPr lvl="8" algn="ctr">
              <a:spcBef>
                <a:spcPts val="0"/>
              </a:spcBef>
              <a:spcAft>
                <a:spcPts val="0"/>
              </a:spcAft>
              <a:buSzPts val="9000"/>
              <a:buFont typeface="Merriweather"/>
              <a:buNone/>
              <a:defRPr sz="9000">
                <a:latin typeface="Merriweather"/>
                <a:ea typeface="Merriweather"/>
                <a:cs typeface="Merriweather"/>
                <a:sym typeface="Merriweather"/>
              </a:defRPr>
            </a:lvl9pPr>
          </a:lstStyle>
          <a:p/>
        </p:txBody>
      </p:sp>
      <p:sp>
        <p:nvSpPr>
          <p:cNvPr id="180" name="Google Shape;180;p9"/>
          <p:cNvSpPr txBox="1"/>
          <p:nvPr>
            <p:ph idx="1" type="body"/>
          </p:nvPr>
        </p:nvSpPr>
        <p:spPr>
          <a:xfrm>
            <a:off x="7977750" y="4292600"/>
            <a:ext cx="8666100" cy="4592700"/>
          </a:xfrm>
          <a:prstGeom prst="rect">
            <a:avLst/>
          </a:prstGeom>
          <a:noFill/>
          <a:ln>
            <a:noFill/>
          </a:ln>
        </p:spPr>
        <p:txBody>
          <a:bodyPr anchorCtr="0" anchor="t" bIns="45700" lIns="91425" spcFirstLastPara="1" rIns="91425" wrap="square" tIns="45700">
            <a:normAutofit/>
          </a:bodyPr>
          <a:lstStyle>
            <a:lvl1pPr indent="-381000" lvl="0" marL="457200" rtl="0" algn="l">
              <a:spcBef>
                <a:spcPts val="640"/>
              </a:spcBef>
              <a:spcAft>
                <a:spcPts val="0"/>
              </a:spcAft>
              <a:buClr>
                <a:schemeClr val="dk1"/>
              </a:buClr>
              <a:buSzPts val="2400"/>
              <a:buChar char="•"/>
              <a:defRPr/>
            </a:lvl1pPr>
            <a:lvl2pPr indent="-381000" lvl="1" marL="914400" rtl="0" algn="l">
              <a:spcBef>
                <a:spcPts val="560"/>
              </a:spcBef>
              <a:spcAft>
                <a:spcPts val="0"/>
              </a:spcAft>
              <a:buClr>
                <a:schemeClr val="dk1"/>
              </a:buClr>
              <a:buSzPts val="2400"/>
              <a:buChar char="–"/>
              <a:defRPr/>
            </a:lvl2pPr>
            <a:lvl3pPr indent="-381000" lvl="2" marL="1371600" rtl="0" algn="l">
              <a:spcBef>
                <a:spcPts val="480"/>
              </a:spcBef>
              <a:spcAft>
                <a:spcPts val="0"/>
              </a:spcAft>
              <a:buClr>
                <a:schemeClr val="dk1"/>
              </a:buClr>
              <a:buSzPts val="2400"/>
              <a:buChar char="•"/>
              <a:defRPr/>
            </a:lvl3pPr>
            <a:lvl4pPr indent="-381000" lvl="3" marL="1828800" rtl="0" algn="l">
              <a:spcBef>
                <a:spcPts val="400"/>
              </a:spcBef>
              <a:spcAft>
                <a:spcPts val="0"/>
              </a:spcAft>
              <a:buClr>
                <a:schemeClr val="dk1"/>
              </a:buClr>
              <a:buSzPts val="2400"/>
              <a:buChar char="–"/>
              <a:defRPr/>
            </a:lvl4pPr>
            <a:lvl5pPr indent="-381000" lvl="4" marL="2286000" rtl="0" algn="l">
              <a:spcBef>
                <a:spcPts val="400"/>
              </a:spcBef>
              <a:spcAft>
                <a:spcPts val="0"/>
              </a:spcAft>
              <a:buClr>
                <a:schemeClr val="dk1"/>
              </a:buClr>
              <a:buSzPts val="2400"/>
              <a:buChar char="»"/>
              <a:defRPr/>
            </a:lvl5pPr>
            <a:lvl6pPr indent="-381000" lvl="5" marL="2743200" rtl="0" algn="l">
              <a:spcBef>
                <a:spcPts val="400"/>
              </a:spcBef>
              <a:spcAft>
                <a:spcPts val="0"/>
              </a:spcAft>
              <a:buClr>
                <a:schemeClr val="dk1"/>
              </a:buClr>
              <a:buSzPts val="2400"/>
              <a:buChar char="•"/>
              <a:defRPr/>
            </a:lvl6pPr>
            <a:lvl7pPr indent="-381000" lvl="6" marL="3200400" rtl="0" algn="l">
              <a:spcBef>
                <a:spcPts val="400"/>
              </a:spcBef>
              <a:spcAft>
                <a:spcPts val="0"/>
              </a:spcAft>
              <a:buClr>
                <a:schemeClr val="dk1"/>
              </a:buClr>
              <a:buSzPts val="2400"/>
              <a:buChar char="•"/>
              <a:defRPr/>
            </a:lvl7pPr>
            <a:lvl8pPr indent="-381000" lvl="7" marL="3657600" rtl="0" algn="l">
              <a:spcBef>
                <a:spcPts val="400"/>
              </a:spcBef>
              <a:spcAft>
                <a:spcPts val="0"/>
              </a:spcAft>
              <a:buClr>
                <a:schemeClr val="dk1"/>
              </a:buClr>
              <a:buSzPts val="2400"/>
              <a:buChar char="•"/>
              <a:defRPr/>
            </a:lvl8pPr>
            <a:lvl9pPr indent="-381000" lvl="8" marL="4114800" rtl="0" algn="l">
              <a:spcBef>
                <a:spcPts val="400"/>
              </a:spcBef>
              <a:spcAft>
                <a:spcPts val="0"/>
              </a:spcAft>
              <a:buClr>
                <a:schemeClr val="dk1"/>
              </a:buClr>
              <a:buSzPts val="2400"/>
              <a:buChar char="•"/>
              <a:defRPr/>
            </a:lvl9pPr>
          </a:lstStyle>
          <a:p/>
        </p:txBody>
      </p:sp>
      <p:sp>
        <p:nvSpPr>
          <p:cNvPr id="181" name="Google Shape;181;p9"/>
          <p:cNvSpPr txBox="1"/>
          <p:nvPr>
            <p:ph idx="2" type="body"/>
          </p:nvPr>
        </p:nvSpPr>
        <p:spPr>
          <a:xfrm>
            <a:off x="1693325" y="4292600"/>
            <a:ext cx="60006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2400"/>
              <a:buNone/>
              <a:defRPr/>
            </a:lvl1pPr>
            <a:lvl2pPr indent="-228600" lvl="1" marL="914400" rtl="0" algn="l">
              <a:spcBef>
                <a:spcPts val="240"/>
              </a:spcBef>
              <a:spcAft>
                <a:spcPts val="0"/>
              </a:spcAft>
              <a:buClr>
                <a:schemeClr val="dk1"/>
              </a:buClr>
              <a:buSzPts val="2400"/>
              <a:buNone/>
              <a:defRPr/>
            </a:lvl2pPr>
            <a:lvl3pPr indent="-228600" lvl="2" marL="1371600" rtl="0" algn="l">
              <a:spcBef>
                <a:spcPts val="200"/>
              </a:spcBef>
              <a:spcAft>
                <a:spcPts val="0"/>
              </a:spcAft>
              <a:buClr>
                <a:schemeClr val="dk1"/>
              </a:buClr>
              <a:buSzPts val="2400"/>
              <a:buNone/>
              <a:defRPr/>
            </a:lvl3pPr>
            <a:lvl4pPr indent="-228600" lvl="3" marL="1828800" rtl="0" algn="l">
              <a:spcBef>
                <a:spcPts val="180"/>
              </a:spcBef>
              <a:spcAft>
                <a:spcPts val="0"/>
              </a:spcAft>
              <a:buClr>
                <a:schemeClr val="dk1"/>
              </a:buClr>
              <a:buSzPts val="2400"/>
              <a:buNone/>
              <a:defRPr/>
            </a:lvl4pPr>
            <a:lvl5pPr indent="-228600" lvl="4" marL="2286000" rtl="0" algn="l">
              <a:spcBef>
                <a:spcPts val="180"/>
              </a:spcBef>
              <a:spcAft>
                <a:spcPts val="0"/>
              </a:spcAft>
              <a:buClr>
                <a:schemeClr val="dk1"/>
              </a:buClr>
              <a:buSzPts val="2400"/>
              <a:buNone/>
              <a:defRPr/>
            </a:lvl5pPr>
            <a:lvl6pPr indent="-228600" lvl="5" marL="2743200" rtl="0" algn="l">
              <a:spcBef>
                <a:spcPts val="180"/>
              </a:spcBef>
              <a:spcAft>
                <a:spcPts val="0"/>
              </a:spcAft>
              <a:buClr>
                <a:schemeClr val="dk1"/>
              </a:buClr>
              <a:buSzPts val="2400"/>
              <a:buNone/>
              <a:defRPr/>
            </a:lvl6pPr>
            <a:lvl7pPr indent="-228600" lvl="6" marL="3200400" rtl="0" algn="l">
              <a:spcBef>
                <a:spcPts val="180"/>
              </a:spcBef>
              <a:spcAft>
                <a:spcPts val="0"/>
              </a:spcAft>
              <a:buClr>
                <a:schemeClr val="dk1"/>
              </a:buClr>
              <a:buSzPts val="2400"/>
              <a:buNone/>
              <a:defRPr/>
            </a:lvl7pPr>
            <a:lvl8pPr indent="-228600" lvl="7" marL="3657600" rtl="0" algn="l">
              <a:spcBef>
                <a:spcPts val="180"/>
              </a:spcBef>
              <a:spcAft>
                <a:spcPts val="0"/>
              </a:spcAft>
              <a:buClr>
                <a:schemeClr val="dk1"/>
              </a:buClr>
              <a:buSzPts val="2400"/>
              <a:buNone/>
              <a:defRPr/>
            </a:lvl8pPr>
            <a:lvl9pPr indent="-228600" lvl="8" marL="4114800" rtl="0" algn="l">
              <a:spcBef>
                <a:spcPts val="180"/>
              </a:spcBef>
              <a:spcAft>
                <a:spcPts val="0"/>
              </a:spcAft>
              <a:buClr>
                <a:schemeClr val="dk1"/>
              </a:buClr>
              <a:buSzPts val="2400"/>
              <a:buNone/>
              <a:defRPr/>
            </a:lvl9pPr>
          </a:lstStyle>
          <a:p/>
        </p:txBody>
      </p:sp>
      <p:grpSp>
        <p:nvGrpSpPr>
          <p:cNvPr id="182" name="Google Shape;182;p9"/>
          <p:cNvGrpSpPr/>
          <p:nvPr/>
        </p:nvGrpSpPr>
        <p:grpSpPr>
          <a:xfrm>
            <a:off x="10145964" y="9077473"/>
            <a:ext cx="8142088" cy="1213372"/>
            <a:chOff x="0" y="-47625"/>
            <a:chExt cx="2144404" cy="319569"/>
          </a:xfrm>
        </p:grpSpPr>
        <p:sp>
          <p:nvSpPr>
            <p:cNvPr id="183" name="Google Shape;183;p9"/>
            <p:cNvSpPr/>
            <p:nvPr/>
          </p:nvSpPr>
          <p:spPr>
            <a:xfrm>
              <a:off x="0" y="0"/>
              <a:ext cx="2144404" cy="271944"/>
            </a:xfrm>
            <a:custGeom>
              <a:rect b="b" l="l" r="r" t="t"/>
              <a:pathLst>
                <a:path extrusionOk="0" h="271944" w="2144404">
                  <a:moveTo>
                    <a:pt x="0" y="0"/>
                  </a:moveTo>
                  <a:lnTo>
                    <a:pt x="2144404" y="0"/>
                  </a:lnTo>
                  <a:lnTo>
                    <a:pt x="2144404" y="271944"/>
                  </a:lnTo>
                  <a:lnTo>
                    <a:pt x="0" y="271944"/>
                  </a:lnTo>
                  <a:close/>
                </a:path>
              </a:pathLst>
            </a:custGeom>
            <a:solidFill>
              <a:srgbClr val="2235B8"/>
            </a:solidFill>
            <a:ln>
              <a:noFill/>
            </a:ln>
          </p:spPr>
        </p:sp>
        <p:sp>
          <p:nvSpPr>
            <p:cNvPr id="184" name="Google Shape;184;p9"/>
            <p:cNvSpPr txBox="1"/>
            <p:nvPr/>
          </p:nvSpPr>
          <p:spPr>
            <a:xfrm>
              <a:off x="0" y="-47625"/>
              <a:ext cx="21444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9"/>
          <p:cNvGrpSpPr/>
          <p:nvPr/>
        </p:nvGrpSpPr>
        <p:grpSpPr>
          <a:xfrm>
            <a:off x="0" y="9077473"/>
            <a:ext cx="10146031" cy="1213372"/>
            <a:chOff x="0" y="-47625"/>
            <a:chExt cx="2672188" cy="319569"/>
          </a:xfrm>
        </p:grpSpPr>
        <p:sp>
          <p:nvSpPr>
            <p:cNvPr id="186" name="Google Shape;186;p9"/>
            <p:cNvSpPr/>
            <p:nvPr/>
          </p:nvSpPr>
          <p:spPr>
            <a:xfrm>
              <a:off x="0" y="0"/>
              <a:ext cx="2672188" cy="271944"/>
            </a:xfrm>
            <a:custGeom>
              <a:rect b="b" l="l" r="r" t="t"/>
              <a:pathLst>
                <a:path extrusionOk="0" h="271944" w="2672188">
                  <a:moveTo>
                    <a:pt x="0" y="0"/>
                  </a:moveTo>
                  <a:lnTo>
                    <a:pt x="2672188" y="0"/>
                  </a:lnTo>
                  <a:lnTo>
                    <a:pt x="2672188" y="271944"/>
                  </a:lnTo>
                  <a:lnTo>
                    <a:pt x="0" y="271944"/>
                  </a:lnTo>
                  <a:close/>
                </a:path>
              </a:pathLst>
            </a:custGeom>
            <a:solidFill>
              <a:srgbClr val="FFBD59"/>
            </a:solidFill>
            <a:ln>
              <a:noFill/>
            </a:ln>
          </p:spPr>
        </p:sp>
        <p:sp>
          <p:nvSpPr>
            <p:cNvPr id="187" name="Google Shape;187;p9"/>
            <p:cNvSpPr txBox="1"/>
            <p:nvPr/>
          </p:nvSpPr>
          <p:spPr>
            <a:xfrm>
              <a:off x="0" y="-47625"/>
              <a:ext cx="26721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9"/>
          <p:cNvGrpSpPr/>
          <p:nvPr/>
        </p:nvGrpSpPr>
        <p:grpSpPr>
          <a:xfrm>
            <a:off x="16643851" y="1561699"/>
            <a:ext cx="1235377" cy="1029507"/>
            <a:chOff x="78908" y="78908"/>
            <a:chExt cx="1647169" cy="1372676"/>
          </a:xfrm>
        </p:grpSpPr>
        <p:grpSp>
          <p:nvGrpSpPr>
            <p:cNvPr id="189" name="Google Shape;189;p9"/>
            <p:cNvGrpSpPr/>
            <p:nvPr/>
          </p:nvGrpSpPr>
          <p:grpSpPr>
            <a:xfrm>
              <a:off x="78908" y="742550"/>
              <a:ext cx="709034" cy="709034"/>
              <a:chOff x="73988" y="73988"/>
              <a:chExt cx="664823" cy="664823"/>
            </a:xfrm>
          </p:grpSpPr>
          <p:sp>
            <p:nvSpPr>
              <p:cNvPr id="190" name="Google Shape;190;p9"/>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9"/>
            <p:cNvGrpSpPr/>
            <p:nvPr/>
          </p:nvGrpSpPr>
          <p:grpSpPr>
            <a:xfrm>
              <a:off x="1017043" y="742550"/>
              <a:ext cx="709034" cy="709034"/>
              <a:chOff x="73988" y="73988"/>
              <a:chExt cx="664823" cy="664823"/>
            </a:xfrm>
          </p:grpSpPr>
          <p:sp>
            <p:nvSpPr>
              <p:cNvPr id="193" name="Google Shape;193;p9"/>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9"/>
            <p:cNvGrpSpPr/>
            <p:nvPr/>
          </p:nvGrpSpPr>
          <p:grpSpPr>
            <a:xfrm>
              <a:off x="537729" y="78908"/>
              <a:ext cx="709034" cy="709034"/>
              <a:chOff x="73988" y="73988"/>
              <a:chExt cx="664823" cy="664823"/>
            </a:xfrm>
          </p:grpSpPr>
          <p:sp>
            <p:nvSpPr>
              <p:cNvPr id="196" name="Google Shape;196;p9"/>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8" name="Shape 198"/>
        <p:cNvGrpSpPr/>
        <p:nvPr/>
      </p:nvGrpSpPr>
      <p:grpSpPr>
        <a:xfrm>
          <a:off x="0" y="0"/>
          <a:ext cx="0" cy="0"/>
          <a:chOff x="0" y="0"/>
          <a:chExt cx="0" cy="0"/>
        </a:xfrm>
      </p:grpSpPr>
      <p:grpSp>
        <p:nvGrpSpPr>
          <p:cNvPr id="199" name="Google Shape;199;p10"/>
          <p:cNvGrpSpPr/>
          <p:nvPr/>
        </p:nvGrpSpPr>
        <p:grpSpPr>
          <a:xfrm>
            <a:off x="13218576" y="-180825"/>
            <a:ext cx="5069984" cy="10471732"/>
            <a:chOff x="0" y="-47625"/>
            <a:chExt cx="1767900" cy="2757969"/>
          </a:xfrm>
        </p:grpSpPr>
        <p:sp>
          <p:nvSpPr>
            <p:cNvPr id="200" name="Google Shape;200;p10"/>
            <p:cNvSpPr/>
            <p:nvPr/>
          </p:nvSpPr>
          <p:spPr>
            <a:xfrm>
              <a:off x="0" y="0"/>
              <a:ext cx="1767753" cy="2710344"/>
            </a:xfrm>
            <a:custGeom>
              <a:rect b="b" l="l" r="r" t="t"/>
              <a:pathLst>
                <a:path extrusionOk="0" h="2710344" w="1767753">
                  <a:moveTo>
                    <a:pt x="0" y="0"/>
                  </a:moveTo>
                  <a:lnTo>
                    <a:pt x="1767753" y="0"/>
                  </a:lnTo>
                  <a:lnTo>
                    <a:pt x="1767753" y="2710344"/>
                  </a:lnTo>
                  <a:lnTo>
                    <a:pt x="0" y="2710344"/>
                  </a:lnTo>
                  <a:close/>
                </a:path>
              </a:pathLst>
            </a:custGeom>
            <a:solidFill>
              <a:srgbClr val="2235B8"/>
            </a:solidFill>
            <a:ln>
              <a:noFill/>
            </a:ln>
          </p:spPr>
        </p:sp>
        <p:sp>
          <p:nvSpPr>
            <p:cNvPr id="201" name="Google Shape;201;p10"/>
            <p:cNvSpPr txBox="1"/>
            <p:nvPr/>
          </p:nvSpPr>
          <p:spPr>
            <a:xfrm>
              <a:off x="0" y="-47625"/>
              <a:ext cx="1767900" cy="2757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10"/>
          <p:cNvSpPr txBox="1"/>
          <p:nvPr>
            <p:ph type="title"/>
          </p:nvPr>
        </p:nvSpPr>
        <p:spPr>
          <a:xfrm>
            <a:off x="649750" y="4017975"/>
            <a:ext cx="119190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Merriweather"/>
              <a:buNone/>
              <a:defRPr sz="9000">
                <a:latin typeface="Merriweather"/>
                <a:ea typeface="Merriweather"/>
                <a:cs typeface="Merriweather"/>
                <a:sym typeface="Merriweather"/>
              </a:defRPr>
            </a:lvl2pPr>
            <a:lvl3pPr lvl="2" algn="ctr">
              <a:spcBef>
                <a:spcPts val="0"/>
              </a:spcBef>
              <a:spcAft>
                <a:spcPts val="0"/>
              </a:spcAft>
              <a:buSzPts val="9000"/>
              <a:buFont typeface="Merriweather"/>
              <a:buNone/>
              <a:defRPr sz="9000">
                <a:latin typeface="Merriweather"/>
                <a:ea typeface="Merriweather"/>
                <a:cs typeface="Merriweather"/>
                <a:sym typeface="Merriweather"/>
              </a:defRPr>
            </a:lvl3pPr>
            <a:lvl4pPr lvl="3" algn="ctr">
              <a:spcBef>
                <a:spcPts val="0"/>
              </a:spcBef>
              <a:spcAft>
                <a:spcPts val="0"/>
              </a:spcAft>
              <a:buSzPts val="9000"/>
              <a:buFont typeface="Merriweather"/>
              <a:buNone/>
              <a:defRPr sz="9000">
                <a:latin typeface="Merriweather"/>
                <a:ea typeface="Merriweather"/>
                <a:cs typeface="Merriweather"/>
                <a:sym typeface="Merriweather"/>
              </a:defRPr>
            </a:lvl4pPr>
            <a:lvl5pPr lvl="4" algn="ctr">
              <a:spcBef>
                <a:spcPts val="0"/>
              </a:spcBef>
              <a:spcAft>
                <a:spcPts val="0"/>
              </a:spcAft>
              <a:buSzPts val="9000"/>
              <a:buFont typeface="Merriweather"/>
              <a:buNone/>
              <a:defRPr sz="9000">
                <a:latin typeface="Merriweather"/>
                <a:ea typeface="Merriweather"/>
                <a:cs typeface="Merriweather"/>
                <a:sym typeface="Merriweather"/>
              </a:defRPr>
            </a:lvl5pPr>
            <a:lvl6pPr lvl="5" algn="ctr">
              <a:spcBef>
                <a:spcPts val="0"/>
              </a:spcBef>
              <a:spcAft>
                <a:spcPts val="0"/>
              </a:spcAft>
              <a:buSzPts val="9000"/>
              <a:buFont typeface="Merriweather"/>
              <a:buNone/>
              <a:defRPr sz="9000">
                <a:latin typeface="Merriweather"/>
                <a:ea typeface="Merriweather"/>
                <a:cs typeface="Merriweather"/>
                <a:sym typeface="Merriweather"/>
              </a:defRPr>
            </a:lvl6pPr>
            <a:lvl7pPr lvl="6" algn="ctr">
              <a:spcBef>
                <a:spcPts val="0"/>
              </a:spcBef>
              <a:spcAft>
                <a:spcPts val="0"/>
              </a:spcAft>
              <a:buSzPts val="9000"/>
              <a:buFont typeface="Merriweather"/>
              <a:buNone/>
              <a:defRPr sz="9000">
                <a:latin typeface="Merriweather"/>
                <a:ea typeface="Merriweather"/>
                <a:cs typeface="Merriweather"/>
                <a:sym typeface="Merriweather"/>
              </a:defRPr>
            </a:lvl7pPr>
            <a:lvl8pPr lvl="7" algn="ctr">
              <a:spcBef>
                <a:spcPts val="0"/>
              </a:spcBef>
              <a:spcAft>
                <a:spcPts val="0"/>
              </a:spcAft>
              <a:buSzPts val="9000"/>
              <a:buFont typeface="Merriweather"/>
              <a:buNone/>
              <a:defRPr sz="9000">
                <a:latin typeface="Merriweather"/>
                <a:ea typeface="Merriweather"/>
                <a:cs typeface="Merriweather"/>
                <a:sym typeface="Merriweather"/>
              </a:defRPr>
            </a:lvl8pPr>
            <a:lvl9pPr lvl="8" algn="ctr">
              <a:spcBef>
                <a:spcPts val="0"/>
              </a:spcBef>
              <a:spcAft>
                <a:spcPts val="0"/>
              </a:spcAft>
              <a:buSzPts val="9000"/>
              <a:buFont typeface="Merriweather"/>
              <a:buNone/>
              <a:defRPr sz="9000">
                <a:latin typeface="Merriweather"/>
                <a:ea typeface="Merriweather"/>
                <a:cs typeface="Merriweather"/>
                <a:sym typeface="Merriweather"/>
              </a:defRPr>
            </a:lvl9pPr>
          </a:lstStyle>
          <a:p/>
        </p:txBody>
      </p:sp>
      <p:sp>
        <p:nvSpPr>
          <p:cNvPr id="203" name="Google Shape;203;p10"/>
          <p:cNvSpPr/>
          <p:nvPr>
            <p:ph idx="2" type="pic"/>
          </p:nvPr>
        </p:nvSpPr>
        <p:spPr>
          <a:xfrm>
            <a:off x="12189126" y="3660775"/>
            <a:ext cx="5486400" cy="4114800"/>
          </a:xfrm>
          <a:prstGeom prst="rect">
            <a:avLst/>
          </a:prstGeom>
          <a:noFill/>
          <a:ln>
            <a:noFill/>
          </a:ln>
        </p:spPr>
      </p:sp>
      <p:sp>
        <p:nvSpPr>
          <p:cNvPr id="204" name="Google Shape;204;p10"/>
          <p:cNvSpPr txBox="1"/>
          <p:nvPr>
            <p:ph idx="1" type="body"/>
          </p:nvPr>
        </p:nvSpPr>
        <p:spPr>
          <a:xfrm>
            <a:off x="1982829" y="5057775"/>
            <a:ext cx="74496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205" name="Google Shape;205;p10"/>
          <p:cNvGrpSpPr/>
          <p:nvPr/>
        </p:nvGrpSpPr>
        <p:grpSpPr>
          <a:xfrm>
            <a:off x="0" y="9077476"/>
            <a:ext cx="13218506" cy="1213372"/>
            <a:chOff x="0" y="-47625"/>
            <a:chExt cx="3048900" cy="319569"/>
          </a:xfrm>
        </p:grpSpPr>
        <p:sp>
          <p:nvSpPr>
            <p:cNvPr id="206" name="Google Shape;206;p10"/>
            <p:cNvSpPr/>
            <p:nvPr/>
          </p:nvSpPr>
          <p:spPr>
            <a:xfrm>
              <a:off x="0" y="0"/>
              <a:ext cx="3048840" cy="271944"/>
            </a:xfrm>
            <a:custGeom>
              <a:rect b="b" l="l" r="r" t="t"/>
              <a:pathLst>
                <a:path extrusionOk="0" h="271944" w="3048840">
                  <a:moveTo>
                    <a:pt x="0" y="0"/>
                  </a:moveTo>
                  <a:lnTo>
                    <a:pt x="3048840" y="0"/>
                  </a:lnTo>
                  <a:lnTo>
                    <a:pt x="3048840" y="271944"/>
                  </a:lnTo>
                  <a:lnTo>
                    <a:pt x="0" y="271944"/>
                  </a:lnTo>
                  <a:close/>
                </a:path>
              </a:pathLst>
            </a:custGeom>
            <a:solidFill>
              <a:srgbClr val="FFBD59"/>
            </a:solidFill>
            <a:ln>
              <a:noFill/>
            </a:ln>
          </p:spPr>
        </p:sp>
        <p:sp>
          <p:nvSpPr>
            <p:cNvPr id="207" name="Google Shape;207;p10"/>
            <p:cNvSpPr txBox="1"/>
            <p:nvPr/>
          </p:nvSpPr>
          <p:spPr>
            <a:xfrm>
              <a:off x="0" y="-47625"/>
              <a:ext cx="3048900" cy="31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0"/>
          <p:cNvGrpSpPr/>
          <p:nvPr/>
        </p:nvGrpSpPr>
        <p:grpSpPr>
          <a:xfrm>
            <a:off x="10463765" y="1424570"/>
            <a:ext cx="8587213" cy="8587213"/>
            <a:chOff x="5525" y="5525"/>
            <a:chExt cx="801749" cy="801749"/>
          </a:xfrm>
        </p:grpSpPr>
        <p:sp>
          <p:nvSpPr>
            <p:cNvPr id="209" name="Google Shape;209;p10"/>
            <p:cNvSpPr/>
            <p:nvPr/>
          </p:nvSpPr>
          <p:spPr>
            <a:xfrm>
              <a:off x="5525" y="5525"/>
              <a:ext cx="801749" cy="801749"/>
            </a:xfrm>
            <a:custGeom>
              <a:rect b="b" l="l" r="r" t="t"/>
              <a:pathLst>
                <a:path extrusionOk="0" h="801749" w="801749">
                  <a:moveTo>
                    <a:pt x="410308" y="3908"/>
                  </a:moveTo>
                  <a:lnTo>
                    <a:pt x="797842" y="391442"/>
                  </a:lnTo>
                  <a:cubicBezTo>
                    <a:pt x="800344" y="393944"/>
                    <a:pt x="801750" y="397337"/>
                    <a:pt x="801750" y="400875"/>
                  </a:cubicBezTo>
                  <a:cubicBezTo>
                    <a:pt x="801750" y="404413"/>
                    <a:pt x="800344" y="407806"/>
                    <a:pt x="797842" y="410308"/>
                  </a:cubicBezTo>
                  <a:lnTo>
                    <a:pt x="410308" y="797842"/>
                  </a:lnTo>
                  <a:cubicBezTo>
                    <a:pt x="407806" y="800344"/>
                    <a:pt x="404413" y="801750"/>
                    <a:pt x="400875" y="801750"/>
                  </a:cubicBezTo>
                  <a:cubicBezTo>
                    <a:pt x="397337" y="801750"/>
                    <a:pt x="393944" y="800344"/>
                    <a:pt x="391442" y="797842"/>
                  </a:cubicBezTo>
                  <a:lnTo>
                    <a:pt x="3908" y="410308"/>
                  </a:lnTo>
                  <a:cubicBezTo>
                    <a:pt x="1406" y="407806"/>
                    <a:pt x="0" y="404413"/>
                    <a:pt x="0" y="400875"/>
                  </a:cubicBezTo>
                  <a:cubicBezTo>
                    <a:pt x="0" y="397337"/>
                    <a:pt x="1406" y="393944"/>
                    <a:pt x="3908" y="391442"/>
                  </a:cubicBezTo>
                  <a:lnTo>
                    <a:pt x="391442" y="3908"/>
                  </a:lnTo>
                  <a:cubicBezTo>
                    <a:pt x="393944" y="1406"/>
                    <a:pt x="397337" y="0"/>
                    <a:pt x="400875" y="0"/>
                  </a:cubicBezTo>
                  <a:cubicBezTo>
                    <a:pt x="404413" y="0"/>
                    <a:pt x="407806" y="1406"/>
                    <a:pt x="410308" y="3908"/>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0"/>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10"/>
          <p:cNvSpPr/>
          <p:nvPr/>
        </p:nvSpPr>
        <p:spPr>
          <a:xfrm>
            <a:off x="14335895" y="5862663"/>
            <a:ext cx="4262087" cy="4262087"/>
          </a:xfrm>
          <a:custGeom>
            <a:rect b="b" l="l" r="r" t="t"/>
            <a:pathLst>
              <a:path extrusionOk="0" h="795908" w="795908">
                <a:moveTo>
                  <a:pt x="416819" y="10419"/>
                </a:moveTo>
                <a:lnTo>
                  <a:pt x="785489" y="379089"/>
                </a:lnTo>
                <a:cubicBezTo>
                  <a:pt x="795908" y="389508"/>
                  <a:pt x="795908" y="406400"/>
                  <a:pt x="785489" y="416819"/>
                </a:cubicBezTo>
                <a:lnTo>
                  <a:pt x="416819" y="785489"/>
                </a:lnTo>
                <a:cubicBezTo>
                  <a:pt x="406400" y="795908"/>
                  <a:pt x="389508" y="795908"/>
                  <a:pt x="379089" y="785489"/>
                </a:cubicBezTo>
                <a:lnTo>
                  <a:pt x="10419" y="416819"/>
                </a:lnTo>
                <a:cubicBezTo>
                  <a:pt x="0" y="406400"/>
                  <a:pt x="0" y="389508"/>
                  <a:pt x="10419" y="379089"/>
                </a:cubicBezTo>
                <a:lnTo>
                  <a:pt x="379089" y="10419"/>
                </a:lnTo>
                <a:cubicBezTo>
                  <a:pt x="389508" y="0"/>
                  <a:pt x="406400" y="0"/>
                  <a:pt x="416819" y="10419"/>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79650" y="1250950"/>
            <a:ext cx="169287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Merriweather"/>
              <a:buNone/>
              <a:defRPr i="0" sz="9000" u="none" cap="none" strike="noStrike">
                <a:solidFill>
                  <a:schemeClr val="dk2"/>
                </a:solidFill>
                <a:latin typeface="Merriweather"/>
                <a:ea typeface="Merriweather"/>
                <a:cs typeface="Merriweather"/>
                <a:sym typeface="Merriweath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100500" y="46243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1pPr>
            <a:lvl2pPr indent="-381000" lvl="1" marL="914400" marR="0" rtl="0" algn="l">
              <a:spcBef>
                <a:spcPts val="56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2pPr>
            <a:lvl3pPr indent="-381000" lvl="2" marL="1371600" marR="0" rtl="0" algn="l">
              <a:spcBef>
                <a:spcPts val="48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3pPr>
            <a:lvl4pPr indent="-381000" lvl="3" marL="1828800" marR="0" rtl="0" algn="l">
              <a:spcBef>
                <a:spcPts val="40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4pPr>
            <a:lvl5pPr indent="-381000" lvl="4" marL="2286000" marR="0" rtl="0" algn="l">
              <a:spcBef>
                <a:spcPts val="40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5pPr>
            <a:lvl6pPr indent="-381000" lvl="5" marL="2743200" marR="0" rtl="0" algn="l">
              <a:spcBef>
                <a:spcPts val="40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6pPr>
            <a:lvl7pPr indent="-381000" lvl="6" marL="3200400" marR="0" rtl="0" algn="l">
              <a:spcBef>
                <a:spcPts val="40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7pPr>
            <a:lvl8pPr indent="-381000" lvl="7" marL="3657600" marR="0" rtl="0" algn="l">
              <a:spcBef>
                <a:spcPts val="40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8pPr>
            <a:lvl9pPr indent="-381000" lvl="8" marL="4114800" marR="0" rtl="0" algn="l">
              <a:spcBef>
                <a:spcPts val="400"/>
              </a:spcBef>
              <a:spcAft>
                <a:spcPts val="0"/>
              </a:spcAft>
              <a:buClr>
                <a:schemeClr val="dk1"/>
              </a:buClr>
              <a:buSzPts val="2400"/>
              <a:buFont typeface="Merriweather"/>
              <a:buChar char="•"/>
              <a:defRPr i="0" sz="2400" u="none" cap="none" strike="noStrike">
                <a:solidFill>
                  <a:schemeClr val="dk1"/>
                </a:solidFill>
                <a:latin typeface="Merriweather"/>
                <a:ea typeface="Merriweather"/>
                <a:cs typeface="Merriweather"/>
                <a:sym typeface="Merriweath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14.png"/><Relationship Id="rId5" Type="http://schemas.openxmlformats.org/officeDocument/2006/relationships/image" Target="../media/image39.png"/><Relationship Id="rId6"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0" Type="http://schemas.openxmlformats.org/officeDocument/2006/relationships/image" Target="../media/image35.png"/><Relationship Id="rId11" Type="http://schemas.openxmlformats.org/officeDocument/2006/relationships/image" Target="../media/image38.png"/><Relationship Id="rId22" Type="http://schemas.openxmlformats.org/officeDocument/2006/relationships/image" Target="../media/image41.png"/><Relationship Id="rId10" Type="http://schemas.openxmlformats.org/officeDocument/2006/relationships/image" Target="../media/image28.png"/><Relationship Id="rId21" Type="http://schemas.openxmlformats.org/officeDocument/2006/relationships/image" Target="../media/image37.png"/><Relationship Id="rId13" Type="http://schemas.openxmlformats.org/officeDocument/2006/relationships/image" Target="../media/image32.png"/><Relationship Id="rId12"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27.png"/><Relationship Id="rId15" Type="http://schemas.openxmlformats.org/officeDocument/2006/relationships/image" Target="../media/image47.png"/><Relationship Id="rId14" Type="http://schemas.openxmlformats.org/officeDocument/2006/relationships/image" Target="../media/image33.png"/><Relationship Id="rId17" Type="http://schemas.openxmlformats.org/officeDocument/2006/relationships/image" Target="../media/image34.png"/><Relationship Id="rId16" Type="http://schemas.openxmlformats.org/officeDocument/2006/relationships/image" Target="../media/image44.png"/><Relationship Id="rId5" Type="http://schemas.openxmlformats.org/officeDocument/2006/relationships/image" Target="../media/image24.png"/><Relationship Id="rId19" Type="http://schemas.openxmlformats.org/officeDocument/2006/relationships/image" Target="../media/image49.png"/><Relationship Id="rId6" Type="http://schemas.openxmlformats.org/officeDocument/2006/relationships/image" Target="../media/image21.png"/><Relationship Id="rId18" Type="http://schemas.openxmlformats.org/officeDocument/2006/relationships/image" Target="../media/image45.png"/><Relationship Id="rId7" Type="http://schemas.openxmlformats.org/officeDocument/2006/relationships/image" Target="../media/image23.png"/><Relationship Id="rId8"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215" name="Shape 215"/>
        <p:cNvGrpSpPr/>
        <p:nvPr/>
      </p:nvGrpSpPr>
      <p:grpSpPr>
        <a:xfrm>
          <a:off x="0" y="0"/>
          <a:ext cx="0" cy="0"/>
          <a:chOff x="0" y="0"/>
          <a:chExt cx="0" cy="0"/>
        </a:xfrm>
      </p:grpSpPr>
      <p:grpSp>
        <p:nvGrpSpPr>
          <p:cNvPr id="216" name="Google Shape;216;p11"/>
          <p:cNvGrpSpPr/>
          <p:nvPr/>
        </p:nvGrpSpPr>
        <p:grpSpPr>
          <a:xfrm>
            <a:off x="0" y="9077474"/>
            <a:ext cx="18288000" cy="1213365"/>
            <a:chOff x="0" y="-47625"/>
            <a:chExt cx="4816593" cy="319569"/>
          </a:xfrm>
        </p:grpSpPr>
        <p:sp>
          <p:nvSpPr>
            <p:cNvPr id="217" name="Google Shape;217;p11"/>
            <p:cNvSpPr/>
            <p:nvPr/>
          </p:nvSpPr>
          <p:spPr>
            <a:xfrm>
              <a:off x="0" y="0"/>
              <a:ext cx="4816592" cy="271944"/>
            </a:xfrm>
            <a:custGeom>
              <a:rect b="b" l="l" r="r" t="t"/>
              <a:pathLst>
                <a:path extrusionOk="0" h="271944" w="4816592">
                  <a:moveTo>
                    <a:pt x="0" y="0"/>
                  </a:moveTo>
                  <a:lnTo>
                    <a:pt x="4816592" y="0"/>
                  </a:lnTo>
                  <a:lnTo>
                    <a:pt x="4816592" y="271944"/>
                  </a:lnTo>
                  <a:lnTo>
                    <a:pt x="0" y="271944"/>
                  </a:lnTo>
                  <a:close/>
                </a:path>
              </a:pathLst>
            </a:custGeom>
            <a:solidFill>
              <a:srgbClr val="2235B8"/>
            </a:solidFill>
            <a:ln>
              <a:noFill/>
            </a:ln>
          </p:spPr>
        </p:sp>
        <p:sp>
          <p:nvSpPr>
            <p:cNvPr id="218" name="Google Shape;218;p11"/>
            <p:cNvSpPr txBox="1"/>
            <p:nvPr/>
          </p:nvSpPr>
          <p:spPr>
            <a:xfrm>
              <a:off x="0" y="-47625"/>
              <a:ext cx="481659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9" name="Google Shape;219;p11"/>
          <p:cNvPicPr preferRelativeResize="0"/>
          <p:nvPr/>
        </p:nvPicPr>
        <p:blipFill>
          <a:blip r:embed="rId3">
            <a:alphaModFix/>
          </a:blip>
          <a:stretch>
            <a:fillRect/>
          </a:stretch>
        </p:blipFill>
        <p:spPr>
          <a:xfrm>
            <a:off x="13931975" y="5659137"/>
            <a:ext cx="4140080" cy="4146524"/>
          </a:xfrm>
          <a:prstGeom prst="rect">
            <a:avLst/>
          </a:prstGeom>
          <a:noFill/>
          <a:ln>
            <a:noFill/>
          </a:ln>
        </p:spPr>
      </p:pic>
      <p:grpSp>
        <p:nvGrpSpPr>
          <p:cNvPr id="220" name="Google Shape;220;p11"/>
          <p:cNvGrpSpPr/>
          <p:nvPr/>
        </p:nvGrpSpPr>
        <p:grpSpPr>
          <a:xfrm>
            <a:off x="10716256" y="56498"/>
            <a:ext cx="7526518" cy="7526518"/>
            <a:chOff x="4827" y="4827"/>
            <a:chExt cx="803147" cy="803147"/>
          </a:xfrm>
        </p:grpSpPr>
        <p:sp>
          <p:nvSpPr>
            <p:cNvPr id="221" name="Google Shape;221;p11"/>
            <p:cNvSpPr/>
            <p:nvPr/>
          </p:nvSpPr>
          <p:spPr>
            <a:xfrm>
              <a:off x="4827" y="4827"/>
              <a:ext cx="803147" cy="803147"/>
            </a:xfrm>
            <a:custGeom>
              <a:rect b="b" l="l" r="r" t="t"/>
              <a:pathLst>
                <a:path extrusionOk="0" h="803147" w="803147">
                  <a:moveTo>
                    <a:pt x="412354" y="5954"/>
                  </a:moveTo>
                  <a:lnTo>
                    <a:pt x="797192" y="390792"/>
                  </a:lnTo>
                  <a:cubicBezTo>
                    <a:pt x="803146" y="396746"/>
                    <a:pt x="803146" y="406400"/>
                    <a:pt x="797192" y="412354"/>
                  </a:cubicBezTo>
                  <a:lnTo>
                    <a:pt x="412354" y="797192"/>
                  </a:lnTo>
                  <a:cubicBezTo>
                    <a:pt x="406400" y="803146"/>
                    <a:pt x="396746" y="803146"/>
                    <a:pt x="390792" y="797192"/>
                  </a:cubicBezTo>
                  <a:lnTo>
                    <a:pt x="5954" y="412354"/>
                  </a:lnTo>
                  <a:cubicBezTo>
                    <a:pt x="0" y="406400"/>
                    <a:pt x="0" y="396746"/>
                    <a:pt x="5954" y="390792"/>
                  </a:cubicBezTo>
                  <a:lnTo>
                    <a:pt x="390792" y="5954"/>
                  </a:lnTo>
                  <a:cubicBezTo>
                    <a:pt x="396746" y="0"/>
                    <a:pt x="406400" y="0"/>
                    <a:pt x="412354" y="5954"/>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11"/>
          <p:cNvGrpSpPr/>
          <p:nvPr/>
        </p:nvGrpSpPr>
        <p:grpSpPr>
          <a:xfrm>
            <a:off x="12652835" y="8092153"/>
            <a:ext cx="2332298" cy="2332298"/>
            <a:chOff x="15175" y="15175"/>
            <a:chExt cx="782451" cy="782451"/>
          </a:xfrm>
        </p:grpSpPr>
        <p:sp>
          <p:nvSpPr>
            <p:cNvPr id="224" name="Google Shape;224;p11"/>
            <p:cNvSpPr/>
            <p:nvPr/>
          </p:nvSpPr>
          <p:spPr>
            <a:xfrm>
              <a:off x="15175" y="15175"/>
              <a:ext cx="782451" cy="782451"/>
            </a:xfrm>
            <a:custGeom>
              <a:rect b="b" l="l" r="r" t="t"/>
              <a:pathLst>
                <a:path extrusionOk="0" h="782451" w="782451">
                  <a:moveTo>
                    <a:pt x="425118" y="18718"/>
                  </a:moveTo>
                  <a:lnTo>
                    <a:pt x="763732" y="357332"/>
                  </a:lnTo>
                  <a:cubicBezTo>
                    <a:pt x="782450" y="376050"/>
                    <a:pt x="782450" y="406400"/>
                    <a:pt x="763732" y="425118"/>
                  </a:cubicBezTo>
                  <a:lnTo>
                    <a:pt x="425118" y="763732"/>
                  </a:lnTo>
                  <a:cubicBezTo>
                    <a:pt x="406400" y="782450"/>
                    <a:pt x="376050" y="782450"/>
                    <a:pt x="357332" y="763732"/>
                  </a:cubicBezTo>
                  <a:lnTo>
                    <a:pt x="18718" y="425118"/>
                  </a:lnTo>
                  <a:cubicBezTo>
                    <a:pt x="0" y="406400"/>
                    <a:pt x="0" y="376050"/>
                    <a:pt x="18718" y="357332"/>
                  </a:cubicBezTo>
                  <a:lnTo>
                    <a:pt x="357332" y="18718"/>
                  </a:lnTo>
                  <a:cubicBezTo>
                    <a:pt x="376050" y="0"/>
                    <a:pt x="406400" y="0"/>
                    <a:pt x="425118" y="187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1"/>
          <p:cNvGrpSpPr/>
          <p:nvPr/>
        </p:nvGrpSpPr>
        <p:grpSpPr>
          <a:xfrm>
            <a:off x="13363857" y="6121813"/>
            <a:ext cx="3850209" cy="3850209"/>
            <a:chOff x="9329" y="9329"/>
            <a:chExt cx="794141" cy="794141"/>
          </a:xfrm>
        </p:grpSpPr>
        <p:sp>
          <p:nvSpPr>
            <p:cNvPr id="227" name="Google Shape;227;p11"/>
            <p:cNvSpPr/>
            <p:nvPr/>
          </p:nvSpPr>
          <p:spPr>
            <a:xfrm>
              <a:off x="9329" y="9329"/>
              <a:ext cx="794141" cy="794141"/>
            </a:xfrm>
            <a:custGeom>
              <a:rect b="b" l="l" r="r" t="t"/>
              <a:pathLst>
                <a:path extrusionOk="0" h="794141" w="794141">
                  <a:moveTo>
                    <a:pt x="417909" y="11509"/>
                  </a:moveTo>
                  <a:lnTo>
                    <a:pt x="782633" y="376233"/>
                  </a:lnTo>
                  <a:cubicBezTo>
                    <a:pt x="794142" y="387742"/>
                    <a:pt x="794142" y="406400"/>
                    <a:pt x="782633" y="417909"/>
                  </a:cubicBezTo>
                  <a:lnTo>
                    <a:pt x="417909" y="782633"/>
                  </a:lnTo>
                  <a:cubicBezTo>
                    <a:pt x="406400" y="794142"/>
                    <a:pt x="387742" y="794142"/>
                    <a:pt x="376233" y="782633"/>
                  </a:cubicBezTo>
                  <a:lnTo>
                    <a:pt x="11509" y="417909"/>
                  </a:lnTo>
                  <a:cubicBezTo>
                    <a:pt x="0" y="406400"/>
                    <a:pt x="0" y="387742"/>
                    <a:pt x="11509" y="376233"/>
                  </a:cubicBezTo>
                  <a:lnTo>
                    <a:pt x="376233" y="11509"/>
                  </a:lnTo>
                  <a:cubicBezTo>
                    <a:pt x="387742" y="0"/>
                    <a:pt x="406400" y="0"/>
                    <a:pt x="417909" y="1150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1"/>
          <p:cNvGrpSpPr/>
          <p:nvPr/>
        </p:nvGrpSpPr>
        <p:grpSpPr>
          <a:xfrm rot="5400000">
            <a:off x="583777" y="7573109"/>
            <a:ext cx="1235371" cy="1029501"/>
            <a:chOff x="78907" y="78907"/>
            <a:chExt cx="1647161" cy="1372668"/>
          </a:xfrm>
        </p:grpSpPr>
        <p:grpSp>
          <p:nvGrpSpPr>
            <p:cNvPr id="230" name="Google Shape;230;p11"/>
            <p:cNvGrpSpPr/>
            <p:nvPr/>
          </p:nvGrpSpPr>
          <p:grpSpPr>
            <a:xfrm>
              <a:off x="78907" y="742549"/>
              <a:ext cx="709026" cy="709026"/>
              <a:chOff x="73988" y="73988"/>
              <a:chExt cx="664823" cy="664823"/>
            </a:xfrm>
          </p:grpSpPr>
          <p:sp>
            <p:nvSpPr>
              <p:cNvPr id="231" name="Google Shape;231;p1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1"/>
            <p:cNvGrpSpPr/>
            <p:nvPr/>
          </p:nvGrpSpPr>
          <p:grpSpPr>
            <a:xfrm>
              <a:off x="1017042" y="742549"/>
              <a:ext cx="709026" cy="709026"/>
              <a:chOff x="73988" y="73988"/>
              <a:chExt cx="664823" cy="664823"/>
            </a:xfrm>
          </p:grpSpPr>
          <p:sp>
            <p:nvSpPr>
              <p:cNvPr id="234" name="Google Shape;234;p1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1"/>
            <p:cNvGrpSpPr/>
            <p:nvPr/>
          </p:nvGrpSpPr>
          <p:grpSpPr>
            <a:xfrm>
              <a:off x="537728" y="78907"/>
              <a:ext cx="709026" cy="709026"/>
              <a:chOff x="73988" y="73988"/>
              <a:chExt cx="664823" cy="664823"/>
            </a:xfrm>
          </p:grpSpPr>
          <p:sp>
            <p:nvSpPr>
              <p:cNvPr id="237" name="Google Shape;237;p1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39" name="Google Shape;239;p11"/>
          <p:cNvGrpSpPr/>
          <p:nvPr/>
        </p:nvGrpSpPr>
        <p:grpSpPr>
          <a:xfrm>
            <a:off x="10588026" y="619784"/>
            <a:ext cx="1029501" cy="1235371"/>
            <a:chOff x="78907" y="78908"/>
            <a:chExt cx="1372668" cy="1647161"/>
          </a:xfrm>
        </p:grpSpPr>
        <p:grpSp>
          <p:nvGrpSpPr>
            <p:cNvPr id="240" name="Google Shape;240;p11"/>
            <p:cNvGrpSpPr/>
            <p:nvPr/>
          </p:nvGrpSpPr>
          <p:grpSpPr>
            <a:xfrm rot="-5400000">
              <a:off x="742549" y="1017043"/>
              <a:ext cx="709026" cy="709026"/>
              <a:chOff x="73988" y="73988"/>
              <a:chExt cx="664823" cy="664823"/>
            </a:xfrm>
          </p:grpSpPr>
          <p:sp>
            <p:nvSpPr>
              <p:cNvPr id="241" name="Google Shape;241;p1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1"/>
            <p:cNvGrpSpPr/>
            <p:nvPr/>
          </p:nvGrpSpPr>
          <p:grpSpPr>
            <a:xfrm rot="-5400000">
              <a:off x="742549" y="78908"/>
              <a:ext cx="709026" cy="709026"/>
              <a:chOff x="73988" y="73988"/>
              <a:chExt cx="664823" cy="664823"/>
            </a:xfrm>
          </p:grpSpPr>
          <p:sp>
            <p:nvSpPr>
              <p:cNvPr id="244" name="Google Shape;244;p1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1"/>
            <p:cNvGrpSpPr/>
            <p:nvPr/>
          </p:nvGrpSpPr>
          <p:grpSpPr>
            <a:xfrm rot="-5400000">
              <a:off x="78907" y="558222"/>
              <a:ext cx="709026" cy="709026"/>
              <a:chOff x="73988" y="73988"/>
              <a:chExt cx="664823" cy="664823"/>
            </a:xfrm>
          </p:grpSpPr>
          <p:sp>
            <p:nvSpPr>
              <p:cNvPr id="247" name="Google Shape;247;p1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9" name="Google Shape;249;p11"/>
          <p:cNvGrpSpPr/>
          <p:nvPr/>
        </p:nvGrpSpPr>
        <p:grpSpPr>
          <a:xfrm>
            <a:off x="2271810" y="6643854"/>
            <a:ext cx="6474485" cy="1148145"/>
            <a:chOff x="0" y="-47625"/>
            <a:chExt cx="1705203" cy="302390"/>
          </a:xfrm>
        </p:grpSpPr>
        <p:sp>
          <p:nvSpPr>
            <p:cNvPr id="250" name="Google Shape;250;p11"/>
            <p:cNvSpPr/>
            <p:nvPr/>
          </p:nvSpPr>
          <p:spPr>
            <a:xfrm>
              <a:off x="0" y="0"/>
              <a:ext cx="1705203" cy="254765"/>
            </a:xfrm>
            <a:custGeom>
              <a:rect b="b" l="l" r="r" t="t"/>
              <a:pathLst>
                <a:path extrusionOk="0" h="254765" w="1705203">
                  <a:moveTo>
                    <a:pt x="60984" y="0"/>
                  </a:moveTo>
                  <a:lnTo>
                    <a:pt x="1644219" y="0"/>
                  </a:lnTo>
                  <a:cubicBezTo>
                    <a:pt x="1677900" y="0"/>
                    <a:pt x="1705203" y="27303"/>
                    <a:pt x="1705203" y="60984"/>
                  </a:cubicBezTo>
                  <a:lnTo>
                    <a:pt x="1705203" y="193781"/>
                  </a:lnTo>
                  <a:cubicBezTo>
                    <a:pt x="1705203" y="227462"/>
                    <a:pt x="1677900" y="254765"/>
                    <a:pt x="1644219" y="254765"/>
                  </a:cubicBezTo>
                  <a:lnTo>
                    <a:pt x="60984" y="254765"/>
                  </a:lnTo>
                  <a:cubicBezTo>
                    <a:pt x="27303" y="254765"/>
                    <a:pt x="0" y="227462"/>
                    <a:pt x="0" y="193781"/>
                  </a:cubicBezTo>
                  <a:lnTo>
                    <a:pt x="0" y="60984"/>
                  </a:lnTo>
                  <a:cubicBezTo>
                    <a:pt x="0" y="27303"/>
                    <a:pt x="27303" y="0"/>
                    <a:pt x="60984" y="0"/>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txBox="1"/>
            <p:nvPr/>
          </p:nvSpPr>
          <p:spPr>
            <a:xfrm>
              <a:off x="0" y="-47625"/>
              <a:ext cx="1705203" cy="3023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1"/>
          <p:cNvSpPr txBox="1"/>
          <p:nvPr/>
        </p:nvSpPr>
        <p:spPr>
          <a:xfrm>
            <a:off x="1201461" y="1547726"/>
            <a:ext cx="8882400" cy="507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9999" u="none" cap="none" strike="noStrike">
                <a:solidFill>
                  <a:srgbClr val="2235B8"/>
                </a:solidFill>
                <a:latin typeface="Merriweather"/>
                <a:ea typeface="Merriweather"/>
                <a:cs typeface="Merriweather"/>
                <a:sym typeface="Merriweather"/>
              </a:rPr>
              <a:t>Occupational Accident Insurance</a:t>
            </a:r>
            <a:endParaRPr/>
          </a:p>
        </p:txBody>
      </p:sp>
      <p:sp>
        <p:nvSpPr>
          <p:cNvPr id="253" name="Google Shape;253;p11"/>
          <p:cNvSpPr txBox="1"/>
          <p:nvPr/>
        </p:nvSpPr>
        <p:spPr>
          <a:xfrm>
            <a:off x="3119546" y="6863961"/>
            <a:ext cx="4626600" cy="866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629" u="none" cap="none" strike="noStrike">
                <a:solidFill>
                  <a:srgbClr val="FFFFFF"/>
                </a:solidFill>
                <a:latin typeface="Merriweather"/>
                <a:ea typeface="Merriweather"/>
                <a:cs typeface="Merriweather"/>
                <a:sym typeface="Merriweather"/>
              </a:rPr>
              <a:t>Presentation</a:t>
            </a:r>
            <a:endParaRPr/>
          </a:p>
        </p:txBody>
      </p:sp>
      <p:pic>
        <p:nvPicPr>
          <p:cNvPr id="254" name="Google Shape;254;p11"/>
          <p:cNvPicPr preferRelativeResize="0"/>
          <p:nvPr/>
        </p:nvPicPr>
        <p:blipFill>
          <a:blip r:embed="rId4">
            <a:alphaModFix/>
          </a:blip>
          <a:stretch>
            <a:fillRect/>
          </a:stretch>
        </p:blipFill>
        <p:spPr>
          <a:xfrm>
            <a:off x="11374325" y="803200"/>
            <a:ext cx="6164724" cy="6158000"/>
          </a:xfrm>
          <a:prstGeom prst="rect">
            <a:avLst/>
          </a:prstGeom>
          <a:noFill/>
          <a:ln>
            <a:noFill/>
          </a:ln>
        </p:spPr>
      </p:pic>
      <p:pic>
        <p:nvPicPr>
          <p:cNvPr id="255" name="Google Shape;255;p11"/>
          <p:cNvPicPr preferRelativeResize="0"/>
          <p:nvPr/>
        </p:nvPicPr>
        <p:blipFill>
          <a:blip r:embed="rId5">
            <a:alphaModFix/>
          </a:blip>
          <a:stretch>
            <a:fillRect/>
          </a:stretch>
        </p:blipFill>
        <p:spPr>
          <a:xfrm>
            <a:off x="9901474" y="5441300"/>
            <a:ext cx="3737500" cy="3737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609" name="Shape 609"/>
        <p:cNvGrpSpPr/>
        <p:nvPr/>
      </p:nvGrpSpPr>
      <p:grpSpPr>
        <a:xfrm>
          <a:off x="0" y="0"/>
          <a:ext cx="0" cy="0"/>
          <a:chOff x="0" y="0"/>
          <a:chExt cx="0" cy="0"/>
        </a:xfrm>
      </p:grpSpPr>
      <p:sp>
        <p:nvSpPr>
          <p:cNvPr id="610" name="Google Shape;610;p20"/>
          <p:cNvSpPr txBox="1"/>
          <p:nvPr/>
        </p:nvSpPr>
        <p:spPr>
          <a:xfrm>
            <a:off x="5348797" y="4151724"/>
            <a:ext cx="2982812"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the featured statistic.</a:t>
            </a:r>
            <a:endParaRPr/>
          </a:p>
        </p:txBody>
      </p:sp>
      <p:sp>
        <p:nvSpPr>
          <p:cNvPr id="611" name="Google Shape;611;p20"/>
          <p:cNvSpPr txBox="1"/>
          <p:nvPr/>
        </p:nvSpPr>
        <p:spPr>
          <a:xfrm>
            <a:off x="5348797" y="6222044"/>
            <a:ext cx="2982812"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the featured statistic.</a:t>
            </a:r>
            <a:endParaRPr/>
          </a:p>
        </p:txBody>
      </p:sp>
      <p:sp>
        <p:nvSpPr>
          <p:cNvPr id="612" name="Google Shape;612;p20"/>
          <p:cNvSpPr txBox="1"/>
          <p:nvPr/>
        </p:nvSpPr>
        <p:spPr>
          <a:xfrm>
            <a:off x="2171684" y="1019175"/>
            <a:ext cx="139446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Interesting Data</a:t>
            </a:r>
            <a:endParaRPr/>
          </a:p>
        </p:txBody>
      </p:sp>
      <p:sp>
        <p:nvSpPr>
          <p:cNvPr id="613" name="Google Shape;613;p20"/>
          <p:cNvSpPr txBox="1"/>
          <p:nvPr/>
        </p:nvSpPr>
        <p:spPr>
          <a:xfrm>
            <a:off x="2982803" y="2447882"/>
            <a:ext cx="12322393"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rlow"/>
                <a:ea typeface="Barlow"/>
                <a:cs typeface="Barlow"/>
                <a:sym typeface="Barlow"/>
              </a:rPr>
              <a:t>Elaborate on the featured statistic</a:t>
            </a:r>
            <a:endParaRPr/>
          </a:p>
        </p:txBody>
      </p:sp>
      <p:grpSp>
        <p:nvGrpSpPr>
          <p:cNvPr id="614" name="Google Shape;614;p20"/>
          <p:cNvGrpSpPr/>
          <p:nvPr/>
        </p:nvGrpSpPr>
        <p:grpSpPr>
          <a:xfrm>
            <a:off x="0" y="9077474"/>
            <a:ext cx="11913431" cy="1213365"/>
            <a:chOff x="0" y="-47625"/>
            <a:chExt cx="3137694" cy="319569"/>
          </a:xfrm>
        </p:grpSpPr>
        <p:sp>
          <p:nvSpPr>
            <p:cNvPr id="615" name="Google Shape;615;p20"/>
            <p:cNvSpPr/>
            <p:nvPr/>
          </p:nvSpPr>
          <p:spPr>
            <a:xfrm>
              <a:off x="0" y="0"/>
              <a:ext cx="3137694" cy="271944"/>
            </a:xfrm>
            <a:custGeom>
              <a:rect b="b" l="l" r="r" t="t"/>
              <a:pathLst>
                <a:path extrusionOk="0" h="271944" w="3137694">
                  <a:moveTo>
                    <a:pt x="0" y="0"/>
                  </a:moveTo>
                  <a:lnTo>
                    <a:pt x="3137694" y="0"/>
                  </a:lnTo>
                  <a:lnTo>
                    <a:pt x="3137694" y="271944"/>
                  </a:lnTo>
                  <a:lnTo>
                    <a:pt x="0" y="271944"/>
                  </a:lnTo>
                  <a:close/>
                </a:path>
              </a:pathLst>
            </a:custGeom>
            <a:solidFill>
              <a:srgbClr val="FFBD59"/>
            </a:solidFill>
            <a:ln>
              <a:noFill/>
            </a:ln>
          </p:spPr>
        </p:sp>
        <p:sp>
          <p:nvSpPr>
            <p:cNvPr id="616" name="Google Shape;616;p20"/>
            <p:cNvSpPr txBox="1"/>
            <p:nvPr/>
          </p:nvSpPr>
          <p:spPr>
            <a:xfrm>
              <a:off x="0" y="-47625"/>
              <a:ext cx="3137694"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0"/>
          <p:cNvGrpSpPr/>
          <p:nvPr/>
        </p:nvGrpSpPr>
        <p:grpSpPr>
          <a:xfrm>
            <a:off x="11669800" y="9077474"/>
            <a:ext cx="6618200" cy="1213365"/>
            <a:chOff x="0" y="-47625"/>
            <a:chExt cx="1743065" cy="319569"/>
          </a:xfrm>
        </p:grpSpPr>
        <p:sp>
          <p:nvSpPr>
            <p:cNvPr id="618" name="Google Shape;618;p20"/>
            <p:cNvSpPr/>
            <p:nvPr/>
          </p:nvSpPr>
          <p:spPr>
            <a:xfrm>
              <a:off x="0" y="0"/>
              <a:ext cx="1743065" cy="271944"/>
            </a:xfrm>
            <a:custGeom>
              <a:rect b="b" l="l" r="r" t="t"/>
              <a:pathLst>
                <a:path extrusionOk="0" h="271944" w="1743065">
                  <a:moveTo>
                    <a:pt x="0" y="0"/>
                  </a:moveTo>
                  <a:lnTo>
                    <a:pt x="1743065" y="0"/>
                  </a:lnTo>
                  <a:lnTo>
                    <a:pt x="1743065" y="271944"/>
                  </a:lnTo>
                  <a:lnTo>
                    <a:pt x="0" y="271944"/>
                  </a:lnTo>
                  <a:close/>
                </a:path>
              </a:pathLst>
            </a:custGeom>
            <a:solidFill>
              <a:srgbClr val="2235B8"/>
            </a:solidFill>
            <a:ln>
              <a:noFill/>
            </a:ln>
          </p:spPr>
        </p:sp>
        <p:sp>
          <p:nvSpPr>
            <p:cNvPr id="619" name="Google Shape;619;p20"/>
            <p:cNvSpPr txBox="1"/>
            <p:nvPr/>
          </p:nvSpPr>
          <p:spPr>
            <a:xfrm>
              <a:off x="0" y="-47625"/>
              <a:ext cx="1743065"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20" name="Google Shape;620;p20"/>
          <p:cNvPicPr preferRelativeResize="0"/>
          <p:nvPr/>
        </p:nvPicPr>
        <p:blipFill rotWithShape="1">
          <a:blip r:embed="rId3">
            <a:alphaModFix/>
          </a:blip>
          <a:srcRect b="0" l="0" r="0" t="0"/>
          <a:stretch/>
        </p:blipFill>
        <p:spPr>
          <a:xfrm>
            <a:off x="859250" y="3914033"/>
            <a:ext cx="4594633" cy="1454967"/>
          </a:xfrm>
          <a:prstGeom prst="rect">
            <a:avLst/>
          </a:prstGeom>
          <a:noFill/>
          <a:ln>
            <a:noFill/>
          </a:ln>
        </p:spPr>
      </p:pic>
      <p:pic>
        <p:nvPicPr>
          <p:cNvPr id="621" name="Google Shape;621;p20"/>
          <p:cNvPicPr preferRelativeResize="0"/>
          <p:nvPr/>
        </p:nvPicPr>
        <p:blipFill rotWithShape="1">
          <a:blip r:embed="rId4">
            <a:alphaModFix/>
          </a:blip>
          <a:srcRect b="0" l="0" r="0" t="0"/>
          <a:stretch/>
        </p:blipFill>
        <p:spPr>
          <a:xfrm>
            <a:off x="859250" y="5984353"/>
            <a:ext cx="4594633" cy="1454967"/>
          </a:xfrm>
          <a:prstGeom prst="rect">
            <a:avLst/>
          </a:prstGeom>
          <a:noFill/>
          <a:ln>
            <a:noFill/>
          </a:ln>
        </p:spPr>
      </p:pic>
      <p:sp>
        <p:nvSpPr>
          <p:cNvPr id="622" name="Google Shape;622;p20"/>
          <p:cNvSpPr txBox="1"/>
          <p:nvPr/>
        </p:nvSpPr>
        <p:spPr>
          <a:xfrm>
            <a:off x="13668570" y="4151724"/>
            <a:ext cx="2982812"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the featured statistic.</a:t>
            </a:r>
            <a:endParaRPr/>
          </a:p>
        </p:txBody>
      </p:sp>
      <p:sp>
        <p:nvSpPr>
          <p:cNvPr id="623" name="Google Shape;623;p20"/>
          <p:cNvSpPr txBox="1"/>
          <p:nvPr/>
        </p:nvSpPr>
        <p:spPr>
          <a:xfrm>
            <a:off x="13668570" y="6222044"/>
            <a:ext cx="2982812"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the featured statistic.</a:t>
            </a:r>
            <a:endParaRPr/>
          </a:p>
        </p:txBody>
      </p:sp>
      <p:pic>
        <p:nvPicPr>
          <p:cNvPr id="624" name="Google Shape;624;p20"/>
          <p:cNvPicPr preferRelativeResize="0"/>
          <p:nvPr/>
        </p:nvPicPr>
        <p:blipFill rotWithShape="1">
          <a:blip r:embed="rId5">
            <a:alphaModFix/>
          </a:blip>
          <a:srcRect b="0" l="0" r="0" t="0"/>
          <a:stretch/>
        </p:blipFill>
        <p:spPr>
          <a:xfrm>
            <a:off x="9179023" y="3914033"/>
            <a:ext cx="4594633" cy="1454967"/>
          </a:xfrm>
          <a:prstGeom prst="rect">
            <a:avLst/>
          </a:prstGeom>
          <a:noFill/>
          <a:ln>
            <a:noFill/>
          </a:ln>
        </p:spPr>
      </p:pic>
      <p:pic>
        <p:nvPicPr>
          <p:cNvPr id="625" name="Google Shape;625;p20"/>
          <p:cNvPicPr preferRelativeResize="0"/>
          <p:nvPr/>
        </p:nvPicPr>
        <p:blipFill rotWithShape="1">
          <a:blip r:embed="rId6">
            <a:alphaModFix/>
          </a:blip>
          <a:srcRect b="0" l="0" r="0" t="0"/>
          <a:stretch/>
        </p:blipFill>
        <p:spPr>
          <a:xfrm>
            <a:off x="9179023" y="5984353"/>
            <a:ext cx="4594633" cy="1454967"/>
          </a:xfrm>
          <a:prstGeom prst="rect">
            <a:avLst/>
          </a:prstGeom>
          <a:noFill/>
          <a:ln>
            <a:noFill/>
          </a:ln>
        </p:spPr>
      </p:pic>
      <p:sp>
        <p:nvSpPr>
          <p:cNvPr id="626" name="Google Shape;626;p20"/>
          <p:cNvSpPr txBox="1"/>
          <p:nvPr/>
        </p:nvSpPr>
        <p:spPr>
          <a:xfrm>
            <a:off x="2410864" y="3264430"/>
            <a:ext cx="1491406"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2235B8"/>
                </a:solidFill>
                <a:latin typeface="DM Sans"/>
                <a:ea typeface="DM Sans"/>
                <a:cs typeface="DM Sans"/>
                <a:sym typeface="DM Sans"/>
              </a:rPr>
              <a:t>67%</a:t>
            </a:r>
            <a:endParaRPr/>
          </a:p>
        </p:txBody>
      </p:sp>
      <p:sp>
        <p:nvSpPr>
          <p:cNvPr id="627" name="Google Shape;627;p20"/>
          <p:cNvSpPr txBox="1"/>
          <p:nvPr/>
        </p:nvSpPr>
        <p:spPr>
          <a:xfrm>
            <a:off x="2410864" y="5556526"/>
            <a:ext cx="1491406"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2235B8"/>
                </a:solidFill>
                <a:latin typeface="DM Sans"/>
                <a:ea typeface="DM Sans"/>
                <a:cs typeface="DM Sans"/>
                <a:sym typeface="DM Sans"/>
              </a:rPr>
              <a:t>32%</a:t>
            </a:r>
            <a:endParaRPr/>
          </a:p>
        </p:txBody>
      </p:sp>
      <p:sp>
        <p:nvSpPr>
          <p:cNvPr id="628" name="Google Shape;628;p20"/>
          <p:cNvSpPr txBox="1"/>
          <p:nvPr/>
        </p:nvSpPr>
        <p:spPr>
          <a:xfrm>
            <a:off x="10730636" y="5556526"/>
            <a:ext cx="1491406"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2235B8"/>
                </a:solidFill>
                <a:latin typeface="DM Sans"/>
                <a:ea typeface="DM Sans"/>
                <a:cs typeface="DM Sans"/>
                <a:sym typeface="DM Sans"/>
              </a:rPr>
              <a:t>75%</a:t>
            </a:r>
            <a:endParaRPr/>
          </a:p>
        </p:txBody>
      </p:sp>
      <p:sp>
        <p:nvSpPr>
          <p:cNvPr id="629" name="Google Shape;629;p20"/>
          <p:cNvSpPr txBox="1"/>
          <p:nvPr/>
        </p:nvSpPr>
        <p:spPr>
          <a:xfrm>
            <a:off x="10730636" y="3264430"/>
            <a:ext cx="1491406"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2235B8"/>
                </a:solidFill>
                <a:latin typeface="DM Sans"/>
                <a:ea typeface="DM Sans"/>
                <a:cs typeface="DM Sans"/>
                <a:sym typeface="DM Sans"/>
              </a:rPr>
              <a:t>48%</a:t>
            </a:r>
            <a:endParaRPr/>
          </a:p>
        </p:txBody>
      </p:sp>
      <p:grpSp>
        <p:nvGrpSpPr>
          <p:cNvPr id="630" name="Google Shape;630;p20"/>
          <p:cNvGrpSpPr/>
          <p:nvPr/>
        </p:nvGrpSpPr>
        <p:grpSpPr>
          <a:xfrm rot="5400000">
            <a:off x="16072564" y="1208683"/>
            <a:ext cx="1235371" cy="1029501"/>
            <a:chOff x="78907" y="78907"/>
            <a:chExt cx="1647161" cy="1372668"/>
          </a:xfrm>
        </p:grpSpPr>
        <p:grpSp>
          <p:nvGrpSpPr>
            <p:cNvPr id="631" name="Google Shape;631;p20"/>
            <p:cNvGrpSpPr/>
            <p:nvPr/>
          </p:nvGrpSpPr>
          <p:grpSpPr>
            <a:xfrm>
              <a:off x="78907" y="742549"/>
              <a:ext cx="709026" cy="709026"/>
              <a:chOff x="73988" y="73988"/>
              <a:chExt cx="664823" cy="664823"/>
            </a:xfrm>
          </p:grpSpPr>
          <p:sp>
            <p:nvSpPr>
              <p:cNvPr id="632" name="Google Shape;632;p20"/>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4" name="Google Shape;634;p20"/>
            <p:cNvGrpSpPr/>
            <p:nvPr/>
          </p:nvGrpSpPr>
          <p:grpSpPr>
            <a:xfrm>
              <a:off x="1017042" y="742549"/>
              <a:ext cx="709026" cy="709026"/>
              <a:chOff x="73988" y="73988"/>
              <a:chExt cx="664823" cy="664823"/>
            </a:xfrm>
          </p:grpSpPr>
          <p:sp>
            <p:nvSpPr>
              <p:cNvPr id="635" name="Google Shape;635;p20"/>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7" name="Google Shape;637;p20"/>
            <p:cNvGrpSpPr/>
            <p:nvPr/>
          </p:nvGrpSpPr>
          <p:grpSpPr>
            <a:xfrm>
              <a:off x="537728" y="78907"/>
              <a:ext cx="709026" cy="709026"/>
              <a:chOff x="73988" y="73988"/>
              <a:chExt cx="664823" cy="664823"/>
            </a:xfrm>
          </p:grpSpPr>
          <p:sp>
            <p:nvSpPr>
              <p:cNvPr id="638" name="Google Shape;638;p20"/>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40" name="Google Shape;640;p20"/>
          <p:cNvGrpSpPr/>
          <p:nvPr/>
        </p:nvGrpSpPr>
        <p:grpSpPr>
          <a:xfrm>
            <a:off x="1301317" y="8055946"/>
            <a:ext cx="811186" cy="811186"/>
            <a:chOff x="51748" y="51748"/>
            <a:chExt cx="709304" cy="709304"/>
          </a:xfrm>
        </p:grpSpPr>
        <p:sp>
          <p:nvSpPr>
            <p:cNvPr id="641" name="Google Shape;641;p20"/>
            <p:cNvSpPr/>
            <p:nvPr/>
          </p:nvSpPr>
          <p:spPr>
            <a:xfrm>
              <a:off x="51748" y="51748"/>
              <a:ext cx="709304" cy="709304"/>
            </a:xfrm>
            <a:custGeom>
              <a:rect b="b" l="l" r="r" t="t"/>
              <a:pathLst>
                <a:path extrusionOk="0" h="709304" w="709304">
                  <a:moveTo>
                    <a:pt x="442991" y="36591"/>
                  </a:moveTo>
                  <a:lnTo>
                    <a:pt x="672713" y="266313"/>
                  </a:lnTo>
                  <a:cubicBezTo>
                    <a:pt x="696142" y="289742"/>
                    <a:pt x="709304" y="321518"/>
                    <a:pt x="709304" y="354652"/>
                  </a:cubicBezTo>
                  <a:cubicBezTo>
                    <a:pt x="709304" y="387786"/>
                    <a:pt x="696142" y="419562"/>
                    <a:pt x="672713" y="442991"/>
                  </a:cubicBezTo>
                  <a:lnTo>
                    <a:pt x="442991" y="672713"/>
                  </a:lnTo>
                  <a:cubicBezTo>
                    <a:pt x="419562" y="696142"/>
                    <a:pt x="387786" y="709304"/>
                    <a:pt x="354652" y="709304"/>
                  </a:cubicBezTo>
                  <a:cubicBezTo>
                    <a:pt x="321518" y="709304"/>
                    <a:pt x="289742" y="696142"/>
                    <a:pt x="266313" y="672713"/>
                  </a:cubicBezTo>
                  <a:lnTo>
                    <a:pt x="36591" y="442991"/>
                  </a:lnTo>
                  <a:cubicBezTo>
                    <a:pt x="13162" y="419562"/>
                    <a:pt x="0" y="387786"/>
                    <a:pt x="0" y="354652"/>
                  </a:cubicBezTo>
                  <a:cubicBezTo>
                    <a:pt x="0" y="321518"/>
                    <a:pt x="13162" y="289742"/>
                    <a:pt x="36591" y="266313"/>
                  </a:cubicBezTo>
                  <a:lnTo>
                    <a:pt x="266313" y="36591"/>
                  </a:lnTo>
                  <a:cubicBezTo>
                    <a:pt x="289742" y="13162"/>
                    <a:pt x="321518" y="0"/>
                    <a:pt x="354652" y="0"/>
                  </a:cubicBezTo>
                  <a:cubicBezTo>
                    <a:pt x="387786" y="0"/>
                    <a:pt x="419562" y="13162"/>
                    <a:pt x="442991" y="36591"/>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 name="Google Shape;643;p20"/>
          <p:cNvGrpSpPr/>
          <p:nvPr/>
        </p:nvGrpSpPr>
        <p:grpSpPr>
          <a:xfrm>
            <a:off x="2027275" y="8421864"/>
            <a:ext cx="1672871" cy="1672871"/>
            <a:chOff x="20849" y="20849"/>
            <a:chExt cx="771101" cy="771101"/>
          </a:xfrm>
        </p:grpSpPr>
        <p:sp>
          <p:nvSpPr>
            <p:cNvPr id="644" name="Google Shape;644;p20"/>
            <p:cNvSpPr/>
            <p:nvPr/>
          </p:nvSpPr>
          <p:spPr>
            <a:xfrm>
              <a:off x="20849" y="20849"/>
              <a:ext cx="771101" cy="771101"/>
            </a:xfrm>
            <a:custGeom>
              <a:rect b="b" l="l" r="r" t="t"/>
              <a:pathLst>
                <a:path extrusionOk="0" h="771101" w="771101">
                  <a:moveTo>
                    <a:pt x="432119" y="25719"/>
                  </a:moveTo>
                  <a:lnTo>
                    <a:pt x="745383" y="338983"/>
                  </a:lnTo>
                  <a:cubicBezTo>
                    <a:pt x="771102" y="364702"/>
                    <a:pt x="771102" y="406400"/>
                    <a:pt x="745383" y="432119"/>
                  </a:cubicBezTo>
                  <a:lnTo>
                    <a:pt x="432119" y="745383"/>
                  </a:lnTo>
                  <a:cubicBezTo>
                    <a:pt x="406400" y="771102"/>
                    <a:pt x="364702" y="771102"/>
                    <a:pt x="338983" y="745383"/>
                  </a:cubicBezTo>
                  <a:lnTo>
                    <a:pt x="25719" y="432119"/>
                  </a:lnTo>
                  <a:cubicBezTo>
                    <a:pt x="0" y="406400"/>
                    <a:pt x="0" y="364702"/>
                    <a:pt x="25719" y="338983"/>
                  </a:cubicBezTo>
                  <a:lnTo>
                    <a:pt x="338983" y="25719"/>
                  </a:lnTo>
                  <a:cubicBezTo>
                    <a:pt x="364702" y="0"/>
                    <a:pt x="406400" y="0"/>
                    <a:pt x="432119" y="2571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 name="Google Shape;646;p20"/>
          <p:cNvGrpSpPr/>
          <p:nvPr/>
        </p:nvGrpSpPr>
        <p:grpSpPr>
          <a:xfrm>
            <a:off x="446623" y="9509706"/>
            <a:ext cx="2674794" cy="2674794"/>
            <a:chOff x="13295" y="13295"/>
            <a:chExt cx="786210" cy="786210"/>
          </a:xfrm>
        </p:grpSpPr>
        <p:sp>
          <p:nvSpPr>
            <p:cNvPr id="647" name="Google Shape;647;p20"/>
            <p:cNvSpPr/>
            <p:nvPr/>
          </p:nvSpPr>
          <p:spPr>
            <a:xfrm>
              <a:off x="13295" y="13295"/>
              <a:ext cx="786210" cy="786210"/>
            </a:xfrm>
            <a:custGeom>
              <a:rect b="b" l="l" r="r" t="t"/>
              <a:pathLst>
                <a:path extrusionOk="0" h="786210" w="786210">
                  <a:moveTo>
                    <a:pt x="422800" y="16400"/>
                  </a:moveTo>
                  <a:lnTo>
                    <a:pt x="769810" y="363410"/>
                  </a:lnTo>
                  <a:cubicBezTo>
                    <a:pt x="786210" y="379810"/>
                    <a:pt x="786210" y="406400"/>
                    <a:pt x="769810" y="422800"/>
                  </a:cubicBezTo>
                  <a:lnTo>
                    <a:pt x="422800" y="769810"/>
                  </a:lnTo>
                  <a:cubicBezTo>
                    <a:pt x="406400" y="786210"/>
                    <a:pt x="379810" y="786210"/>
                    <a:pt x="363410" y="769810"/>
                  </a:cubicBezTo>
                  <a:lnTo>
                    <a:pt x="16400" y="422800"/>
                  </a:lnTo>
                  <a:cubicBezTo>
                    <a:pt x="0" y="406400"/>
                    <a:pt x="0" y="379810"/>
                    <a:pt x="16400" y="363410"/>
                  </a:cubicBezTo>
                  <a:lnTo>
                    <a:pt x="363410" y="16400"/>
                  </a:lnTo>
                  <a:cubicBezTo>
                    <a:pt x="379810" y="0"/>
                    <a:pt x="406400" y="0"/>
                    <a:pt x="422800" y="16400"/>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652" name="Shape 652"/>
        <p:cNvGrpSpPr/>
        <p:nvPr/>
      </p:nvGrpSpPr>
      <p:grpSpPr>
        <a:xfrm>
          <a:off x="0" y="0"/>
          <a:ext cx="0" cy="0"/>
          <a:chOff x="0" y="0"/>
          <a:chExt cx="0" cy="0"/>
        </a:xfrm>
      </p:grpSpPr>
      <p:grpSp>
        <p:nvGrpSpPr>
          <p:cNvPr id="653" name="Google Shape;653;p21"/>
          <p:cNvGrpSpPr/>
          <p:nvPr/>
        </p:nvGrpSpPr>
        <p:grpSpPr>
          <a:xfrm>
            <a:off x="12224501" y="2459483"/>
            <a:ext cx="4106117" cy="4106117"/>
            <a:chOff x="11387" y="11387"/>
            <a:chExt cx="790027" cy="790027"/>
          </a:xfrm>
        </p:grpSpPr>
        <p:sp>
          <p:nvSpPr>
            <p:cNvPr id="654" name="Google Shape;654;p21"/>
            <p:cNvSpPr/>
            <p:nvPr/>
          </p:nvSpPr>
          <p:spPr>
            <a:xfrm>
              <a:off x="11387" y="11387"/>
              <a:ext cx="790027" cy="790027"/>
            </a:xfrm>
            <a:custGeom>
              <a:rect b="b" l="l" r="r" t="t"/>
              <a:pathLst>
                <a:path extrusionOk="0" h="790027" w="790027">
                  <a:moveTo>
                    <a:pt x="414451" y="8051"/>
                  </a:moveTo>
                  <a:lnTo>
                    <a:pt x="781975" y="375575"/>
                  </a:lnTo>
                  <a:cubicBezTo>
                    <a:pt x="787130" y="380730"/>
                    <a:pt x="790026" y="387722"/>
                    <a:pt x="790026" y="395013"/>
                  </a:cubicBezTo>
                  <a:cubicBezTo>
                    <a:pt x="790026" y="402304"/>
                    <a:pt x="787130" y="409296"/>
                    <a:pt x="781975" y="414451"/>
                  </a:cubicBezTo>
                  <a:lnTo>
                    <a:pt x="414451" y="781975"/>
                  </a:lnTo>
                  <a:cubicBezTo>
                    <a:pt x="409296" y="787130"/>
                    <a:pt x="402304" y="790026"/>
                    <a:pt x="395013" y="790026"/>
                  </a:cubicBezTo>
                  <a:cubicBezTo>
                    <a:pt x="387722" y="790026"/>
                    <a:pt x="380730" y="787130"/>
                    <a:pt x="375575" y="781975"/>
                  </a:cubicBezTo>
                  <a:lnTo>
                    <a:pt x="8051" y="414451"/>
                  </a:lnTo>
                  <a:cubicBezTo>
                    <a:pt x="2896" y="409296"/>
                    <a:pt x="0" y="402304"/>
                    <a:pt x="0" y="395013"/>
                  </a:cubicBezTo>
                  <a:cubicBezTo>
                    <a:pt x="0" y="387722"/>
                    <a:pt x="2896" y="380730"/>
                    <a:pt x="8051" y="375575"/>
                  </a:cubicBezTo>
                  <a:lnTo>
                    <a:pt x="375575" y="8051"/>
                  </a:lnTo>
                  <a:cubicBezTo>
                    <a:pt x="380730" y="2896"/>
                    <a:pt x="387722" y="0"/>
                    <a:pt x="395013" y="0"/>
                  </a:cubicBezTo>
                  <a:cubicBezTo>
                    <a:pt x="402304" y="0"/>
                    <a:pt x="409296" y="2896"/>
                    <a:pt x="414451" y="8051"/>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 name="Google Shape;656;p21"/>
          <p:cNvGrpSpPr/>
          <p:nvPr/>
        </p:nvGrpSpPr>
        <p:grpSpPr>
          <a:xfrm>
            <a:off x="7090944" y="2459483"/>
            <a:ext cx="4106117" cy="4106117"/>
            <a:chOff x="11387" y="11387"/>
            <a:chExt cx="790027" cy="790027"/>
          </a:xfrm>
        </p:grpSpPr>
        <p:sp>
          <p:nvSpPr>
            <p:cNvPr id="657" name="Google Shape;657;p21"/>
            <p:cNvSpPr/>
            <p:nvPr/>
          </p:nvSpPr>
          <p:spPr>
            <a:xfrm>
              <a:off x="11387" y="11387"/>
              <a:ext cx="790027" cy="790027"/>
            </a:xfrm>
            <a:custGeom>
              <a:rect b="b" l="l" r="r" t="t"/>
              <a:pathLst>
                <a:path extrusionOk="0" h="790027" w="790027">
                  <a:moveTo>
                    <a:pt x="414451" y="8051"/>
                  </a:moveTo>
                  <a:lnTo>
                    <a:pt x="781975" y="375575"/>
                  </a:lnTo>
                  <a:cubicBezTo>
                    <a:pt x="787130" y="380730"/>
                    <a:pt x="790026" y="387722"/>
                    <a:pt x="790026" y="395013"/>
                  </a:cubicBezTo>
                  <a:cubicBezTo>
                    <a:pt x="790026" y="402304"/>
                    <a:pt x="787130" y="409296"/>
                    <a:pt x="781975" y="414451"/>
                  </a:cubicBezTo>
                  <a:lnTo>
                    <a:pt x="414451" y="781975"/>
                  </a:lnTo>
                  <a:cubicBezTo>
                    <a:pt x="409296" y="787130"/>
                    <a:pt x="402304" y="790026"/>
                    <a:pt x="395013" y="790026"/>
                  </a:cubicBezTo>
                  <a:cubicBezTo>
                    <a:pt x="387722" y="790026"/>
                    <a:pt x="380730" y="787130"/>
                    <a:pt x="375575" y="781975"/>
                  </a:cubicBezTo>
                  <a:lnTo>
                    <a:pt x="8051" y="414451"/>
                  </a:lnTo>
                  <a:cubicBezTo>
                    <a:pt x="2896" y="409296"/>
                    <a:pt x="0" y="402304"/>
                    <a:pt x="0" y="395013"/>
                  </a:cubicBezTo>
                  <a:cubicBezTo>
                    <a:pt x="0" y="387722"/>
                    <a:pt x="2896" y="380730"/>
                    <a:pt x="8051" y="375575"/>
                  </a:cubicBezTo>
                  <a:lnTo>
                    <a:pt x="375575" y="8051"/>
                  </a:lnTo>
                  <a:cubicBezTo>
                    <a:pt x="380730" y="2896"/>
                    <a:pt x="387722" y="0"/>
                    <a:pt x="395013" y="0"/>
                  </a:cubicBezTo>
                  <a:cubicBezTo>
                    <a:pt x="402304" y="0"/>
                    <a:pt x="409296" y="2896"/>
                    <a:pt x="414451" y="8051"/>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21"/>
          <p:cNvGrpSpPr/>
          <p:nvPr/>
        </p:nvGrpSpPr>
        <p:grpSpPr>
          <a:xfrm>
            <a:off x="2046366" y="2459483"/>
            <a:ext cx="4106086" cy="4106086"/>
            <a:chOff x="11387" y="11387"/>
            <a:chExt cx="790027" cy="790027"/>
          </a:xfrm>
        </p:grpSpPr>
        <p:sp>
          <p:nvSpPr>
            <p:cNvPr id="660" name="Google Shape;660;p21"/>
            <p:cNvSpPr/>
            <p:nvPr/>
          </p:nvSpPr>
          <p:spPr>
            <a:xfrm>
              <a:off x="11387" y="11387"/>
              <a:ext cx="790027" cy="790027"/>
            </a:xfrm>
            <a:custGeom>
              <a:rect b="b" l="l" r="r" t="t"/>
              <a:pathLst>
                <a:path extrusionOk="0" h="790027" w="790027">
                  <a:moveTo>
                    <a:pt x="414451" y="8051"/>
                  </a:moveTo>
                  <a:lnTo>
                    <a:pt x="781975" y="375575"/>
                  </a:lnTo>
                  <a:cubicBezTo>
                    <a:pt x="787130" y="380730"/>
                    <a:pt x="790026" y="387722"/>
                    <a:pt x="790026" y="395013"/>
                  </a:cubicBezTo>
                  <a:cubicBezTo>
                    <a:pt x="790026" y="402304"/>
                    <a:pt x="787130" y="409296"/>
                    <a:pt x="781975" y="414451"/>
                  </a:cubicBezTo>
                  <a:lnTo>
                    <a:pt x="414451" y="781975"/>
                  </a:lnTo>
                  <a:cubicBezTo>
                    <a:pt x="409296" y="787130"/>
                    <a:pt x="402304" y="790026"/>
                    <a:pt x="395013" y="790026"/>
                  </a:cubicBezTo>
                  <a:cubicBezTo>
                    <a:pt x="387722" y="790026"/>
                    <a:pt x="380730" y="787130"/>
                    <a:pt x="375575" y="781975"/>
                  </a:cubicBezTo>
                  <a:lnTo>
                    <a:pt x="8051" y="414451"/>
                  </a:lnTo>
                  <a:cubicBezTo>
                    <a:pt x="2896" y="409296"/>
                    <a:pt x="0" y="402304"/>
                    <a:pt x="0" y="395013"/>
                  </a:cubicBezTo>
                  <a:cubicBezTo>
                    <a:pt x="0" y="387722"/>
                    <a:pt x="2896" y="380730"/>
                    <a:pt x="8051" y="375575"/>
                  </a:cubicBezTo>
                  <a:lnTo>
                    <a:pt x="375575" y="8051"/>
                  </a:lnTo>
                  <a:cubicBezTo>
                    <a:pt x="380730" y="2896"/>
                    <a:pt x="387722" y="0"/>
                    <a:pt x="395013" y="0"/>
                  </a:cubicBezTo>
                  <a:cubicBezTo>
                    <a:pt x="402304" y="0"/>
                    <a:pt x="409296" y="2896"/>
                    <a:pt x="414451" y="8051"/>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1"/>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2" name="Google Shape;662;p21"/>
          <p:cNvPicPr preferRelativeResize="0"/>
          <p:nvPr/>
        </p:nvPicPr>
        <p:blipFill>
          <a:blip r:embed="rId3">
            <a:alphaModFix/>
          </a:blip>
          <a:stretch>
            <a:fillRect/>
          </a:stretch>
        </p:blipFill>
        <p:spPr>
          <a:xfrm>
            <a:off x="2580595" y="2940274"/>
            <a:ext cx="3037650" cy="3031514"/>
          </a:xfrm>
          <a:prstGeom prst="rect">
            <a:avLst/>
          </a:prstGeom>
          <a:noFill/>
          <a:ln>
            <a:noFill/>
          </a:ln>
        </p:spPr>
      </p:pic>
      <p:sp>
        <p:nvSpPr>
          <p:cNvPr id="663" name="Google Shape;663;p21"/>
          <p:cNvSpPr txBox="1"/>
          <p:nvPr/>
        </p:nvSpPr>
        <p:spPr>
          <a:xfrm>
            <a:off x="2446385" y="6624778"/>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Name</a:t>
            </a:r>
            <a:endParaRPr/>
          </a:p>
        </p:txBody>
      </p:sp>
      <p:sp>
        <p:nvSpPr>
          <p:cNvPr id="664" name="Google Shape;664;p21"/>
          <p:cNvSpPr txBox="1"/>
          <p:nvPr/>
        </p:nvSpPr>
        <p:spPr>
          <a:xfrm>
            <a:off x="2446385" y="7405915"/>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665" name="Google Shape;665;p21"/>
          <p:cNvSpPr txBox="1"/>
          <p:nvPr/>
        </p:nvSpPr>
        <p:spPr>
          <a:xfrm>
            <a:off x="890224" y="906186"/>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Our Team</a:t>
            </a:r>
            <a:endParaRPr/>
          </a:p>
        </p:txBody>
      </p:sp>
      <p:grpSp>
        <p:nvGrpSpPr>
          <p:cNvPr id="666" name="Google Shape;666;p21"/>
          <p:cNvGrpSpPr/>
          <p:nvPr/>
        </p:nvGrpSpPr>
        <p:grpSpPr>
          <a:xfrm>
            <a:off x="6630000" y="9077474"/>
            <a:ext cx="11658000" cy="1213365"/>
            <a:chOff x="0" y="-47625"/>
            <a:chExt cx="3070420" cy="319569"/>
          </a:xfrm>
        </p:grpSpPr>
        <p:sp>
          <p:nvSpPr>
            <p:cNvPr id="667" name="Google Shape;667;p21"/>
            <p:cNvSpPr/>
            <p:nvPr/>
          </p:nvSpPr>
          <p:spPr>
            <a:xfrm>
              <a:off x="0" y="0"/>
              <a:ext cx="3070420" cy="271944"/>
            </a:xfrm>
            <a:custGeom>
              <a:rect b="b" l="l" r="r" t="t"/>
              <a:pathLst>
                <a:path extrusionOk="0" h="271944" w="3070420">
                  <a:moveTo>
                    <a:pt x="0" y="0"/>
                  </a:moveTo>
                  <a:lnTo>
                    <a:pt x="3070420" y="0"/>
                  </a:lnTo>
                  <a:lnTo>
                    <a:pt x="3070420" y="271944"/>
                  </a:lnTo>
                  <a:lnTo>
                    <a:pt x="0" y="271944"/>
                  </a:lnTo>
                  <a:close/>
                </a:path>
              </a:pathLst>
            </a:custGeom>
            <a:solidFill>
              <a:srgbClr val="2235B8"/>
            </a:solidFill>
            <a:ln>
              <a:noFill/>
            </a:ln>
          </p:spPr>
        </p:sp>
        <p:sp>
          <p:nvSpPr>
            <p:cNvPr id="668" name="Google Shape;668;p21"/>
            <p:cNvSpPr txBox="1"/>
            <p:nvPr/>
          </p:nvSpPr>
          <p:spPr>
            <a:xfrm>
              <a:off x="0" y="-47625"/>
              <a:ext cx="3070420"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 name="Google Shape;669;p21"/>
          <p:cNvGrpSpPr/>
          <p:nvPr/>
        </p:nvGrpSpPr>
        <p:grpSpPr>
          <a:xfrm>
            <a:off x="0" y="9077474"/>
            <a:ext cx="6630000" cy="1213365"/>
            <a:chOff x="0" y="-47625"/>
            <a:chExt cx="1746173" cy="319569"/>
          </a:xfrm>
        </p:grpSpPr>
        <p:sp>
          <p:nvSpPr>
            <p:cNvPr id="670" name="Google Shape;670;p21"/>
            <p:cNvSpPr/>
            <p:nvPr/>
          </p:nvSpPr>
          <p:spPr>
            <a:xfrm>
              <a:off x="0" y="0"/>
              <a:ext cx="1746173" cy="271944"/>
            </a:xfrm>
            <a:custGeom>
              <a:rect b="b" l="l" r="r" t="t"/>
              <a:pathLst>
                <a:path extrusionOk="0" h="271944" w="1746173">
                  <a:moveTo>
                    <a:pt x="0" y="0"/>
                  </a:moveTo>
                  <a:lnTo>
                    <a:pt x="1746173" y="0"/>
                  </a:lnTo>
                  <a:lnTo>
                    <a:pt x="1746173" y="271944"/>
                  </a:lnTo>
                  <a:lnTo>
                    <a:pt x="0" y="271944"/>
                  </a:lnTo>
                  <a:close/>
                </a:path>
              </a:pathLst>
            </a:custGeom>
            <a:solidFill>
              <a:srgbClr val="FFBD59"/>
            </a:solidFill>
            <a:ln>
              <a:noFill/>
            </a:ln>
          </p:spPr>
        </p:sp>
        <p:sp>
          <p:nvSpPr>
            <p:cNvPr id="671" name="Google Shape;671;p21"/>
            <p:cNvSpPr txBox="1"/>
            <p:nvPr/>
          </p:nvSpPr>
          <p:spPr>
            <a:xfrm>
              <a:off x="0" y="-47625"/>
              <a:ext cx="174617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2" name="Google Shape;672;p21"/>
          <p:cNvSpPr txBox="1"/>
          <p:nvPr/>
        </p:nvSpPr>
        <p:spPr>
          <a:xfrm>
            <a:off x="7490963" y="6624778"/>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Name</a:t>
            </a:r>
            <a:endParaRPr/>
          </a:p>
        </p:txBody>
      </p:sp>
      <p:sp>
        <p:nvSpPr>
          <p:cNvPr id="673" name="Google Shape;673;p21"/>
          <p:cNvSpPr txBox="1"/>
          <p:nvPr/>
        </p:nvSpPr>
        <p:spPr>
          <a:xfrm>
            <a:off x="7490963" y="7405915"/>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674" name="Google Shape;674;p21"/>
          <p:cNvSpPr txBox="1"/>
          <p:nvPr/>
        </p:nvSpPr>
        <p:spPr>
          <a:xfrm>
            <a:off x="12624520" y="6624778"/>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Name</a:t>
            </a:r>
            <a:endParaRPr/>
          </a:p>
        </p:txBody>
      </p:sp>
      <p:sp>
        <p:nvSpPr>
          <p:cNvPr id="675" name="Google Shape;675;p21"/>
          <p:cNvSpPr txBox="1"/>
          <p:nvPr/>
        </p:nvSpPr>
        <p:spPr>
          <a:xfrm>
            <a:off x="12624520" y="7405915"/>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grpSp>
        <p:nvGrpSpPr>
          <p:cNvPr id="676" name="Google Shape;676;p21"/>
          <p:cNvGrpSpPr/>
          <p:nvPr/>
        </p:nvGrpSpPr>
        <p:grpSpPr>
          <a:xfrm>
            <a:off x="16435027" y="7193884"/>
            <a:ext cx="3560348" cy="3560348"/>
            <a:chOff x="10070" y="10070"/>
            <a:chExt cx="792660" cy="792660"/>
          </a:xfrm>
        </p:grpSpPr>
        <p:sp>
          <p:nvSpPr>
            <p:cNvPr id="677" name="Google Shape;677;p21"/>
            <p:cNvSpPr/>
            <p:nvPr/>
          </p:nvSpPr>
          <p:spPr>
            <a:xfrm>
              <a:off x="10070" y="10070"/>
              <a:ext cx="792660" cy="792660"/>
            </a:xfrm>
            <a:custGeom>
              <a:rect b="b" l="l" r="r" t="t"/>
              <a:pathLst>
                <a:path extrusionOk="0" h="792660" w="792660">
                  <a:moveTo>
                    <a:pt x="418822" y="12422"/>
                  </a:moveTo>
                  <a:lnTo>
                    <a:pt x="780238" y="373838"/>
                  </a:lnTo>
                  <a:cubicBezTo>
                    <a:pt x="792660" y="386260"/>
                    <a:pt x="792660" y="406400"/>
                    <a:pt x="780238" y="418822"/>
                  </a:cubicBezTo>
                  <a:lnTo>
                    <a:pt x="418822" y="780238"/>
                  </a:lnTo>
                  <a:cubicBezTo>
                    <a:pt x="406400" y="792660"/>
                    <a:pt x="386260" y="792660"/>
                    <a:pt x="373838" y="780238"/>
                  </a:cubicBezTo>
                  <a:lnTo>
                    <a:pt x="12422" y="418822"/>
                  </a:lnTo>
                  <a:cubicBezTo>
                    <a:pt x="0" y="406400"/>
                    <a:pt x="0" y="386260"/>
                    <a:pt x="12422" y="373838"/>
                  </a:cubicBezTo>
                  <a:lnTo>
                    <a:pt x="373838" y="12422"/>
                  </a:lnTo>
                  <a:cubicBezTo>
                    <a:pt x="386260" y="0"/>
                    <a:pt x="406400" y="0"/>
                    <a:pt x="418822" y="12422"/>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21"/>
          <p:cNvGrpSpPr/>
          <p:nvPr/>
        </p:nvGrpSpPr>
        <p:grpSpPr>
          <a:xfrm>
            <a:off x="15328757" y="8031403"/>
            <a:ext cx="1885313" cy="1885313"/>
            <a:chOff x="18608" y="18608"/>
            <a:chExt cx="775585" cy="775585"/>
          </a:xfrm>
        </p:grpSpPr>
        <p:sp>
          <p:nvSpPr>
            <p:cNvPr id="680" name="Google Shape;680;p21"/>
            <p:cNvSpPr/>
            <p:nvPr/>
          </p:nvSpPr>
          <p:spPr>
            <a:xfrm>
              <a:off x="18608" y="18608"/>
              <a:ext cx="775585" cy="775585"/>
            </a:xfrm>
            <a:custGeom>
              <a:rect b="b" l="l" r="r" t="t"/>
              <a:pathLst>
                <a:path extrusionOk="0" h="775585" w="775585">
                  <a:moveTo>
                    <a:pt x="429353" y="22953"/>
                  </a:moveTo>
                  <a:lnTo>
                    <a:pt x="752631" y="346231"/>
                  </a:lnTo>
                  <a:cubicBezTo>
                    <a:pt x="775584" y="369184"/>
                    <a:pt x="775584" y="406400"/>
                    <a:pt x="752631" y="429353"/>
                  </a:cubicBezTo>
                  <a:lnTo>
                    <a:pt x="429353" y="752631"/>
                  </a:lnTo>
                  <a:cubicBezTo>
                    <a:pt x="406400" y="775584"/>
                    <a:pt x="369184" y="775584"/>
                    <a:pt x="346231" y="752631"/>
                  </a:cubicBezTo>
                  <a:lnTo>
                    <a:pt x="22953" y="429353"/>
                  </a:lnTo>
                  <a:cubicBezTo>
                    <a:pt x="0" y="406400"/>
                    <a:pt x="0" y="369184"/>
                    <a:pt x="22953" y="346231"/>
                  </a:cubicBezTo>
                  <a:lnTo>
                    <a:pt x="346231" y="22953"/>
                  </a:lnTo>
                  <a:cubicBezTo>
                    <a:pt x="369184" y="0"/>
                    <a:pt x="406400" y="0"/>
                    <a:pt x="429353" y="22953"/>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21"/>
          <p:cNvGrpSpPr/>
          <p:nvPr/>
        </p:nvGrpSpPr>
        <p:grpSpPr>
          <a:xfrm>
            <a:off x="16316644" y="6670010"/>
            <a:ext cx="1271177" cy="1271177"/>
            <a:chOff x="27000" y="27000"/>
            <a:chExt cx="758800" cy="758800"/>
          </a:xfrm>
        </p:grpSpPr>
        <p:sp>
          <p:nvSpPr>
            <p:cNvPr id="683" name="Google Shape;683;p21"/>
            <p:cNvSpPr/>
            <p:nvPr/>
          </p:nvSpPr>
          <p:spPr>
            <a:xfrm>
              <a:off x="27000" y="27000"/>
              <a:ext cx="758800" cy="758800"/>
            </a:xfrm>
            <a:custGeom>
              <a:rect b="b" l="l" r="r" t="t"/>
              <a:pathLst>
                <a:path extrusionOk="0" h="758800" w="758800">
                  <a:moveTo>
                    <a:pt x="439706" y="33306"/>
                  </a:moveTo>
                  <a:lnTo>
                    <a:pt x="725494" y="319094"/>
                  </a:lnTo>
                  <a:cubicBezTo>
                    <a:pt x="758800" y="352400"/>
                    <a:pt x="758800" y="406400"/>
                    <a:pt x="725494" y="439706"/>
                  </a:cubicBezTo>
                  <a:lnTo>
                    <a:pt x="439706" y="725494"/>
                  </a:lnTo>
                  <a:cubicBezTo>
                    <a:pt x="406400" y="758800"/>
                    <a:pt x="352400" y="758800"/>
                    <a:pt x="319094" y="725494"/>
                  </a:cubicBezTo>
                  <a:lnTo>
                    <a:pt x="33306" y="439706"/>
                  </a:lnTo>
                  <a:cubicBezTo>
                    <a:pt x="0" y="406400"/>
                    <a:pt x="0" y="352400"/>
                    <a:pt x="33306" y="319094"/>
                  </a:cubicBezTo>
                  <a:lnTo>
                    <a:pt x="319094" y="33306"/>
                  </a:lnTo>
                  <a:cubicBezTo>
                    <a:pt x="352400" y="0"/>
                    <a:pt x="406400" y="0"/>
                    <a:pt x="439706" y="33306"/>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21"/>
          <p:cNvGrpSpPr/>
          <p:nvPr/>
        </p:nvGrpSpPr>
        <p:grpSpPr>
          <a:xfrm>
            <a:off x="949405" y="625817"/>
            <a:ext cx="1235371" cy="1029501"/>
            <a:chOff x="78907" y="78907"/>
            <a:chExt cx="1647161" cy="1372668"/>
          </a:xfrm>
        </p:grpSpPr>
        <p:grpSp>
          <p:nvGrpSpPr>
            <p:cNvPr id="686" name="Google Shape;686;p21"/>
            <p:cNvGrpSpPr/>
            <p:nvPr/>
          </p:nvGrpSpPr>
          <p:grpSpPr>
            <a:xfrm>
              <a:off x="78907" y="742549"/>
              <a:ext cx="709026" cy="709026"/>
              <a:chOff x="73988" y="73988"/>
              <a:chExt cx="664823" cy="664823"/>
            </a:xfrm>
          </p:grpSpPr>
          <p:sp>
            <p:nvSpPr>
              <p:cNvPr id="687" name="Google Shape;687;p2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 name="Google Shape;689;p21"/>
            <p:cNvGrpSpPr/>
            <p:nvPr/>
          </p:nvGrpSpPr>
          <p:grpSpPr>
            <a:xfrm>
              <a:off x="1017042" y="742549"/>
              <a:ext cx="709026" cy="709026"/>
              <a:chOff x="73988" y="73988"/>
              <a:chExt cx="664823" cy="664823"/>
            </a:xfrm>
          </p:grpSpPr>
          <p:sp>
            <p:nvSpPr>
              <p:cNvPr id="690" name="Google Shape;690;p2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 name="Google Shape;692;p21"/>
            <p:cNvGrpSpPr/>
            <p:nvPr/>
          </p:nvGrpSpPr>
          <p:grpSpPr>
            <a:xfrm>
              <a:off x="537728" y="78907"/>
              <a:ext cx="709026" cy="709026"/>
              <a:chOff x="73988" y="73988"/>
              <a:chExt cx="664823" cy="664823"/>
            </a:xfrm>
          </p:grpSpPr>
          <p:sp>
            <p:nvSpPr>
              <p:cNvPr id="693" name="Google Shape;693;p21"/>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95" name="Google Shape;695;p21"/>
          <p:cNvPicPr preferRelativeResize="0"/>
          <p:nvPr/>
        </p:nvPicPr>
        <p:blipFill>
          <a:blip r:embed="rId4">
            <a:alphaModFix/>
          </a:blip>
          <a:stretch>
            <a:fillRect/>
          </a:stretch>
        </p:blipFill>
        <p:spPr>
          <a:xfrm>
            <a:off x="7625175" y="3025900"/>
            <a:ext cx="3037650" cy="3037650"/>
          </a:xfrm>
          <a:prstGeom prst="rect">
            <a:avLst/>
          </a:prstGeom>
          <a:noFill/>
          <a:ln>
            <a:noFill/>
          </a:ln>
        </p:spPr>
      </p:pic>
      <p:pic>
        <p:nvPicPr>
          <p:cNvPr id="696" name="Google Shape;696;p21"/>
          <p:cNvPicPr preferRelativeResize="0"/>
          <p:nvPr/>
        </p:nvPicPr>
        <p:blipFill>
          <a:blip r:embed="rId5">
            <a:alphaModFix/>
          </a:blip>
          <a:stretch>
            <a:fillRect/>
          </a:stretch>
        </p:blipFill>
        <p:spPr>
          <a:xfrm>
            <a:off x="12669725" y="2967187"/>
            <a:ext cx="3155088" cy="31550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700" name="Shape 700"/>
        <p:cNvGrpSpPr/>
        <p:nvPr/>
      </p:nvGrpSpPr>
      <p:grpSpPr>
        <a:xfrm>
          <a:off x="0" y="0"/>
          <a:ext cx="0" cy="0"/>
          <a:chOff x="0" y="0"/>
          <a:chExt cx="0" cy="0"/>
        </a:xfrm>
      </p:grpSpPr>
      <p:grpSp>
        <p:nvGrpSpPr>
          <p:cNvPr id="701" name="Google Shape;701;p22"/>
          <p:cNvGrpSpPr/>
          <p:nvPr/>
        </p:nvGrpSpPr>
        <p:grpSpPr>
          <a:xfrm>
            <a:off x="0" y="-429053"/>
            <a:ext cx="18288000" cy="5572553"/>
            <a:chOff x="0" y="-47625"/>
            <a:chExt cx="4816593" cy="1467668"/>
          </a:xfrm>
        </p:grpSpPr>
        <p:sp>
          <p:nvSpPr>
            <p:cNvPr id="702" name="Google Shape;702;p22"/>
            <p:cNvSpPr/>
            <p:nvPr/>
          </p:nvSpPr>
          <p:spPr>
            <a:xfrm>
              <a:off x="0" y="0"/>
              <a:ext cx="4816592" cy="1420043"/>
            </a:xfrm>
            <a:custGeom>
              <a:rect b="b" l="l" r="r" t="t"/>
              <a:pathLst>
                <a:path extrusionOk="0" h="1420043" w="4816592">
                  <a:moveTo>
                    <a:pt x="0" y="0"/>
                  </a:moveTo>
                  <a:lnTo>
                    <a:pt x="4816592" y="0"/>
                  </a:lnTo>
                  <a:lnTo>
                    <a:pt x="4816592" y="1420043"/>
                  </a:lnTo>
                  <a:lnTo>
                    <a:pt x="0" y="1420043"/>
                  </a:lnTo>
                  <a:close/>
                </a:path>
              </a:pathLst>
            </a:custGeom>
            <a:solidFill>
              <a:srgbClr val="FFBD59"/>
            </a:solidFill>
            <a:ln>
              <a:noFill/>
            </a:ln>
          </p:spPr>
        </p:sp>
        <p:sp>
          <p:nvSpPr>
            <p:cNvPr id="703" name="Google Shape;703;p22"/>
            <p:cNvSpPr txBox="1"/>
            <p:nvPr/>
          </p:nvSpPr>
          <p:spPr>
            <a:xfrm>
              <a:off x="0" y="-47625"/>
              <a:ext cx="4816593" cy="14676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04" name="Google Shape;704;p22"/>
          <p:cNvPicPr preferRelativeResize="0"/>
          <p:nvPr/>
        </p:nvPicPr>
        <p:blipFill>
          <a:blip r:embed="rId3">
            <a:alphaModFix/>
          </a:blip>
          <a:stretch>
            <a:fillRect/>
          </a:stretch>
        </p:blipFill>
        <p:spPr>
          <a:xfrm>
            <a:off x="7378087" y="-1038062"/>
            <a:ext cx="11755174" cy="11755174"/>
          </a:xfrm>
          <a:prstGeom prst="rect">
            <a:avLst/>
          </a:prstGeom>
          <a:noFill/>
          <a:ln>
            <a:noFill/>
          </a:ln>
        </p:spPr>
      </p:pic>
      <p:sp>
        <p:nvSpPr>
          <p:cNvPr id="705" name="Google Shape;705;p22"/>
          <p:cNvSpPr txBox="1"/>
          <p:nvPr/>
        </p:nvSpPr>
        <p:spPr>
          <a:xfrm>
            <a:off x="1028700" y="5583614"/>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235B8"/>
                </a:solidFill>
                <a:latin typeface="Merriweather"/>
                <a:ea typeface="Merriweather"/>
                <a:cs typeface="Merriweather"/>
                <a:sym typeface="Merriweather"/>
              </a:rPr>
              <a:t>About Us</a:t>
            </a:r>
            <a:endParaRPr/>
          </a:p>
        </p:txBody>
      </p:sp>
      <p:sp>
        <p:nvSpPr>
          <p:cNvPr id="706" name="Google Shape;706;p22"/>
          <p:cNvSpPr txBox="1"/>
          <p:nvPr/>
        </p:nvSpPr>
        <p:spPr>
          <a:xfrm>
            <a:off x="2057367" y="6958826"/>
            <a:ext cx="532074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grpSp>
        <p:nvGrpSpPr>
          <p:cNvPr id="707" name="Google Shape;707;p22"/>
          <p:cNvGrpSpPr/>
          <p:nvPr/>
        </p:nvGrpSpPr>
        <p:grpSpPr>
          <a:xfrm>
            <a:off x="3245484" y="1588568"/>
            <a:ext cx="2944506" cy="2944506"/>
            <a:chOff x="15705" y="15705"/>
            <a:chExt cx="781390" cy="781390"/>
          </a:xfrm>
        </p:grpSpPr>
        <p:sp>
          <p:nvSpPr>
            <p:cNvPr id="708" name="Google Shape;708;p22"/>
            <p:cNvSpPr/>
            <p:nvPr/>
          </p:nvSpPr>
          <p:spPr>
            <a:xfrm>
              <a:off x="15705" y="15705"/>
              <a:ext cx="781390" cy="781390"/>
            </a:xfrm>
            <a:custGeom>
              <a:rect b="b" l="l" r="r" t="t"/>
              <a:pathLst>
                <a:path extrusionOk="0" h="781390" w="781390">
                  <a:moveTo>
                    <a:pt x="417505" y="11105"/>
                  </a:moveTo>
                  <a:lnTo>
                    <a:pt x="770285" y="363885"/>
                  </a:lnTo>
                  <a:cubicBezTo>
                    <a:pt x="777395" y="370995"/>
                    <a:pt x="781390" y="380639"/>
                    <a:pt x="781390" y="390695"/>
                  </a:cubicBezTo>
                  <a:cubicBezTo>
                    <a:pt x="781390" y="400751"/>
                    <a:pt x="777395" y="410395"/>
                    <a:pt x="770285" y="417505"/>
                  </a:cubicBezTo>
                  <a:lnTo>
                    <a:pt x="417505" y="770285"/>
                  </a:lnTo>
                  <a:cubicBezTo>
                    <a:pt x="410395" y="777395"/>
                    <a:pt x="400751" y="781390"/>
                    <a:pt x="390695" y="781390"/>
                  </a:cubicBezTo>
                  <a:cubicBezTo>
                    <a:pt x="380639" y="781390"/>
                    <a:pt x="370995" y="777395"/>
                    <a:pt x="363885" y="770285"/>
                  </a:cubicBezTo>
                  <a:lnTo>
                    <a:pt x="11105" y="417505"/>
                  </a:lnTo>
                  <a:cubicBezTo>
                    <a:pt x="3995" y="410395"/>
                    <a:pt x="0" y="400751"/>
                    <a:pt x="0" y="390695"/>
                  </a:cubicBezTo>
                  <a:cubicBezTo>
                    <a:pt x="0" y="380639"/>
                    <a:pt x="3995" y="370995"/>
                    <a:pt x="11105" y="363885"/>
                  </a:cubicBezTo>
                  <a:lnTo>
                    <a:pt x="363885" y="11105"/>
                  </a:lnTo>
                  <a:cubicBezTo>
                    <a:pt x="370995" y="3995"/>
                    <a:pt x="380639" y="0"/>
                    <a:pt x="390695" y="0"/>
                  </a:cubicBezTo>
                  <a:cubicBezTo>
                    <a:pt x="400751" y="0"/>
                    <a:pt x="410395" y="3995"/>
                    <a:pt x="417505" y="11105"/>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22"/>
          <p:cNvGrpSpPr/>
          <p:nvPr/>
        </p:nvGrpSpPr>
        <p:grpSpPr>
          <a:xfrm>
            <a:off x="3551590" y="1894673"/>
            <a:ext cx="2332298" cy="2332298"/>
            <a:chOff x="15175" y="15175"/>
            <a:chExt cx="782451" cy="782451"/>
          </a:xfrm>
        </p:grpSpPr>
        <p:sp>
          <p:nvSpPr>
            <p:cNvPr id="711" name="Google Shape;711;p22"/>
            <p:cNvSpPr/>
            <p:nvPr/>
          </p:nvSpPr>
          <p:spPr>
            <a:xfrm>
              <a:off x="15175" y="15175"/>
              <a:ext cx="782451" cy="782451"/>
            </a:xfrm>
            <a:custGeom>
              <a:rect b="b" l="l" r="r" t="t"/>
              <a:pathLst>
                <a:path extrusionOk="0" h="782451" w="782451">
                  <a:moveTo>
                    <a:pt x="425118" y="18718"/>
                  </a:moveTo>
                  <a:lnTo>
                    <a:pt x="763732" y="357332"/>
                  </a:lnTo>
                  <a:cubicBezTo>
                    <a:pt x="782450" y="376050"/>
                    <a:pt x="782450" y="406400"/>
                    <a:pt x="763732" y="425118"/>
                  </a:cubicBezTo>
                  <a:lnTo>
                    <a:pt x="425118" y="763732"/>
                  </a:lnTo>
                  <a:cubicBezTo>
                    <a:pt x="406400" y="782450"/>
                    <a:pt x="376050" y="782450"/>
                    <a:pt x="357332" y="763732"/>
                  </a:cubicBezTo>
                  <a:lnTo>
                    <a:pt x="18718" y="425118"/>
                  </a:lnTo>
                  <a:cubicBezTo>
                    <a:pt x="0" y="406400"/>
                    <a:pt x="0" y="376050"/>
                    <a:pt x="18718" y="357332"/>
                  </a:cubicBezTo>
                  <a:lnTo>
                    <a:pt x="357332" y="18718"/>
                  </a:lnTo>
                  <a:cubicBezTo>
                    <a:pt x="376050" y="0"/>
                    <a:pt x="406400" y="0"/>
                    <a:pt x="425118" y="18718"/>
                  </a:cubicBezTo>
                  <a:close/>
                </a:path>
              </a:pathLst>
            </a:custGeom>
            <a:solidFill>
              <a:srgbClr val="FAF9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3" name="Google Shape;713;p22"/>
          <p:cNvSpPr txBox="1"/>
          <p:nvPr/>
        </p:nvSpPr>
        <p:spPr>
          <a:xfrm>
            <a:off x="4316627" y="2106912"/>
            <a:ext cx="802200" cy="1717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1159" u="none" cap="none" strike="noStrike">
                <a:solidFill>
                  <a:srgbClr val="2235B8"/>
                </a:solidFill>
                <a:latin typeface="Merriweather"/>
                <a:ea typeface="Merriweather"/>
                <a:cs typeface="Merriweather"/>
                <a:sym typeface="Merriweather"/>
              </a:rPr>
              <a:t>3</a:t>
            </a:r>
            <a:endParaRPr/>
          </a:p>
        </p:txBody>
      </p:sp>
      <p:grpSp>
        <p:nvGrpSpPr>
          <p:cNvPr id="714" name="Google Shape;714;p22"/>
          <p:cNvGrpSpPr/>
          <p:nvPr/>
        </p:nvGrpSpPr>
        <p:grpSpPr>
          <a:xfrm>
            <a:off x="7775760" y="-448126"/>
            <a:ext cx="8961702" cy="8961702"/>
            <a:chOff x="4061" y="4061"/>
            <a:chExt cx="804677" cy="804677"/>
          </a:xfrm>
        </p:grpSpPr>
        <p:sp>
          <p:nvSpPr>
            <p:cNvPr id="715" name="Google Shape;715;p22"/>
            <p:cNvSpPr/>
            <p:nvPr/>
          </p:nvSpPr>
          <p:spPr>
            <a:xfrm>
              <a:off x="4061" y="4061"/>
              <a:ext cx="804677" cy="804677"/>
            </a:xfrm>
            <a:custGeom>
              <a:rect b="b" l="l" r="r" t="t"/>
              <a:pathLst>
                <a:path extrusionOk="0" h="804677" w="804677">
                  <a:moveTo>
                    <a:pt x="411410" y="5010"/>
                  </a:moveTo>
                  <a:lnTo>
                    <a:pt x="799668" y="393268"/>
                  </a:lnTo>
                  <a:cubicBezTo>
                    <a:pt x="804678" y="398278"/>
                    <a:pt x="804678" y="406400"/>
                    <a:pt x="799668" y="411410"/>
                  </a:cubicBezTo>
                  <a:lnTo>
                    <a:pt x="411410" y="799668"/>
                  </a:lnTo>
                  <a:cubicBezTo>
                    <a:pt x="406400" y="804678"/>
                    <a:pt x="398278" y="804678"/>
                    <a:pt x="393268" y="799668"/>
                  </a:cubicBezTo>
                  <a:lnTo>
                    <a:pt x="5010" y="411410"/>
                  </a:lnTo>
                  <a:cubicBezTo>
                    <a:pt x="0" y="406400"/>
                    <a:pt x="0" y="398278"/>
                    <a:pt x="5010" y="393268"/>
                  </a:cubicBezTo>
                  <a:lnTo>
                    <a:pt x="393268" y="5010"/>
                  </a:lnTo>
                  <a:cubicBezTo>
                    <a:pt x="398278" y="0"/>
                    <a:pt x="406400" y="0"/>
                    <a:pt x="411410" y="5010"/>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22"/>
          <p:cNvGrpSpPr/>
          <p:nvPr/>
        </p:nvGrpSpPr>
        <p:grpSpPr>
          <a:xfrm>
            <a:off x="14305472" y="541126"/>
            <a:ext cx="3133214" cy="3133214"/>
            <a:chOff x="11404" y="11404"/>
            <a:chExt cx="789991" cy="789991"/>
          </a:xfrm>
        </p:grpSpPr>
        <p:sp>
          <p:nvSpPr>
            <p:cNvPr id="718" name="Google Shape;718;p22"/>
            <p:cNvSpPr/>
            <p:nvPr/>
          </p:nvSpPr>
          <p:spPr>
            <a:xfrm>
              <a:off x="11404" y="11404"/>
              <a:ext cx="789991" cy="789991"/>
            </a:xfrm>
            <a:custGeom>
              <a:rect b="b" l="l" r="r" t="t"/>
              <a:pathLst>
                <a:path extrusionOk="0" h="789991" w="789991">
                  <a:moveTo>
                    <a:pt x="420469" y="14069"/>
                  </a:moveTo>
                  <a:lnTo>
                    <a:pt x="775923" y="369523"/>
                  </a:lnTo>
                  <a:cubicBezTo>
                    <a:pt x="789992" y="383592"/>
                    <a:pt x="789992" y="406400"/>
                    <a:pt x="775923" y="420469"/>
                  </a:cubicBezTo>
                  <a:lnTo>
                    <a:pt x="420469" y="775923"/>
                  </a:lnTo>
                  <a:cubicBezTo>
                    <a:pt x="406400" y="789992"/>
                    <a:pt x="383592" y="789992"/>
                    <a:pt x="369523" y="775923"/>
                  </a:cubicBezTo>
                  <a:lnTo>
                    <a:pt x="14069" y="420469"/>
                  </a:lnTo>
                  <a:cubicBezTo>
                    <a:pt x="0" y="406400"/>
                    <a:pt x="0" y="383592"/>
                    <a:pt x="14069" y="369523"/>
                  </a:cubicBezTo>
                  <a:lnTo>
                    <a:pt x="369523" y="14069"/>
                  </a:lnTo>
                  <a:cubicBezTo>
                    <a:pt x="383592" y="0"/>
                    <a:pt x="406400" y="0"/>
                    <a:pt x="420469" y="14069"/>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22"/>
          <p:cNvGrpSpPr/>
          <p:nvPr/>
        </p:nvGrpSpPr>
        <p:grpSpPr>
          <a:xfrm>
            <a:off x="15006693" y="7693426"/>
            <a:ext cx="1730775" cy="1730775"/>
            <a:chOff x="20186" y="20186"/>
            <a:chExt cx="772427" cy="772427"/>
          </a:xfrm>
        </p:grpSpPr>
        <p:sp>
          <p:nvSpPr>
            <p:cNvPr id="721" name="Google Shape;721;p22"/>
            <p:cNvSpPr/>
            <p:nvPr/>
          </p:nvSpPr>
          <p:spPr>
            <a:xfrm>
              <a:off x="20186" y="20186"/>
              <a:ext cx="772427" cy="772427"/>
            </a:xfrm>
            <a:custGeom>
              <a:rect b="b" l="l" r="r" t="t"/>
              <a:pathLst>
                <a:path extrusionOk="0" h="772427" w="772427">
                  <a:moveTo>
                    <a:pt x="431302" y="24902"/>
                  </a:moveTo>
                  <a:lnTo>
                    <a:pt x="747526" y="341126"/>
                  </a:lnTo>
                  <a:cubicBezTo>
                    <a:pt x="772428" y="366028"/>
                    <a:pt x="772428" y="406400"/>
                    <a:pt x="747526" y="431302"/>
                  </a:cubicBezTo>
                  <a:lnTo>
                    <a:pt x="431302" y="747526"/>
                  </a:lnTo>
                  <a:cubicBezTo>
                    <a:pt x="406400" y="772428"/>
                    <a:pt x="366028" y="772428"/>
                    <a:pt x="341126" y="747526"/>
                  </a:cubicBezTo>
                  <a:lnTo>
                    <a:pt x="24902" y="431302"/>
                  </a:lnTo>
                  <a:cubicBezTo>
                    <a:pt x="0" y="406400"/>
                    <a:pt x="0" y="366028"/>
                    <a:pt x="24902" y="341126"/>
                  </a:cubicBezTo>
                  <a:lnTo>
                    <a:pt x="341126" y="24902"/>
                  </a:lnTo>
                  <a:cubicBezTo>
                    <a:pt x="366028" y="0"/>
                    <a:pt x="406400" y="0"/>
                    <a:pt x="431302" y="24902"/>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726" name="Shape 726"/>
        <p:cNvGrpSpPr/>
        <p:nvPr/>
      </p:nvGrpSpPr>
      <p:grpSpPr>
        <a:xfrm>
          <a:off x="0" y="0"/>
          <a:ext cx="0" cy="0"/>
          <a:chOff x="0" y="0"/>
          <a:chExt cx="0" cy="0"/>
        </a:xfrm>
      </p:grpSpPr>
      <p:grpSp>
        <p:nvGrpSpPr>
          <p:cNvPr id="727" name="Google Shape;727;p23"/>
          <p:cNvGrpSpPr/>
          <p:nvPr/>
        </p:nvGrpSpPr>
        <p:grpSpPr>
          <a:xfrm>
            <a:off x="0" y="-434188"/>
            <a:ext cx="6630000" cy="10725028"/>
            <a:chOff x="0" y="-47625"/>
            <a:chExt cx="1746173" cy="2824699"/>
          </a:xfrm>
        </p:grpSpPr>
        <p:sp>
          <p:nvSpPr>
            <p:cNvPr id="728" name="Google Shape;728;p23"/>
            <p:cNvSpPr/>
            <p:nvPr/>
          </p:nvSpPr>
          <p:spPr>
            <a:xfrm>
              <a:off x="0" y="0"/>
              <a:ext cx="1746173" cy="2777074"/>
            </a:xfrm>
            <a:custGeom>
              <a:rect b="b" l="l" r="r" t="t"/>
              <a:pathLst>
                <a:path extrusionOk="0" h="2777074" w="1746173">
                  <a:moveTo>
                    <a:pt x="0" y="0"/>
                  </a:moveTo>
                  <a:lnTo>
                    <a:pt x="1746173" y="0"/>
                  </a:lnTo>
                  <a:lnTo>
                    <a:pt x="1746173" y="2777074"/>
                  </a:lnTo>
                  <a:lnTo>
                    <a:pt x="0" y="2777074"/>
                  </a:lnTo>
                  <a:close/>
                </a:path>
              </a:pathLst>
            </a:custGeom>
            <a:solidFill>
              <a:srgbClr val="FFBD59"/>
            </a:solidFill>
            <a:ln>
              <a:noFill/>
            </a:ln>
          </p:spPr>
        </p:sp>
        <p:sp>
          <p:nvSpPr>
            <p:cNvPr id="729" name="Google Shape;729;p23"/>
            <p:cNvSpPr txBox="1"/>
            <p:nvPr/>
          </p:nvSpPr>
          <p:spPr>
            <a:xfrm>
              <a:off x="0" y="-47625"/>
              <a:ext cx="1746173" cy="28246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0" name="Google Shape;730;p23"/>
          <p:cNvPicPr preferRelativeResize="0"/>
          <p:nvPr/>
        </p:nvPicPr>
        <p:blipFill>
          <a:blip r:embed="rId3">
            <a:alphaModFix/>
          </a:blip>
          <a:stretch>
            <a:fillRect/>
          </a:stretch>
        </p:blipFill>
        <p:spPr>
          <a:xfrm>
            <a:off x="1087875" y="756825"/>
            <a:ext cx="8916476" cy="8910477"/>
          </a:xfrm>
          <a:prstGeom prst="rect">
            <a:avLst/>
          </a:prstGeom>
          <a:noFill/>
          <a:ln>
            <a:noFill/>
          </a:ln>
        </p:spPr>
      </p:pic>
      <p:grpSp>
        <p:nvGrpSpPr>
          <p:cNvPr id="731" name="Google Shape;731;p23"/>
          <p:cNvGrpSpPr/>
          <p:nvPr/>
        </p:nvGrpSpPr>
        <p:grpSpPr>
          <a:xfrm>
            <a:off x="6630000" y="9077474"/>
            <a:ext cx="11658000" cy="1213365"/>
            <a:chOff x="0" y="-47625"/>
            <a:chExt cx="3070420" cy="319569"/>
          </a:xfrm>
        </p:grpSpPr>
        <p:sp>
          <p:nvSpPr>
            <p:cNvPr id="732" name="Google Shape;732;p23"/>
            <p:cNvSpPr/>
            <p:nvPr/>
          </p:nvSpPr>
          <p:spPr>
            <a:xfrm>
              <a:off x="0" y="0"/>
              <a:ext cx="3070420" cy="271944"/>
            </a:xfrm>
            <a:custGeom>
              <a:rect b="b" l="l" r="r" t="t"/>
              <a:pathLst>
                <a:path extrusionOk="0" h="271944" w="3070420">
                  <a:moveTo>
                    <a:pt x="0" y="0"/>
                  </a:moveTo>
                  <a:lnTo>
                    <a:pt x="3070420" y="0"/>
                  </a:lnTo>
                  <a:lnTo>
                    <a:pt x="3070420" y="271944"/>
                  </a:lnTo>
                  <a:lnTo>
                    <a:pt x="0" y="271944"/>
                  </a:lnTo>
                  <a:close/>
                </a:path>
              </a:pathLst>
            </a:custGeom>
            <a:solidFill>
              <a:srgbClr val="2235B8"/>
            </a:solidFill>
            <a:ln>
              <a:noFill/>
            </a:ln>
          </p:spPr>
        </p:sp>
        <p:sp>
          <p:nvSpPr>
            <p:cNvPr id="733" name="Google Shape;733;p23"/>
            <p:cNvSpPr txBox="1"/>
            <p:nvPr/>
          </p:nvSpPr>
          <p:spPr>
            <a:xfrm>
              <a:off x="0" y="-47625"/>
              <a:ext cx="3070420"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4" name="Google Shape;734;p23"/>
          <p:cNvSpPr txBox="1"/>
          <p:nvPr/>
        </p:nvSpPr>
        <p:spPr>
          <a:xfrm>
            <a:off x="10277036" y="1805191"/>
            <a:ext cx="6202863"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Our</a:t>
            </a:r>
            <a:endParaRPr/>
          </a:p>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History</a:t>
            </a:r>
            <a:endParaRPr/>
          </a:p>
        </p:txBody>
      </p:sp>
      <p:sp>
        <p:nvSpPr>
          <p:cNvPr id="735" name="Google Shape;735;p23"/>
          <p:cNvSpPr txBox="1"/>
          <p:nvPr/>
        </p:nvSpPr>
        <p:spPr>
          <a:xfrm>
            <a:off x="10277036" y="5391945"/>
            <a:ext cx="6202863" cy="16725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Barlow"/>
                <a:ea typeface="Barlow"/>
                <a:cs typeface="Barlow"/>
                <a:sym typeface="Barlow"/>
              </a:rPr>
              <a:t>Presentations are communication tools that can be used as demonstrations, lectures, speeches, reports, and more. It is mostly presented before an audience. </a:t>
            </a:r>
            <a:endParaRPr/>
          </a:p>
        </p:txBody>
      </p:sp>
      <p:grpSp>
        <p:nvGrpSpPr>
          <p:cNvPr id="736" name="Google Shape;736;p23"/>
          <p:cNvGrpSpPr/>
          <p:nvPr/>
        </p:nvGrpSpPr>
        <p:grpSpPr>
          <a:xfrm>
            <a:off x="45231" y="896949"/>
            <a:ext cx="8493103" cy="8493103"/>
            <a:chOff x="4283" y="4283"/>
            <a:chExt cx="804234" cy="804234"/>
          </a:xfrm>
        </p:grpSpPr>
        <p:sp>
          <p:nvSpPr>
            <p:cNvPr id="737" name="Google Shape;737;p23"/>
            <p:cNvSpPr/>
            <p:nvPr/>
          </p:nvSpPr>
          <p:spPr>
            <a:xfrm>
              <a:off x="4283" y="4283"/>
              <a:ext cx="804234" cy="804234"/>
            </a:xfrm>
            <a:custGeom>
              <a:rect b="b" l="l" r="r" t="t"/>
              <a:pathLst>
                <a:path extrusionOk="0" h="804234" w="804234">
                  <a:moveTo>
                    <a:pt x="411684" y="5284"/>
                  </a:moveTo>
                  <a:lnTo>
                    <a:pt x="798950" y="392550"/>
                  </a:lnTo>
                  <a:cubicBezTo>
                    <a:pt x="804234" y="397834"/>
                    <a:pt x="804234" y="406400"/>
                    <a:pt x="798950" y="411684"/>
                  </a:cubicBezTo>
                  <a:lnTo>
                    <a:pt x="411684" y="798950"/>
                  </a:lnTo>
                  <a:cubicBezTo>
                    <a:pt x="406400" y="804234"/>
                    <a:pt x="397834" y="804234"/>
                    <a:pt x="392550" y="798950"/>
                  </a:cubicBezTo>
                  <a:lnTo>
                    <a:pt x="5284" y="411684"/>
                  </a:lnTo>
                  <a:cubicBezTo>
                    <a:pt x="0" y="406400"/>
                    <a:pt x="0" y="397834"/>
                    <a:pt x="5284" y="392550"/>
                  </a:cubicBezTo>
                  <a:lnTo>
                    <a:pt x="392550" y="5284"/>
                  </a:lnTo>
                  <a:cubicBezTo>
                    <a:pt x="397834" y="0"/>
                    <a:pt x="406400" y="0"/>
                    <a:pt x="411684" y="5284"/>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 name="Google Shape;739;p23"/>
          <p:cNvGrpSpPr/>
          <p:nvPr/>
        </p:nvGrpSpPr>
        <p:grpSpPr>
          <a:xfrm>
            <a:off x="1087881" y="1265900"/>
            <a:ext cx="3000902" cy="3000902"/>
            <a:chOff x="15421" y="15421"/>
            <a:chExt cx="781958" cy="781958"/>
          </a:xfrm>
        </p:grpSpPr>
        <p:sp>
          <p:nvSpPr>
            <p:cNvPr id="740" name="Google Shape;740;p23"/>
            <p:cNvSpPr/>
            <p:nvPr/>
          </p:nvSpPr>
          <p:spPr>
            <a:xfrm>
              <a:off x="15421" y="15421"/>
              <a:ext cx="781958" cy="781958"/>
            </a:xfrm>
            <a:custGeom>
              <a:rect b="b" l="l" r="r" t="t"/>
              <a:pathLst>
                <a:path extrusionOk="0" h="781958" w="781958">
                  <a:moveTo>
                    <a:pt x="417304" y="10904"/>
                  </a:moveTo>
                  <a:lnTo>
                    <a:pt x="771054" y="364654"/>
                  </a:lnTo>
                  <a:cubicBezTo>
                    <a:pt x="778036" y="371636"/>
                    <a:pt x="781958" y="381105"/>
                    <a:pt x="781958" y="390979"/>
                  </a:cubicBezTo>
                  <a:cubicBezTo>
                    <a:pt x="781958" y="400853"/>
                    <a:pt x="778036" y="410322"/>
                    <a:pt x="771054" y="417304"/>
                  </a:cubicBezTo>
                  <a:lnTo>
                    <a:pt x="417304" y="771054"/>
                  </a:lnTo>
                  <a:cubicBezTo>
                    <a:pt x="410322" y="778036"/>
                    <a:pt x="400853" y="781958"/>
                    <a:pt x="390979" y="781958"/>
                  </a:cubicBezTo>
                  <a:cubicBezTo>
                    <a:pt x="381105" y="781958"/>
                    <a:pt x="371636" y="778036"/>
                    <a:pt x="364654" y="771054"/>
                  </a:cubicBezTo>
                  <a:lnTo>
                    <a:pt x="10904" y="417304"/>
                  </a:lnTo>
                  <a:cubicBezTo>
                    <a:pt x="3922" y="410322"/>
                    <a:pt x="0" y="400853"/>
                    <a:pt x="0" y="390979"/>
                  </a:cubicBezTo>
                  <a:cubicBezTo>
                    <a:pt x="0" y="381105"/>
                    <a:pt x="3922" y="371636"/>
                    <a:pt x="10904" y="364654"/>
                  </a:cubicBezTo>
                  <a:lnTo>
                    <a:pt x="364654" y="10904"/>
                  </a:lnTo>
                  <a:cubicBezTo>
                    <a:pt x="371636" y="3922"/>
                    <a:pt x="381105" y="0"/>
                    <a:pt x="390979" y="0"/>
                  </a:cubicBezTo>
                  <a:cubicBezTo>
                    <a:pt x="400853" y="0"/>
                    <a:pt x="410322" y="3922"/>
                    <a:pt x="417304" y="10904"/>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23"/>
          <p:cNvGrpSpPr/>
          <p:nvPr/>
        </p:nvGrpSpPr>
        <p:grpSpPr>
          <a:xfrm rot="5400000">
            <a:off x="16550410" y="623099"/>
            <a:ext cx="1235371" cy="1029501"/>
            <a:chOff x="78907" y="78907"/>
            <a:chExt cx="1647161" cy="1372668"/>
          </a:xfrm>
        </p:grpSpPr>
        <p:grpSp>
          <p:nvGrpSpPr>
            <p:cNvPr id="743" name="Google Shape;743;p23"/>
            <p:cNvGrpSpPr/>
            <p:nvPr/>
          </p:nvGrpSpPr>
          <p:grpSpPr>
            <a:xfrm>
              <a:off x="78907" y="742549"/>
              <a:ext cx="709026" cy="709026"/>
              <a:chOff x="73988" y="73988"/>
              <a:chExt cx="664823" cy="664823"/>
            </a:xfrm>
          </p:grpSpPr>
          <p:sp>
            <p:nvSpPr>
              <p:cNvPr id="744" name="Google Shape;744;p2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 name="Google Shape;746;p23"/>
            <p:cNvGrpSpPr/>
            <p:nvPr/>
          </p:nvGrpSpPr>
          <p:grpSpPr>
            <a:xfrm>
              <a:off x="1017042" y="742549"/>
              <a:ext cx="709026" cy="709026"/>
              <a:chOff x="73988" y="73988"/>
              <a:chExt cx="664823" cy="664823"/>
            </a:xfrm>
          </p:grpSpPr>
          <p:sp>
            <p:nvSpPr>
              <p:cNvPr id="747" name="Google Shape;747;p2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 name="Google Shape;749;p23"/>
            <p:cNvGrpSpPr/>
            <p:nvPr/>
          </p:nvGrpSpPr>
          <p:grpSpPr>
            <a:xfrm>
              <a:off x="537728" y="78907"/>
              <a:ext cx="709026" cy="709026"/>
              <a:chOff x="73988" y="73988"/>
              <a:chExt cx="664823" cy="664823"/>
            </a:xfrm>
          </p:grpSpPr>
          <p:sp>
            <p:nvSpPr>
              <p:cNvPr id="750" name="Google Shape;750;p2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755" name="Shape 755"/>
        <p:cNvGrpSpPr/>
        <p:nvPr/>
      </p:nvGrpSpPr>
      <p:grpSpPr>
        <a:xfrm>
          <a:off x="0" y="0"/>
          <a:ext cx="0" cy="0"/>
          <a:chOff x="0" y="0"/>
          <a:chExt cx="0" cy="0"/>
        </a:xfrm>
      </p:grpSpPr>
      <p:cxnSp>
        <p:nvCxnSpPr>
          <p:cNvPr id="756" name="Google Shape;756;p24"/>
          <p:cNvCxnSpPr/>
          <p:nvPr/>
        </p:nvCxnSpPr>
        <p:spPr>
          <a:xfrm>
            <a:off x="1028700" y="4688540"/>
            <a:ext cx="5823706" cy="0"/>
          </a:xfrm>
          <a:prstGeom prst="straightConnector1">
            <a:avLst/>
          </a:prstGeom>
          <a:noFill/>
          <a:ln cap="flat" cmpd="sng" w="47625">
            <a:solidFill>
              <a:srgbClr val="FFBD59"/>
            </a:solidFill>
            <a:prstDash val="solid"/>
            <a:round/>
            <a:headEnd len="sm" w="sm" type="none"/>
            <a:tailEnd len="sm" w="sm" type="none"/>
          </a:ln>
        </p:spPr>
      </p:cxnSp>
      <p:sp>
        <p:nvSpPr>
          <p:cNvPr id="757" name="Google Shape;757;p24"/>
          <p:cNvSpPr/>
          <p:nvPr/>
        </p:nvSpPr>
        <p:spPr>
          <a:xfrm>
            <a:off x="2669318" y="451173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8" name="Google Shape;758;p24"/>
          <p:cNvGrpSpPr/>
          <p:nvPr/>
        </p:nvGrpSpPr>
        <p:grpSpPr>
          <a:xfrm>
            <a:off x="1473078" y="3296243"/>
            <a:ext cx="2746096" cy="2746096"/>
            <a:chOff x="12961" y="12961"/>
            <a:chExt cx="786878" cy="786878"/>
          </a:xfrm>
        </p:grpSpPr>
        <p:sp>
          <p:nvSpPr>
            <p:cNvPr id="759" name="Google Shape;759;p24"/>
            <p:cNvSpPr/>
            <p:nvPr/>
          </p:nvSpPr>
          <p:spPr>
            <a:xfrm>
              <a:off x="12961" y="12961"/>
              <a:ext cx="786878" cy="786878"/>
            </a:xfrm>
            <a:custGeom>
              <a:rect b="b" l="l" r="r" t="t"/>
              <a:pathLst>
                <a:path extrusionOk="0" h="786878" w="786878">
                  <a:moveTo>
                    <a:pt x="422388" y="15988"/>
                  </a:moveTo>
                  <a:lnTo>
                    <a:pt x="770890" y="364490"/>
                  </a:lnTo>
                  <a:cubicBezTo>
                    <a:pt x="786878" y="380478"/>
                    <a:pt x="786878" y="406400"/>
                    <a:pt x="770890" y="422388"/>
                  </a:cubicBezTo>
                  <a:lnTo>
                    <a:pt x="422388" y="770890"/>
                  </a:lnTo>
                  <a:cubicBezTo>
                    <a:pt x="406400" y="786878"/>
                    <a:pt x="380478" y="786878"/>
                    <a:pt x="364490" y="770890"/>
                  </a:cubicBezTo>
                  <a:lnTo>
                    <a:pt x="15988" y="422388"/>
                  </a:lnTo>
                  <a:cubicBezTo>
                    <a:pt x="0" y="406400"/>
                    <a:pt x="0" y="380478"/>
                    <a:pt x="15988" y="364490"/>
                  </a:cubicBezTo>
                  <a:lnTo>
                    <a:pt x="364490" y="15988"/>
                  </a:lnTo>
                  <a:cubicBezTo>
                    <a:pt x="380478" y="0"/>
                    <a:pt x="406400" y="0"/>
                    <a:pt x="422388" y="15988"/>
                  </a:cubicBezTo>
                  <a:close/>
                </a:path>
              </a:pathLst>
            </a:custGeom>
            <a:solidFill>
              <a:srgbClr val="FAF9F5"/>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1" name="Google Shape;761;p24"/>
          <p:cNvSpPr/>
          <p:nvPr/>
        </p:nvSpPr>
        <p:spPr>
          <a:xfrm>
            <a:off x="6852406" y="451173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4"/>
          <p:cNvSpPr/>
          <p:nvPr/>
        </p:nvSpPr>
        <p:spPr>
          <a:xfrm>
            <a:off x="11035495" y="449248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3" name="Google Shape;763;p24"/>
          <p:cNvCxnSpPr/>
          <p:nvPr/>
        </p:nvCxnSpPr>
        <p:spPr>
          <a:xfrm flipH="1" rot="10800000">
            <a:off x="7206020" y="4670105"/>
            <a:ext cx="3829476" cy="17622"/>
          </a:xfrm>
          <a:prstGeom prst="straightConnector1">
            <a:avLst/>
          </a:prstGeom>
          <a:noFill/>
          <a:ln cap="flat" cmpd="sng" w="47625">
            <a:solidFill>
              <a:srgbClr val="FFBD59"/>
            </a:solidFill>
            <a:prstDash val="solid"/>
            <a:round/>
            <a:headEnd len="sm" w="sm" type="none"/>
            <a:tailEnd len="sm" w="sm" type="none"/>
          </a:ln>
        </p:spPr>
      </p:cxnSp>
      <p:cxnSp>
        <p:nvCxnSpPr>
          <p:cNvPr id="764" name="Google Shape;764;p24"/>
          <p:cNvCxnSpPr/>
          <p:nvPr/>
        </p:nvCxnSpPr>
        <p:spPr>
          <a:xfrm>
            <a:off x="11389110" y="4669308"/>
            <a:ext cx="3248275" cy="301"/>
          </a:xfrm>
          <a:prstGeom prst="straightConnector1">
            <a:avLst/>
          </a:prstGeom>
          <a:noFill/>
          <a:ln cap="flat" cmpd="sng" w="47625">
            <a:solidFill>
              <a:srgbClr val="FFBD59"/>
            </a:solidFill>
            <a:prstDash val="solid"/>
            <a:round/>
            <a:headEnd len="sm" w="sm" type="none"/>
            <a:tailEnd len="sm" w="sm" type="none"/>
          </a:ln>
        </p:spPr>
      </p:cxnSp>
      <p:cxnSp>
        <p:nvCxnSpPr>
          <p:cNvPr id="765" name="Google Shape;765;p24"/>
          <p:cNvCxnSpPr/>
          <p:nvPr/>
        </p:nvCxnSpPr>
        <p:spPr>
          <a:xfrm>
            <a:off x="14265519" y="4669291"/>
            <a:ext cx="2993781" cy="0"/>
          </a:xfrm>
          <a:prstGeom prst="straightConnector1">
            <a:avLst/>
          </a:prstGeom>
          <a:noFill/>
          <a:ln cap="flat" cmpd="sng" w="47625">
            <a:solidFill>
              <a:srgbClr val="FFBD59"/>
            </a:solidFill>
            <a:prstDash val="solid"/>
            <a:round/>
            <a:headEnd len="sm" w="sm" type="none"/>
            <a:tailEnd len="sm" w="sm" type="none"/>
          </a:ln>
        </p:spPr>
      </p:cxnSp>
      <p:sp>
        <p:nvSpPr>
          <p:cNvPr id="766" name="Google Shape;766;p24"/>
          <p:cNvSpPr/>
          <p:nvPr/>
        </p:nvSpPr>
        <p:spPr>
          <a:xfrm>
            <a:off x="15265066" y="449248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7" name="Google Shape;767;p24"/>
          <p:cNvGrpSpPr/>
          <p:nvPr/>
        </p:nvGrpSpPr>
        <p:grpSpPr>
          <a:xfrm>
            <a:off x="0" y="9077474"/>
            <a:ext cx="11913431" cy="1213365"/>
            <a:chOff x="0" y="-47625"/>
            <a:chExt cx="3137694" cy="319569"/>
          </a:xfrm>
        </p:grpSpPr>
        <p:sp>
          <p:nvSpPr>
            <p:cNvPr id="768" name="Google Shape;768;p24"/>
            <p:cNvSpPr/>
            <p:nvPr/>
          </p:nvSpPr>
          <p:spPr>
            <a:xfrm>
              <a:off x="0" y="0"/>
              <a:ext cx="3137694" cy="271944"/>
            </a:xfrm>
            <a:custGeom>
              <a:rect b="b" l="l" r="r" t="t"/>
              <a:pathLst>
                <a:path extrusionOk="0" h="271944" w="3137694">
                  <a:moveTo>
                    <a:pt x="0" y="0"/>
                  </a:moveTo>
                  <a:lnTo>
                    <a:pt x="3137694" y="0"/>
                  </a:lnTo>
                  <a:lnTo>
                    <a:pt x="3137694" y="271944"/>
                  </a:lnTo>
                  <a:lnTo>
                    <a:pt x="0" y="271944"/>
                  </a:lnTo>
                  <a:close/>
                </a:path>
              </a:pathLst>
            </a:custGeom>
            <a:solidFill>
              <a:srgbClr val="FFBD59"/>
            </a:solidFill>
            <a:ln>
              <a:noFill/>
            </a:ln>
          </p:spPr>
        </p:sp>
        <p:sp>
          <p:nvSpPr>
            <p:cNvPr id="769" name="Google Shape;769;p24"/>
            <p:cNvSpPr txBox="1"/>
            <p:nvPr/>
          </p:nvSpPr>
          <p:spPr>
            <a:xfrm>
              <a:off x="0" y="-47625"/>
              <a:ext cx="3137694"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24"/>
          <p:cNvGrpSpPr/>
          <p:nvPr/>
        </p:nvGrpSpPr>
        <p:grpSpPr>
          <a:xfrm>
            <a:off x="11669800" y="9077474"/>
            <a:ext cx="6618200" cy="1213365"/>
            <a:chOff x="0" y="-47625"/>
            <a:chExt cx="1743065" cy="319569"/>
          </a:xfrm>
        </p:grpSpPr>
        <p:sp>
          <p:nvSpPr>
            <p:cNvPr id="771" name="Google Shape;771;p24"/>
            <p:cNvSpPr/>
            <p:nvPr/>
          </p:nvSpPr>
          <p:spPr>
            <a:xfrm>
              <a:off x="0" y="0"/>
              <a:ext cx="1743065" cy="271944"/>
            </a:xfrm>
            <a:custGeom>
              <a:rect b="b" l="l" r="r" t="t"/>
              <a:pathLst>
                <a:path extrusionOk="0" h="271944" w="1743065">
                  <a:moveTo>
                    <a:pt x="0" y="0"/>
                  </a:moveTo>
                  <a:lnTo>
                    <a:pt x="1743065" y="0"/>
                  </a:lnTo>
                  <a:lnTo>
                    <a:pt x="1743065" y="271944"/>
                  </a:lnTo>
                  <a:lnTo>
                    <a:pt x="0" y="271944"/>
                  </a:lnTo>
                  <a:close/>
                </a:path>
              </a:pathLst>
            </a:custGeom>
            <a:solidFill>
              <a:srgbClr val="2235B8"/>
            </a:solidFill>
            <a:ln>
              <a:noFill/>
            </a:ln>
          </p:spPr>
        </p:sp>
        <p:sp>
          <p:nvSpPr>
            <p:cNvPr id="772" name="Google Shape;772;p24"/>
            <p:cNvSpPr txBox="1"/>
            <p:nvPr/>
          </p:nvSpPr>
          <p:spPr>
            <a:xfrm>
              <a:off x="0" y="-47625"/>
              <a:ext cx="1743065"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24"/>
          <p:cNvGrpSpPr/>
          <p:nvPr/>
        </p:nvGrpSpPr>
        <p:grpSpPr>
          <a:xfrm>
            <a:off x="5656166" y="3373073"/>
            <a:ext cx="2746096" cy="2746096"/>
            <a:chOff x="12961" y="12961"/>
            <a:chExt cx="786878" cy="786878"/>
          </a:xfrm>
        </p:grpSpPr>
        <p:sp>
          <p:nvSpPr>
            <p:cNvPr id="774" name="Google Shape;774;p24"/>
            <p:cNvSpPr/>
            <p:nvPr/>
          </p:nvSpPr>
          <p:spPr>
            <a:xfrm>
              <a:off x="12961" y="12961"/>
              <a:ext cx="786878" cy="786878"/>
            </a:xfrm>
            <a:custGeom>
              <a:rect b="b" l="l" r="r" t="t"/>
              <a:pathLst>
                <a:path extrusionOk="0" h="786878" w="786878">
                  <a:moveTo>
                    <a:pt x="422388" y="15988"/>
                  </a:moveTo>
                  <a:lnTo>
                    <a:pt x="770890" y="364490"/>
                  </a:lnTo>
                  <a:cubicBezTo>
                    <a:pt x="786878" y="380478"/>
                    <a:pt x="786878" y="406400"/>
                    <a:pt x="770890" y="422388"/>
                  </a:cubicBezTo>
                  <a:lnTo>
                    <a:pt x="422388" y="770890"/>
                  </a:lnTo>
                  <a:cubicBezTo>
                    <a:pt x="406400" y="786878"/>
                    <a:pt x="380478" y="786878"/>
                    <a:pt x="364490" y="770890"/>
                  </a:cubicBezTo>
                  <a:lnTo>
                    <a:pt x="15988" y="422388"/>
                  </a:lnTo>
                  <a:cubicBezTo>
                    <a:pt x="0" y="406400"/>
                    <a:pt x="0" y="380478"/>
                    <a:pt x="15988" y="364490"/>
                  </a:cubicBezTo>
                  <a:lnTo>
                    <a:pt x="364490" y="15988"/>
                  </a:lnTo>
                  <a:cubicBezTo>
                    <a:pt x="380478" y="0"/>
                    <a:pt x="406400" y="0"/>
                    <a:pt x="422388" y="15988"/>
                  </a:cubicBezTo>
                  <a:close/>
                </a:path>
              </a:pathLst>
            </a:custGeom>
            <a:solidFill>
              <a:srgbClr val="FAF9F5"/>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 name="Google Shape;776;p24"/>
          <p:cNvGrpSpPr/>
          <p:nvPr/>
        </p:nvGrpSpPr>
        <p:grpSpPr>
          <a:xfrm>
            <a:off x="9839254" y="3315492"/>
            <a:ext cx="2746096" cy="2746096"/>
            <a:chOff x="12961" y="12961"/>
            <a:chExt cx="786878" cy="786878"/>
          </a:xfrm>
        </p:grpSpPr>
        <p:sp>
          <p:nvSpPr>
            <p:cNvPr id="777" name="Google Shape;777;p24"/>
            <p:cNvSpPr/>
            <p:nvPr/>
          </p:nvSpPr>
          <p:spPr>
            <a:xfrm>
              <a:off x="12961" y="12961"/>
              <a:ext cx="786878" cy="786878"/>
            </a:xfrm>
            <a:custGeom>
              <a:rect b="b" l="l" r="r" t="t"/>
              <a:pathLst>
                <a:path extrusionOk="0" h="786878" w="786878">
                  <a:moveTo>
                    <a:pt x="422388" y="15988"/>
                  </a:moveTo>
                  <a:lnTo>
                    <a:pt x="770890" y="364490"/>
                  </a:lnTo>
                  <a:cubicBezTo>
                    <a:pt x="786878" y="380478"/>
                    <a:pt x="786878" y="406400"/>
                    <a:pt x="770890" y="422388"/>
                  </a:cubicBezTo>
                  <a:lnTo>
                    <a:pt x="422388" y="770890"/>
                  </a:lnTo>
                  <a:cubicBezTo>
                    <a:pt x="406400" y="786878"/>
                    <a:pt x="380478" y="786878"/>
                    <a:pt x="364490" y="770890"/>
                  </a:cubicBezTo>
                  <a:lnTo>
                    <a:pt x="15988" y="422388"/>
                  </a:lnTo>
                  <a:cubicBezTo>
                    <a:pt x="0" y="406400"/>
                    <a:pt x="0" y="380478"/>
                    <a:pt x="15988" y="364490"/>
                  </a:cubicBezTo>
                  <a:lnTo>
                    <a:pt x="364490" y="15988"/>
                  </a:lnTo>
                  <a:cubicBezTo>
                    <a:pt x="380478" y="0"/>
                    <a:pt x="406400" y="0"/>
                    <a:pt x="422388" y="15988"/>
                  </a:cubicBezTo>
                  <a:close/>
                </a:path>
              </a:pathLst>
            </a:custGeom>
            <a:solidFill>
              <a:srgbClr val="FAF9F5"/>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 name="Google Shape;779;p24"/>
          <p:cNvGrpSpPr/>
          <p:nvPr/>
        </p:nvGrpSpPr>
        <p:grpSpPr>
          <a:xfrm>
            <a:off x="14068826" y="3323005"/>
            <a:ext cx="2746096" cy="2746096"/>
            <a:chOff x="12961" y="12961"/>
            <a:chExt cx="786878" cy="786878"/>
          </a:xfrm>
        </p:grpSpPr>
        <p:sp>
          <p:nvSpPr>
            <p:cNvPr id="780" name="Google Shape;780;p24"/>
            <p:cNvSpPr/>
            <p:nvPr/>
          </p:nvSpPr>
          <p:spPr>
            <a:xfrm>
              <a:off x="12961" y="12961"/>
              <a:ext cx="786878" cy="786878"/>
            </a:xfrm>
            <a:custGeom>
              <a:rect b="b" l="l" r="r" t="t"/>
              <a:pathLst>
                <a:path extrusionOk="0" h="786878" w="786878">
                  <a:moveTo>
                    <a:pt x="422388" y="15988"/>
                  </a:moveTo>
                  <a:lnTo>
                    <a:pt x="770890" y="364490"/>
                  </a:lnTo>
                  <a:cubicBezTo>
                    <a:pt x="786878" y="380478"/>
                    <a:pt x="786878" y="406400"/>
                    <a:pt x="770890" y="422388"/>
                  </a:cubicBezTo>
                  <a:lnTo>
                    <a:pt x="422388" y="770890"/>
                  </a:lnTo>
                  <a:cubicBezTo>
                    <a:pt x="406400" y="786878"/>
                    <a:pt x="380478" y="786878"/>
                    <a:pt x="364490" y="770890"/>
                  </a:cubicBezTo>
                  <a:lnTo>
                    <a:pt x="15988" y="422388"/>
                  </a:lnTo>
                  <a:cubicBezTo>
                    <a:pt x="0" y="406400"/>
                    <a:pt x="0" y="380478"/>
                    <a:pt x="15988" y="364490"/>
                  </a:cubicBezTo>
                  <a:lnTo>
                    <a:pt x="364490" y="15988"/>
                  </a:lnTo>
                  <a:cubicBezTo>
                    <a:pt x="380478" y="0"/>
                    <a:pt x="406400" y="0"/>
                    <a:pt x="422388" y="15988"/>
                  </a:cubicBezTo>
                  <a:close/>
                </a:path>
              </a:pathLst>
            </a:custGeom>
            <a:solidFill>
              <a:srgbClr val="FAF9F5"/>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2" name="Google Shape;782;p24"/>
          <p:cNvSpPr txBox="1"/>
          <p:nvPr/>
        </p:nvSpPr>
        <p:spPr>
          <a:xfrm>
            <a:off x="1028700" y="101917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Add a Timeline Page</a:t>
            </a:r>
            <a:endParaRPr/>
          </a:p>
        </p:txBody>
      </p:sp>
      <p:sp>
        <p:nvSpPr>
          <p:cNvPr id="783" name="Google Shape;783;p24"/>
          <p:cNvSpPr txBox="1"/>
          <p:nvPr/>
        </p:nvSpPr>
        <p:spPr>
          <a:xfrm>
            <a:off x="1028700" y="6211382"/>
            <a:ext cx="33933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2235B8"/>
                </a:solidFill>
                <a:latin typeface="DM Sans"/>
                <a:ea typeface="DM Sans"/>
                <a:cs typeface="DM Sans"/>
                <a:sym typeface="DM Sans"/>
              </a:rPr>
              <a:t>Add a main point</a:t>
            </a:r>
            <a:endParaRPr/>
          </a:p>
        </p:txBody>
      </p:sp>
      <p:sp>
        <p:nvSpPr>
          <p:cNvPr id="784" name="Google Shape;784;p24"/>
          <p:cNvSpPr txBox="1"/>
          <p:nvPr/>
        </p:nvSpPr>
        <p:spPr>
          <a:xfrm>
            <a:off x="13730949" y="6179400"/>
            <a:ext cx="3393300" cy="49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199" u="none" cap="none" strike="noStrike">
                <a:solidFill>
                  <a:srgbClr val="2235B8"/>
                </a:solidFill>
                <a:latin typeface="DM Sans"/>
                <a:ea typeface="DM Sans"/>
                <a:cs typeface="DM Sans"/>
                <a:sym typeface="DM Sans"/>
              </a:rPr>
              <a:t>Add a main point</a:t>
            </a:r>
            <a:endParaRPr/>
          </a:p>
        </p:txBody>
      </p:sp>
      <p:sp>
        <p:nvSpPr>
          <p:cNvPr id="785" name="Google Shape;785;p24"/>
          <p:cNvSpPr txBox="1"/>
          <p:nvPr/>
        </p:nvSpPr>
        <p:spPr>
          <a:xfrm>
            <a:off x="13759412" y="6913563"/>
            <a:ext cx="3364925"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want to discuss. </a:t>
            </a:r>
            <a:endParaRPr/>
          </a:p>
        </p:txBody>
      </p:sp>
      <p:sp>
        <p:nvSpPr>
          <p:cNvPr id="786" name="Google Shape;786;p24"/>
          <p:cNvSpPr txBox="1"/>
          <p:nvPr/>
        </p:nvSpPr>
        <p:spPr>
          <a:xfrm>
            <a:off x="1163664" y="6945545"/>
            <a:ext cx="3364925"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want to discuss. </a:t>
            </a:r>
            <a:endParaRPr/>
          </a:p>
        </p:txBody>
      </p:sp>
      <p:sp>
        <p:nvSpPr>
          <p:cNvPr id="787" name="Google Shape;787;p24"/>
          <p:cNvSpPr txBox="1"/>
          <p:nvPr/>
        </p:nvSpPr>
        <p:spPr>
          <a:xfrm>
            <a:off x="5247157" y="6214788"/>
            <a:ext cx="3393300" cy="49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199" u="none" cap="none" strike="noStrike">
                <a:solidFill>
                  <a:srgbClr val="2235B8"/>
                </a:solidFill>
                <a:latin typeface="DM Sans"/>
                <a:ea typeface="DM Sans"/>
                <a:cs typeface="DM Sans"/>
                <a:sym typeface="DM Sans"/>
              </a:rPr>
              <a:t>Add a main point</a:t>
            </a:r>
            <a:endParaRPr/>
          </a:p>
        </p:txBody>
      </p:sp>
      <p:sp>
        <p:nvSpPr>
          <p:cNvPr id="788" name="Google Shape;788;p24"/>
          <p:cNvSpPr txBox="1"/>
          <p:nvPr/>
        </p:nvSpPr>
        <p:spPr>
          <a:xfrm>
            <a:off x="5346752" y="6946680"/>
            <a:ext cx="3364925"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want to discuss. </a:t>
            </a:r>
            <a:endParaRPr/>
          </a:p>
        </p:txBody>
      </p:sp>
      <p:sp>
        <p:nvSpPr>
          <p:cNvPr id="789" name="Google Shape;789;p24"/>
          <p:cNvSpPr txBox="1"/>
          <p:nvPr/>
        </p:nvSpPr>
        <p:spPr>
          <a:xfrm>
            <a:off x="9465615" y="6179400"/>
            <a:ext cx="3393300" cy="49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199" u="none" cap="none" strike="noStrike">
                <a:solidFill>
                  <a:srgbClr val="2235B8"/>
                </a:solidFill>
                <a:latin typeface="DM Sans"/>
                <a:ea typeface="DM Sans"/>
                <a:cs typeface="DM Sans"/>
                <a:sym typeface="DM Sans"/>
              </a:rPr>
              <a:t>Add a main point</a:t>
            </a:r>
            <a:endParaRPr/>
          </a:p>
        </p:txBody>
      </p:sp>
      <p:sp>
        <p:nvSpPr>
          <p:cNvPr id="790" name="Google Shape;790;p24"/>
          <p:cNvSpPr txBox="1"/>
          <p:nvPr/>
        </p:nvSpPr>
        <p:spPr>
          <a:xfrm>
            <a:off x="9529840" y="6913563"/>
            <a:ext cx="3364925"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want to discuss. </a:t>
            </a:r>
            <a:endParaRPr/>
          </a:p>
        </p:txBody>
      </p:sp>
      <p:grpSp>
        <p:nvGrpSpPr>
          <p:cNvPr id="791" name="Google Shape;791;p24"/>
          <p:cNvGrpSpPr/>
          <p:nvPr/>
        </p:nvGrpSpPr>
        <p:grpSpPr>
          <a:xfrm>
            <a:off x="545978" y="625817"/>
            <a:ext cx="1235371" cy="1029501"/>
            <a:chOff x="78907" y="78907"/>
            <a:chExt cx="1647161" cy="1372668"/>
          </a:xfrm>
        </p:grpSpPr>
        <p:grpSp>
          <p:nvGrpSpPr>
            <p:cNvPr id="792" name="Google Shape;792;p24"/>
            <p:cNvGrpSpPr/>
            <p:nvPr/>
          </p:nvGrpSpPr>
          <p:grpSpPr>
            <a:xfrm>
              <a:off x="78907" y="742549"/>
              <a:ext cx="709026" cy="709026"/>
              <a:chOff x="73988" y="73988"/>
              <a:chExt cx="664823" cy="664823"/>
            </a:xfrm>
          </p:grpSpPr>
          <p:sp>
            <p:nvSpPr>
              <p:cNvPr id="793" name="Google Shape;793;p2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24"/>
            <p:cNvGrpSpPr/>
            <p:nvPr/>
          </p:nvGrpSpPr>
          <p:grpSpPr>
            <a:xfrm>
              <a:off x="1017042" y="742549"/>
              <a:ext cx="709026" cy="709026"/>
              <a:chOff x="73988" y="73988"/>
              <a:chExt cx="664823" cy="664823"/>
            </a:xfrm>
          </p:grpSpPr>
          <p:sp>
            <p:nvSpPr>
              <p:cNvPr id="796" name="Google Shape;796;p2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24"/>
            <p:cNvGrpSpPr/>
            <p:nvPr/>
          </p:nvGrpSpPr>
          <p:grpSpPr>
            <a:xfrm>
              <a:off x="537728" y="78907"/>
              <a:ext cx="709026" cy="709026"/>
              <a:chOff x="73988" y="73988"/>
              <a:chExt cx="664823" cy="664823"/>
            </a:xfrm>
          </p:grpSpPr>
          <p:sp>
            <p:nvSpPr>
              <p:cNvPr id="799" name="Google Shape;799;p2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01" name="Google Shape;801;p24"/>
          <p:cNvGrpSpPr/>
          <p:nvPr/>
        </p:nvGrpSpPr>
        <p:grpSpPr>
          <a:xfrm>
            <a:off x="14767558" y="8690961"/>
            <a:ext cx="2833357" cy="2833357"/>
            <a:chOff x="16296" y="16296"/>
            <a:chExt cx="780207" cy="780207"/>
          </a:xfrm>
        </p:grpSpPr>
        <p:sp>
          <p:nvSpPr>
            <p:cNvPr id="802" name="Google Shape;802;p24"/>
            <p:cNvSpPr/>
            <p:nvPr/>
          </p:nvSpPr>
          <p:spPr>
            <a:xfrm>
              <a:off x="16296" y="16296"/>
              <a:ext cx="780207" cy="780207"/>
            </a:xfrm>
            <a:custGeom>
              <a:rect b="b" l="l" r="r" t="t"/>
              <a:pathLst>
                <a:path extrusionOk="0" h="780207" w="780207">
                  <a:moveTo>
                    <a:pt x="417924" y="11524"/>
                  </a:moveTo>
                  <a:lnTo>
                    <a:pt x="768684" y="362284"/>
                  </a:lnTo>
                  <a:cubicBezTo>
                    <a:pt x="776063" y="369663"/>
                    <a:pt x="780208" y="379670"/>
                    <a:pt x="780208" y="390104"/>
                  </a:cubicBezTo>
                  <a:cubicBezTo>
                    <a:pt x="780208" y="400538"/>
                    <a:pt x="776063" y="410545"/>
                    <a:pt x="768684" y="417924"/>
                  </a:cubicBezTo>
                  <a:lnTo>
                    <a:pt x="417924" y="768684"/>
                  </a:lnTo>
                  <a:cubicBezTo>
                    <a:pt x="410545" y="776063"/>
                    <a:pt x="400538" y="780208"/>
                    <a:pt x="390104" y="780208"/>
                  </a:cubicBezTo>
                  <a:cubicBezTo>
                    <a:pt x="379670" y="780208"/>
                    <a:pt x="369663" y="776063"/>
                    <a:pt x="362284" y="768684"/>
                  </a:cubicBezTo>
                  <a:lnTo>
                    <a:pt x="11524" y="417924"/>
                  </a:lnTo>
                  <a:cubicBezTo>
                    <a:pt x="4145" y="410545"/>
                    <a:pt x="0" y="400538"/>
                    <a:pt x="0" y="390104"/>
                  </a:cubicBezTo>
                  <a:cubicBezTo>
                    <a:pt x="0" y="379670"/>
                    <a:pt x="4145" y="369663"/>
                    <a:pt x="11524" y="362284"/>
                  </a:cubicBezTo>
                  <a:lnTo>
                    <a:pt x="362284" y="11524"/>
                  </a:lnTo>
                  <a:cubicBezTo>
                    <a:pt x="369663" y="4145"/>
                    <a:pt x="379670" y="0"/>
                    <a:pt x="390104" y="0"/>
                  </a:cubicBezTo>
                  <a:cubicBezTo>
                    <a:pt x="400538" y="0"/>
                    <a:pt x="410545" y="4145"/>
                    <a:pt x="417924" y="11524"/>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4"/>
          <p:cNvGrpSpPr/>
          <p:nvPr/>
        </p:nvGrpSpPr>
        <p:grpSpPr>
          <a:xfrm>
            <a:off x="14452010" y="8881363"/>
            <a:ext cx="753875" cy="753875"/>
            <a:chOff x="55148" y="55148"/>
            <a:chExt cx="702504" cy="702504"/>
          </a:xfrm>
        </p:grpSpPr>
        <p:sp>
          <p:nvSpPr>
            <p:cNvPr id="805" name="Google Shape;805;p24"/>
            <p:cNvSpPr/>
            <p:nvPr/>
          </p:nvSpPr>
          <p:spPr>
            <a:xfrm>
              <a:off x="55148" y="55148"/>
              <a:ext cx="702504" cy="702504"/>
            </a:xfrm>
            <a:custGeom>
              <a:rect b="b" l="l" r="r" t="t"/>
              <a:pathLst>
                <a:path extrusionOk="0" h="702504" w="702504">
                  <a:moveTo>
                    <a:pt x="445396" y="38996"/>
                  </a:moveTo>
                  <a:lnTo>
                    <a:pt x="663508" y="257108"/>
                  </a:lnTo>
                  <a:cubicBezTo>
                    <a:pt x="688477" y="282077"/>
                    <a:pt x="702504" y="315941"/>
                    <a:pt x="702504" y="351252"/>
                  </a:cubicBezTo>
                  <a:cubicBezTo>
                    <a:pt x="702504" y="386563"/>
                    <a:pt x="688477" y="420427"/>
                    <a:pt x="663508" y="445396"/>
                  </a:cubicBezTo>
                  <a:lnTo>
                    <a:pt x="445396" y="663508"/>
                  </a:lnTo>
                  <a:cubicBezTo>
                    <a:pt x="420427" y="688477"/>
                    <a:pt x="386563" y="702504"/>
                    <a:pt x="351252" y="702504"/>
                  </a:cubicBezTo>
                  <a:cubicBezTo>
                    <a:pt x="315941" y="702504"/>
                    <a:pt x="282077" y="688477"/>
                    <a:pt x="257108" y="663508"/>
                  </a:cubicBezTo>
                  <a:lnTo>
                    <a:pt x="38996" y="445396"/>
                  </a:lnTo>
                  <a:cubicBezTo>
                    <a:pt x="14027" y="420427"/>
                    <a:pt x="0" y="386563"/>
                    <a:pt x="0" y="351252"/>
                  </a:cubicBezTo>
                  <a:cubicBezTo>
                    <a:pt x="0" y="315941"/>
                    <a:pt x="14027" y="282077"/>
                    <a:pt x="38996" y="257108"/>
                  </a:cubicBezTo>
                  <a:lnTo>
                    <a:pt x="257108" y="38996"/>
                  </a:lnTo>
                  <a:cubicBezTo>
                    <a:pt x="282077" y="14027"/>
                    <a:pt x="315941" y="0"/>
                    <a:pt x="351252" y="0"/>
                  </a:cubicBezTo>
                  <a:cubicBezTo>
                    <a:pt x="386563" y="0"/>
                    <a:pt x="420427" y="14027"/>
                    <a:pt x="445396" y="38996"/>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7" name="Google Shape;807;p24"/>
          <p:cNvPicPr preferRelativeResize="0"/>
          <p:nvPr/>
        </p:nvPicPr>
        <p:blipFill>
          <a:blip r:embed="rId3">
            <a:alphaModFix/>
          </a:blip>
          <a:stretch>
            <a:fillRect/>
          </a:stretch>
        </p:blipFill>
        <p:spPr>
          <a:xfrm>
            <a:off x="2043613" y="3870400"/>
            <a:ext cx="1605050" cy="1605050"/>
          </a:xfrm>
          <a:prstGeom prst="rect">
            <a:avLst/>
          </a:prstGeom>
          <a:noFill/>
          <a:ln>
            <a:noFill/>
          </a:ln>
        </p:spPr>
      </p:pic>
      <p:pic>
        <p:nvPicPr>
          <p:cNvPr id="808" name="Google Shape;808;p24"/>
          <p:cNvPicPr preferRelativeResize="0"/>
          <p:nvPr/>
        </p:nvPicPr>
        <p:blipFill>
          <a:blip r:embed="rId4">
            <a:alphaModFix/>
          </a:blip>
          <a:stretch>
            <a:fillRect/>
          </a:stretch>
        </p:blipFill>
        <p:spPr>
          <a:xfrm>
            <a:off x="6308277" y="4025180"/>
            <a:ext cx="1441900" cy="1441920"/>
          </a:xfrm>
          <a:prstGeom prst="rect">
            <a:avLst/>
          </a:prstGeom>
          <a:noFill/>
          <a:ln>
            <a:noFill/>
          </a:ln>
        </p:spPr>
      </p:pic>
      <p:pic>
        <p:nvPicPr>
          <p:cNvPr id="809" name="Google Shape;809;p24"/>
          <p:cNvPicPr preferRelativeResize="0"/>
          <p:nvPr/>
        </p:nvPicPr>
        <p:blipFill>
          <a:blip r:embed="rId5">
            <a:alphaModFix/>
          </a:blip>
          <a:stretch>
            <a:fillRect/>
          </a:stretch>
        </p:blipFill>
        <p:spPr>
          <a:xfrm>
            <a:off x="10433036" y="3854411"/>
            <a:ext cx="1605050" cy="1605050"/>
          </a:xfrm>
          <a:prstGeom prst="rect">
            <a:avLst/>
          </a:prstGeom>
          <a:noFill/>
          <a:ln>
            <a:noFill/>
          </a:ln>
        </p:spPr>
      </p:pic>
      <p:pic>
        <p:nvPicPr>
          <p:cNvPr id="810" name="Google Shape;810;p24"/>
          <p:cNvPicPr preferRelativeResize="0"/>
          <p:nvPr/>
        </p:nvPicPr>
        <p:blipFill>
          <a:blip r:embed="rId6">
            <a:alphaModFix/>
          </a:blip>
          <a:stretch>
            <a:fillRect/>
          </a:stretch>
        </p:blipFill>
        <p:spPr>
          <a:xfrm>
            <a:off x="14674449" y="3935980"/>
            <a:ext cx="1441900" cy="1441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D59"/>
        </a:solidFill>
      </p:bgPr>
    </p:bg>
    <p:spTree>
      <p:nvGrpSpPr>
        <p:cNvPr id="814" name="Shape 814"/>
        <p:cNvGrpSpPr/>
        <p:nvPr/>
      </p:nvGrpSpPr>
      <p:grpSpPr>
        <a:xfrm>
          <a:off x="0" y="0"/>
          <a:ext cx="0" cy="0"/>
          <a:chOff x="0" y="0"/>
          <a:chExt cx="0" cy="0"/>
        </a:xfrm>
      </p:grpSpPr>
      <p:grpSp>
        <p:nvGrpSpPr>
          <p:cNvPr id="815" name="Google Shape;815;p25"/>
          <p:cNvGrpSpPr/>
          <p:nvPr/>
        </p:nvGrpSpPr>
        <p:grpSpPr>
          <a:xfrm>
            <a:off x="-1276382" y="-1212004"/>
            <a:ext cx="12711009" cy="12711009"/>
            <a:chOff x="2872" y="2872"/>
            <a:chExt cx="807056" cy="807056"/>
          </a:xfrm>
        </p:grpSpPr>
        <p:sp>
          <p:nvSpPr>
            <p:cNvPr id="816" name="Google Shape;816;p25"/>
            <p:cNvSpPr/>
            <p:nvPr/>
          </p:nvSpPr>
          <p:spPr>
            <a:xfrm>
              <a:off x="2872" y="2872"/>
              <a:ext cx="807056" cy="807056"/>
            </a:xfrm>
            <a:custGeom>
              <a:rect b="b" l="l" r="r" t="t"/>
              <a:pathLst>
                <a:path extrusionOk="0" h="807056" w="807056">
                  <a:moveTo>
                    <a:pt x="409943" y="3543"/>
                  </a:moveTo>
                  <a:lnTo>
                    <a:pt x="803513" y="397113"/>
                  </a:lnTo>
                  <a:cubicBezTo>
                    <a:pt x="807056" y="400656"/>
                    <a:pt x="807056" y="406400"/>
                    <a:pt x="803513" y="409943"/>
                  </a:cubicBezTo>
                  <a:lnTo>
                    <a:pt x="409943" y="803513"/>
                  </a:lnTo>
                  <a:cubicBezTo>
                    <a:pt x="406400" y="807056"/>
                    <a:pt x="400656" y="807056"/>
                    <a:pt x="397113" y="803513"/>
                  </a:cubicBezTo>
                  <a:lnTo>
                    <a:pt x="3543" y="409943"/>
                  </a:lnTo>
                  <a:cubicBezTo>
                    <a:pt x="0" y="406400"/>
                    <a:pt x="0" y="400656"/>
                    <a:pt x="3543" y="397113"/>
                  </a:cubicBezTo>
                  <a:lnTo>
                    <a:pt x="397113" y="3543"/>
                  </a:lnTo>
                  <a:cubicBezTo>
                    <a:pt x="400656" y="0"/>
                    <a:pt x="406400" y="0"/>
                    <a:pt x="409943" y="3543"/>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8" name="Google Shape;818;p25"/>
          <p:cNvGrpSpPr/>
          <p:nvPr/>
        </p:nvGrpSpPr>
        <p:grpSpPr>
          <a:xfrm>
            <a:off x="0" y="9077474"/>
            <a:ext cx="18288000" cy="1213365"/>
            <a:chOff x="0" y="-47625"/>
            <a:chExt cx="4816593" cy="319569"/>
          </a:xfrm>
        </p:grpSpPr>
        <p:sp>
          <p:nvSpPr>
            <p:cNvPr id="819" name="Google Shape;819;p25"/>
            <p:cNvSpPr/>
            <p:nvPr/>
          </p:nvSpPr>
          <p:spPr>
            <a:xfrm>
              <a:off x="0" y="0"/>
              <a:ext cx="4816592" cy="271944"/>
            </a:xfrm>
            <a:custGeom>
              <a:rect b="b" l="l" r="r" t="t"/>
              <a:pathLst>
                <a:path extrusionOk="0" h="271944" w="4816592">
                  <a:moveTo>
                    <a:pt x="0" y="0"/>
                  </a:moveTo>
                  <a:lnTo>
                    <a:pt x="4816592" y="0"/>
                  </a:lnTo>
                  <a:lnTo>
                    <a:pt x="4816592" y="271944"/>
                  </a:lnTo>
                  <a:lnTo>
                    <a:pt x="0" y="271944"/>
                  </a:lnTo>
                  <a:close/>
                </a:path>
              </a:pathLst>
            </a:custGeom>
            <a:solidFill>
              <a:srgbClr val="2235B8"/>
            </a:solidFill>
            <a:ln>
              <a:noFill/>
            </a:ln>
          </p:spPr>
        </p:sp>
        <p:sp>
          <p:nvSpPr>
            <p:cNvPr id="820" name="Google Shape;820;p25"/>
            <p:cNvSpPr txBox="1"/>
            <p:nvPr/>
          </p:nvSpPr>
          <p:spPr>
            <a:xfrm>
              <a:off x="0" y="-47625"/>
              <a:ext cx="481659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1" name="Google Shape;821;p25"/>
          <p:cNvSpPr txBox="1"/>
          <p:nvPr/>
        </p:nvSpPr>
        <p:spPr>
          <a:xfrm>
            <a:off x="11631738" y="2496707"/>
            <a:ext cx="5151727" cy="4886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2235B8"/>
                </a:solidFill>
                <a:latin typeface="Merriweather"/>
                <a:ea typeface="Merriweather"/>
                <a:cs typeface="Merriweather"/>
                <a:sym typeface="Merriweather"/>
              </a:rPr>
              <a:t>A picture is worth a thousand words</a:t>
            </a:r>
            <a:endParaRPr/>
          </a:p>
        </p:txBody>
      </p:sp>
      <p:grpSp>
        <p:nvGrpSpPr>
          <p:cNvPr id="822" name="Google Shape;822;p25"/>
          <p:cNvGrpSpPr/>
          <p:nvPr/>
        </p:nvGrpSpPr>
        <p:grpSpPr>
          <a:xfrm rot="5400000">
            <a:off x="16641616" y="994348"/>
            <a:ext cx="1235371" cy="1029501"/>
            <a:chOff x="78907" y="78907"/>
            <a:chExt cx="1647161" cy="1372668"/>
          </a:xfrm>
        </p:grpSpPr>
        <p:grpSp>
          <p:nvGrpSpPr>
            <p:cNvPr id="823" name="Google Shape;823;p25"/>
            <p:cNvGrpSpPr/>
            <p:nvPr/>
          </p:nvGrpSpPr>
          <p:grpSpPr>
            <a:xfrm>
              <a:off x="78907" y="742549"/>
              <a:ext cx="709026" cy="709026"/>
              <a:chOff x="73988" y="73988"/>
              <a:chExt cx="664823" cy="664823"/>
            </a:xfrm>
          </p:grpSpPr>
          <p:sp>
            <p:nvSpPr>
              <p:cNvPr id="824" name="Google Shape;824;p2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6" name="Google Shape;826;p25"/>
            <p:cNvGrpSpPr/>
            <p:nvPr/>
          </p:nvGrpSpPr>
          <p:grpSpPr>
            <a:xfrm>
              <a:off x="1017042" y="742549"/>
              <a:ext cx="709026" cy="709026"/>
              <a:chOff x="73988" y="73988"/>
              <a:chExt cx="664823" cy="664823"/>
            </a:xfrm>
          </p:grpSpPr>
          <p:sp>
            <p:nvSpPr>
              <p:cNvPr id="827" name="Google Shape;827;p2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25"/>
            <p:cNvGrpSpPr/>
            <p:nvPr/>
          </p:nvGrpSpPr>
          <p:grpSpPr>
            <a:xfrm>
              <a:off x="537728" y="78907"/>
              <a:ext cx="709026" cy="709026"/>
              <a:chOff x="73988" y="73988"/>
              <a:chExt cx="664823" cy="664823"/>
            </a:xfrm>
          </p:grpSpPr>
          <p:sp>
            <p:nvSpPr>
              <p:cNvPr id="830" name="Google Shape;830;p2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32" name="Google Shape;832;p25"/>
          <p:cNvGrpSpPr/>
          <p:nvPr/>
        </p:nvGrpSpPr>
        <p:grpSpPr>
          <a:xfrm>
            <a:off x="6744323" y="7751090"/>
            <a:ext cx="2822712" cy="2822712"/>
            <a:chOff x="12620" y="12620"/>
            <a:chExt cx="787560" cy="787560"/>
          </a:xfrm>
        </p:grpSpPr>
        <p:sp>
          <p:nvSpPr>
            <p:cNvPr id="833" name="Google Shape;833;p25"/>
            <p:cNvSpPr/>
            <p:nvPr/>
          </p:nvSpPr>
          <p:spPr>
            <a:xfrm>
              <a:off x="12620" y="12620"/>
              <a:ext cx="787560" cy="787560"/>
            </a:xfrm>
            <a:custGeom>
              <a:rect b="b" l="l" r="r" t="t"/>
              <a:pathLst>
                <a:path extrusionOk="0" h="787560" w="787560">
                  <a:moveTo>
                    <a:pt x="421968" y="15568"/>
                  </a:moveTo>
                  <a:lnTo>
                    <a:pt x="771992" y="365592"/>
                  </a:lnTo>
                  <a:cubicBezTo>
                    <a:pt x="787560" y="381160"/>
                    <a:pt x="787560" y="406400"/>
                    <a:pt x="771992" y="421968"/>
                  </a:cubicBezTo>
                  <a:lnTo>
                    <a:pt x="421968" y="771992"/>
                  </a:lnTo>
                  <a:cubicBezTo>
                    <a:pt x="406400" y="787560"/>
                    <a:pt x="381160" y="787560"/>
                    <a:pt x="365592" y="771992"/>
                  </a:cubicBezTo>
                  <a:lnTo>
                    <a:pt x="15568" y="421968"/>
                  </a:lnTo>
                  <a:cubicBezTo>
                    <a:pt x="0" y="406400"/>
                    <a:pt x="0" y="381160"/>
                    <a:pt x="15568" y="365592"/>
                  </a:cubicBezTo>
                  <a:lnTo>
                    <a:pt x="365592" y="15568"/>
                  </a:lnTo>
                  <a:cubicBezTo>
                    <a:pt x="381160" y="0"/>
                    <a:pt x="406400" y="0"/>
                    <a:pt x="421968" y="15568"/>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35" name="Google Shape;835;p25"/>
          <p:cNvPicPr preferRelativeResize="0"/>
          <p:nvPr/>
        </p:nvPicPr>
        <p:blipFill>
          <a:blip r:embed="rId3">
            <a:alphaModFix/>
          </a:blip>
          <a:stretch>
            <a:fillRect/>
          </a:stretch>
        </p:blipFill>
        <p:spPr>
          <a:xfrm>
            <a:off x="-344525" y="-389775"/>
            <a:ext cx="10659274" cy="10659274"/>
          </a:xfrm>
          <a:prstGeom prst="rect">
            <a:avLst/>
          </a:prstGeom>
          <a:noFill/>
          <a:ln>
            <a:noFill/>
          </a:ln>
        </p:spPr>
      </p:pic>
      <p:grpSp>
        <p:nvGrpSpPr>
          <p:cNvPr id="836" name="Google Shape;836;p25"/>
          <p:cNvGrpSpPr/>
          <p:nvPr/>
        </p:nvGrpSpPr>
        <p:grpSpPr>
          <a:xfrm>
            <a:off x="3441616" y="7751092"/>
            <a:ext cx="5071824" cy="5071824"/>
            <a:chOff x="7122" y="7122"/>
            <a:chExt cx="798557" cy="798557"/>
          </a:xfrm>
        </p:grpSpPr>
        <p:sp>
          <p:nvSpPr>
            <p:cNvPr id="837" name="Google Shape;837;p25"/>
            <p:cNvSpPr/>
            <p:nvPr/>
          </p:nvSpPr>
          <p:spPr>
            <a:xfrm>
              <a:off x="7122" y="7122"/>
              <a:ext cx="798557" cy="798557"/>
            </a:xfrm>
            <a:custGeom>
              <a:rect b="b" l="l" r="r" t="t"/>
              <a:pathLst>
                <a:path extrusionOk="0" h="798557" w="798557">
                  <a:moveTo>
                    <a:pt x="415185" y="8785"/>
                  </a:moveTo>
                  <a:lnTo>
                    <a:pt x="789771" y="383371"/>
                  </a:lnTo>
                  <a:cubicBezTo>
                    <a:pt x="798556" y="392156"/>
                    <a:pt x="798556" y="406400"/>
                    <a:pt x="789771" y="415185"/>
                  </a:cubicBezTo>
                  <a:lnTo>
                    <a:pt x="415185" y="789771"/>
                  </a:lnTo>
                  <a:cubicBezTo>
                    <a:pt x="406400" y="798556"/>
                    <a:pt x="392156" y="798556"/>
                    <a:pt x="383371" y="789771"/>
                  </a:cubicBezTo>
                  <a:lnTo>
                    <a:pt x="8785" y="415185"/>
                  </a:lnTo>
                  <a:cubicBezTo>
                    <a:pt x="0" y="406400"/>
                    <a:pt x="0" y="392156"/>
                    <a:pt x="8785" y="383371"/>
                  </a:cubicBezTo>
                  <a:lnTo>
                    <a:pt x="383371" y="8785"/>
                  </a:lnTo>
                  <a:cubicBezTo>
                    <a:pt x="392156" y="0"/>
                    <a:pt x="406400" y="0"/>
                    <a:pt x="415185" y="8785"/>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842" name="Shape 842"/>
        <p:cNvGrpSpPr/>
        <p:nvPr/>
      </p:nvGrpSpPr>
      <p:grpSpPr>
        <a:xfrm>
          <a:off x="0" y="0"/>
          <a:ext cx="0" cy="0"/>
          <a:chOff x="0" y="0"/>
          <a:chExt cx="0" cy="0"/>
        </a:xfrm>
      </p:grpSpPr>
      <p:sp>
        <p:nvSpPr>
          <p:cNvPr id="843" name="Google Shape;843;p26"/>
          <p:cNvSpPr txBox="1"/>
          <p:nvPr/>
        </p:nvSpPr>
        <p:spPr>
          <a:xfrm>
            <a:off x="3184071" y="2375530"/>
            <a:ext cx="11919858" cy="4110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Write an original statement or inspiring quote</a:t>
            </a:r>
            <a:endParaRPr/>
          </a:p>
        </p:txBody>
      </p:sp>
      <p:sp>
        <p:nvSpPr>
          <p:cNvPr id="844" name="Google Shape;844;p26"/>
          <p:cNvSpPr txBox="1"/>
          <p:nvPr/>
        </p:nvSpPr>
        <p:spPr>
          <a:xfrm>
            <a:off x="2741618" y="7123218"/>
            <a:ext cx="1280476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 Include a credit, citation, or supporting message</a:t>
            </a:r>
            <a:endParaRPr/>
          </a:p>
        </p:txBody>
      </p:sp>
      <p:grpSp>
        <p:nvGrpSpPr>
          <p:cNvPr id="845" name="Google Shape;845;p26"/>
          <p:cNvGrpSpPr/>
          <p:nvPr/>
        </p:nvGrpSpPr>
        <p:grpSpPr>
          <a:xfrm>
            <a:off x="6630000" y="9077474"/>
            <a:ext cx="11658000" cy="1213365"/>
            <a:chOff x="0" y="-47625"/>
            <a:chExt cx="3070420" cy="319569"/>
          </a:xfrm>
        </p:grpSpPr>
        <p:sp>
          <p:nvSpPr>
            <p:cNvPr id="846" name="Google Shape;846;p26"/>
            <p:cNvSpPr/>
            <p:nvPr/>
          </p:nvSpPr>
          <p:spPr>
            <a:xfrm>
              <a:off x="0" y="0"/>
              <a:ext cx="3070420" cy="271944"/>
            </a:xfrm>
            <a:custGeom>
              <a:rect b="b" l="l" r="r" t="t"/>
              <a:pathLst>
                <a:path extrusionOk="0" h="271944" w="3070420">
                  <a:moveTo>
                    <a:pt x="0" y="0"/>
                  </a:moveTo>
                  <a:lnTo>
                    <a:pt x="3070420" y="0"/>
                  </a:lnTo>
                  <a:lnTo>
                    <a:pt x="3070420" y="271944"/>
                  </a:lnTo>
                  <a:lnTo>
                    <a:pt x="0" y="271944"/>
                  </a:lnTo>
                  <a:close/>
                </a:path>
              </a:pathLst>
            </a:custGeom>
            <a:solidFill>
              <a:srgbClr val="2235B8"/>
            </a:solidFill>
            <a:ln>
              <a:noFill/>
            </a:ln>
          </p:spPr>
        </p:sp>
        <p:sp>
          <p:nvSpPr>
            <p:cNvPr id="847" name="Google Shape;847;p26"/>
            <p:cNvSpPr txBox="1"/>
            <p:nvPr/>
          </p:nvSpPr>
          <p:spPr>
            <a:xfrm>
              <a:off x="0" y="-47625"/>
              <a:ext cx="3070420"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8" name="Google Shape;848;p26"/>
          <p:cNvGrpSpPr/>
          <p:nvPr/>
        </p:nvGrpSpPr>
        <p:grpSpPr>
          <a:xfrm>
            <a:off x="0" y="9077474"/>
            <a:ext cx="6630000" cy="1213365"/>
            <a:chOff x="0" y="-47625"/>
            <a:chExt cx="1746173" cy="319569"/>
          </a:xfrm>
        </p:grpSpPr>
        <p:sp>
          <p:nvSpPr>
            <p:cNvPr id="849" name="Google Shape;849;p26"/>
            <p:cNvSpPr/>
            <p:nvPr/>
          </p:nvSpPr>
          <p:spPr>
            <a:xfrm>
              <a:off x="0" y="0"/>
              <a:ext cx="1746173" cy="271944"/>
            </a:xfrm>
            <a:custGeom>
              <a:rect b="b" l="l" r="r" t="t"/>
              <a:pathLst>
                <a:path extrusionOk="0" h="271944" w="1746173">
                  <a:moveTo>
                    <a:pt x="0" y="0"/>
                  </a:moveTo>
                  <a:lnTo>
                    <a:pt x="1746173" y="0"/>
                  </a:lnTo>
                  <a:lnTo>
                    <a:pt x="1746173" y="271944"/>
                  </a:lnTo>
                  <a:lnTo>
                    <a:pt x="0" y="271944"/>
                  </a:lnTo>
                  <a:close/>
                </a:path>
              </a:pathLst>
            </a:custGeom>
            <a:solidFill>
              <a:srgbClr val="FFBD59"/>
            </a:solidFill>
            <a:ln>
              <a:noFill/>
            </a:ln>
          </p:spPr>
        </p:sp>
        <p:sp>
          <p:nvSpPr>
            <p:cNvPr id="850" name="Google Shape;850;p26"/>
            <p:cNvSpPr txBox="1"/>
            <p:nvPr/>
          </p:nvSpPr>
          <p:spPr>
            <a:xfrm>
              <a:off x="0" y="-47625"/>
              <a:ext cx="174617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1" name="Google Shape;851;p26"/>
          <p:cNvGrpSpPr/>
          <p:nvPr/>
        </p:nvGrpSpPr>
        <p:grpSpPr>
          <a:xfrm>
            <a:off x="-2239266" y="5773116"/>
            <a:ext cx="4921703" cy="4921703"/>
            <a:chOff x="9544" y="9544"/>
            <a:chExt cx="793712" cy="793712"/>
          </a:xfrm>
        </p:grpSpPr>
        <p:sp>
          <p:nvSpPr>
            <p:cNvPr id="852" name="Google Shape;852;p26"/>
            <p:cNvSpPr/>
            <p:nvPr/>
          </p:nvSpPr>
          <p:spPr>
            <a:xfrm>
              <a:off x="9544" y="9544"/>
              <a:ext cx="793712" cy="793712"/>
            </a:xfrm>
            <a:custGeom>
              <a:rect b="b" l="l" r="r" t="t"/>
              <a:pathLst>
                <a:path extrusionOk="0" h="793712" w="793712">
                  <a:moveTo>
                    <a:pt x="413149" y="6749"/>
                  </a:moveTo>
                  <a:lnTo>
                    <a:pt x="786963" y="380563"/>
                  </a:lnTo>
                  <a:cubicBezTo>
                    <a:pt x="791284" y="384885"/>
                    <a:pt x="793712" y="390745"/>
                    <a:pt x="793712" y="396856"/>
                  </a:cubicBezTo>
                  <a:cubicBezTo>
                    <a:pt x="793712" y="402967"/>
                    <a:pt x="791284" y="408828"/>
                    <a:pt x="786963" y="413149"/>
                  </a:cubicBezTo>
                  <a:lnTo>
                    <a:pt x="413149" y="786963"/>
                  </a:lnTo>
                  <a:cubicBezTo>
                    <a:pt x="408828" y="791284"/>
                    <a:pt x="402967" y="793712"/>
                    <a:pt x="396856" y="793712"/>
                  </a:cubicBezTo>
                  <a:cubicBezTo>
                    <a:pt x="390745" y="793712"/>
                    <a:pt x="384885" y="791284"/>
                    <a:pt x="380563" y="786963"/>
                  </a:cubicBezTo>
                  <a:lnTo>
                    <a:pt x="6749" y="413149"/>
                  </a:lnTo>
                  <a:cubicBezTo>
                    <a:pt x="2427" y="408828"/>
                    <a:pt x="0" y="402967"/>
                    <a:pt x="0" y="396856"/>
                  </a:cubicBezTo>
                  <a:cubicBezTo>
                    <a:pt x="0" y="390745"/>
                    <a:pt x="2427" y="384885"/>
                    <a:pt x="6749" y="380563"/>
                  </a:cubicBezTo>
                  <a:lnTo>
                    <a:pt x="380563" y="6749"/>
                  </a:lnTo>
                  <a:cubicBezTo>
                    <a:pt x="384885" y="2427"/>
                    <a:pt x="390745" y="0"/>
                    <a:pt x="396856" y="0"/>
                  </a:cubicBezTo>
                  <a:cubicBezTo>
                    <a:pt x="402967" y="0"/>
                    <a:pt x="408828" y="2427"/>
                    <a:pt x="413149" y="6749"/>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 name="Google Shape;854;p26"/>
          <p:cNvGrpSpPr/>
          <p:nvPr/>
        </p:nvGrpSpPr>
        <p:grpSpPr>
          <a:xfrm>
            <a:off x="13941320" y="7441300"/>
            <a:ext cx="2288038" cy="2288038"/>
            <a:chOff x="15457" y="15457"/>
            <a:chExt cx="781886" cy="781886"/>
          </a:xfrm>
        </p:grpSpPr>
        <p:sp>
          <p:nvSpPr>
            <p:cNvPr id="855" name="Google Shape;855;p26"/>
            <p:cNvSpPr/>
            <p:nvPr/>
          </p:nvSpPr>
          <p:spPr>
            <a:xfrm>
              <a:off x="15457" y="15457"/>
              <a:ext cx="781886" cy="781886"/>
            </a:xfrm>
            <a:custGeom>
              <a:rect b="b" l="l" r="r" t="t"/>
              <a:pathLst>
                <a:path extrusionOk="0" h="781886" w="781886">
                  <a:moveTo>
                    <a:pt x="425467" y="19067"/>
                  </a:moveTo>
                  <a:lnTo>
                    <a:pt x="762819" y="356419"/>
                  </a:lnTo>
                  <a:cubicBezTo>
                    <a:pt x="781886" y="375486"/>
                    <a:pt x="781886" y="406400"/>
                    <a:pt x="762819" y="425467"/>
                  </a:cubicBezTo>
                  <a:lnTo>
                    <a:pt x="425467" y="762819"/>
                  </a:lnTo>
                  <a:cubicBezTo>
                    <a:pt x="406400" y="781886"/>
                    <a:pt x="375486" y="781886"/>
                    <a:pt x="356419" y="762819"/>
                  </a:cubicBezTo>
                  <a:lnTo>
                    <a:pt x="19067" y="425467"/>
                  </a:lnTo>
                  <a:cubicBezTo>
                    <a:pt x="0" y="406400"/>
                    <a:pt x="0" y="375486"/>
                    <a:pt x="19067" y="356419"/>
                  </a:cubicBezTo>
                  <a:lnTo>
                    <a:pt x="356419" y="19067"/>
                  </a:lnTo>
                  <a:cubicBezTo>
                    <a:pt x="375486" y="0"/>
                    <a:pt x="406400" y="0"/>
                    <a:pt x="425467" y="19067"/>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 name="Google Shape;857;p26"/>
          <p:cNvGrpSpPr/>
          <p:nvPr/>
        </p:nvGrpSpPr>
        <p:grpSpPr>
          <a:xfrm>
            <a:off x="15725197" y="8035925"/>
            <a:ext cx="1098787" cy="1098787"/>
            <a:chOff x="30914" y="30914"/>
            <a:chExt cx="750972" cy="750972"/>
          </a:xfrm>
        </p:grpSpPr>
        <p:sp>
          <p:nvSpPr>
            <p:cNvPr id="858" name="Google Shape;858;p26"/>
            <p:cNvSpPr/>
            <p:nvPr/>
          </p:nvSpPr>
          <p:spPr>
            <a:xfrm>
              <a:off x="30914" y="30914"/>
              <a:ext cx="750972" cy="750972"/>
            </a:xfrm>
            <a:custGeom>
              <a:rect b="b" l="l" r="r" t="t"/>
              <a:pathLst>
                <a:path extrusionOk="0" h="750972" w="750972">
                  <a:moveTo>
                    <a:pt x="444534" y="38134"/>
                  </a:moveTo>
                  <a:lnTo>
                    <a:pt x="712838" y="306438"/>
                  </a:lnTo>
                  <a:cubicBezTo>
                    <a:pt x="750972" y="344572"/>
                    <a:pt x="750972" y="406400"/>
                    <a:pt x="712838" y="444534"/>
                  </a:cubicBezTo>
                  <a:lnTo>
                    <a:pt x="444534" y="712838"/>
                  </a:lnTo>
                  <a:cubicBezTo>
                    <a:pt x="406400" y="750972"/>
                    <a:pt x="344572" y="750972"/>
                    <a:pt x="306438" y="712838"/>
                  </a:cubicBezTo>
                  <a:lnTo>
                    <a:pt x="38134" y="444534"/>
                  </a:lnTo>
                  <a:cubicBezTo>
                    <a:pt x="0" y="406400"/>
                    <a:pt x="0" y="344572"/>
                    <a:pt x="38134" y="306438"/>
                  </a:cubicBezTo>
                  <a:lnTo>
                    <a:pt x="306438" y="38134"/>
                  </a:lnTo>
                  <a:cubicBezTo>
                    <a:pt x="344572" y="0"/>
                    <a:pt x="406400" y="0"/>
                    <a:pt x="444534" y="38134"/>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0" name="Google Shape;860;p26"/>
          <p:cNvGrpSpPr/>
          <p:nvPr/>
        </p:nvGrpSpPr>
        <p:grpSpPr>
          <a:xfrm rot="5400000">
            <a:off x="16550410" y="623099"/>
            <a:ext cx="1235371" cy="1029501"/>
            <a:chOff x="78907" y="78907"/>
            <a:chExt cx="1647161" cy="1372668"/>
          </a:xfrm>
        </p:grpSpPr>
        <p:grpSp>
          <p:nvGrpSpPr>
            <p:cNvPr id="861" name="Google Shape;861;p26"/>
            <p:cNvGrpSpPr/>
            <p:nvPr/>
          </p:nvGrpSpPr>
          <p:grpSpPr>
            <a:xfrm>
              <a:off x="78907" y="742549"/>
              <a:ext cx="709026" cy="709026"/>
              <a:chOff x="73988" y="73988"/>
              <a:chExt cx="664823" cy="664823"/>
            </a:xfrm>
          </p:grpSpPr>
          <p:sp>
            <p:nvSpPr>
              <p:cNvPr id="862" name="Google Shape;862;p2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4" name="Google Shape;864;p26"/>
            <p:cNvGrpSpPr/>
            <p:nvPr/>
          </p:nvGrpSpPr>
          <p:grpSpPr>
            <a:xfrm>
              <a:off x="1017042" y="742549"/>
              <a:ext cx="709026" cy="709026"/>
              <a:chOff x="73988" y="73988"/>
              <a:chExt cx="664823" cy="664823"/>
            </a:xfrm>
          </p:grpSpPr>
          <p:sp>
            <p:nvSpPr>
              <p:cNvPr id="865" name="Google Shape;865;p2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7" name="Google Shape;867;p26"/>
            <p:cNvGrpSpPr/>
            <p:nvPr/>
          </p:nvGrpSpPr>
          <p:grpSpPr>
            <a:xfrm>
              <a:off x="537728" y="78907"/>
              <a:ext cx="709026" cy="709026"/>
              <a:chOff x="73988" y="73988"/>
              <a:chExt cx="664823" cy="664823"/>
            </a:xfrm>
          </p:grpSpPr>
          <p:sp>
            <p:nvSpPr>
              <p:cNvPr id="868" name="Google Shape;868;p2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70" name="Google Shape;870;p26"/>
          <p:cNvGrpSpPr/>
          <p:nvPr/>
        </p:nvGrpSpPr>
        <p:grpSpPr>
          <a:xfrm>
            <a:off x="-645251" y="4847098"/>
            <a:ext cx="2288038" cy="2288038"/>
            <a:chOff x="15457" y="15457"/>
            <a:chExt cx="781886" cy="781886"/>
          </a:xfrm>
        </p:grpSpPr>
        <p:sp>
          <p:nvSpPr>
            <p:cNvPr id="871" name="Google Shape;871;p26"/>
            <p:cNvSpPr/>
            <p:nvPr/>
          </p:nvSpPr>
          <p:spPr>
            <a:xfrm>
              <a:off x="15457" y="15457"/>
              <a:ext cx="781886" cy="781886"/>
            </a:xfrm>
            <a:custGeom>
              <a:rect b="b" l="l" r="r" t="t"/>
              <a:pathLst>
                <a:path extrusionOk="0" h="781886" w="781886">
                  <a:moveTo>
                    <a:pt x="425467" y="19067"/>
                  </a:moveTo>
                  <a:lnTo>
                    <a:pt x="762819" y="356419"/>
                  </a:lnTo>
                  <a:cubicBezTo>
                    <a:pt x="781886" y="375486"/>
                    <a:pt x="781886" y="406400"/>
                    <a:pt x="762819" y="425467"/>
                  </a:cubicBezTo>
                  <a:lnTo>
                    <a:pt x="425467" y="762819"/>
                  </a:lnTo>
                  <a:cubicBezTo>
                    <a:pt x="406400" y="781886"/>
                    <a:pt x="375486" y="781886"/>
                    <a:pt x="356419" y="762819"/>
                  </a:cubicBezTo>
                  <a:lnTo>
                    <a:pt x="19067" y="425467"/>
                  </a:lnTo>
                  <a:cubicBezTo>
                    <a:pt x="0" y="406400"/>
                    <a:pt x="0" y="375486"/>
                    <a:pt x="19067" y="356419"/>
                  </a:cubicBezTo>
                  <a:lnTo>
                    <a:pt x="356419" y="19067"/>
                  </a:lnTo>
                  <a:cubicBezTo>
                    <a:pt x="375486" y="0"/>
                    <a:pt x="406400" y="0"/>
                    <a:pt x="425467" y="19067"/>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3" name="Google Shape;873;p26"/>
          <p:cNvGrpSpPr/>
          <p:nvPr/>
        </p:nvGrpSpPr>
        <p:grpSpPr>
          <a:xfrm>
            <a:off x="1049858" y="5352955"/>
            <a:ext cx="1276323" cy="1276323"/>
            <a:chOff x="34490" y="34490"/>
            <a:chExt cx="743821" cy="743821"/>
          </a:xfrm>
        </p:grpSpPr>
        <p:sp>
          <p:nvSpPr>
            <p:cNvPr id="874" name="Google Shape;874;p26"/>
            <p:cNvSpPr/>
            <p:nvPr/>
          </p:nvSpPr>
          <p:spPr>
            <a:xfrm>
              <a:off x="34490" y="34490"/>
              <a:ext cx="743821" cy="743821"/>
            </a:xfrm>
            <a:custGeom>
              <a:rect b="b" l="l" r="r" t="t"/>
              <a:pathLst>
                <a:path extrusionOk="0" h="743821" w="743821">
                  <a:moveTo>
                    <a:pt x="430787" y="24387"/>
                  </a:moveTo>
                  <a:lnTo>
                    <a:pt x="719433" y="313033"/>
                  </a:lnTo>
                  <a:cubicBezTo>
                    <a:pt x="735048" y="328648"/>
                    <a:pt x="743820" y="349827"/>
                    <a:pt x="743820" y="371910"/>
                  </a:cubicBezTo>
                  <a:cubicBezTo>
                    <a:pt x="743820" y="393993"/>
                    <a:pt x="735048" y="415172"/>
                    <a:pt x="719433" y="430787"/>
                  </a:cubicBezTo>
                  <a:lnTo>
                    <a:pt x="430787" y="719433"/>
                  </a:lnTo>
                  <a:cubicBezTo>
                    <a:pt x="415172" y="735048"/>
                    <a:pt x="393993" y="743820"/>
                    <a:pt x="371910" y="743820"/>
                  </a:cubicBezTo>
                  <a:cubicBezTo>
                    <a:pt x="349827" y="743820"/>
                    <a:pt x="328648" y="735048"/>
                    <a:pt x="313033" y="719433"/>
                  </a:cubicBezTo>
                  <a:lnTo>
                    <a:pt x="24387" y="430787"/>
                  </a:lnTo>
                  <a:cubicBezTo>
                    <a:pt x="8772" y="415172"/>
                    <a:pt x="0" y="393993"/>
                    <a:pt x="0" y="371910"/>
                  </a:cubicBezTo>
                  <a:cubicBezTo>
                    <a:pt x="0" y="349827"/>
                    <a:pt x="8772" y="328648"/>
                    <a:pt x="24387" y="313033"/>
                  </a:cubicBezTo>
                  <a:lnTo>
                    <a:pt x="313033" y="24387"/>
                  </a:lnTo>
                  <a:cubicBezTo>
                    <a:pt x="328648" y="8772"/>
                    <a:pt x="349827" y="0"/>
                    <a:pt x="371910" y="0"/>
                  </a:cubicBezTo>
                  <a:cubicBezTo>
                    <a:pt x="393993" y="0"/>
                    <a:pt x="415172" y="8772"/>
                    <a:pt x="430787" y="24387"/>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879" name="Shape 879"/>
        <p:cNvGrpSpPr/>
        <p:nvPr/>
      </p:nvGrpSpPr>
      <p:grpSpPr>
        <a:xfrm>
          <a:off x="0" y="0"/>
          <a:ext cx="0" cy="0"/>
          <a:chOff x="0" y="0"/>
          <a:chExt cx="0" cy="0"/>
        </a:xfrm>
      </p:grpSpPr>
      <p:grpSp>
        <p:nvGrpSpPr>
          <p:cNvPr id="880" name="Google Shape;880;p27"/>
          <p:cNvGrpSpPr/>
          <p:nvPr/>
        </p:nvGrpSpPr>
        <p:grpSpPr>
          <a:xfrm>
            <a:off x="11576064" y="-180826"/>
            <a:ext cx="6711936" cy="10471665"/>
            <a:chOff x="0" y="-47625"/>
            <a:chExt cx="1767753" cy="2757969"/>
          </a:xfrm>
        </p:grpSpPr>
        <p:sp>
          <p:nvSpPr>
            <p:cNvPr id="881" name="Google Shape;881;p27"/>
            <p:cNvSpPr/>
            <p:nvPr/>
          </p:nvSpPr>
          <p:spPr>
            <a:xfrm>
              <a:off x="0" y="0"/>
              <a:ext cx="1767753" cy="2710344"/>
            </a:xfrm>
            <a:custGeom>
              <a:rect b="b" l="l" r="r" t="t"/>
              <a:pathLst>
                <a:path extrusionOk="0" h="2710344" w="1767753">
                  <a:moveTo>
                    <a:pt x="0" y="0"/>
                  </a:moveTo>
                  <a:lnTo>
                    <a:pt x="1767753" y="0"/>
                  </a:lnTo>
                  <a:lnTo>
                    <a:pt x="1767753" y="2710344"/>
                  </a:lnTo>
                  <a:lnTo>
                    <a:pt x="0" y="2710344"/>
                  </a:lnTo>
                  <a:close/>
                </a:path>
              </a:pathLst>
            </a:custGeom>
            <a:solidFill>
              <a:srgbClr val="2235B8"/>
            </a:solidFill>
            <a:ln>
              <a:noFill/>
            </a:ln>
          </p:spPr>
        </p:sp>
        <p:sp>
          <p:nvSpPr>
            <p:cNvPr id="882" name="Google Shape;882;p27"/>
            <p:cNvSpPr txBox="1"/>
            <p:nvPr/>
          </p:nvSpPr>
          <p:spPr>
            <a:xfrm>
              <a:off x="0" y="-47625"/>
              <a:ext cx="1767753" cy="27579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83" name="Google Shape;883;p27"/>
          <p:cNvPicPr preferRelativeResize="0"/>
          <p:nvPr/>
        </p:nvPicPr>
        <p:blipFill>
          <a:blip r:embed="rId3">
            <a:alphaModFix/>
          </a:blip>
          <a:stretch>
            <a:fillRect/>
          </a:stretch>
        </p:blipFill>
        <p:spPr>
          <a:xfrm>
            <a:off x="8628725" y="658050"/>
            <a:ext cx="8668552" cy="8668552"/>
          </a:xfrm>
          <a:prstGeom prst="rect">
            <a:avLst/>
          </a:prstGeom>
          <a:noFill/>
          <a:ln>
            <a:noFill/>
          </a:ln>
        </p:spPr>
      </p:pic>
      <p:grpSp>
        <p:nvGrpSpPr>
          <p:cNvPr id="884" name="Google Shape;884;p27"/>
          <p:cNvGrpSpPr/>
          <p:nvPr/>
        </p:nvGrpSpPr>
        <p:grpSpPr>
          <a:xfrm>
            <a:off x="0" y="9077474"/>
            <a:ext cx="11576064" cy="1213365"/>
            <a:chOff x="0" y="-47625"/>
            <a:chExt cx="3048840" cy="319569"/>
          </a:xfrm>
        </p:grpSpPr>
        <p:sp>
          <p:nvSpPr>
            <p:cNvPr id="885" name="Google Shape;885;p27"/>
            <p:cNvSpPr/>
            <p:nvPr/>
          </p:nvSpPr>
          <p:spPr>
            <a:xfrm>
              <a:off x="0" y="0"/>
              <a:ext cx="3048840" cy="271944"/>
            </a:xfrm>
            <a:custGeom>
              <a:rect b="b" l="l" r="r" t="t"/>
              <a:pathLst>
                <a:path extrusionOk="0" h="271944" w="3048840">
                  <a:moveTo>
                    <a:pt x="0" y="0"/>
                  </a:moveTo>
                  <a:lnTo>
                    <a:pt x="3048840" y="0"/>
                  </a:lnTo>
                  <a:lnTo>
                    <a:pt x="3048840" y="271944"/>
                  </a:lnTo>
                  <a:lnTo>
                    <a:pt x="0" y="271944"/>
                  </a:lnTo>
                  <a:close/>
                </a:path>
              </a:pathLst>
            </a:custGeom>
            <a:solidFill>
              <a:srgbClr val="FFBD59"/>
            </a:solidFill>
            <a:ln>
              <a:noFill/>
            </a:ln>
          </p:spPr>
        </p:sp>
        <p:sp>
          <p:nvSpPr>
            <p:cNvPr id="886" name="Google Shape;886;p27"/>
            <p:cNvSpPr txBox="1"/>
            <p:nvPr/>
          </p:nvSpPr>
          <p:spPr>
            <a:xfrm>
              <a:off x="0" y="-47625"/>
              <a:ext cx="3048840"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7" name="Google Shape;887;p27"/>
          <p:cNvSpPr txBox="1"/>
          <p:nvPr/>
        </p:nvSpPr>
        <p:spPr>
          <a:xfrm>
            <a:off x="1028700" y="1059690"/>
            <a:ext cx="8392798"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Contact Us</a:t>
            </a:r>
            <a:endParaRPr/>
          </a:p>
        </p:txBody>
      </p:sp>
      <p:sp>
        <p:nvSpPr>
          <p:cNvPr id="888" name="Google Shape;888;p27"/>
          <p:cNvSpPr txBox="1"/>
          <p:nvPr/>
        </p:nvSpPr>
        <p:spPr>
          <a:xfrm>
            <a:off x="2058835" y="3272410"/>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123 Anywhere St., Any City,ST 12345</a:t>
            </a:r>
            <a:endParaRPr/>
          </a:p>
        </p:txBody>
      </p:sp>
      <p:sp>
        <p:nvSpPr>
          <p:cNvPr id="889" name="Google Shape;889;p27"/>
          <p:cNvSpPr txBox="1"/>
          <p:nvPr/>
        </p:nvSpPr>
        <p:spPr>
          <a:xfrm>
            <a:off x="2058835" y="4198033"/>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123-456-7890</a:t>
            </a:r>
            <a:endParaRPr/>
          </a:p>
        </p:txBody>
      </p:sp>
      <p:sp>
        <p:nvSpPr>
          <p:cNvPr id="890" name="Google Shape;890;p27"/>
          <p:cNvSpPr txBox="1"/>
          <p:nvPr/>
        </p:nvSpPr>
        <p:spPr>
          <a:xfrm>
            <a:off x="2058835" y="508659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hello@reallygreatsite.com</a:t>
            </a:r>
            <a:endParaRPr/>
          </a:p>
        </p:txBody>
      </p:sp>
      <p:sp>
        <p:nvSpPr>
          <p:cNvPr id="891" name="Google Shape;891;p27"/>
          <p:cNvSpPr txBox="1"/>
          <p:nvPr/>
        </p:nvSpPr>
        <p:spPr>
          <a:xfrm>
            <a:off x="2058835" y="6868238"/>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reallygreatsite.com</a:t>
            </a:r>
            <a:endParaRPr/>
          </a:p>
        </p:txBody>
      </p:sp>
      <p:sp>
        <p:nvSpPr>
          <p:cNvPr id="892" name="Google Shape;892;p27"/>
          <p:cNvSpPr txBox="1"/>
          <p:nvPr/>
        </p:nvSpPr>
        <p:spPr>
          <a:xfrm>
            <a:off x="2058835" y="596393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@reallygreatsite</a:t>
            </a:r>
            <a:endParaRPr/>
          </a:p>
        </p:txBody>
      </p:sp>
      <p:grpSp>
        <p:nvGrpSpPr>
          <p:cNvPr id="893" name="Google Shape;893;p27"/>
          <p:cNvGrpSpPr/>
          <p:nvPr/>
        </p:nvGrpSpPr>
        <p:grpSpPr>
          <a:xfrm>
            <a:off x="7439590" y="560845"/>
            <a:ext cx="8587196" cy="8587196"/>
            <a:chOff x="5525" y="5525"/>
            <a:chExt cx="801749" cy="801749"/>
          </a:xfrm>
        </p:grpSpPr>
        <p:sp>
          <p:nvSpPr>
            <p:cNvPr id="894" name="Google Shape;894;p27"/>
            <p:cNvSpPr/>
            <p:nvPr/>
          </p:nvSpPr>
          <p:spPr>
            <a:xfrm>
              <a:off x="5525" y="5525"/>
              <a:ext cx="801749" cy="801749"/>
            </a:xfrm>
            <a:custGeom>
              <a:rect b="b" l="l" r="r" t="t"/>
              <a:pathLst>
                <a:path extrusionOk="0" h="801749" w="801749">
                  <a:moveTo>
                    <a:pt x="410308" y="3908"/>
                  </a:moveTo>
                  <a:lnTo>
                    <a:pt x="797842" y="391442"/>
                  </a:lnTo>
                  <a:cubicBezTo>
                    <a:pt x="800344" y="393944"/>
                    <a:pt x="801750" y="397337"/>
                    <a:pt x="801750" y="400875"/>
                  </a:cubicBezTo>
                  <a:cubicBezTo>
                    <a:pt x="801750" y="404413"/>
                    <a:pt x="800344" y="407806"/>
                    <a:pt x="797842" y="410308"/>
                  </a:cubicBezTo>
                  <a:lnTo>
                    <a:pt x="410308" y="797842"/>
                  </a:lnTo>
                  <a:cubicBezTo>
                    <a:pt x="407806" y="800344"/>
                    <a:pt x="404413" y="801750"/>
                    <a:pt x="400875" y="801750"/>
                  </a:cubicBezTo>
                  <a:cubicBezTo>
                    <a:pt x="397337" y="801750"/>
                    <a:pt x="393944" y="800344"/>
                    <a:pt x="391442" y="797842"/>
                  </a:cubicBezTo>
                  <a:lnTo>
                    <a:pt x="3908" y="410308"/>
                  </a:lnTo>
                  <a:cubicBezTo>
                    <a:pt x="1406" y="407806"/>
                    <a:pt x="0" y="404413"/>
                    <a:pt x="0" y="400875"/>
                  </a:cubicBezTo>
                  <a:cubicBezTo>
                    <a:pt x="0" y="397337"/>
                    <a:pt x="1406" y="393944"/>
                    <a:pt x="3908" y="391442"/>
                  </a:cubicBezTo>
                  <a:lnTo>
                    <a:pt x="391442" y="3908"/>
                  </a:lnTo>
                  <a:cubicBezTo>
                    <a:pt x="393944" y="1406"/>
                    <a:pt x="397337" y="0"/>
                    <a:pt x="400875" y="0"/>
                  </a:cubicBezTo>
                  <a:cubicBezTo>
                    <a:pt x="404413" y="0"/>
                    <a:pt x="407806" y="1406"/>
                    <a:pt x="410308" y="3908"/>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 name="Google Shape;896;p27"/>
          <p:cNvGrpSpPr/>
          <p:nvPr/>
        </p:nvGrpSpPr>
        <p:grpSpPr>
          <a:xfrm>
            <a:off x="12002295" y="5547113"/>
            <a:ext cx="4262317" cy="4262317"/>
            <a:chOff x="8446" y="8446"/>
            <a:chExt cx="795908" cy="795908"/>
          </a:xfrm>
        </p:grpSpPr>
        <p:sp>
          <p:nvSpPr>
            <p:cNvPr id="897" name="Google Shape;897;p27"/>
            <p:cNvSpPr/>
            <p:nvPr/>
          </p:nvSpPr>
          <p:spPr>
            <a:xfrm>
              <a:off x="8446" y="8446"/>
              <a:ext cx="795908" cy="795908"/>
            </a:xfrm>
            <a:custGeom>
              <a:rect b="b" l="l" r="r" t="t"/>
              <a:pathLst>
                <a:path extrusionOk="0" h="795908" w="795908">
                  <a:moveTo>
                    <a:pt x="416819" y="10419"/>
                  </a:moveTo>
                  <a:lnTo>
                    <a:pt x="785489" y="379089"/>
                  </a:lnTo>
                  <a:cubicBezTo>
                    <a:pt x="795908" y="389508"/>
                    <a:pt x="795908" y="406400"/>
                    <a:pt x="785489" y="416819"/>
                  </a:cubicBezTo>
                  <a:lnTo>
                    <a:pt x="416819" y="785489"/>
                  </a:lnTo>
                  <a:cubicBezTo>
                    <a:pt x="406400" y="795908"/>
                    <a:pt x="389508" y="795908"/>
                    <a:pt x="379089" y="785489"/>
                  </a:cubicBezTo>
                  <a:lnTo>
                    <a:pt x="10419" y="416819"/>
                  </a:lnTo>
                  <a:cubicBezTo>
                    <a:pt x="0" y="406400"/>
                    <a:pt x="0" y="389508"/>
                    <a:pt x="10419" y="379089"/>
                  </a:cubicBezTo>
                  <a:lnTo>
                    <a:pt x="379089" y="10419"/>
                  </a:lnTo>
                  <a:cubicBezTo>
                    <a:pt x="389508" y="0"/>
                    <a:pt x="406400" y="0"/>
                    <a:pt x="416819" y="10419"/>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99" name="Google Shape;899;p27"/>
          <p:cNvPicPr preferRelativeResize="0"/>
          <p:nvPr/>
        </p:nvPicPr>
        <p:blipFill>
          <a:blip r:embed="rId4">
            <a:alphaModFix/>
          </a:blip>
          <a:stretch>
            <a:fillRect/>
          </a:stretch>
        </p:blipFill>
        <p:spPr>
          <a:xfrm>
            <a:off x="1563350" y="3301700"/>
            <a:ext cx="309050" cy="3896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903" name="Shape 903"/>
        <p:cNvGrpSpPr/>
        <p:nvPr/>
      </p:nvGrpSpPr>
      <p:grpSpPr>
        <a:xfrm>
          <a:off x="0" y="0"/>
          <a:ext cx="0" cy="0"/>
          <a:chOff x="0" y="0"/>
          <a:chExt cx="0" cy="0"/>
        </a:xfrm>
      </p:grpSpPr>
      <p:grpSp>
        <p:nvGrpSpPr>
          <p:cNvPr id="904" name="Google Shape;904;p28"/>
          <p:cNvGrpSpPr/>
          <p:nvPr/>
        </p:nvGrpSpPr>
        <p:grpSpPr>
          <a:xfrm>
            <a:off x="10145964" y="9077474"/>
            <a:ext cx="8142036" cy="1213365"/>
            <a:chOff x="0" y="-47625"/>
            <a:chExt cx="2144404" cy="319569"/>
          </a:xfrm>
        </p:grpSpPr>
        <p:sp>
          <p:nvSpPr>
            <p:cNvPr id="905" name="Google Shape;905;p28"/>
            <p:cNvSpPr/>
            <p:nvPr/>
          </p:nvSpPr>
          <p:spPr>
            <a:xfrm>
              <a:off x="0" y="0"/>
              <a:ext cx="2144404" cy="271944"/>
            </a:xfrm>
            <a:custGeom>
              <a:rect b="b" l="l" r="r" t="t"/>
              <a:pathLst>
                <a:path extrusionOk="0" h="271944" w="2144404">
                  <a:moveTo>
                    <a:pt x="0" y="0"/>
                  </a:moveTo>
                  <a:lnTo>
                    <a:pt x="2144404" y="0"/>
                  </a:lnTo>
                  <a:lnTo>
                    <a:pt x="2144404" y="271944"/>
                  </a:lnTo>
                  <a:lnTo>
                    <a:pt x="0" y="271944"/>
                  </a:lnTo>
                  <a:close/>
                </a:path>
              </a:pathLst>
            </a:custGeom>
            <a:solidFill>
              <a:srgbClr val="2235B8"/>
            </a:solidFill>
            <a:ln>
              <a:noFill/>
            </a:ln>
          </p:spPr>
        </p:sp>
        <p:sp>
          <p:nvSpPr>
            <p:cNvPr id="906" name="Google Shape;906;p28"/>
            <p:cNvSpPr txBox="1"/>
            <p:nvPr/>
          </p:nvSpPr>
          <p:spPr>
            <a:xfrm>
              <a:off x="0" y="-47625"/>
              <a:ext cx="2144404"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28"/>
          <p:cNvGrpSpPr/>
          <p:nvPr/>
        </p:nvGrpSpPr>
        <p:grpSpPr>
          <a:xfrm>
            <a:off x="0" y="9077474"/>
            <a:ext cx="10145964" cy="1213365"/>
            <a:chOff x="0" y="-47625"/>
            <a:chExt cx="2672188" cy="319569"/>
          </a:xfrm>
        </p:grpSpPr>
        <p:sp>
          <p:nvSpPr>
            <p:cNvPr id="908" name="Google Shape;908;p28"/>
            <p:cNvSpPr/>
            <p:nvPr/>
          </p:nvSpPr>
          <p:spPr>
            <a:xfrm>
              <a:off x="0" y="0"/>
              <a:ext cx="2672188" cy="271944"/>
            </a:xfrm>
            <a:custGeom>
              <a:rect b="b" l="l" r="r" t="t"/>
              <a:pathLst>
                <a:path extrusionOk="0" h="271944" w="2672188">
                  <a:moveTo>
                    <a:pt x="0" y="0"/>
                  </a:moveTo>
                  <a:lnTo>
                    <a:pt x="2672188" y="0"/>
                  </a:lnTo>
                  <a:lnTo>
                    <a:pt x="2672188" y="271944"/>
                  </a:lnTo>
                  <a:lnTo>
                    <a:pt x="0" y="271944"/>
                  </a:lnTo>
                  <a:close/>
                </a:path>
              </a:pathLst>
            </a:custGeom>
            <a:solidFill>
              <a:srgbClr val="FFBD59"/>
            </a:solidFill>
            <a:ln>
              <a:noFill/>
            </a:ln>
          </p:spPr>
        </p:sp>
        <p:sp>
          <p:nvSpPr>
            <p:cNvPr id="909" name="Google Shape;909;p28"/>
            <p:cNvSpPr txBox="1"/>
            <p:nvPr/>
          </p:nvSpPr>
          <p:spPr>
            <a:xfrm>
              <a:off x="0" y="-47625"/>
              <a:ext cx="2672188"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0" name="Google Shape;910;p28"/>
          <p:cNvSpPr/>
          <p:nvPr/>
        </p:nvSpPr>
        <p:spPr>
          <a:xfrm>
            <a:off x="15785131" y="2315638"/>
            <a:ext cx="1210344" cy="1210344"/>
          </a:xfrm>
          <a:custGeom>
            <a:rect b="b" l="l" r="r" t="t"/>
            <a:pathLst>
              <a:path extrusionOk="0" h="1210344" w="1210344">
                <a:moveTo>
                  <a:pt x="0" y="0"/>
                </a:moveTo>
                <a:lnTo>
                  <a:pt x="1210344" y="0"/>
                </a:lnTo>
                <a:lnTo>
                  <a:pt x="1210344" y="1210344"/>
                </a:lnTo>
                <a:lnTo>
                  <a:pt x="0" y="1210344"/>
                </a:lnTo>
                <a:lnTo>
                  <a:pt x="0" y="0"/>
                </a:lnTo>
                <a:close/>
              </a:path>
            </a:pathLst>
          </a:custGeom>
          <a:blipFill rotWithShape="1">
            <a:blip r:embed="rId3">
              <a:alphaModFix/>
            </a:blip>
            <a:stretch>
              <a:fillRect b="0" l="0" r="0" t="0"/>
            </a:stretch>
          </a:blipFill>
          <a:ln>
            <a:noFill/>
          </a:ln>
        </p:spPr>
      </p:sp>
      <p:sp>
        <p:nvSpPr>
          <p:cNvPr id="911" name="Google Shape;911;p28"/>
          <p:cNvSpPr/>
          <p:nvPr/>
        </p:nvSpPr>
        <p:spPr>
          <a:xfrm>
            <a:off x="14138627" y="4178862"/>
            <a:ext cx="967377" cy="967377"/>
          </a:xfrm>
          <a:custGeom>
            <a:rect b="b" l="l" r="r" t="t"/>
            <a:pathLst>
              <a:path extrusionOk="0" h="967377" w="967377">
                <a:moveTo>
                  <a:pt x="0" y="0"/>
                </a:moveTo>
                <a:lnTo>
                  <a:pt x="967377" y="0"/>
                </a:lnTo>
                <a:lnTo>
                  <a:pt x="967377" y="967377"/>
                </a:lnTo>
                <a:lnTo>
                  <a:pt x="0" y="967377"/>
                </a:lnTo>
                <a:lnTo>
                  <a:pt x="0" y="0"/>
                </a:lnTo>
                <a:close/>
              </a:path>
            </a:pathLst>
          </a:custGeom>
          <a:blipFill rotWithShape="1">
            <a:blip r:embed="rId4">
              <a:alphaModFix/>
            </a:blip>
            <a:stretch>
              <a:fillRect b="0" l="0" r="0" t="0"/>
            </a:stretch>
          </a:blipFill>
          <a:ln>
            <a:noFill/>
          </a:ln>
        </p:spPr>
      </p:sp>
      <p:sp>
        <p:nvSpPr>
          <p:cNvPr id="912" name="Google Shape;912;p28"/>
          <p:cNvSpPr/>
          <p:nvPr/>
        </p:nvSpPr>
        <p:spPr>
          <a:xfrm>
            <a:off x="12284366" y="5804813"/>
            <a:ext cx="989277" cy="989277"/>
          </a:xfrm>
          <a:custGeom>
            <a:rect b="b" l="l" r="r" t="t"/>
            <a:pathLst>
              <a:path extrusionOk="0" h="989277" w="989277">
                <a:moveTo>
                  <a:pt x="0" y="0"/>
                </a:moveTo>
                <a:lnTo>
                  <a:pt x="989277" y="0"/>
                </a:lnTo>
                <a:lnTo>
                  <a:pt x="989277" y="989278"/>
                </a:lnTo>
                <a:lnTo>
                  <a:pt x="0" y="989278"/>
                </a:lnTo>
                <a:lnTo>
                  <a:pt x="0" y="0"/>
                </a:lnTo>
                <a:close/>
              </a:path>
            </a:pathLst>
          </a:custGeom>
          <a:blipFill rotWithShape="1">
            <a:blip r:embed="rId5">
              <a:alphaModFix/>
            </a:blip>
            <a:stretch>
              <a:fillRect b="0" l="0" r="0" t="0"/>
            </a:stretch>
          </a:blipFill>
          <a:ln>
            <a:noFill/>
          </a:ln>
        </p:spPr>
      </p:sp>
      <p:sp>
        <p:nvSpPr>
          <p:cNvPr id="913" name="Google Shape;913;p28"/>
          <p:cNvSpPr/>
          <p:nvPr/>
        </p:nvSpPr>
        <p:spPr>
          <a:xfrm>
            <a:off x="15816737" y="5798551"/>
            <a:ext cx="1147131" cy="1147131"/>
          </a:xfrm>
          <a:custGeom>
            <a:rect b="b" l="l" r="r" t="t"/>
            <a:pathLst>
              <a:path extrusionOk="0" h="1147131" w="1147131">
                <a:moveTo>
                  <a:pt x="0" y="0"/>
                </a:moveTo>
                <a:lnTo>
                  <a:pt x="1147131" y="0"/>
                </a:lnTo>
                <a:lnTo>
                  <a:pt x="1147131" y="1147131"/>
                </a:lnTo>
                <a:lnTo>
                  <a:pt x="0" y="1147131"/>
                </a:lnTo>
                <a:lnTo>
                  <a:pt x="0" y="0"/>
                </a:lnTo>
                <a:close/>
              </a:path>
            </a:pathLst>
          </a:custGeom>
          <a:blipFill rotWithShape="1">
            <a:blip r:embed="rId6">
              <a:alphaModFix/>
            </a:blip>
            <a:stretch>
              <a:fillRect b="0" l="0" r="0" t="0"/>
            </a:stretch>
          </a:blipFill>
          <a:ln>
            <a:noFill/>
          </a:ln>
        </p:spPr>
      </p:sp>
      <p:sp>
        <p:nvSpPr>
          <p:cNvPr id="914" name="Google Shape;914;p28"/>
          <p:cNvSpPr/>
          <p:nvPr/>
        </p:nvSpPr>
        <p:spPr>
          <a:xfrm>
            <a:off x="15833292" y="4083364"/>
            <a:ext cx="1114022" cy="1114022"/>
          </a:xfrm>
          <a:custGeom>
            <a:rect b="b" l="l" r="r" t="t"/>
            <a:pathLst>
              <a:path extrusionOk="0" h="1114022" w="1114022">
                <a:moveTo>
                  <a:pt x="0" y="0"/>
                </a:moveTo>
                <a:lnTo>
                  <a:pt x="1114022" y="0"/>
                </a:lnTo>
                <a:lnTo>
                  <a:pt x="1114022" y="1114022"/>
                </a:lnTo>
                <a:lnTo>
                  <a:pt x="0" y="1114022"/>
                </a:lnTo>
                <a:lnTo>
                  <a:pt x="0" y="0"/>
                </a:lnTo>
                <a:close/>
              </a:path>
            </a:pathLst>
          </a:custGeom>
          <a:blipFill rotWithShape="1">
            <a:blip r:embed="rId7">
              <a:alphaModFix/>
            </a:blip>
            <a:stretch>
              <a:fillRect b="0" l="0" r="0" t="0"/>
            </a:stretch>
          </a:blipFill>
          <a:ln>
            <a:noFill/>
          </a:ln>
        </p:spPr>
      </p:sp>
      <p:sp>
        <p:nvSpPr>
          <p:cNvPr id="915" name="Google Shape;915;p28"/>
          <p:cNvSpPr/>
          <p:nvPr/>
        </p:nvSpPr>
        <p:spPr>
          <a:xfrm>
            <a:off x="10145964" y="2070676"/>
            <a:ext cx="1742730" cy="1742730"/>
          </a:xfrm>
          <a:custGeom>
            <a:rect b="b" l="l" r="r" t="t"/>
            <a:pathLst>
              <a:path extrusionOk="0" h="1742730" w="1742730">
                <a:moveTo>
                  <a:pt x="0" y="0"/>
                </a:moveTo>
                <a:lnTo>
                  <a:pt x="1742731" y="0"/>
                </a:lnTo>
                <a:lnTo>
                  <a:pt x="1742731" y="1742730"/>
                </a:lnTo>
                <a:lnTo>
                  <a:pt x="0" y="1742730"/>
                </a:lnTo>
                <a:lnTo>
                  <a:pt x="0" y="0"/>
                </a:lnTo>
                <a:close/>
              </a:path>
            </a:pathLst>
          </a:custGeom>
          <a:blipFill rotWithShape="1">
            <a:blip r:embed="rId8">
              <a:alphaModFix/>
            </a:blip>
            <a:stretch>
              <a:fillRect b="0" l="0" r="0" t="0"/>
            </a:stretch>
          </a:blipFill>
          <a:ln>
            <a:noFill/>
          </a:ln>
        </p:spPr>
      </p:sp>
      <p:sp>
        <p:nvSpPr>
          <p:cNvPr id="916" name="Google Shape;916;p28"/>
          <p:cNvSpPr/>
          <p:nvPr/>
        </p:nvSpPr>
        <p:spPr>
          <a:xfrm>
            <a:off x="8589177" y="5922547"/>
            <a:ext cx="1033380" cy="1033380"/>
          </a:xfrm>
          <a:custGeom>
            <a:rect b="b" l="l" r="r" t="t"/>
            <a:pathLst>
              <a:path extrusionOk="0" h="1033380" w="1033380">
                <a:moveTo>
                  <a:pt x="0" y="0"/>
                </a:moveTo>
                <a:lnTo>
                  <a:pt x="1033380" y="0"/>
                </a:lnTo>
                <a:lnTo>
                  <a:pt x="1033380" y="1033380"/>
                </a:lnTo>
                <a:lnTo>
                  <a:pt x="0" y="1033380"/>
                </a:lnTo>
                <a:lnTo>
                  <a:pt x="0" y="0"/>
                </a:lnTo>
                <a:close/>
              </a:path>
            </a:pathLst>
          </a:custGeom>
          <a:blipFill rotWithShape="1">
            <a:blip r:embed="rId9">
              <a:alphaModFix/>
            </a:blip>
            <a:stretch>
              <a:fillRect b="0" l="0" r="0" t="0"/>
            </a:stretch>
          </a:blipFill>
          <a:ln>
            <a:noFill/>
          </a:ln>
        </p:spPr>
      </p:sp>
      <p:sp>
        <p:nvSpPr>
          <p:cNvPr id="917" name="Google Shape;917;p28"/>
          <p:cNvSpPr/>
          <p:nvPr/>
        </p:nvSpPr>
        <p:spPr>
          <a:xfrm>
            <a:off x="10548374" y="5830496"/>
            <a:ext cx="937912" cy="937912"/>
          </a:xfrm>
          <a:custGeom>
            <a:rect b="b" l="l" r="r" t="t"/>
            <a:pathLst>
              <a:path extrusionOk="0" h="937912" w="937912">
                <a:moveTo>
                  <a:pt x="0" y="0"/>
                </a:moveTo>
                <a:lnTo>
                  <a:pt x="937911" y="0"/>
                </a:lnTo>
                <a:lnTo>
                  <a:pt x="937911" y="937912"/>
                </a:lnTo>
                <a:lnTo>
                  <a:pt x="0" y="937912"/>
                </a:lnTo>
                <a:lnTo>
                  <a:pt x="0" y="0"/>
                </a:lnTo>
                <a:close/>
              </a:path>
            </a:pathLst>
          </a:custGeom>
          <a:blipFill rotWithShape="1">
            <a:blip r:embed="rId10">
              <a:alphaModFix/>
            </a:blip>
            <a:stretch>
              <a:fillRect b="0" l="0" r="0" t="0"/>
            </a:stretch>
          </a:blipFill>
          <a:ln>
            <a:noFill/>
          </a:ln>
        </p:spPr>
      </p:sp>
      <p:sp>
        <p:nvSpPr>
          <p:cNvPr id="918" name="Google Shape;918;p28"/>
          <p:cNvSpPr/>
          <p:nvPr/>
        </p:nvSpPr>
        <p:spPr>
          <a:xfrm>
            <a:off x="10454777" y="4099053"/>
            <a:ext cx="1125104" cy="1125104"/>
          </a:xfrm>
          <a:custGeom>
            <a:rect b="b" l="l" r="r" t="t"/>
            <a:pathLst>
              <a:path extrusionOk="0" h="1125104" w="1125104">
                <a:moveTo>
                  <a:pt x="0" y="0"/>
                </a:moveTo>
                <a:lnTo>
                  <a:pt x="1125105" y="0"/>
                </a:lnTo>
                <a:lnTo>
                  <a:pt x="1125105" y="1125104"/>
                </a:lnTo>
                <a:lnTo>
                  <a:pt x="0" y="1125104"/>
                </a:lnTo>
                <a:lnTo>
                  <a:pt x="0" y="0"/>
                </a:lnTo>
                <a:close/>
              </a:path>
            </a:pathLst>
          </a:custGeom>
          <a:blipFill rotWithShape="1">
            <a:blip r:embed="rId11">
              <a:alphaModFix/>
            </a:blip>
            <a:stretch>
              <a:fillRect b="0" l="0" r="0" t="0"/>
            </a:stretch>
          </a:blipFill>
          <a:ln>
            <a:noFill/>
          </a:ln>
        </p:spPr>
      </p:sp>
      <p:sp>
        <p:nvSpPr>
          <p:cNvPr id="919" name="Google Shape;919;p28"/>
          <p:cNvSpPr/>
          <p:nvPr/>
        </p:nvSpPr>
        <p:spPr>
          <a:xfrm>
            <a:off x="13977031" y="5655114"/>
            <a:ext cx="1290568" cy="1290568"/>
          </a:xfrm>
          <a:custGeom>
            <a:rect b="b" l="l" r="r" t="t"/>
            <a:pathLst>
              <a:path extrusionOk="0" h="1290568" w="1290568">
                <a:moveTo>
                  <a:pt x="0" y="0"/>
                </a:moveTo>
                <a:lnTo>
                  <a:pt x="1290568" y="0"/>
                </a:lnTo>
                <a:lnTo>
                  <a:pt x="1290568" y="1290568"/>
                </a:lnTo>
                <a:lnTo>
                  <a:pt x="0" y="1290568"/>
                </a:lnTo>
                <a:lnTo>
                  <a:pt x="0" y="0"/>
                </a:lnTo>
                <a:close/>
              </a:path>
            </a:pathLst>
          </a:custGeom>
          <a:blipFill rotWithShape="1">
            <a:blip r:embed="rId12">
              <a:alphaModFix/>
            </a:blip>
            <a:stretch>
              <a:fillRect b="0" l="0" r="0" t="0"/>
            </a:stretch>
          </a:blipFill>
          <a:ln>
            <a:noFill/>
          </a:ln>
        </p:spPr>
      </p:sp>
      <p:sp>
        <p:nvSpPr>
          <p:cNvPr id="920" name="Google Shape;920;p28"/>
          <p:cNvSpPr/>
          <p:nvPr/>
        </p:nvSpPr>
        <p:spPr>
          <a:xfrm>
            <a:off x="14048412" y="7382910"/>
            <a:ext cx="1147807" cy="1147807"/>
          </a:xfrm>
          <a:custGeom>
            <a:rect b="b" l="l" r="r" t="t"/>
            <a:pathLst>
              <a:path extrusionOk="0" h="1147807" w="1147807">
                <a:moveTo>
                  <a:pt x="0" y="0"/>
                </a:moveTo>
                <a:lnTo>
                  <a:pt x="1147807" y="0"/>
                </a:lnTo>
                <a:lnTo>
                  <a:pt x="1147807" y="1147808"/>
                </a:lnTo>
                <a:lnTo>
                  <a:pt x="0" y="1147808"/>
                </a:lnTo>
                <a:lnTo>
                  <a:pt x="0" y="0"/>
                </a:lnTo>
                <a:close/>
              </a:path>
            </a:pathLst>
          </a:custGeom>
          <a:blipFill rotWithShape="1">
            <a:blip r:embed="rId13">
              <a:alphaModFix/>
            </a:blip>
            <a:stretch>
              <a:fillRect b="0" l="0" r="0" t="0"/>
            </a:stretch>
          </a:blipFill>
          <a:ln>
            <a:noFill/>
          </a:ln>
        </p:spPr>
      </p:sp>
      <p:sp>
        <p:nvSpPr>
          <p:cNvPr id="921" name="Google Shape;921;p28"/>
          <p:cNvSpPr/>
          <p:nvPr/>
        </p:nvSpPr>
        <p:spPr>
          <a:xfrm>
            <a:off x="12245000" y="7421864"/>
            <a:ext cx="1068009" cy="1068009"/>
          </a:xfrm>
          <a:custGeom>
            <a:rect b="b" l="l" r="r" t="t"/>
            <a:pathLst>
              <a:path extrusionOk="0" h="1068009" w="1068009">
                <a:moveTo>
                  <a:pt x="0" y="0"/>
                </a:moveTo>
                <a:lnTo>
                  <a:pt x="1068009" y="0"/>
                </a:lnTo>
                <a:lnTo>
                  <a:pt x="1068009" y="1068009"/>
                </a:lnTo>
                <a:lnTo>
                  <a:pt x="0" y="1068009"/>
                </a:lnTo>
                <a:lnTo>
                  <a:pt x="0" y="0"/>
                </a:lnTo>
                <a:close/>
              </a:path>
            </a:pathLst>
          </a:custGeom>
          <a:blipFill rotWithShape="1">
            <a:blip r:embed="rId14">
              <a:alphaModFix/>
            </a:blip>
            <a:stretch>
              <a:fillRect b="0" l="0" r="0" t="0"/>
            </a:stretch>
          </a:blipFill>
          <a:ln>
            <a:noFill/>
          </a:ln>
        </p:spPr>
      </p:sp>
      <p:sp>
        <p:nvSpPr>
          <p:cNvPr id="922" name="Google Shape;922;p28"/>
          <p:cNvSpPr/>
          <p:nvPr/>
        </p:nvSpPr>
        <p:spPr>
          <a:xfrm>
            <a:off x="10382905" y="7321444"/>
            <a:ext cx="1268848" cy="1268848"/>
          </a:xfrm>
          <a:custGeom>
            <a:rect b="b" l="l" r="r" t="t"/>
            <a:pathLst>
              <a:path extrusionOk="0" h="1268848" w="1268848">
                <a:moveTo>
                  <a:pt x="0" y="0"/>
                </a:moveTo>
                <a:lnTo>
                  <a:pt x="1268848" y="0"/>
                </a:lnTo>
                <a:lnTo>
                  <a:pt x="1268848" y="1268848"/>
                </a:lnTo>
                <a:lnTo>
                  <a:pt x="0" y="1268848"/>
                </a:lnTo>
                <a:lnTo>
                  <a:pt x="0" y="0"/>
                </a:lnTo>
                <a:close/>
              </a:path>
            </a:pathLst>
          </a:custGeom>
          <a:blipFill rotWithShape="1">
            <a:blip r:embed="rId15">
              <a:alphaModFix/>
            </a:blip>
            <a:stretch>
              <a:fillRect b="0" l="0" r="0" t="0"/>
            </a:stretch>
          </a:blipFill>
          <a:ln>
            <a:noFill/>
          </a:ln>
        </p:spPr>
      </p:sp>
      <p:sp>
        <p:nvSpPr>
          <p:cNvPr id="923" name="Google Shape;923;p28"/>
          <p:cNvSpPr txBox="1"/>
          <p:nvPr/>
        </p:nvSpPr>
        <p:spPr>
          <a:xfrm>
            <a:off x="1028700" y="775276"/>
            <a:ext cx="8502602" cy="1362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999" u="none" cap="none" strike="noStrike">
                <a:solidFill>
                  <a:srgbClr val="2235B8"/>
                </a:solidFill>
                <a:latin typeface="Merriweather"/>
                <a:ea typeface="Merriweather"/>
                <a:cs typeface="Merriweather"/>
                <a:sym typeface="Merriweather"/>
              </a:rPr>
              <a:t>Resource Page</a:t>
            </a:r>
            <a:endParaRPr/>
          </a:p>
        </p:txBody>
      </p:sp>
      <p:sp>
        <p:nvSpPr>
          <p:cNvPr id="924" name="Google Shape;924;p28"/>
          <p:cNvSpPr txBox="1"/>
          <p:nvPr/>
        </p:nvSpPr>
        <p:spPr>
          <a:xfrm>
            <a:off x="1028700" y="2746025"/>
            <a:ext cx="59856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Barlow"/>
                <a:ea typeface="Barlow"/>
                <a:cs typeface="Barlow"/>
                <a:sym typeface="Barlow"/>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rPr b="0" i="0" lang="en-US" sz="2400" u="none" cap="none" strike="noStrike">
                <a:solidFill>
                  <a:srgbClr val="000000"/>
                </a:solidFill>
                <a:latin typeface="Barlow"/>
                <a:ea typeface="Barlow"/>
                <a:cs typeface="Barlow"/>
                <a:sym typeface="Barlow"/>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Barlow"/>
              <a:ea typeface="Barlow"/>
              <a:cs typeface="Barlow"/>
              <a:sym typeface="Barlow"/>
            </a:endParaRPr>
          </a:p>
          <a:p>
            <a:pPr indent="0" lvl="0" marL="0" marR="0" rtl="0" algn="l">
              <a:lnSpc>
                <a:spcPct val="115000"/>
              </a:lnSpc>
              <a:spcBef>
                <a:spcPts val="0"/>
              </a:spcBef>
              <a:spcAft>
                <a:spcPts val="0"/>
              </a:spcAft>
              <a:buNone/>
            </a:pPr>
            <a:r>
              <a:rPr b="0" i="0" lang="en-US" sz="2400" u="none" cap="none" strike="noStrike">
                <a:solidFill>
                  <a:srgbClr val="000000"/>
                </a:solidFill>
                <a:latin typeface="Barlow"/>
                <a:ea typeface="Barlow"/>
                <a:cs typeface="Barlow"/>
                <a:sym typeface="Barlow"/>
              </a:rPr>
              <a:t>Don't forget to delete this page before presenting. </a:t>
            </a:r>
            <a:endParaRPr/>
          </a:p>
        </p:txBody>
      </p:sp>
      <p:sp>
        <p:nvSpPr>
          <p:cNvPr id="925" name="Google Shape;925;p28"/>
          <p:cNvSpPr txBox="1"/>
          <p:nvPr/>
        </p:nvSpPr>
        <p:spPr>
          <a:xfrm>
            <a:off x="1028700" y="4038187"/>
            <a:ext cx="55332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Barlow"/>
                <a:ea typeface="Barlow"/>
                <a:cs typeface="Barlow"/>
                <a:sym typeface="Barlow"/>
              </a:rPr>
              <a:t>This presentation template uses the following free fonts:</a:t>
            </a:r>
            <a:endParaRPr/>
          </a:p>
        </p:txBody>
      </p:sp>
      <p:sp>
        <p:nvSpPr>
          <p:cNvPr id="926" name="Google Shape;926;p28"/>
          <p:cNvSpPr txBox="1"/>
          <p:nvPr/>
        </p:nvSpPr>
        <p:spPr>
          <a:xfrm>
            <a:off x="1028700" y="5146254"/>
            <a:ext cx="59856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000000"/>
              </a:buClr>
              <a:buSzPts val="2400"/>
              <a:buFont typeface="Barlow"/>
              <a:buAutoNum type="arabicPeriod"/>
            </a:pPr>
            <a:r>
              <a:rPr b="0" i="0" lang="en-US" sz="2400" u="none" cap="none" strike="noStrike">
                <a:solidFill>
                  <a:srgbClr val="000000"/>
                </a:solidFill>
                <a:latin typeface="Barlow"/>
                <a:ea typeface="Barlow"/>
                <a:cs typeface="Barlow"/>
                <a:sym typeface="Barlow"/>
              </a:rPr>
              <a:t>Titles: Merriweather</a:t>
            </a:r>
            <a:endParaRPr/>
          </a:p>
          <a:p>
            <a:pPr indent="-259079" lvl="1" marL="518160" marR="0" rtl="0" algn="l">
              <a:lnSpc>
                <a:spcPct val="115000"/>
              </a:lnSpc>
              <a:spcBef>
                <a:spcPts val="0"/>
              </a:spcBef>
              <a:spcAft>
                <a:spcPts val="0"/>
              </a:spcAft>
              <a:buClr>
                <a:srgbClr val="000000"/>
              </a:buClr>
              <a:buSzPts val="2400"/>
              <a:buFont typeface="Barlow"/>
              <a:buAutoNum type="arabicPeriod"/>
            </a:pPr>
            <a:r>
              <a:rPr b="0" i="0" lang="en-US" sz="2400" u="none" cap="none" strike="noStrike">
                <a:solidFill>
                  <a:srgbClr val="000000"/>
                </a:solidFill>
                <a:latin typeface="Barlow"/>
                <a:ea typeface="Barlow"/>
                <a:cs typeface="Barlow"/>
                <a:sym typeface="Barlow"/>
              </a:rPr>
              <a:t>Headers: DM Sans</a:t>
            </a:r>
            <a:endParaRPr/>
          </a:p>
          <a:p>
            <a:pPr indent="-259079" lvl="1" marL="518160" marR="0" rtl="0" algn="l">
              <a:lnSpc>
                <a:spcPct val="115000"/>
              </a:lnSpc>
              <a:spcBef>
                <a:spcPts val="0"/>
              </a:spcBef>
              <a:spcAft>
                <a:spcPts val="0"/>
              </a:spcAft>
              <a:buClr>
                <a:srgbClr val="000000"/>
              </a:buClr>
              <a:buSzPts val="2400"/>
              <a:buFont typeface="Barlow"/>
              <a:buAutoNum type="arabicPeriod"/>
            </a:pPr>
            <a:r>
              <a:rPr b="0" i="0" lang="en-US" sz="2400" u="none" cap="none" strike="noStrike">
                <a:solidFill>
                  <a:srgbClr val="000000"/>
                </a:solidFill>
                <a:latin typeface="Barlow"/>
                <a:ea typeface="Barlow"/>
                <a:cs typeface="Barlow"/>
                <a:sym typeface="Barlow"/>
              </a:rPr>
              <a:t>Body Copy: Barlow</a:t>
            </a:r>
            <a:endParaRPr/>
          </a:p>
        </p:txBody>
      </p:sp>
      <p:grpSp>
        <p:nvGrpSpPr>
          <p:cNvPr id="927" name="Google Shape;927;p28"/>
          <p:cNvGrpSpPr/>
          <p:nvPr/>
        </p:nvGrpSpPr>
        <p:grpSpPr>
          <a:xfrm>
            <a:off x="16228476" y="513949"/>
            <a:ext cx="1235371" cy="1029501"/>
            <a:chOff x="78907" y="78907"/>
            <a:chExt cx="1647161" cy="1372668"/>
          </a:xfrm>
        </p:grpSpPr>
        <p:grpSp>
          <p:nvGrpSpPr>
            <p:cNvPr id="928" name="Google Shape;928;p28"/>
            <p:cNvGrpSpPr/>
            <p:nvPr/>
          </p:nvGrpSpPr>
          <p:grpSpPr>
            <a:xfrm>
              <a:off x="78907" y="742549"/>
              <a:ext cx="709026" cy="709026"/>
              <a:chOff x="73988" y="73988"/>
              <a:chExt cx="664823" cy="664823"/>
            </a:xfrm>
          </p:grpSpPr>
          <p:sp>
            <p:nvSpPr>
              <p:cNvPr id="929" name="Google Shape;929;p2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1" name="Google Shape;931;p28"/>
            <p:cNvGrpSpPr/>
            <p:nvPr/>
          </p:nvGrpSpPr>
          <p:grpSpPr>
            <a:xfrm>
              <a:off x="1017042" y="742549"/>
              <a:ext cx="709026" cy="709026"/>
              <a:chOff x="73988" y="73988"/>
              <a:chExt cx="664823" cy="664823"/>
            </a:xfrm>
          </p:grpSpPr>
          <p:sp>
            <p:nvSpPr>
              <p:cNvPr id="932" name="Google Shape;932;p2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4" name="Google Shape;934;p28"/>
            <p:cNvGrpSpPr/>
            <p:nvPr/>
          </p:nvGrpSpPr>
          <p:grpSpPr>
            <a:xfrm>
              <a:off x="537728" y="78907"/>
              <a:ext cx="709026" cy="709026"/>
              <a:chOff x="73988" y="73988"/>
              <a:chExt cx="664823" cy="664823"/>
            </a:xfrm>
          </p:grpSpPr>
          <p:sp>
            <p:nvSpPr>
              <p:cNvPr id="935" name="Google Shape;935;p2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37" name="Google Shape;937;p28"/>
          <p:cNvPicPr preferRelativeResize="0"/>
          <p:nvPr/>
        </p:nvPicPr>
        <p:blipFill>
          <a:blip r:embed="rId16">
            <a:alphaModFix/>
          </a:blip>
          <a:stretch>
            <a:fillRect/>
          </a:stretch>
        </p:blipFill>
        <p:spPr>
          <a:xfrm>
            <a:off x="8526825" y="2489137"/>
            <a:ext cx="1235375" cy="1235375"/>
          </a:xfrm>
          <a:prstGeom prst="rect">
            <a:avLst/>
          </a:prstGeom>
          <a:noFill/>
          <a:ln>
            <a:noFill/>
          </a:ln>
        </p:spPr>
      </p:pic>
      <p:pic>
        <p:nvPicPr>
          <p:cNvPr id="938" name="Google Shape;938;p28"/>
          <p:cNvPicPr preferRelativeResize="0"/>
          <p:nvPr/>
        </p:nvPicPr>
        <p:blipFill>
          <a:blip r:embed="rId17">
            <a:alphaModFix/>
          </a:blip>
          <a:stretch>
            <a:fillRect/>
          </a:stretch>
        </p:blipFill>
        <p:spPr>
          <a:xfrm>
            <a:off x="12187900" y="2434925"/>
            <a:ext cx="1125100" cy="1125100"/>
          </a:xfrm>
          <a:prstGeom prst="rect">
            <a:avLst/>
          </a:prstGeom>
          <a:noFill/>
          <a:ln>
            <a:noFill/>
          </a:ln>
        </p:spPr>
      </p:pic>
      <p:pic>
        <p:nvPicPr>
          <p:cNvPr id="939" name="Google Shape;939;p28"/>
          <p:cNvPicPr preferRelativeResize="0"/>
          <p:nvPr/>
        </p:nvPicPr>
        <p:blipFill>
          <a:blip r:embed="rId18">
            <a:alphaModFix/>
          </a:blip>
          <a:stretch>
            <a:fillRect/>
          </a:stretch>
        </p:blipFill>
        <p:spPr>
          <a:xfrm>
            <a:off x="13837150" y="2363050"/>
            <a:ext cx="1268850" cy="1268850"/>
          </a:xfrm>
          <a:prstGeom prst="rect">
            <a:avLst/>
          </a:prstGeom>
          <a:noFill/>
          <a:ln>
            <a:noFill/>
          </a:ln>
        </p:spPr>
      </p:pic>
      <p:pic>
        <p:nvPicPr>
          <p:cNvPr id="940" name="Google Shape;940;p28"/>
          <p:cNvPicPr preferRelativeResize="0"/>
          <p:nvPr/>
        </p:nvPicPr>
        <p:blipFill>
          <a:blip r:embed="rId19">
            <a:alphaModFix/>
          </a:blip>
          <a:stretch>
            <a:fillRect/>
          </a:stretch>
        </p:blipFill>
        <p:spPr>
          <a:xfrm>
            <a:off x="8589175" y="4098575"/>
            <a:ext cx="1268850" cy="1262628"/>
          </a:xfrm>
          <a:prstGeom prst="rect">
            <a:avLst/>
          </a:prstGeom>
          <a:noFill/>
          <a:ln>
            <a:noFill/>
          </a:ln>
        </p:spPr>
      </p:pic>
      <p:pic>
        <p:nvPicPr>
          <p:cNvPr id="941" name="Google Shape;941;p28"/>
          <p:cNvPicPr preferRelativeResize="0"/>
          <p:nvPr/>
        </p:nvPicPr>
        <p:blipFill>
          <a:blip r:embed="rId20">
            <a:alphaModFix/>
          </a:blip>
          <a:stretch>
            <a:fillRect/>
          </a:stretch>
        </p:blipFill>
        <p:spPr>
          <a:xfrm>
            <a:off x="12064296" y="3967734"/>
            <a:ext cx="1429400" cy="1429400"/>
          </a:xfrm>
          <a:prstGeom prst="rect">
            <a:avLst/>
          </a:prstGeom>
          <a:noFill/>
          <a:ln>
            <a:noFill/>
          </a:ln>
        </p:spPr>
      </p:pic>
      <p:pic>
        <p:nvPicPr>
          <p:cNvPr id="942" name="Google Shape;942;p28"/>
          <p:cNvPicPr preferRelativeResize="0"/>
          <p:nvPr/>
        </p:nvPicPr>
        <p:blipFill>
          <a:blip r:embed="rId21">
            <a:alphaModFix/>
          </a:blip>
          <a:stretch>
            <a:fillRect/>
          </a:stretch>
        </p:blipFill>
        <p:spPr>
          <a:xfrm>
            <a:off x="8570933" y="7309739"/>
            <a:ext cx="1147150" cy="1153156"/>
          </a:xfrm>
          <a:prstGeom prst="rect">
            <a:avLst/>
          </a:prstGeom>
          <a:noFill/>
          <a:ln>
            <a:noFill/>
          </a:ln>
        </p:spPr>
      </p:pic>
      <p:pic>
        <p:nvPicPr>
          <p:cNvPr id="943" name="Google Shape;943;p28"/>
          <p:cNvPicPr preferRelativeResize="0"/>
          <p:nvPr/>
        </p:nvPicPr>
        <p:blipFill>
          <a:blip r:embed="rId22">
            <a:alphaModFix/>
          </a:blip>
          <a:stretch>
            <a:fillRect/>
          </a:stretch>
        </p:blipFill>
        <p:spPr>
          <a:xfrm>
            <a:off x="15583900" y="7137237"/>
            <a:ext cx="1498175" cy="1498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947" name="Shape 947"/>
        <p:cNvGrpSpPr/>
        <p:nvPr/>
      </p:nvGrpSpPr>
      <p:grpSpPr>
        <a:xfrm>
          <a:off x="0" y="0"/>
          <a:ext cx="0" cy="0"/>
          <a:chOff x="0" y="0"/>
          <a:chExt cx="0" cy="0"/>
        </a:xfrm>
      </p:grpSpPr>
      <p:sp>
        <p:nvSpPr>
          <p:cNvPr id="948" name="Google Shape;948;p29"/>
          <p:cNvSpPr txBox="1"/>
          <p:nvPr/>
        </p:nvSpPr>
        <p:spPr>
          <a:xfrm>
            <a:off x="5555338" y="1015303"/>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Credits</a:t>
            </a:r>
            <a:endParaRPr/>
          </a:p>
        </p:txBody>
      </p:sp>
      <p:sp>
        <p:nvSpPr>
          <p:cNvPr id="949" name="Google Shape;949;p29"/>
          <p:cNvSpPr txBox="1"/>
          <p:nvPr/>
        </p:nvSpPr>
        <p:spPr>
          <a:xfrm>
            <a:off x="3238810" y="4933601"/>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DM Sans"/>
                <a:ea typeface="DM Sans"/>
                <a:cs typeface="DM Sans"/>
                <a:sym typeface="DM Sans"/>
              </a:rPr>
              <a:t>This presentation template is free for everyone to use thanks to the following:</a:t>
            </a:r>
            <a:endParaRPr/>
          </a:p>
        </p:txBody>
      </p:sp>
      <p:sp>
        <p:nvSpPr>
          <p:cNvPr id="950" name="Google Shape;950;p29"/>
          <p:cNvSpPr txBox="1"/>
          <p:nvPr/>
        </p:nvSpPr>
        <p:spPr>
          <a:xfrm>
            <a:off x="2818025" y="6660166"/>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Pexels for the photos</a:t>
            </a:r>
            <a:endParaRPr/>
          </a:p>
        </p:txBody>
      </p:sp>
      <p:sp>
        <p:nvSpPr>
          <p:cNvPr id="951" name="Google Shape;951;p29"/>
          <p:cNvSpPr txBox="1"/>
          <p:nvPr/>
        </p:nvSpPr>
        <p:spPr>
          <a:xfrm>
            <a:off x="2818025" y="7850791"/>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DM Sans"/>
                <a:ea typeface="DM Sans"/>
                <a:cs typeface="DM Sans"/>
                <a:sym typeface="DM Sans"/>
              </a:rPr>
              <a:t>Happy designing! </a:t>
            </a:r>
            <a:endParaRPr/>
          </a:p>
        </p:txBody>
      </p:sp>
      <p:grpSp>
        <p:nvGrpSpPr>
          <p:cNvPr id="952" name="Google Shape;952;p29"/>
          <p:cNvGrpSpPr/>
          <p:nvPr/>
        </p:nvGrpSpPr>
        <p:grpSpPr>
          <a:xfrm>
            <a:off x="6630000" y="9077474"/>
            <a:ext cx="11658000" cy="1213365"/>
            <a:chOff x="0" y="-47625"/>
            <a:chExt cx="3070420" cy="319569"/>
          </a:xfrm>
        </p:grpSpPr>
        <p:sp>
          <p:nvSpPr>
            <p:cNvPr id="953" name="Google Shape;953;p29"/>
            <p:cNvSpPr/>
            <p:nvPr/>
          </p:nvSpPr>
          <p:spPr>
            <a:xfrm>
              <a:off x="0" y="0"/>
              <a:ext cx="3070420" cy="271944"/>
            </a:xfrm>
            <a:custGeom>
              <a:rect b="b" l="l" r="r" t="t"/>
              <a:pathLst>
                <a:path extrusionOk="0" h="271944" w="3070420">
                  <a:moveTo>
                    <a:pt x="0" y="0"/>
                  </a:moveTo>
                  <a:lnTo>
                    <a:pt x="3070420" y="0"/>
                  </a:lnTo>
                  <a:lnTo>
                    <a:pt x="3070420" y="271944"/>
                  </a:lnTo>
                  <a:lnTo>
                    <a:pt x="0" y="271944"/>
                  </a:lnTo>
                  <a:close/>
                </a:path>
              </a:pathLst>
            </a:custGeom>
            <a:solidFill>
              <a:srgbClr val="2235B8"/>
            </a:solidFill>
            <a:ln>
              <a:noFill/>
            </a:ln>
          </p:spPr>
        </p:sp>
        <p:sp>
          <p:nvSpPr>
            <p:cNvPr id="954" name="Google Shape;954;p29"/>
            <p:cNvSpPr txBox="1"/>
            <p:nvPr/>
          </p:nvSpPr>
          <p:spPr>
            <a:xfrm>
              <a:off x="0" y="-47625"/>
              <a:ext cx="3070420"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5" name="Google Shape;955;p29"/>
          <p:cNvGrpSpPr/>
          <p:nvPr/>
        </p:nvGrpSpPr>
        <p:grpSpPr>
          <a:xfrm>
            <a:off x="0" y="9077474"/>
            <a:ext cx="6630000" cy="1213365"/>
            <a:chOff x="0" y="-47625"/>
            <a:chExt cx="1746173" cy="319569"/>
          </a:xfrm>
        </p:grpSpPr>
        <p:sp>
          <p:nvSpPr>
            <p:cNvPr id="956" name="Google Shape;956;p29"/>
            <p:cNvSpPr/>
            <p:nvPr/>
          </p:nvSpPr>
          <p:spPr>
            <a:xfrm>
              <a:off x="0" y="0"/>
              <a:ext cx="1746173" cy="271944"/>
            </a:xfrm>
            <a:custGeom>
              <a:rect b="b" l="l" r="r" t="t"/>
              <a:pathLst>
                <a:path extrusionOk="0" h="271944" w="1746173">
                  <a:moveTo>
                    <a:pt x="0" y="0"/>
                  </a:moveTo>
                  <a:lnTo>
                    <a:pt x="1746173" y="0"/>
                  </a:lnTo>
                  <a:lnTo>
                    <a:pt x="1746173" y="271944"/>
                  </a:lnTo>
                  <a:lnTo>
                    <a:pt x="0" y="271944"/>
                  </a:lnTo>
                  <a:close/>
                </a:path>
              </a:pathLst>
            </a:custGeom>
            <a:solidFill>
              <a:srgbClr val="FFBD59"/>
            </a:solidFill>
            <a:ln>
              <a:noFill/>
            </a:ln>
          </p:spPr>
        </p:sp>
        <p:sp>
          <p:nvSpPr>
            <p:cNvPr id="957" name="Google Shape;957;p29"/>
            <p:cNvSpPr txBox="1"/>
            <p:nvPr/>
          </p:nvSpPr>
          <p:spPr>
            <a:xfrm>
              <a:off x="0" y="-47625"/>
              <a:ext cx="174617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8" name="Google Shape;958;p29"/>
          <p:cNvGrpSpPr/>
          <p:nvPr/>
        </p:nvGrpSpPr>
        <p:grpSpPr>
          <a:xfrm>
            <a:off x="-1582026" y="2989009"/>
            <a:ext cx="4516132" cy="4023987"/>
            <a:chOff x="78909" y="78908"/>
            <a:chExt cx="6021509" cy="5365315"/>
          </a:xfrm>
        </p:grpSpPr>
        <p:grpSp>
          <p:nvGrpSpPr>
            <p:cNvPr id="959" name="Google Shape;959;p29"/>
            <p:cNvGrpSpPr/>
            <p:nvPr/>
          </p:nvGrpSpPr>
          <p:grpSpPr>
            <a:xfrm>
              <a:off x="78909" y="1182464"/>
              <a:ext cx="4261760" cy="4261760"/>
              <a:chOff x="14512" y="14512"/>
              <a:chExt cx="783776" cy="783776"/>
            </a:xfrm>
          </p:grpSpPr>
          <p:sp>
            <p:nvSpPr>
              <p:cNvPr id="960" name="Google Shape;960;p29"/>
              <p:cNvSpPr/>
              <p:nvPr/>
            </p:nvSpPr>
            <p:spPr>
              <a:xfrm>
                <a:off x="14512" y="14512"/>
                <a:ext cx="783776" cy="783776"/>
              </a:xfrm>
              <a:custGeom>
                <a:rect b="b" l="l" r="r" t="t"/>
                <a:pathLst>
                  <a:path extrusionOk="0" h="783776" w="783776">
                    <a:moveTo>
                      <a:pt x="416661" y="10261"/>
                    </a:moveTo>
                    <a:lnTo>
                      <a:pt x="773515" y="367115"/>
                    </a:lnTo>
                    <a:cubicBezTo>
                      <a:pt x="780085" y="373685"/>
                      <a:pt x="783776" y="382596"/>
                      <a:pt x="783776" y="391888"/>
                    </a:cubicBezTo>
                    <a:cubicBezTo>
                      <a:pt x="783776" y="401180"/>
                      <a:pt x="780085" y="410091"/>
                      <a:pt x="773515" y="416661"/>
                    </a:cubicBezTo>
                    <a:lnTo>
                      <a:pt x="416661" y="773515"/>
                    </a:lnTo>
                    <a:cubicBezTo>
                      <a:pt x="410091" y="780085"/>
                      <a:pt x="401180" y="783776"/>
                      <a:pt x="391888" y="783776"/>
                    </a:cubicBezTo>
                    <a:cubicBezTo>
                      <a:pt x="382596" y="783776"/>
                      <a:pt x="373685" y="780085"/>
                      <a:pt x="367115" y="773515"/>
                    </a:cubicBezTo>
                    <a:lnTo>
                      <a:pt x="10261" y="416661"/>
                    </a:lnTo>
                    <a:cubicBezTo>
                      <a:pt x="3691" y="410091"/>
                      <a:pt x="0" y="401180"/>
                      <a:pt x="0" y="391888"/>
                    </a:cubicBezTo>
                    <a:cubicBezTo>
                      <a:pt x="0" y="382596"/>
                      <a:pt x="3691" y="373685"/>
                      <a:pt x="10261" y="367115"/>
                    </a:cubicBezTo>
                    <a:lnTo>
                      <a:pt x="367115" y="10261"/>
                    </a:lnTo>
                    <a:cubicBezTo>
                      <a:pt x="373685" y="3691"/>
                      <a:pt x="382596" y="0"/>
                      <a:pt x="391888" y="0"/>
                    </a:cubicBezTo>
                    <a:cubicBezTo>
                      <a:pt x="401180" y="0"/>
                      <a:pt x="410091" y="3691"/>
                      <a:pt x="416661" y="10261"/>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2" name="Google Shape;962;p29"/>
            <p:cNvGrpSpPr/>
            <p:nvPr/>
          </p:nvGrpSpPr>
          <p:grpSpPr>
            <a:xfrm>
              <a:off x="2738737" y="1182462"/>
              <a:ext cx="3361681" cy="3361681"/>
              <a:chOff x="18223" y="18223"/>
              <a:chExt cx="776354" cy="776354"/>
            </a:xfrm>
          </p:grpSpPr>
          <p:sp>
            <p:nvSpPr>
              <p:cNvPr id="963" name="Google Shape;963;p29"/>
              <p:cNvSpPr/>
              <p:nvPr/>
            </p:nvSpPr>
            <p:spPr>
              <a:xfrm>
                <a:off x="18223" y="18223"/>
                <a:ext cx="776354" cy="776354"/>
              </a:xfrm>
              <a:custGeom>
                <a:rect b="b" l="l" r="r" t="t"/>
                <a:pathLst>
                  <a:path extrusionOk="0" h="776354" w="776354">
                    <a:moveTo>
                      <a:pt x="419286" y="12886"/>
                    </a:moveTo>
                    <a:lnTo>
                      <a:pt x="763468" y="357068"/>
                    </a:lnTo>
                    <a:cubicBezTo>
                      <a:pt x="771719" y="365319"/>
                      <a:pt x="776354" y="376509"/>
                      <a:pt x="776354" y="388177"/>
                    </a:cubicBezTo>
                    <a:cubicBezTo>
                      <a:pt x="776354" y="399845"/>
                      <a:pt x="771719" y="411035"/>
                      <a:pt x="763468" y="419286"/>
                    </a:cubicBezTo>
                    <a:lnTo>
                      <a:pt x="419286" y="763468"/>
                    </a:lnTo>
                    <a:cubicBezTo>
                      <a:pt x="411035" y="771719"/>
                      <a:pt x="399845" y="776354"/>
                      <a:pt x="388177" y="776354"/>
                    </a:cubicBezTo>
                    <a:cubicBezTo>
                      <a:pt x="376509" y="776354"/>
                      <a:pt x="365319" y="771719"/>
                      <a:pt x="357068" y="763468"/>
                    </a:cubicBezTo>
                    <a:lnTo>
                      <a:pt x="12886" y="419286"/>
                    </a:lnTo>
                    <a:cubicBezTo>
                      <a:pt x="4635" y="411035"/>
                      <a:pt x="0" y="399845"/>
                      <a:pt x="0" y="388177"/>
                    </a:cubicBezTo>
                    <a:cubicBezTo>
                      <a:pt x="0" y="376509"/>
                      <a:pt x="4635" y="365319"/>
                      <a:pt x="12886" y="357068"/>
                    </a:cubicBezTo>
                    <a:lnTo>
                      <a:pt x="357068" y="12886"/>
                    </a:lnTo>
                    <a:cubicBezTo>
                      <a:pt x="365319" y="4635"/>
                      <a:pt x="376509" y="0"/>
                      <a:pt x="388177" y="0"/>
                    </a:cubicBezTo>
                    <a:cubicBezTo>
                      <a:pt x="399845" y="0"/>
                      <a:pt x="411035" y="4635"/>
                      <a:pt x="419286" y="12886"/>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29"/>
            <p:cNvGrpSpPr/>
            <p:nvPr/>
          </p:nvGrpSpPr>
          <p:grpSpPr>
            <a:xfrm>
              <a:off x="3394929" y="78908"/>
              <a:ext cx="2049295" cy="2049295"/>
              <a:chOff x="29059" y="29059"/>
              <a:chExt cx="754682" cy="754682"/>
            </a:xfrm>
          </p:grpSpPr>
          <p:sp>
            <p:nvSpPr>
              <p:cNvPr id="966" name="Google Shape;966;p29"/>
              <p:cNvSpPr/>
              <p:nvPr/>
            </p:nvSpPr>
            <p:spPr>
              <a:xfrm>
                <a:off x="29059" y="29059"/>
                <a:ext cx="754682" cy="754682"/>
              </a:xfrm>
              <a:custGeom>
                <a:rect b="b" l="l" r="r" t="t"/>
                <a:pathLst>
                  <a:path extrusionOk="0" h="754682" w="754682">
                    <a:moveTo>
                      <a:pt x="426948" y="20548"/>
                    </a:moveTo>
                    <a:lnTo>
                      <a:pt x="734134" y="327734"/>
                    </a:lnTo>
                    <a:cubicBezTo>
                      <a:pt x="747291" y="340891"/>
                      <a:pt x="754682" y="358735"/>
                      <a:pt x="754682" y="377341"/>
                    </a:cubicBezTo>
                    <a:cubicBezTo>
                      <a:pt x="754682" y="395947"/>
                      <a:pt x="747291" y="413791"/>
                      <a:pt x="734134" y="426948"/>
                    </a:cubicBezTo>
                    <a:lnTo>
                      <a:pt x="426948" y="734134"/>
                    </a:lnTo>
                    <a:cubicBezTo>
                      <a:pt x="413791" y="747291"/>
                      <a:pt x="395947" y="754682"/>
                      <a:pt x="377341" y="754682"/>
                    </a:cubicBezTo>
                    <a:cubicBezTo>
                      <a:pt x="358735" y="754682"/>
                      <a:pt x="340891" y="747291"/>
                      <a:pt x="327734" y="734134"/>
                    </a:cubicBezTo>
                    <a:lnTo>
                      <a:pt x="20548" y="426948"/>
                    </a:lnTo>
                    <a:cubicBezTo>
                      <a:pt x="7391" y="413791"/>
                      <a:pt x="0" y="395947"/>
                      <a:pt x="0" y="377341"/>
                    </a:cubicBezTo>
                    <a:cubicBezTo>
                      <a:pt x="0" y="358735"/>
                      <a:pt x="7391" y="340891"/>
                      <a:pt x="20548" y="327734"/>
                    </a:cubicBezTo>
                    <a:lnTo>
                      <a:pt x="327734" y="20548"/>
                    </a:lnTo>
                    <a:cubicBezTo>
                      <a:pt x="340891" y="7391"/>
                      <a:pt x="358735" y="0"/>
                      <a:pt x="377341" y="0"/>
                    </a:cubicBezTo>
                    <a:cubicBezTo>
                      <a:pt x="395947" y="0"/>
                      <a:pt x="413791" y="7391"/>
                      <a:pt x="426948" y="20548"/>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68" name="Google Shape;968;p29"/>
          <p:cNvGrpSpPr/>
          <p:nvPr/>
        </p:nvGrpSpPr>
        <p:grpSpPr>
          <a:xfrm>
            <a:off x="16722892" y="3742195"/>
            <a:ext cx="3196320" cy="3196320"/>
            <a:chOff x="14512" y="14512"/>
            <a:chExt cx="783776" cy="783776"/>
          </a:xfrm>
        </p:grpSpPr>
        <p:sp>
          <p:nvSpPr>
            <p:cNvPr id="969" name="Google Shape;969;p29"/>
            <p:cNvSpPr/>
            <p:nvPr/>
          </p:nvSpPr>
          <p:spPr>
            <a:xfrm>
              <a:off x="14512" y="14512"/>
              <a:ext cx="783776" cy="783776"/>
            </a:xfrm>
            <a:custGeom>
              <a:rect b="b" l="l" r="r" t="t"/>
              <a:pathLst>
                <a:path extrusionOk="0" h="783776" w="783776">
                  <a:moveTo>
                    <a:pt x="416661" y="10261"/>
                  </a:moveTo>
                  <a:lnTo>
                    <a:pt x="773515" y="367115"/>
                  </a:lnTo>
                  <a:cubicBezTo>
                    <a:pt x="780085" y="373685"/>
                    <a:pt x="783776" y="382596"/>
                    <a:pt x="783776" y="391888"/>
                  </a:cubicBezTo>
                  <a:cubicBezTo>
                    <a:pt x="783776" y="401180"/>
                    <a:pt x="780085" y="410091"/>
                    <a:pt x="773515" y="416661"/>
                  </a:cubicBezTo>
                  <a:lnTo>
                    <a:pt x="416661" y="773515"/>
                  </a:lnTo>
                  <a:cubicBezTo>
                    <a:pt x="410091" y="780085"/>
                    <a:pt x="401180" y="783776"/>
                    <a:pt x="391888" y="783776"/>
                  </a:cubicBezTo>
                  <a:cubicBezTo>
                    <a:pt x="382596" y="783776"/>
                    <a:pt x="373685" y="780085"/>
                    <a:pt x="367115" y="773515"/>
                  </a:cubicBezTo>
                  <a:lnTo>
                    <a:pt x="10261" y="416661"/>
                  </a:lnTo>
                  <a:cubicBezTo>
                    <a:pt x="3691" y="410091"/>
                    <a:pt x="0" y="401180"/>
                    <a:pt x="0" y="391888"/>
                  </a:cubicBezTo>
                  <a:cubicBezTo>
                    <a:pt x="0" y="382596"/>
                    <a:pt x="3691" y="373685"/>
                    <a:pt x="10261" y="367115"/>
                  </a:cubicBezTo>
                  <a:lnTo>
                    <a:pt x="367115" y="10261"/>
                  </a:lnTo>
                  <a:cubicBezTo>
                    <a:pt x="373685" y="3691"/>
                    <a:pt x="382596" y="0"/>
                    <a:pt x="391888" y="0"/>
                  </a:cubicBezTo>
                  <a:cubicBezTo>
                    <a:pt x="401180" y="0"/>
                    <a:pt x="410091" y="3691"/>
                    <a:pt x="416661" y="10261"/>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1" name="Google Shape;971;p29"/>
          <p:cNvGrpSpPr/>
          <p:nvPr/>
        </p:nvGrpSpPr>
        <p:grpSpPr>
          <a:xfrm>
            <a:off x="15369158" y="4079725"/>
            <a:ext cx="2521260" cy="2521260"/>
            <a:chOff x="18223" y="18223"/>
            <a:chExt cx="776354" cy="776354"/>
          </a:xfrm>
        </p:grpSpPr>
        <p:sp>
          <p:nvSpPr>
            <p:cNvPr id="972" name="Google Shape;972;p29"/>
            <p:cNvSpPr/>
            <p:nvPr/>
          </p:nvSpPr>
          <p:spPr>
            <a:xfrm>
              <a:off x="18223" y="18223"/>
              <a:ext cx="776354" cy="776354"/>
            </a:xfrm>
            <a:custGeom>
              <a:rect b="b" l="l" r="r" t="t"/>
              <a:pathLst>
                <a:path extrusionOk="0" h="776354" w="776354">
                  <a:moveTo>
                    <a:pt x="419286" y="12886"/>
                  </a:moveTo>
                  <a:lnTo>
                    <a:pt x="763468" y="357068"/>
                  </a:lnTo>
                  <a:cubicBezTo>
                    <a:pt x="771719" y="365319"/>
                    <a:pt x="776354" y="376509"/>
                    <a:pt x="776354" y="388177"/>
                  </a:cubicBezTo>
                  <a:cubicBezTo>
                    <a:pt x="776354" y="399845"/>
                    <a:pt x="771719" y="411035"/>
                    <a:pt x="763468" y="419286"/>
                  </a:cubicBezTo>
                  <a:lnTo>
                    <a:pt x="419286" y="763468"/>
                  </a:lnTo>
                  <a:cubicBezTo>
                    <a:pt x="411035" y="771719"/>
                    <a:pt x="399845" y="776354"/>
                    <a:pt x="388177" y="776354"/>
                  </a:cubicBezTo>
                  <a:cubicBezTo>
                    <a:pt x="376509" y="776354"/>
                    <a:pt x="365319" y="771719"/>
                    <a:pt x="357068" y="763468"/>
                  </a:cubicBezTo>
                  <a:lnTo>
                    <a:pt x="12886" y="419286"/>
                  </a:lnTo>
                  <a:cubicBezTo>
                    <a:pt x="4635" y="411035"/>
                    <a:pt x="0" y="399845"/>
                    <a:pt x="0" y="388177"/>
                  </a:cubicBezTo>
                  <a:cubicBezTo>
                    <a:pt x="0" y="376509"/>
                    <a:pt x="4635" y="365319"/>
                    <a:pt x="12886" y="357068"/>
                  </a:cubicBezTo>
                  <a:lnTo>
                    <a:pt x="357068" y="12886"/>
                  </a:lnTo>
                  <a:cubicBezTo>
                    <a:pt x="365319" y="4635"/>
                    <a:pt x="376509" y="0"/>
                    <a:pt x="388177" y="0"/>
                  </a:cubicBezTo>
                  <a:cubicBezTo>
                    <a:pt x="399845" y="0"/>
                    <a:pt x="411035" y="4635"/>
                    <a:pt x="419286" y="12886"/>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4" name="Google Shape;974;p29"/>
          <p:cNvGrpSpPr/>
          <p:nvPr/>
        </p:nvGrpSpPr>
        <p:grpSpPr>
          <a:xfrm>
            <a:off x="16509147" y="2797834"/>
            <a:ext cx="1177479" cy="1177479"/>
            <a:chOff x="28995" y="28995"/>
            <a:chExt cx="754809" cy="754809"/>
          </a:xfrm>
        </p:grpSpPr>
        <p:sp>
          <p:nvSpPr>
            <p:cNvPr id="975" name="Google Shape;975;p29"/>
            <p:cNvSpPr/>
            <p:nvPr/>
          </p:nvSpPr>
          <p:spPr>
            <a:xfrm>
              <a:off x="28995" y="28995"/>
              <a:ext cx="754809" cy="754809"/>
            </a:xfrm>
            <a:custGeom>
              <a:rect b="b" l="l" r="r" t="t"/>
              <a:pathLst>
                <a:path extrusionOk="0" h="754809" w="754809">
                  <a:moveTo>
                    <a:pt x="442168" y="35768"/>
                  </a:moveTo>
                  <a:lnTo>
                    <a:pt x="719042" y="312642"/>
                  </a:lnTo>
                  <a:cubicBezTo>
                    <a:pt x="754810" y="348410"/>
                    <a:pt x="754810" y="406400"/>
                    <a:pt x="719042" y="442168"/>
                  </a:cubicBezTo>
                  <a:lnTo>
                    <a:pt x="442168" y="719042"/>
                  </a:lnTo>
                  <a:cubicBezTo>
                    <a:pt x="406400" y="754810"/>
                    <a:pt x="348410" y="754810"/>
                    <a:pt x="312642" y="719042"/>
                  </a:cubicBezTo>
                  <a:lnTo>
                    <a:pt x="35768" y="442168"/>
                  </a:lnTo>
                  <a:cubicBezTo>
                    <a:pt x="0" y="406400"/>
                    <a:pt x="0" y="348410"/>
                    <a:pt x="35768" y="312642"/>
                  </a:cubicBezTo>
                  <a:lnTo>
                    <a:pt x="312642" y="35768"/>
                  </a:lnTo>
                  <a:cubicBezTo>
                    <a:pt x="348410" y="0"/>
                    <a:pt x="406400" y="0"/>
                    <a:pt x="442168" y="35768"/>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77" name="Google Shape;977;p29"/>
          <p:cNvPicPr preferRelativeResize="0"/>
          <p:nvPr/>
        </p:nvPicPr>
        <p:blipFill>
          <a:blip r:embed="rId3">
            <a:alphaModFix/>
          </a:blip>
          <a:stretch>
            <a:fillRect/>
          </a:stretch>
        </p:blipFill>
        <p:spPr>
          <a:xfrm>
            <a:off x="6405663" y="2911821"/>
            <a:ext cx="6025501" cy="1506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259" name="Shape 259"/>
        <p:cNvGrpSpPr/>
        <p:nvPr/>
      </p:nvGrpSpPr>
      <p:grpSpPr>
        <a:xfrm>
          <a:off x="0" y="0"/>
          <a:ext cx="0" cy="0"/>
          <a:chOff x="0" y="0"/>
          <a:chExt cx="0" cy="0"/>
        </a:xfrm>
      </p:grpSpPr>
      <p:grpSp>
        <p:nvGrpSpPr>
          <p:cNvPr id="260" name="Google Shape;260;p12"/>
          <p:cNvGrpSpPr/>
          <p:nvPr/>
        </p:nvGrpSpPr>
        <p:grpSpPr>
          <a:xfrm>
            <a:off x="0" y="9077474"/>
            <a:ext cx="6630000" cy="1213365"/>
            <a:chOff x="0" y="-47625"/>
            <a:chExt cx="1746173" cy="319569"/>
          </a:xfrm>
        </p:grpSpPr>
        <p:sp>
          <p:nvSpPr>
            <p:cNvPr id="261" name="Google Shape;261;p12"/>
            <p:cNvSpPr/>
            <p:nvPr/>
          </p:nvSpPr>
          <p:spPr>
            <a:xfrm>
              <a:off x="0" y="0"/>
              <a:ext cx="1746173" cy="271944"/>
            </a:xfrm>
            <a:custGeom>
              <a:rect b="b" l="l" r="r" t="t"/>
              <a:pathLst>
                <a:path extrusionOk="0" h="271944" w="1746173">
                  <a:moveTo>
                    <a:pt x="0" y="0"/>
                  </a:moveTo>
                  <a:lnTo>
                    <a:pt x="1746173" y="0"/>
                  </a:lnTo>
                  <a:lnTo>
                    <a:pt x="1746173" y="271944"/>
                  </a:lnTo>
                  <a:lnTo>
                    <a:pt x="0" y="271944"/>
                  </a:lnTo>
                  <a:close/>
                </a:path>
              </a:pathLst>
            </a:custGeom>
            <a:solidFill>
              <a:srgbClr val="FFBD59"/>
            </a:solidFill>
            <a:ln>
              <a:noFill/>
            </a:ln>
          </p:spPr>
        </p:sp>
        <p:sp>
          <p:nvSpPr>
            <p:cNvPr id="262" name="Google Shape;262;p12"/>
            <p:cNvSpPr txBox="1"/>
            <p:nvPr/>
          </p:nvSpPr>
          <p:spPr>
            <a:xfrm>
              <a:off x="0" y="-47625"/>
              <a:ext cx="174617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12"/>
          <p:cNvSpPr txBox="1"/>
          <p:nvPr/>
        </p:nvSpPr>
        <p:spPr>
          <a:xfrm>
            <a:off x="7267237" y="6117318"/>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Our Projects</a:t>
            </a:r>
            <a:endParaRPr/>
          </a:p>
        </p:txBody>
      </p:sp>
      <p:sp>
        <p:nvSpPr>
          <p:cNvPr id="264" name="Google Shape;264;p12"/>
          <p:cNvSpPr txBox="1"/>
          <p:nvPr/>
        </p:nvSpPr>
        <p:spPr>
          <a:xfrm>
            <a:off x="7267237" y="6898455"/>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265" name="Google Shape;265;p12"/>
          <p:cNvSpPr txBox="1"/>
          <p:nvPr/>
        </p:nvSpPr>
        <p:spPr>
          <a:xfrm>
            <a:off x="2513363" y="6117318"/>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Introduction</a:t>
            </a:r>
            <a:endParaRPr/>
          </a:p>
        </p:txBody>
      </p:sp>
      <p:sp>
        <p:nvSpPr>
          <p:cNvPr id="266" name="Google Shape;266;p12"/>
          <p:cNvSpPr txBox="1"/>
          <p:nvPr/>
        </p:nvSpPr>
        <p:spPr>
          <a:xfrm>
            <a:off x="2513363" y="6898455"/>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267" name="Google Shape;267;p12"/>
          <p:cNvSpPr txBox="1"/>
          <p:nvPr/>
        </p:nvSpPr>
        <p:spPr>
          <a:xfrm>
            <a:off x="11781353" y="6117318"/>
            <a:ext cx="379447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About Us</a:t>
            </a:r>
            <a:endParaRPr/>
          </a:p>
        </p:txBody>
      </p:sp>
      <p:sp>
        <p:nvSpPr>
          <p:cNvPr id="268" name="Google Shape;268;p12"/>
          <p:cNvSpPr txBox="1"/>
          <p:nvPr/>
        </p:nvSpPr>
        <p:spPr>
          <a:xfrm>
            <a:off x="12025555" y="6898455"/>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269" name="Google Shape;269;p12"/>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Table Of Contents</a:t>
            </a:r>
            <a:endParaRPr/>
          </a:p>
        </p:txBody>
      </p:sp>
      <p:grpSp>
        <p:nvGrpSpPr>
          <p:cNvPr id="270" name="Google Shape;270;p12"/>
          <p:cNvGrpSpPr/>
          <p:nvPr/>
        </p:nvGrpSpPr>
        <p:grpSpPr>
          <a:xfrm>
            <a:off x="6630000" y="9077474"/>
            <a:ext cx="11658000" cy="1213365"/>
            <a:chOff x="0" y="-47625"/>
            <a:chExt cx="3070420" cy="319569"/>
          </a:xfrm>
        </p:grpSpPr>
        <p:sp>
          <p:nvSpPr>
            <p:cNvPr id="271" name="Google Shape;271;p12"/>
            <p:cNvSpPr/>
            <p:nvPr/>
          </p:nvSpPr>
          <p:spPr>
            <a:xfrm>
              <a:off x="0" y="0"/>
              <a:ext cx="3070420" cy="271944"/>
            </a:xfrm>
            <a:custGeom>
              <a:rect b="b" l="l" r="r" t="t"/>
              <a:pathLst>
                <a:path extrusionOk="0" h="271944" w="3070420">
                  <a:moveTo>
                    <a:pt x="0" y="0"/>
                  </a:moveTo>
                  <a:lnTo>
                    <a:pt x="3070420" y="0"/>
                  </a:lnTo>
                  <a:lnTo>
                    <a:pt x="3070420" y="271944"/>
                  </a:lnTo>
                  <a:lnTo>
                    <a:pt x="0" y="271944"/>
                  </a:lnTo>
                  <a:close/>
                </a:path>
              </a:pathLst>
            </a:custGeom>
            <a:solidFill>
              <a:srgbClr val="2235B8"/>
            </a:solidFill>
            <a:ln>
              <a:noFill/>
            </a:ln>
          </p:spPr>
        </p:sp>
        <p:sp>
          <p:nvSpPr>
            <p:cNvPr id="272" name="Google Shape;272;p12"/>
            <p:cNvSpPr txBox="1"/>
            <p:nvPr/>
          </p:nvSpPr>
          <p:spPr>
            <a:xfrm>
              <a:off x="0" y="-47625"/>
              <a:ext cx="3070420"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2"/>
          <p:cNvGrpSpPr/>
          <p:nvPr/>
        </p:nvGrpSpPr>
        <p:grpSpPr>
          <a:xfrm>
            <a:off x="3247972" y="3900315"/>
            <a:ext cx="1836854" cy="1836854"/>
            <a:chOff x="60308" y="60308"/>
            <a:chExt cx="2449138" cy="2449138"/>
          </a:xfrm>
        </p:grpSpPr>
        <p:grpSp>
          <p:nvGrpSpPr>
            <p:cNvPr id="274" name="Google Shape;274;p12"/>
            <p:cNvGrpSpPr/>
            <p:nvPr/>
          </p:nvGrpSpPr>
          <p:grpSpPr>
            <a:xfrm>
              <a:off x="60308" y="60308"/>
              <a:ext cx="2449138" cy="2449138"/>
              <a:chOff x="19075" y="19075"/>
              <a:chExt cx="774649" cy="774649"/>
            </a:xfrm>
          </p:grpSpPr>
          <p:sp>
            <p:nvSpPr>
              <p:cNvPr id="275" name="Google Shape;275;p12"/>
              <p:cNvSpPr/>
              <p:nvPr/>
            </p:nvSpPr>
            <p:spPr>
              <a:xfrm>
                <a:off x="19075" y="19075"/>
                <a:ext cx="774649" cy="774649"/>
              </a:xfrm>
              <a:custGeom>
                <a:rect b="b" l="l" r="r" t="t"/>
                <a:pathLst>
                  <a:path extrusionOk="0" h="774649" w="774649">
                    <a:moveTo>
                      <a:pt x="429931" y="23531"/>
                    </a:moveTo>
                    <a:lnTo>
                      <a:pt x="751119" y="344719"/>
                    </a:lnTo>
                    <a:cubicBezTo>
                      <a:pt x="774650" y="368250"/>
                      <a:pt x="774650" y="406400"/>
                      <a:pt x="751119" y="429931"/>
                    </a:cubicBezTo>
                    <a:lnTo>
                      <a:pt x="429931" y="751119"/>
                    </a:lnTo>
                    <a:cubicBezTo>
                      <a:pt x="406400" y="774650"/>
                      <a:pt x="368250" y="774650"/>
                      <a:pt x="344719" y="751119"/>
                    </a:cubicBezTo>
                    <a:lnTo>
                      <a:pt x="23531" y="429931"/>
                    </a:lnTo>
                    <a:cubicBezTo>
                      <a:pt x="0" y="406400"/>
                      <a:pt x="0" y="368250"/>
                      <a:pt x="23531" y="344719"/>
                    </a:cubicBezTo>
                    <a:lnTo>
                      <a:pt x="344719" y="23531"/>
                    </a:lnTo>
                    <a:cubicBezTo>
                      <a:pt x="368250" y="0"/>
                      <a:pt x="406400" y="0"/>
                      <a:pt x="429931" y="23531"/>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2"/>
            <p:cNvGrpSpPr/>
            <p:nvPr/>
          </p:nvGrpSpPr>
          <p:grpSpPr>
            <a:xfrm>
              <a:off x="347433" y="347433"/>
              <a:ext cx="1874890" cy="1874890"/>
              <a:chOff x="31552" y="31552"/>
              <a:chExt cx="749696" cy="749696"/>
            </a:xfrm>
          </p:grpSpPr>
          <p:sp>
            <p:nvSpPr>
              <p:cNvPr id="278" name="Google Shape;278;p12"/>
              <p:cNvSpPr/>
              <p:nvPr/>
            </p:nvSpPr>
            <p:spPr>
              <a:xfrm>
                <a:off x="31552" y="31552"/>
                <a:ext cx="749696" cy="749696"/>
              </a:xfrm>
              <a:custGeom>
                <a:rect b="b" l="l" r="r" t="t"/>
                <a:pathLst>
                  <a:path extrusionOk="0" h="749696" w="749696">
                    <a:moveTo>
                      <a:pt x="428711" y="22311"/>
                    </a:moveTo>
                    <a:lnTo>
                      <a:pt x="727385" y="320985"/>
                    </a:lnTo>
                    <a:cubicBezTo>
                      <a:pt x="741670" y="335270"/>
                      <a:pt x="749696" y="354646"/>
                      <a:pt x="749696" y="374848"/>
                    </a:cubicBezTo>
                    <a:cubicBezTo>
                      <a:pt x="749696" y="395050"/>
                      <a:pt x="741670" y="414426"/>
                      <a:pt x="727385" y="428711"/>
                    </a:cubicBezTo>
                    <a:lnTo>
                      <a:pt x="428711" y="727385"/>
                    </a:lnTo>
                    <a:cubicBezTo>
                      <a:pt x="414426" y="741670"/>
                      <a:pt x="395050" y="749696"/>
                      <a:pt x="374848" y="749696"/>
                    </a:cubicBezTo>
                    <a:cubicBezTo>
                      <a:pt x="354646" y="749696"/>
                      <a:pt x="335270" y="741670"/>
                      <a:pt x="320985" y="727385"/>
                    </a:cubicBezTo>
                    <a:lnTo>
                      <a:pt x="22311" y="428711"/>
                    </a:lnTo>
                    <a:cubicBezTo>
                      <a:pt x="8026" y="414426"/>
                      <a:pt x="0" y="395050"/>
                      <a:pt x="0" y="374848"/>
                    </a:cubicBezTo>
                    <a:cubicBezTo>
                      <a:pt x="0" y="354646"/>
                      <a:pt x="8026" y="335270"/>
                      <a:pt x="22311" y="320985"/>
                    </a:cubicBezTo>
                    <a:lnTo>
                      <a:pt x="320985" y="22311"/>
                    </a:lnTo>
                    <a:cubicBezTo>
                      <a:pt x="335270" y="8026"/>
                      <a:pt x="354646" y="0"/>
                      <a:pt x="374848" y="0"/>
                    </a:cubicBezTo>
                    <a:cubicBezTo>
                      <a:pt x="395050" y="0"/>
                      <a:pt x="414426" y="8026"/>
                      <a:pt x="428711" y="22311"/>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12"/>
            <p:cNvSpPr txBox="1"/>
            <p:nvPr/>
          </p:nvSpPr>
          <p:spPr>
            <a:xfrm>
              <a:off x="1051189" y="386354"/>
              <a:ext cx="467400" cy="164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2235B8"/>
                  </a:solidFill>
                  <a:latin typeface="DM Sans"/>
                  <a:ea typeface="DM Sans"/>
                  <a:cs typeface="DM Sans"/>
                  <a:sym typeface="DM Sans"/>
                </a:rPr>
                <a:t>1</a:t>
              </a:r>
              <a:endParaRPr/>
            </a:p>
          </p:txBody>
        </p:sp>
      </p:grpSp>
      <p:grpSp>
        <p:nvGrpSpPr>
          <p:cNvPr id="281" name="Google Shape;281;p12"/>
          <p:cNvGrpSpPr/>
          <p:nvPr/>
        </p:nvGrpSpPr>
        <p:grpSpPr>
          <a:xfrm rot="5400000">
            <a:off x="16550410" y="623099"/>
            <a:ext cx="1235371" cy="1029501"/>
            <a:chOff x="78907" y="78907"/>
            <a:chExt cx="1647161" cy="1372668"/>
          </a:xfrm>
        </p:grpSpPr>
        <p:grpSp>
          <p:nvGrpSpPr>
            <p:cNvPr id="282" name="Google Shape;282;p12"/>
            <p:cNvGrpSpPr/>
            <p:nvPr/>
          </p:nvGrpSpPr>
          <p:grpSpPr>
            <a:xfrm>
              <a:off x="78907" y="742549"/>
              <a:ext cx="709026" cy="709026"/>
              <a:chOff x="73988" y="73988"/>
              <a:chExt cx="664823" cy="664823"/>
            </a:xfrm>
          </p:grpSpPr>
          <p:sp>
            <p:nvSpPr>
              <p:cNvPr id="283" name="Google Shape;283;p12"/>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2"/>
            <p:cNvGrpSpPr/>
            <p:nvPr/>
          </p:nvGrpSpPr>
          <p:grpSpPr>
            <a:xfrm>
              <a:off x="1017042" y="742549"/>
              <a:ext cx="709026" cy="709026"/>
              <a:chOff x="73988" y="73988"/>
              <a:chExt cx="664823" cy="664823"/>
            </a:xfrm>
          </p:grpSpPr>
          <p:sp>
            <p:nvSpPr>
              <p:cNvPr id="286" name="Google Shape;286;p12"/>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2"/>
            <p:cNvGrpSpPr/>
            <p:nvPr/>
          </p:nvGrpSpPr>
          <p:grpSpPr>
            <a:xfrm>
              <a:off x="537728" y="78907"/>
              <a:ext cx="709026" cy="709026"/>
              <a:chOff x="73988" y="73988"/>
              <a:chExt cx="664823" cy="664823"/>
            </a:xfrm>
          </p:grpSpPr>
          <p:sp>
            <p:nvSpPr>
              <p:cNvPr id="289" name="Google Shape;289;p12"/>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1" name="Google Shape;291;p12"/>
          <p:cNvGrpSpPr/>
          <p:nvPr/>
        </p:nvGrpSpPr>
        <p:grpSpPr>
          <a:xfrm>
            <a:off x="520131" y="59181"/>
            <a:ext cx="531770" cy="531770"/>
            <a:chOff x="73988" y="73988"/>
            <a:chExt cx="664823" cy="664823"/>
          </a:xfrm>
        </p:grpSpPr>
        <p:sp>
          <p:nvSpPr>
            <p:cNvPr id="292" name="Google Shape;292;p12"/>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2"/>
          <p:cNvGrpSpPr/>
          <p:nvPr/>
        </p:nvGrpSpPr>
        <p:grpSpPr>
          <a:xfrm>
            <a:off x="-740783" y="287917"/>
            <a:ext cx="1481568" cy="1481568"/>
            <a:chOff x="23387" y="23387"/>
            <a:chExt cx="766027" cy="766027"/>
          </a:xfrm>
        </p:grpSpPr>
        <p:sp>
          <p:nvSpPr>
            <p:cNvPr id="295" name="Google Shape;295;p12"/>
            <p:cNvSpPr/>
            <p:nvPr/>
          </p:nvSpPr>
          <p:spPr>
            <a:xfrm>
              <a:off x="23387" y="23387"/>
              <a:ext cx="766027" cy="766027"/>
            </a:xfrm>
            <a:custGeom>
              <a:rect b="b" l="l" r="r" t="t"/>
              <a:pathLst>
                <a:path extrusionOk="0" h="766027" w="766027">
                  <a:moveTo>
                    <a:pt x="435248" y="28848"/>
                  </a:moveTo>
                  <a:lnTo>
                    <a:pt x="737178" y="330778"/>
                  </a:lnTo>
                  <a:cubicBezTo>
                    <a:pt x="766026" y="359626"/>
                    <a:pt x="766026" y="406400"/>
                    <a:pt x="737178" y="435248"/>
                  </a:cubicBezTo>
                  <a:lnTo>
                    <a:pt x="435248" y="737178"/>
                  </a:lnTo>
                  <a:cubicBezTo>
                    <a:pt x="406400" y="766026"/>
                    <a:pt x="359626" y="766026"/>
                    <a:pt x="330778" y="737178"/>
                  </a:cubicBezTo>
                  <a:lnTo>
                    <a:pt x="28848" y="435248"/>
                  </a:lnTo>
                  <a:cubicBezTo>
                    <a:pt x="0" y="406400"/>
                    <a:pt x="0" y="359626"/>
                    <a:pt x="28848" y="330778"/>
                  </a:cubicBezTo>
                  <a:lnTo>
                    <a:pt x="330778" y="28848"/>
                  </a:lnTo>
                  <a:cubicBezTo>
                    <a:pt x="359626" y="0"/>
                    <a:pt x="406400" y="0"/>
                    <a:pt x="435248" y="2884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2"/>
          <p:cNvGrpSpPr/>
          <p:nvPr/>
        </p:nvGrpSpPr>
        <p:grpSpPr>
          <a:xfrm>
            <a:off x="-13510" y="1073931"/>
            <a:ext cx="858503" cy="858503"/>
            <a:chOff x="38741" y="38741"/>
            <a:chExt cx="735317" cy="735317"/>
          </a:xfrm>
        </p:grpSpPr>
        <p:sp>
          <p:nvSpPr>
            <p:cNvPr id="298" name="Google Shape;298;p12"/>
            <p:cNvSpPr/>
            <p:nvPr/>
          </p:nvSpPr>
          <p:spPr>
            <a:xfrm>
              <a:off x="38741" y="38741"/>
              <a:ext cx="735317" cy="735317"/>
            </a:xfrm>
            <a:custGeom>
              <a:rect b="b" l="l" r="r" t="t"/>
              <a:pathLst>
                <a:path extrusionOk="0" h="735317" w="735317">
                  <a:moveTo>
                    <a:pt x="454191" y="47791"/>
                  </a:moveTo>
                  <a:lnTo>
                    <a:pt x="687527" y="281127"/>
                  </a:lnTo>
                  <a:cubicBezTo>
                    <a:pt x="735318" y="328918"/>
                    <a:pt x="735318" y="406400"/>
                    <a:pt x="687527" y="454191"/>
                  </a:cubicBezTo>
                  <a:lnTo>
                    <a:pt x="454191" y="687527"/>
                  </a:lnTo>
                  <a:cubicBezTo>
                    <a:pt x="406400" y="735318"/>
                    <a:pt x="328918" y="735318"/>
                    <a:pt x="281127" y="687527"/>
                  </a:cubicBezTo>
                  <a:lnTo>
                    <a:pt x="47791" y="454191"/>
                  </a:lnTo>
                  <a:cubicBezTo>
                    <a:pt x="0" y="406400"/>
                    <a:pt x="0" y="328918"/>
                    <a:pt x="47791" y="281127"/>
                  </a:cubicBezTo>
                  <a:lnTo>
                    <a:pt x="281127" y="47791"/>
                  </a:lnTo>
                  <a:cubicBezTo>
                    <a:pt x="328918" y="0"/>
                    <a:pt x="406400" y="0"/>
                    <a:pt x="454191" y="47791"/>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2"/>
          <p:cNvGrpSpPr/>
          <p:nvPr/>
        </p:nvGrpSpPr>
        <p:grpSpPr>
          <a:xfrm>
            <a:off x="7892756" y="3920906"/>
            <a:ext cx="1836854" cy="1836854"/>
            <a:chOff x="60308" y="60308"/>
            <a:chExt cx="2449138" cy="2449138"/>
          </a:xfrm>
        </p:grpSpPr>
        <p:grpSp>
          <p:nvGrpSpPr>
            <p:cNvPr id="301" name="Google Shape;301;p12"/>
            <p:cNvGrpSpPr/>
            <p:nvPr/>
          </p:nvGrpSpPr>
          <p:grpSpPr>
            <a:xfrm>
              <a:off x="60308" y="60308"/>
              <a:ext cx="2449138" cy="2449138"/>
              <a:chOff x="19075" y="19075"/>
              <a:chExt cx="774649" cy="774649"/>
            </a:xfrm>
          </p:grpSpPr>
          <p:sp>
            <p:nvSpPr>
              <p:cNvPr id="302" name="Google Shape;302;p12"/>
              <p:cNvSpPr/>
              <p:nvPr/>
            </p:nvSpPr>
            <p:spPr>
              <a:xfrm>
                <a:off x="19075" y="19075"/>
                <a:ext cx="774649" cy="774649"/>
              </a:xfrm>
              <a:custGeom>
                <a:rect b="b" l="l" r="r" t="t"/>
                <a:pathLst>
                  <a:path extrusionOk="0" h="774649" w="774649">
                    <a:moveTo>
                      <a:pt x="429931" y="23531"/>
                    </a:moveTo>
                    <a:lnTo>
                      <a:pt x="751119" y="344719"/>
                    </a:lnTo>
                    <a:cubicBezTo>
                      <a:pt x="774650" y="368250"/>
                      <a:pt x="774650" y="406400"/>
                      <a:pt x="751119" y="429931"/>
                    </a:cubicBezTo>
                    <a:lnTo>
                      <a:pt x="429931" y="751119"/>
                    </a:lnTo>
                    <a:cubicBezTo>
                      <a:pt x="406400" y="774650"/>
                      <a:pt x="368250" y="774650"/>
                      <a:pt x="344719" y="751119"/>
                    </a:cubicBezTo>
                    <a:lnTo>
                      <a:pt x="23531" y="429931"/>
                    </a:lnTo>
                    <a:cubicBezTo>
                      <a:pt x="0" y="406400"/>
                      <a:pt x="0" y="368250"/>
                      <a:pt x="23531" y="344719"/>
                    </a:cubicBezTo>
                    <a:lnTo>
                      <a:pt x="344719" y="23531"/>
                    </a:lnTo>
                    <a:cubicBezTo>
                      <a:pt x="368250" y="0"/>
                      <a:pt x="406400" y="0"/>
                      <a:pt x="429931" y="23531"/>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2"/>
            <p:cNvGrpSpPr/>
            <p:nvPr/>
          </p:nvGrpSpPr>
          <p:grpSpPr>
            <a:xfrm>
              <a:off x="347433" y="347433"/>
              <a:ext cx="1874890" cy="1874890"/>
              <a:chOff x="31552" y="31552"/>
              <a:chExt cx="749696" cy="749696"/>
            </a:xfrm>
          </p:grpSpPr>
          <p:sp>
            <p:nvSpPr>
              <p:cNvPr id="305" name="Google Shape;305;p12"/>
              <p:cNvSpPr/>
              <p:nvPr/>
            </p:nvSpPr>
            <p:spPr>
              <a:xfrm>
                <a:off x="31552" y="31552"/>
                <a:ext cx="749696" cy="749696"/>
              </a:xfrm>
              <a:custGeom>
                <a:rect b="b" l="l" r="r" t="t"/>
                <a:pathLst>
                  <a:path extrusionOk="0" h="749696" w="749696">
                    <a:moveTo>
                      <a:pt x="428711" y="22311"/>
                    </a:moveTo>
                    <a:lnTo>
                      <a:pt x="727385" y="320985"/>
                    </a:lnTo>
                    <a:cubicBezTo>
                      <a:pt x="741670" y="335270"/>
                      <a:pt x="749696" y="354646"/>
                      <a:pt x="749696" y="374848"/>
                    </a:cubicBezTo>
                    <a:cubicBezTo>
                      <a:pt x="749696" y="395050"/>
                      <a:pt x="741670" y="414426"/>
                      <a:pt x="727385" y="428711"/>
                    </a:cubicBezTo>
                    <a:lnTo>
                      <a:pt x="428711" y="727385"/>
                    </a:lnTo>
                    <a:cubicBezTo>
                      <a:pt x="414426" y="741670"/>
                      <a:pt x="395050" y="749696"/>
                      <a:pt x="374848" y="749696"/>
                    </a:cubicBezTo>
                    <a:cubicBezTo>
                      <a:pt x="354646" y="749696"/>
                      <a:pt x="335270" y="741670"/>
                      <a:pt x="320985" y="727385"/>
                    </a:cubicBezTo>
                    <a:lnTo>
                      <a:pt x="22311" y="428711"/>
                    </a:lnTo>
                    <a:cubicBezTo>
                      <a:pt x="8026" y="414426"/>
                      <a:pt x="0" y="395050"/>
                      <a:pt x="0" y="374848"/>
                    </a:cubicBezTo>
                    <a:cubicBezTo>
                      <a:pt x="0" y="354646"/>
                      <a:pt x="8026" y="335270"/>
                      <a:pt x="22311" y="320985"/>
                    </a:cubicBezTo>
                    <a:lnTo>
                      <a:pt x="320985" y="22311"/>
                    </a:lnTo>
                    <a:cubicBezTo>
                      <a:pt x="335270" y="8026"/>
                      <a:pt x="354646" y="0"/>
                      <a:pt x="374848" y="0"/>
                    </a:cubicBezTo>
                    <a:cubicBezTo>
                      <a:pt x="395050" y="0"/>
                      <a:pt x="414426" y="8026"/>
                      <a:pt x="428711" y="22311"/>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12"/>
            <p:cNvSpPr txBox="1"/>
            <p:nvPr/>
          </p:nvSpPr>
          <p:spPr>
            <a:xfrm>
              <a:off x="899453" y="386354"/>
              <a:ext cx="467400" cy="164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2235B8"/>
                  </a:solidFill>
                  <a:latin typeface="DM Sans"/>
                  <a:ea typeface="DM Sans"/>
                  <a:cs typeface="DM Sans"/>
                  <a:sym typeface="DM Sans"/>
                </a:rPr>
                <a:t>2</a:t>
              </a:r>
              <a:endParaRPr/>
            </a:p>
          </p:txBody>
        </p:sp>
      </p:grpSp>
      <p:grpSp>
        <p:nvGrpSpPr>
          <p:cNvPr id="308" name="Google Shape;308;p12"/>
          <p:cNvGrpSpPr/>
          <p:nvPr/>
        </p:nvGrpSpPr>
        <p:grpSpPr>
          <a:xfrm>
            <a:off x="12532430" y="3920906"/>
            <a:ext cx="1836854" cy="1836854"/>
            <a:chOff x="60308" y="60308"/>
            <a:chExt cx="2449138" cy="2449138"/>
          </a:xfrm>
        </p:grpSpPr>
        <p:grpSp>
          <p:nvGrpSpPr>
            <p:cNvPr id="309" name="Google Shape;309;p12"/>
            <p:cNvGrpSpPr/>
            <p:nvPr/>
          </p:nvGrpSpPr>
          <p:grpSpPr>
            <a:xfrm>
              <a:off x="60308" y="60308"/>
              <a:ext cx="2449138" cy="2449138"/>
              <a:chOff x="19075" y="19075"/>
              <a:chExt cx="774649" cy="774649"/>
            </a:xfrm>
          </p:grpSpPr>
          <p:sp>
            <p:nvSpPr>
              <p:cNvPr id="310" name="Google Shape;310;p12"/>
              <p:cNvSpPr/>
              <p:nvPr/>
            </p:nvSpPr>
            <p:spPr>
              <a:xfrm>
                <a:off x="19075" y="19075"/>
                <a:ext cx="774649" cy="774649"/>
              </a:xfrm>
              <a:custGeom>
                <a:rect b="b" l="l" r="r" t="t"/>
                <a:pathLst>
                  <a:path extrusionOk="0" h="774649" w="774649">
                    <a:moveTo>
                      <a:pt x="429931" y="23531"/>
                    </a:moveTo>
                    <a:lnTo>
                      <a:pt x="751119" y="344719"/>
                    </a:lnTo>
                    <a:cubicBezTo>
                      <a:pt x="774650" y="368250"/>
                      <a:pt x="774650" y="406400"/>
                      <a:pt x="751119" y="429931"/>
                    </a:cubicBezTo>
                    <a:lnTo>
                      <a:pt x="429931" y="751119"/>
                    </a:lnTo>
                    <a:cubicBezTo>
                      <a:pt x="406400" y="774650"/>
                      <a:pt x="368250" y="774650"/>
                      <a:pt x="344719" y="751119"/>
                    </a:cubicBezTo>
                    <a:lnTo>
                      <a:pt x="23531" y="429931"/>
                    </a:lnTo>
                    <a:cubicBezTo>
                      <a:pt x="0" y="406400"/>
                      <a:pt x="0" y="368250"/>
                      <a:pt x="23531" y="344719"/>
                    </a:cubicBezTo>
                    <a:lnTo>
                      <a:pt x="344719" y="23531"/>
                    </a:lnTo>
                    <a:cubicBezTo>
                      <a:pt x="368250" y="0"/>
                      <a:pt x="406400" y="0"/>
                      <a:pt x="429931" y="23531"/>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2"/>
            <p:cNvGrpSpPr/>
            <p:nvPr/>
          </p:nvGrpSpPr>
          <p:grpSpPr>
            <a:xfrm>
              <a:off x="347433" y="347433"/>
              <a:ext cx="1874890" cy="1874890"/>
              <a:chOff x="31552" y="31552"/>
              <a:chExt cx="749696" cy="749696"/>
            </a:xfrm>
          </p:grpSpPr>
          <p:sp>
            <p:nvSpPr>
              <p:cNvPr id="313" name="Google Shape;313;p12"/>
              <p:cNvSpPr/>
              <p:nvPr/>
            </p:nvSpPr>
            <p:spPr>
              <a:xfrm>
                <a:off x="31552" y="31552"/>
                <a:ext cx="749696" cy="749696"/>
              </a:xfrm>
              <a:custGeom>
                <a:rect b="b" l="l" r="r" t="t"/>
                <a:pathLst>
                  <a:path extrusionOk="0" h="749696" w="749696">
                    <a:moveTo>
                      <a:pt x="428711" y="22311"/>
                    </a:moveTo>
                    <a:lnTo>
                      <a:pt x="727385" y="320985"/>
                    </a:lnTo>
                    <a:cubicBezTo>
                      <a:pt x="741670" y="335270"/>
                      <a:pt x="749696" y="354646"/>
                      <a:pt x="749696" y="374848"/>
                    </a:cubicBezTo>
                    <a:cubicBezTo>
                      <a:pt x="749696" y="395050"/>
                      <a:pt x="741670" y="414426"/>
                      <a:pt x="727385" y="428711"/>
                    </a:cubicBezTo>
                    <a:lnTo>
                      <a:pt x="428711" y="727385"/>
                    </a:lnTo>
                    <a:cubicBezTo>
                      <a:pt x="414426" y="741670"/>
                      <a:pt x="395050" y="749696"/>
                      <a:pt x="374848" y="749696"/>
                    </a:cubicBezTo>
                    <a:cubicBezTo>
                      <a:pt x="354646" y="749696"/>
                      <a:pt x="335270" y="741670"/>
                      <a:pt x="320985" y="727385"/>
                    </a:cubicBezTo>
                    <a:lnTo>
                      <a:pt x="22311" y="428711"/>
                    </a:lnTo>
                    <a:cubicBezTo>
                      <a:pt x="8026" y="414426"/>
                      <a:pt x="0" y="395050"/>
                      <a:pt x="0" y="374848"/>
                    </a:cubicBezTo>
                    <a:cubicBezTo>
                      <a:pt x="0" y="354646"/>
                      <a:pt x="8026" y="335270"/>
                      <a:pt x="22311" y="320985"/>
                    </a:cubicBezTo>
                    <a:lnTo>
                      <a:pt x="320985" y="22311"/>
                    </a:lnTo>
                    <a:cubicBezTo>
                      <a:pt x="335270" y="8026"/>
                      <a:pt x="354646" y="0"/>
                      <a:pt x="374848" y="0"/>
                    </a:cubicBezTo>
                    <a:cubicBezTo>
                      <a:pt x="395050" y="0"/>
                      <a:pt x="414426" y="8026"/>
                      <a:pt x="428711" y="22311"/>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12"/>
            <p:cNvSpPr txBox="1"/>
            <p:nvPr/>
          </p:nvSpPr>
          <p:spPr>
            <a:xfrm>
              <a:off x="899453" y="386354"/>
              <a:ext cx="467400" cy="164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2235B8"/>
                  </a:solidFill>
                  <a:latin typeface="DM Sans"/>
                  <a:ea typeface="DM Sans"/>
                  <a:cs typeface="DM Sans"/>
                  <a:sym typeface="DM Sans"/>
                </a:rPr>
                <a:t>3</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319" name="Shape 319"/>
        <p:cNvGrpSpPr/>
        <p:nvPr/>
      </p:nvGrpSpPr>
      <p:grpSpPr>
        <a:xfrm>
          <a:off x="0" y="0"/>
          <a:ext cx="0" cy="0"/>
          <a:chOff x="0" y="0"/>
          <a:chExt cx="0" cy="0"/>
        </a:xfrm>
      </p:grpSpPr>
      <p:grpSp>
        <p:nvGrpSpPr>
          <p:cNvPr id="320" name="Google Shape;320;p13"/>
          <p:cNvGrpSpPr/>
          <p:nvPr/>
        </p:nvGrpSpPr>
        <p:grpSpPr>
          <a:xfrm>
            <a:off x="0" y="-180826"/>
            <a:ext cx="6605389" cy="10471665"/>
            <a:chOff x="0" y="-47625"/>
            <a:chExt cx="1739691" cy="2757969"/>
          </a:xfrm>
        </p:grpSpPr>
        <p:sp>
          <p:nvSpPr>
            <p:cNvPr id="321" name="Google Shape;321;p13"/>
            <p:cNvSpPr/>
            <p:nvPr/>
          </p:nvSpPr>
          <p:spPr>
            <a:xfrm>
              <a:off x="0" y="0"/>
              <a:ext cx="1739691" cy="2710344"/>
            </a:xfrm>
            <a:custGeom>
              <a:rect b="b" l="l" r="r" t="t"/>
              <a:pathLst>
                <a:path extrusionOk="0" h="2710344" w="1739691">
                  <a:moveTo>
                    <a:pt x="0" y="0"/>
                  </a:moveTo>
                  <a:lnTo>
                    <a:pt x="1739691" y="0"/>
                  </a:lnTo>
                  <a:lnTo>
                    <a:pt x="1739691" y="2710344"/>
                  </a:lnTo>
                  <a:lnTo>
                    <a:pt x="0" y="2710344"/>
                  </a:lnTo>
                  <a:close/>
                </a:path>
              </a:pathLst>
            </a:custGeom>
            <a:solidFill>
              <a:srgbClr val="FFBD59"/>
            </a:solidFill>
            <a:ln>
              <a:noFill/>
            </a:ln>
          </p:spPr>
        </p:sp>
        <p:sp>
          <p:nvSpPr>
            <p:cNvPr id="322" name="Google Shape;322;p13"/>
            <p:cNvSpPr txBox="1"/>
            <p:nvPr/>
          </p:nvSpPr>
          <p:spPr>
            <a:xfrm>
              <a:off x="0" y="-47625"/>
              <a:ext cx="1739691" cy="27579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13"/>
          <p:cNvGrpSpPr/>
          <p:nvPr/>
        </p:nvGrpSpPr>
        <p:grpSpPr>
          <a:xfrm>
            <a:off x="3859132" y="6473125"/>
            <a:ext cx="2708370" cy="2708370"/>
            <a:chOff x="17017" y="17017"/>
            <a:chExt cx="778766" cy="778766"/>
          </a:xfrm>
        </p:grpSpPr>
        <p:sp>
          <p:nvSpPr>
            <p:cNvPr id="324" name="Google Shape;324;p13"/>
            <p:cNvSpPr/>
            <p:nvPr/>
          </p:nvSpPr>
          <p:spPr>
            <a:xfrm>
              <a:off x="17017" y="17017"/>
              <a:ext cx="778766" cy="778766"/>
            </a:xfrm>
            <a:custGeom>
              <a:rect b="b" l="l" r="r" t="t"/>
              <a:pathLst>
                <a:path extrusionOk="0" h="778766" w="778766">
                  <a:moveTo>
                    <a:pt x="418433" y="12033"/>
                  </a:moveTo>
                  <a:lnTo>
                    <a:pt x="766733" y="360333"/>
                  </a:lnTo>
                  <a:cubicBezTo>
                    <a:pt x="774438" y="368038"/>
                    <a:pt x="778766" y="378487"/>
                    <a:pt x="778766" y="389383"/>
                  </a:cubicBezTo>
                  <a:cubicBezTo>
                    <a:pt x="778766" y="400279"/>
                    <a:pt x="774438" y="410728"/>
                    <a:pt x="766733" y="418433"/>
                  </a:cubicBezTo>
                  <a:lnTo>
                    <a:pt x="418433" y="766733"/>
                  </a:lnTo>
                  <a:cubicBezTo>
                    <a:pt x="410728" y="774438"/>
                    <a:pt x="400279" y="778766"/>
                    <a:pt x="389383" y="778766"/>
                  </a:cubicBezTo>
                  <a:cubicBezTo>
                    <a:pt x="378487" y="778766"/>
                    <a:pt x="368038" y="774438"/>
                    <a:pt x="360333" y="766733"/>
                  </a:cubicBezTo>
                  <a:lnTo>
                    <a:pt x="12033" y="418433"/>
                  </a:lnTo>
                  <a:cubicBezTo>
                    <a:pt x="4328" y="410728"/>
                    <a:pt x="0" y="400279"/>
                    <a:pt x="0" y="389383"/>
                  </a:cubicBezTo>
                  <a:cubicBezTo>
                    <a:pt x="0" y="378487"/>
                    <a:pt x="4328" y="368038"/>
                    <a:pt x="12033" y="360333"/>
                  </a:cubicBezTo>
                  <a:lnTo>
                    <a:pt x="360333" y="12033"/>
                  </a:lnTo>
                  <a:cubicBezTo>
                    <a:pt x="368038" y="4328"/>
                    <a:pt x="378487" y="0"/>
                    <a:pt x="389383" y="0"/>
                  </a:cubicBezTo>
                  <a:cubicBezTo>
                    <a:pt x="400279" y="0"/>
                    <a:pt x="410728" y="4328"/>
                    <a:pt x="418433" y="12033"/>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13"/>
          <p:cNvGrpSpPr/>
          <p:nvPr/>
        </p:nvGrpSpPr>
        <p:grpSpPr>
          <a:xfrm>
            <a:off x="0" y="9077474"/>
            <a:ext cx="18288000" cy="1213365"/>
            <a:chOff x="0" y="-47625"/>
            <a:chExt cx="4816593" cy="319569"/>
          </a:xfrm>
        </p:grpSpPr>
        <p:sp>
          <p:nvSpPr>
            <p:cNvPr id="327" name="Google Shape;327;p13"/>
            <p:cNvSpPr/>
            <p:nvPr/>
          </p:nvSpPr>
          <p:spPr>
            <a:xfrm>
              <a:off x="0" y="0"/>
              <a:ext cx="4816592" cy="271944"/>
            </a:xfrm>
            <a:custGeom>
              <a:rect b="b" l="l" r="r" t="t"/>
              <a:pathLst>
                <a:path extrusionOk="0" h="271944" w="4816592">
                  <a:moveTo>
                    <a:pt x="0" y="0"/>
                  </a:moveTo>
                  <a:lnTo>
                    <a:pt x="4816592" y="0"/>
                  </a:lnTo>
                  <a:lnTo>
                    <a:pt x="4816592" y="271944"/>
                  </a:lnTo>
                  <a:lnTo>
                    <a:pt x="0" y="271944"/>
                  </a:lnTo>
                  <a:close/>
                </a:path>
              </a:pathLst>
            </a:custGeom>
            <a:solidFill>
              <a:srgbClr val="2235B8"/>
            </a:solidFill>
            <a:ln>
              <a:noFill/>
            </a:ln>
          </p:spPr>
        </p:sp>
        <p:sp>
          <p:nvSpPr>
            <p:cNvPr id="328" name="Google Shape;328;p13"/>
            <p:cNvSpPr txBox="1"/>
            <p:nvPr/>
          </p:nvSpPr>
          <p:spPr>
            <a:xfrm>
              <a:off x="0" y="-47625"/>
              <a:ext cx="481659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3"/>
          <p:cNvGrpSpPr/>
          <p:nvPr/>
        </p:nvGrpSpPr>
        <p:grpSpPr>
          <a:xfrm>
            <a:off x="10622453" y="1029044"/>
            <a:ext cx="2944512" cy="2944512"/>
            <a:chOff x="15705" y="15705"/>
            <a:chExt cx="781390" cy="781390"/>
          </a:xfrm>
        </p:grpSpPr>
        <p:sp>
          <p:nvSpPr>
            <p:cNvPr id="330" name="Google Shape;330;p13"/>
            <p:cNvSpPr/>
            <p:nvPr/>
          </p:nvSpPr>
          <p:spPr>
            <a:xfrm>
              <a:off x="15705" y="15705"/>
              <a:ext cx="781390" cy="781390"/>
            </a:xfrm>
            <a:custGeom>
              <a:rect b="b" l="l" r="r" t="t"/>
              <a:pathLst>
                <a:path extrusionOk="0" h="781390" w="781390">
                  <a:moveTo>
                    <a:pt x="417505" y="11105"/>
                  </a:moveTo>
                  <a:lnTo>
                    <a:pt x="770285" y="363885"/>
                  </a:lnTo>
                  <a:cubicBezTo>
                    <a:pt x="777395" y="370995"/>
                    <a:pt x="781390" y="380639"/>
                    <a:pt x="781390" y="390695"/>
                  </a:cubicBezTo>
                  <a:cubicBezTo>
                    <a:pt x="781390" y="400751"/>
                    <a:pt x="777395" y="410395"/>
                    <a:pt x="770285" y="417505"/>
                  </a:cubicBezTo>
                  <a:lnTo>
                    <a:pt x="417505" y="770285"/>
                  </a:lnTo>
                  <a:cubicBezTo>
                    <a:pt x="410395" y="777395"/>
                    <a:pt x="400751" y="781390"/>
                    <a:pt x="390695" y="781390"/>
                  </a:cubicBezTo>
                  <a:cubicBezTo>
                    <a:pt x="380639" y="781390"/>
                    <a:pt x="370995" y="777395"/>
                    <a:pt x="363885" y="770285"/>
                  </a:cubicBezTo>
                  <a:lnTo>
                    <a:pt x="11105" y="417505"/>
                  </a:lnTo>
                  <a:cubicBezTo>
                    <a:pt x="3995" y="410395"/>
                    <a:pt x="0" y="400751"/>
                    <a:pt x="0" y="390695"/>
                  </a:cubicBezTo>
                  <a:cubicBezTo>
                    <a:pt x="0" y="380639"/>
                    <a:pt x="3995" y="370995"/>
                    <a:pt x="11105" y="363885"/>
                  </a:cubicBezTo>
                  <a:lnTo>
                    <a:pt x="363885" y="11105"/>
                  </a:lnTo>
                  <a:cubicBezTo>
                    <a:pt x="370995" y="3995"/>
                    <a:pt x="380639" y="0"/>
                    <a:pt x="390695" y="0"/>
                  </a:cubicBezTo>
                  <a:cubicBezTo>
                    <a:pt x="400751" y="0"/>
                    <a:pt x="410395" y="3995"/>
                    <a:pt x="417505" y="11105"/>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13"/>
          <p:cNvGrpSpPr/>
          <p:nvPr/>
        </p:nvGrpSpPr>
        <p:grpSpPr>
          <a:xfrm>
            <a:off x="10928559" y="1335149"/>
            <a:ext cx="2332298" cy="2332298"/>
            <a:chOff x="15175" y="15175"/>
            <a:chExt cx="782451" cy="782451"/>
          </a:xfrm>
        </p:grpSpPr>
        <p:sp>
          <p:nvSpPr>
            <p:cNvPr id="333" name="Google Shape;333;p13"/>
            <p:cNvSpPr/>
            <p:nvPr/>
          </p:nvSpPr>
          <p:spPr>
            <a:xfrm>
              <a:off x="15175" y="15175"/>
              <a:ext cx="782451" cy="782451"/>
            </a:xfrm>
            <a:custGeom>
              <a:rect b="b" l="l" r="r" t="t"/>
              <a:pathLst>
                <a:path extrusionOk="0" h="782451" w="782451">
                  <a:moveTo>
                    <a:pt x="425118" y="18718"/>
                  </a:moveTo>
                  <a:lnTo>
                    <a:pt x="763732" y="357332"/>
                  </a:lnTo>
                  <a:cubicBezTo>
                    <a:pt x="782450" y="376050"/>
                    <a:pt x="782450" y="406400"/>
                    <a:pt x="763732" y="425118"/>
                  </a:cubicBezTo>
                  <a:lnTo>
                    <a:pt x="425118" y="763732"/>
                  </a:lnTo>
                  <a:cubicBezTo>
                    <a:pt x="406400" y="782450"/>
                    <a:pt x="376050" y="782450"/>
                    <a:pt x="357332" y="763732"/>
                  </a:cubicBezTo>
                  <a:lnTo>
                    <a:pt x="18718" y="425118"/>
                  </a:lnTo>
                  <a:cubicBezTo>
                    <a:pt x="0" y="406400"/>
                    <a:pt x="0" y="376050"/>
                    <a:pt x="18718" y="357332"/>
                  </a:cubicBezTo>
                  <a:lnTo>
                    <a:pt x="357332" y="18718"/>
                  </a:lnTo>
                  <a:cubicBezTo>
                    <a:pt x="376050" y="0"/>
                    <a:pt x="406400" y="0"/>
                    <a:pt x="425118" y="187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13"/>
          <p:cNvGrpSpPr/>
          <p:nvPr/>
        </p:nvGrpSpPr>
        <p:grpSpPr>
          <a:xfrm>
            <a:off x="16173518" y="7520666"/>
            <a:ext cx="1235371" cy="1029501"/>
            <a:chOff x="78907" y="78907"/>
            <a:chExt cx="1647161" cy="1372668"/>
          </a:xfrm>
        </p:grpSpPr>
        <p:grpSp>
          <p:nvGrpSpPr>
            <p:cNvPr id="336" name="Google Shape;336;p13"/>
            <p:cNvGrpSpPr/>
            <p:nvPr/>
          </p:nvGrpSpPr>
          <p:grpSpPr>
            <a:xfrm>
              <a:off x="78907" y="742549"/>
              <a:ext cx="709026" cy="709026"/>
              <a:chOff x="73988" y="73988"/>
              <a:chExt cx="664823" cy="664823"/>
            </a:xfrm>
          </p:grpSpPr>
          <p:sp>
            <p:nvSpPr>
              <p:cNvPr id="337" name="Google Shape;337;p1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3"/>
            <p:cNvGrpSpPr/>
            <p:nvPr/>
          </p:nvGrpSpPr>
          <p:grpSpPr>
            <a:xfrm>
              <a:off x="1017042" y="742549"/>
              <a:ext cx="709026" cy="709026"/>
              <a:chOff x="73988" y="73988"/>
              <a:chExt cx="664823" cy="664823"/>
            </a:xfrm>
          </p:grpSpPr>
          <p:sp>
            <p:nvSpPr>
              <p:cNvPr id="340" name="Google Shape;340;p1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3"/>
            <p:cNvGrpSpPr/>
            <p:nvPr/>
          </p:nvGrpSpPr>
          <p:grpSpPr>
            <a:xfrm>
              <a:off x="537728" y="78907"/>
              <a:ext cx="709026" cy="709026"/>
              <a:chOff x="73988" y="73988"/>
              <a:chExt cx="664823" cy="664823"/>
            </a:xfrm>
          </p:grpSpPr>
          <p:sp>
            <p:nvSpPr>
              <p:cNvPr id="343" name="Google Shape;343;p13"/>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45" name="Google Shape;345;p13"/>
          <p:cNvSpPr txBox="1"/>
          <p:nvPr/>
        </p:nvSpPr>
        <p:spPr>
          <a:xfrm>
            <a:off x="8405669" y="4448175"/>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2235B8"/>
                </a:solidFill>
                <a:latin typeface="Merriweather"/>
                <a:ea typeface="Merriweather"/>
                <a:cs typeface="Merriweather"/>
                <a:sym typeface="Merriweather"/>
              </a:rPr>
              <a:t>Introduction</a:t>
            </a:r>
            <a:endParaRPr/>
          </a:p>
        </p:txBody>
      </p:sp>
      <p:sp>
        <p:nvSpPr>
          <p:cNvPr id="346" name="Google Shape;346;p13"/>
          <p:cNvSpPr txBox="1"/>
          <p:nvPr/>
        </p:nvSpPr>
        <p:spPr>
          <a:xfrm>
            <a:off x="9434336" y="6056454"/>
            <a:ext cx="532074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347" name="Google Shape;347;p13"/>
          <p:cNvSpPr txBox="1"/>
          <p:nvPr/>
        </p:nvSpPr>
        <p:spPr>
          <a:xfrm>
            <a:off x="11783300" y="1431974"/>
            <a:ext cx="622800" cy="17238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1199" u="none" cap="none" strike="noStrike">
                <a:solidFill>
                  <a:srgbClr val="2235B8"/>
                </a:solidFill>
                <a:latin typeface="Merriweather"/>
                <a:ea typeface="Merriweather"/>
                <a:cs typeface="Merriweather"/>
                <a:sym typeface="Merriweather"/>
              </a:rPr>
              <a:t>1</a:t>
            </a:r>
            <a:endParaRPr/>
          </a:p>
        </p:txBody>
      </p:sp>
      <p:pic>
        <p:nvPicPr>
          <p:cNvPr id="348" name="Google Shape;348;p13"/>
          <p:cNvPicPr preferRelativeResize="0"/>
          <p:nvPr/>
        </p:nvPicPr>
        <p:blipFill>
          <a:blip r:embed="rId3">
            <a:alphaModFix/>
          </a:blip>
          <a:stretch>
            <a:fillRect/>
          </a:stretch>
        </p:blipFill>
        <p:spPr>
          <a:xfrm>
            <a:off x="576675" y="1173025"/>
            <a:ext cx="6163425" cy="6163425"/>
          </a:xfrm>
          <a:prstGeom prst="rect">
            <a:avLst/>
          </a:prstGeom>
          <a:noFill/>
          <a:ln>
            <a:noFill/>
          </a:ln>
        </p:spPr>
      </p:pic>
      <p:grpSp>
        <p:nvGrpSpPr>
          <p:cNvPr id="349" name="Google Shape;349;p13"/>
          <p:cNvGrpSpPr/>
          <p:nvPr/>
        </p:nvGrpSpPr>
        <p:grpSpPr>
          <a:xfrm>
            <a:off x="919112" y="324341"/>
            <a:ext cx="6757516" cy="6757516"/>
            <a:chOff x="6996" y="6996"/>
            <a:chExt cx="798808" cy="798808"/>
          </a:xfrm>
        </p:grpSpPr>
        <p:sp>
          <p:nvSpPr>
            <p:cNvPr id="350" name="Google Shape;350;p13"/>
            <p:cNvSpPr/>
            <p:nvPr/>
          </p:nvSpPr>
          <p:spPr>
            <a:xfrm>
              <a:off x="6996" y="6996"/>
              <a:ext cx="798808" cy="798808"/>
            </a:xfrm>
            <a:custGeom>
              <a:rect b="b" l="l" r="r" t="t"/>
              <a:pathLst>
                <a:path extrusionOk="0" h="798808" w="798808">
                  <a:moveTo>
                    <a:pt x="411347" y="4947"/>
                  </a:moveTo>
                  <a:lnTo>
                    <a:pt x="793861" y="387461"/>
                  </a:lnTo>
                  <a:cubicBezTo>
                    <a:pt x="797029" y="390629"/>
                    <a:pt x="798808" y="394925"/>
                    <a:pt x="798808" y="399404"/>
                  </a:cubicBezTo>
                  <a:cubicBezTo>
                    <a:pt x="798808" y="403883"/>
                    <a:pt x="797029" y="408179"/>
                    <a:pt x="793861" y="411347"/>
                  </a:cubicBezTo>
                  <a:lnTo>
                    <a:pt x="411347" y="793861"/>
                  </a:lnTo>
                  <a:cubicBezTo>
                    <a:pt x="408179" y="797029"/>
                    <a:pt x="403883" y="798808"/>
                    <a:pt x="399404" y="798808"/>
                  </a:cubicBezTo>
                  <a:cubicBezTo>
                    <a:pt x="394925" y="798808"/>
                    <a:pt x="390629" y="797029"/>
                    <a:pt x="387461" y="793861"/>
                  </a:cubicBezTo>
                  <a:lnTo>
                    <a:pt x="4947" y="411347"/>
                  </a:lnTo>
                  <a:cubicBezTo>
                    <a:pt x="1779" y="408179"/>
                    <a:pt x="0" y="403883"/>
                    <a:pt x="0" y="399404"/>
                  </a:cubicBezTo>
                  <a:cubicBezTo>
                    <a:pt x="0" y="394925"/>
                    <a:pt x="1779" y="390629"/>
                    <a:pt x="4947" y="387461"/>
                  </a:cubicBezTo>
                  <a:lnTo>
                    <a:pt x="387461" y="4947"/>
                  </a:lnTo>
                  <a:cubicBezTo>
                    <a:pt x="390629" y="1779"/>
                    <a:pt x="394925" y="0"/>
                    <a:pt x="399404" y="0"/>
                  </a:cubicBezTo>
                  <a:cubicBezTo>
                    <a:pt x="403883" y="0"/>
                    <a:pt x="408179" y="1779"/>
                    <a:pt x="411347" y="4947"/>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3"/>
          <p:cNvGrpSpPr/>
          <p:nvPr/>
        </p:nvGrpSpPr>
        <p:grpSpPr>
          <a:xfrm>
            <a:off x="5897054" y="1611511"/>
            <a:ext cx="1779570" cy="1779570"/>
            <a:chOff x="25344" y="25344"/>
            <a:chExt cx="762111" cy="762111"/>
          </a:xfrm>
        </p:grpSpPr>
        <p:sp>
          <p:nvSpPr>
            <p:cNvPr id="353" name="Google Shape;353;p13"/>
            <p:cNvSpPr/>
            <p:nvPr/>
          </p:nvSpPr>
          <p:spPr>
            <a:xfrm>
              <a:off x="25344" y="25344"/>
              <a:ext cx="762111" cy="762111"/>
            </a:xfrm>
            <a:custGeom>
              <a:rect b="b" l="l" r="r" t="t"/>
              <a:pathLst>
                <a:path extrusionOk="0" h="762111" w="762111">
                  <a:moveTo>
                    <a:pt x="424322" y="17922"/>
                  </a:moveTo>
                  <a:lnTo>
                    <a:pt x="744190" y="337790"/>
                  </a:lnTo>
                  <a:cubicBezTo>
                    <a:pt x="755665" y="349265"/>
                    <a:pt x="762112" y="364828"/>
                    <a:pt x="762112" y="381056"/>
                  </a:cubicBezTo>
                  <a:cubicBezTo>
                    <a:pt x="762112" y="397284"/>
                    <a:pt x="755665" y="412847"/>
                    <a:pt x="744190" y="424322"/>
                  </a:cubicBezTo>
                  <a:lnTo>
                    <a:pt x="424322" y="744190"/>
                  </a:lnTo>
                  <a:cubicBezTo>
                    <a:pt x="412847" y="755665"/>
                    <a:pt x="397284" y="762112"/>
                    <a:pt x="381056" y="762112"/>
                  </a:cubicBezTo>
                  <a:cubicBezTo>
                    <a:pt x="364828" y="762112"/>
                    <a:pt x="349265" y="755665"/>
                    <a:pt x="337790" y="744190"/>
                  </a:cubicBezTo>
                  <a:lnTo>
                    <a:pt x="17922" y="424322"/>
                  </a:lnTo>
                  <a:cubicBezTo>
                    <a:pt x="6447" y="412847"/>
                    <a:pt x="0" y="397284"/>
                    <a:pt x="0" y="381056"/>
                  </a:cubicBezTo>
                  <a:cubicBezTo>
                    <a:pt x="0" y="364828"/>
                    <a:pt x="6447" y="349265"/>
                    <a:pt x="17922" y="337790"/>
                  </a:cubicBezTo>
                  <a:lnTo>
                    <a:pt x="337790" y="17922"/>
                  </a:lnTo>
                  <a:cubicBezTo>
                    <a:pt x="349265" y="6447"/>
                    <a:pt x="364828" y="0"/>
                    <a:pt x="381056" y="0"/>
                  </a:cubicBezTo>
                  <a:cubicBezTo>
                    <a:pt x="397284" y="0"/>
                    <a:pt x="412847" y="6447"/>
                    <a:pt x="424322" y="17922"/>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5" name="Google Shape;355;p13"/>
          <p:cNvPicPr preferRelativeResize="0"/>
          <p:nvPr/>
        </p:nvPicPr>
        <p:blipFill>
          <a:blip r:embed="rId4">
            <a:alphaModFix/>
          </a:blip>
          <a:stretch>
            <a:fillRect/>
          </a:stretch>
        </p:blipFill>
        <p:spPr>
          <a:xfrm>
            <a:off x="4340075" y="6047586"/>
            <a:ext cx="3559474" cy="35594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359" name="Shape 359"/>
        <p:cNvGrpSpPr/>
        <p:nvPr/>
      </p:nvGrpSpPr>
      <p:grpSpPr>
        <a:xfrm>
          <a:off x="0" y="0"/>
          <a:ext cx="0" cy="0"/>
          <a:chOff x="0" y="0"/>
          <a:chExt cx="0" cy="0"/>
        </a:xfrm>
      </p:grpSpPr>
      <p:grpSp>
        <p:nvGrpSpPr>
          <p:cNvPr id="360" name="Google Shape;360;p14"/>
          <p:cNvGrpSpPr/>
          <p:nvPr/>
        </p:nvGrpSpPr>
        <p:grpSpPr>
          <a:xfrm>
            <a:off x="1894303" y="9077474"/>
            <a:ext cx="16393697" cy="1213365"/>
            <a:chOff x="0" y="-47625"/>
            <a:chExt cx="4317682" cy="319569"/>
          </a:xfrm>
        </p:grpSpPr>
        <p:sp>
          <p:nvSpPr>
            <p:cNvPr id="361" name="Google Shape;361;p14"/>
            <p:cNvSpPr/>
            <p:nvPr/>
          </p:nvSpPr>
          <p:spPr>
            <a:xfrm>
              <a:off x="0" y="0"/>
              <a:ext cx="4317681" cy="271944"/>
            </a:xfrm>
            <a:custGeom>
              <a:rect b="b" l="l" r="r" t="t"/>
              <a:pathLst>
                <a:path extrusionOk="0" h="271944" w="4317681">
                  <a:moveTo>
                    <a:pt x="0" y="0"/>
                  </a:moveTo>
                  <a:lnTo>
                    <a:pt x="4317681" y="0"/>
                  </a:lnTo>
                  <a:lnTo>
                    <a:pt x="4317681" y="271944"/>
                  </a:lnTo>
                  <a:lnTo>
                    <a:pt x="0" y="271944"/>
                  </a:lnTo>
                  <a:close/>
                </a:path>
              </a:pathLst>
            </a:custGeom>
            <a:solidFill>
              <a:srgbClr val="2235B8"/>
            </a:solidFill>
            <a:ln>
              <a:noFill/>
            </a:ln>
          </p:spPr>
        </p:sp>
        <p:sp>
          <p:nvSpPr>
            <p:cNvPr id="362" name="Google Shape;362;p14"/>
            <p:cNvSpPr txBox="1"/>
            <p:nvPr/>
          </p:nvSpPr>
          <p:spPr>
            <a:xfrm>
              <a:off x="0" y="-47625"/>
              <a:ext cx="4317682"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4"/>
          <p:cNvGrpSpPr/>
          <p:nvPr/>
        </p:nvGrpSpPr>
        <p:grpSpPr>
          <a:xfrm>
            <a:off x="2327307" y="3150632"/>
            <a:ext cx="6757511" cy="6757511"/>
            <a:chOff x="6996" y="6996"/>
            <a:chExt cx="798808" cy="798808"/>
          </a:xfrm>
        </p:grpSpPr>
        <p:sp>
          <p:nvSpPr>
            <p:cNvPr id="364" name="Google Shape;364;p14"/>
            <p:cNvSpPr/>
            <p:nvPr/>
          </p:nvSpPr>
          <p:spPr>
            <a:xfrm>
              <a:off x="6996" y="6996"/>
              <a:ext cx="798808" cy="798808"/>
            </a:xfrm>
            <a:custGeom>
              <a:rect b="b" l="l" r="r" t="t"/>
              <a:pathLst>
                <a:path extrusionOk="0" h="798808" w="798808">
                  <a:moveTo>
                    <a:pt x="411347" y="4947"/>
                  </a:moveTo>
                  <a:lnTo>
                    <a:pt x="793861" y="387461"/>
                  </a:lnTo>
                  <a:cubicBezTo>
                    <a:pt x="797029" y="390629"/>
                    <a:pt x="798808" y="394925"/>
                    <a:pt x="798808" y="399404"/>
                  </a:cubicBezTo>
                  <a:cubicBezTo>
                    <a:pt x="798808" y="403883"/>
                    <a:pt x="797029" y="408179"/>
                    <a:pt x="793861" y="411347"/>
                  </a:cubicBezTo>
                  <a:lnTo>
                    <a:pt x="411347" y="793861"/>
                  </a:lnTo>
                  <a:cubicBezTo>
                    <a:pt x="408179" y="797029"/>
                    <a:pt x="403883" y="798808"/>
                    <a:pt x="399404" y="798808"/>
                  </a:cubicBezTo>
                  <a:cubicBezTo>
                    <a:pt x="394925" y="798808"/>
                    <a:pt x="390629" y="797029"/>
                    <a:pt x="387461" y="793861"/>
                  </a:cubicBezTo>
                  <a:lnTo>
                    <a:pt x="4947" y="411347"/>
                  </a:lnTo>
                  <a:cubicBezTo>
                    <a:pt x="1779" y="408179"/>
                    <a:pt x="0" y="403883"/>
                    <a:pt x="0" y="399404"/>
                  </a:cubicBezTo>
                  <a:cubicBezTo>
                    <a:pt x="0" y="394925"/>
                    <a:pt x="1779" y="390629"/>
                    <a:pt x="4947" y="387461"/>
                  </a:cubicBezTo>
                  <a:lnTo>
                    <a:pt x="387461" y="4947"/>
                  </a:lnTo>
                  <a:cubicBezTo>
                    <a:pt x="390629" y="1779"/>
                    <a:pt x="394925" y="0"/>
                    <a:pt x="399404" y="0"/>
                  </a:cubicBezTo>
                  <a:cubicBezTo>
                    <a:pt x="403883" y="0"/>
                    <a:pt x="408179" y="1779"/>
                    <a:pt x="411347" y="4947"/>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4"/>
          <p:cNvGrpSpPr/>
          <p:nvPr/>
        </p:nvGrpSpPr>
        <p:grpSpPr>
          <a:xfrm>
            <a:off x="0" y="-180826"/>
            <a:ext cx="1894303" cy="10471665"/>
            <a:chOff x="0" y="-47625"/>
            <a:chExt cx="498911" cy="2757969"/>
          </a:xfrm>
        </p:grpSpPr>
        <p:sp>
          <p:nvSpPr>
            <p:cNvPr id="367" name="Google Shape;367;p14"/>
            <p:cNvSpPr/>
            <p:nvPr/>
          </p:nvSpPr>
          <p:spPr>
            <a:xfrm>
              <a:off x="0" y="0"/>
              <a:ext cx="498911" cy="2710344"/>
            </a:xfrm>
            <a:custGeom>
              <a:rect b="b" l="l" r="r" t="t"/>
              <a:pathLst>
                <a:path extrusionOk="0" h="2710344" w="498911">
                  <a:moveTo>
                    <a:pt x="0" y="0"/>
                  </a:moveTo>
                  <a:lnTo>
                    <a:pt x="498911" y="0"/>
                  </a:lnTo>
                  <a:lnTo>
                    <a:pt x="498911" y="2710344"/>
                  </a:lnTo>
                  <a:lnTo>
                    <a:pt x="0" y="2710344"/>
                  </a:lnTo>
                  <a:close/>
                </a:path>
              </a:pathLst>
            </a:custGeom>
            <a:solidFill>
              <a:srgbClr val="FFBD59"/>
            </a:solidFill>
            <a:ln>
              <a:noFill/>
            </a:ln>
          </p:spPr>
        </p:sp>
        <p:sp>
          <p:nvSpPr>
            <p:cNvPr id="368" name="Google Shape;368;p14"/>
            <p:cNvSpPr txBox="1"/>
            <p:nvPr/>
          </p:nvSpPr>
          <p:spPr>
            <a:xfrm>
              <a:off x="0" y="-47625"/>
              <a:ext cx="498911" cy="27579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9" name="Google Shape;369;p14"/>
          <p:cNvSpPr txBox="1"/>
          <p:nvPr/>
        </p:nvSpPr>
        <p:spPr>
          <a:xfrm>
            <a:off x="8705694" y="1016318"/>
            <a:ext cx="8421123"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Welcome To Presentation</a:t>
            </a:r>
            <a:endParaRPr/>
          </a:p>
        </p:txBody>
      </p:sp>
      <p:pic>
        <p:nvPicPr>
          <p:cNvPr id="370" name="Google Shape;370;p14"/>
          <p:cNvPicPr preferRelativeResize="0"/>
          <p:nvPr/>
        </p:nvPicPr>
        <p:blipFill>
          <a:blip r:embed="rId3">
            <a:alphaModFix/>
          </a:blip>
          <a:stretch>
            <a:fillRect/>
          </a:stretch>
        </p:blipFill>
        <p:spPr>
          <a:xfrm>
            <a:off x="105200" y="1016325"/>
            <a:ext cx="8600500" cy="8600500"/>
          </a:xfrm>
          <a:prstGeom prst="rect">
            <a:avLst/>
          </a:prstGeom>
          <a:noFill/>
          <a:ln>
            <a:noFill/>
          </a:ln>
        </p:spPr>
      </p:pic>
      <p:grpSp>
        <p:nvGrpSpPr>
          <p:cNvPr id="371" name="Google Shape;371;p14"/>
          <p:cNvGrpSpPr/>
          <p:nvPr/>
        </p:nvGrpSpPr>
        <p:grpSpPr>
          <a:xfrm>
            <a:off x="-2658428" y="1539840"/>
            <a:ext cx="7211159" cy="7211159"/>
            <a:chOff x="5035" y="5035"/>
            <a:chExt cx="802730" cy="802730"/>
          </a:xfrm>
        </p:grpSpPr>
        <p:sp>
          <p:nvSpPr>
            <p:cNvPr id="372" name="Google Shape;372;p14"/>
            <p:cNvSpPr/>
            <p:nvPr/>
          </p:nvSpPr>
          <p:spPr>
            <a:xfrm>
              <a:off x="5035" y="5035"/>
              <a:ext cx="802730" cy="802730"/>
            </a:xfrm>
            <a:custGeom>
              <a:rect b="b" l="l" r="r" t="t"/>
              <a:pathLst>
                <a:path extrusionOk="0" h="802730" w="802730">
                  <a:moveTo>
                    <a:pt x="412611" y="6211"/>
                  </a:moveTo>
                  <a:lnTo>
                    <a:pt x="796519" y="390119"/>
                  </a:lnTo>
                  <a:cubicBezTo>
                    <a:pt x="802730" y="396330"/>
                    <a:pt x="802730" y="406400"/>
                    <a:pt x="796519" y="412611"/>
                  </a:cubicBezTo>
                  <a:lnTo>
                    <a:pt x="412611" y="796519"/>
                  </a:lnTo>
                  <a:cubicBezTo>
                    <a:pt x="406400" y="802730"/>
                    <a:pt x="396330" y="802730"/>
                    <a:pt x="390119" y="796519"/>
                  </a:cubicBezTo>
                  <a:lnTo>
                    <a:pt x="6211" y="412611"/>
                  </a:lnTo>
                  <a:cubicBezTo>
                    <a:pt x="0" y="406400"/>
                    <a:pt x="0" y="396330"/>
                    <a:pt x="6211" y="390119"/>
                  </a:cubicBezTo>
                  <a:lnTo>
                    <a:pt x="390119" y="6211"/>
                  </a:lnTo>
                  <a:cubicBezTo>
                    <a:pt x="396330" y="0"/>
                    <a:pt x="406400" y="0"/>
                    <a:pt x="412611" y="6211"/>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14"/>
          <p:cNvSpPr txBox="1"/>
          <p:nvPr/>
        </p:nvSpPr>
        <p:spPr>
          <a:xfrm>
            <a:off x="10233958" y="4569143"/>
            <a:ext cx="5364593" cy="19602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rlow"/>
                <a:ea typeface="Barlow"/>
                <a:cs typeface="Barlow"/>
                <a:sym typeface="Barlow"/>
              </a:rPr>
              <a:t>I'm Rain, and I'll be sharing with you my beautiful ideas. I'm Rain, and I'll be sharing with you my beautiful ideas. I'm Rain, and I'll be sharing with you my beautiful ideas.</a:t>
            </a:r>
            <a:endParaRPr/>
          </a:p>
        </p:txBody>
      </p:sp>
      <p:sp>
        <p:nvSpPr>
          <p:cNvPr id="375" name="Google Shape;375;p14"/>
          <p:cNvSpPr txBox="1"/>
          <p:nvPr/>
        </p:nvSpPr>
        <p:spPr>
          <a:xfrm>
            <a:off x="9958039" y="7307580"/>
            <a:ext cx="5916432"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 Follow me at </a:t>
            </a:r>
            <a:r>
              <a:rPr b="0" i="0" lang="en-US" sz="2400" u="none" cap="none" strike="noStrike">
                <a:solidFill>
                  <a:srgbClr val="FFBD59"/>
                </a:solidFill>
                <a:latin typeface="Barlow"/>
                <a:ea typeface="Barlow"/>
                <a:cs typeface="Barlow"/>
                <a:sym typeface="Barlow"/>
              </a:rPr>
              <a:t>@reallygreatsite</a:t>
            </a:r>
            <a:r>
              <a:rPr b="0" i="0" lang="en-US" sz="2400" u="none" cap="none" strike="noStrike">
                <a:solidFill>
                  <a:srgbClr val="000000"/>
                </a:solidFill>
                <a:latin typeface="Barlow"/>
                <a:ea typeface="Barlow"/>
                <a:cs typeface="Barlow"/>
                <a:sym typeface="Barlow"/>
              </a:rPr>
              <a:t> to learn more. </a:t>
            </a:r>
            <a:endParaRPr/>
          </a:p>
        </p:txBody>
      </p:sp>
      <p:grpSp>
        <p:nvGrpSpPr>
          <p:cNvPr id="376" name="Google Shape;376;p14"/>
          <p:cNvGrpSpPr/>
          <p:nvPr/>
        </p:nvGrpSpPr>
        <p:grpSpPr>
          <a:xfrm>
            <a:off x="16641615" y="7819430"/>
            <a:ext cx="1235371" cy="1029501"/>
            <a:chOff x="78907" y="78907"/>
            <a:chExt cx="1647161" cy="1372668"/>
          </a:xfrm>
        </p:grpSpPr>
        <p:grpSp>
          <p:nvGrpSpPr>
            <p:cNvPr id="377" name="Google Shape;377;p14"/>
            <p:cNvGrpSpPr/>
            <p:nvPr/>
          </p:nvGrpSpPr>
          <p:grpSpPr>
            <a:xfrm>
              <a:off x="78907" y="742549"/>
              <a:ext cx="709026" cy="709026"/>
              <a:chOff x="73988" y="73988"/>
              <a:chExt cx="664823" cy="664823"/>
            </a:xfrm>
          </p:grpSpPr>
          <p:sp>
            <p:nvSpPr>
              <p:cNvPr id="378" name="Google Shape;378;p1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14"/>
            <p:cNvGrpSpPr/>
            <p:nvPr/>
          </p:nvGrpSpPr>
          <p:grpSpPr>
            <a:xfrm>
              <a:off x="1017042" y="742549"/>
              <a:ext cx="709026" cy="709026"/>
              <a:chOff x="73988" y="73988"/>
              <a:chExt cx="664823" cy="664823"/>
            </a:xfrm>
          </p:grpSpPr>
          <p:sp>
            <p:nvSpPr>
              <p:cNvPr id="381" name="Google Shape;381;p1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14"/>
            <p:cNvGrpSpPr/>
            <p:nvPr/>
          </p:nvGrpSpPr>
          <p:grpSpPr>
            <a:xfrm>
              <a:off x="537728" y="78907"/>
              <a:ext cx="709026" cy="709026"/>
              <a:chOff x="73988" y="73988"/>
              <a:chExt cx="664823" cy="664823"/>
            </a:xfrm>
          </p:grpSpPr>
          <p:sp>
            <p:nvSpPr>
              <p:cNvPr id="384" name="Google Shape;384;p14"/>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86" name="Google Shape;386;p14"/>
          <p:cNvGrpSpPr/>
          <p:nvPr/>
        </p:nvGrpSpPr>
        <p:grpSpPr>
          <a:xfrm>
            <a:off x="1378338" y="1930291"/>
            <a:ext cx="1779570" cy="1779570"/>
            <a:chOff x="25344" y="25344"/>
            <a:chExt cx="762111" cy="762111"/>
          </a:xfrm>
        </p:grpSpPr>
        <p:sp>
          <p:nvSpPr>
            <p:cNvPr id="387" name="Google Shape;387;p14"/>
            <p:cNvSpPr/>
            <p:nvPr/>
          </p:nvSpPr>
          <p:spPr>
            <a:xfrm>
              <a:off x="25344" y="25344"/>
              <a:ext cx="762111" cy="762111"/>
            </a:xfrm>
            <a:custGeom>
              <a:rect b="b" l="l" r="r" t="t"/>
              <a:pathLst>
                <a:path extrusionOk="0" h="762111" w="762111">
                  <a:moveTo>
                    <a:pt x="424322" y="17922"/>
                  </a:moveTo>
                  <a:lnTo>
                    <a:pt x="744190" y="337790"/>
                  </a:lnTo>
                  <a:cubicBezTo>
                    <a:pt x="755665" y="349265"/>
                    <a:pt x="762112" y="364828"/>
                    <a:pt x="762112" y="381056"/>
                  </a:cubicBezTo>
                  <a:cubicBezTo>
                    <a:pt x="762112" y="397284"/>
                    <a:pt x="755665" y="412847"/>
                    <a:pt x="744190" y="424322"/>
                  </a:cubicBezTo>
                  <a:lnTo>
                    <a:pt x="424322" y="744190"/>
                  </a:lnTo>
                  <a:cubicBezTo>
                    <a:pt x="412847" y="755665"/>
                    <a:pt x="397284" y="762112"/>
                    <a:pt x="381056" y="762112"/>
                  </a:cubicBezTo>
                  <a:cubicBezTo>
                    <a:pt x="364828" y="762112"/>
                    <a:pt x="349265" y="755665"/>
                    <a:pt x="337790" y="744190"/>
                  </a:cubicBezTo>
                  <a:lnTo>
                    <a:pt x="17922" y="424322"/>
                  </a:lnTo>
                  <a:cubicBezTo>
                    <a:pt x="6447" y="412847"/>
                    <a:pt x="0" y="397284"/>
                    <a:pt x="0" y="381056"/>
                  </a:cubicBezTo>
                  <a:cubicBezTo>
                    <a:pt x="0" y="364828"/>
                    <a:pt x="6447" y="349265"/>
                    <a:pt x="17922" y="337790"/>
                  </a:cubicBezTo>
                  <a:lnTo>
                    <a:pt x="337790" y="17922"/>
                  </a:lnTo>
                  <a:cubicBezTo>
                    <a:pt x="349265" y="6447"/>
                    <a:pt x="364828" y="0"/>
                    <a:pt x="381056" y="0"/>
                  </a:cubicBezTo>
                  <a:cubicBezTo>
                    <a:pt x="397284" y="0"/>
                    <a:pt x="412847" y="6447"/>
                    <a:pt x="424322" y="17922"/>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392" name="Shape 392"/>
        <p:cNvGrpSpPr/>
        <p:nvPr/>
      </p:nvGrpSpPr>
      <p:grpSpPr>
        <a:xfrm>
          <a:off x="0" y="0"/>
          <a:ext cx="0" cy="0"/>
          <a:chOff x="0" y="0"/>
          <a:chExt cx="0" cy="0"/>
        </a:xfrm>
      </p:grpSpPr>
      <p:grpSp>
        <p:nvGrpSpPr>
          <p:cNvPr id="393" name="Google Shape;393;p15"/>
          <p:cNvGrpSpPr/>
          <p:nvPr/>
        </p:nvGrpSpPr>
        <p:grpSpPr>
          <a:xfrm>
            <a:off x="0" y="9077474"/>
            <a:ext cx="11913431" cy="1213365"/>
            <a:chOff x="0" y="-47625"/>
            <a:chExt cx="3137694" cy="319569"/>
          </a:xfrm>
        </p:grpSpPr>
        <p:sp>
          <p:nvSpPr>
            <p:cNvPr id="394" name="Google Shape;394;p15"/>
            <p:cNvSpPr/>
            <p:nvPr/>
          </p:nvSpPr>
          <p:spPr>
            <a:xfrm>
              <a:off x="0" y="0"/>
              <a:ext cx="3137694" cy="271944"/>
            </a:xfrm>
            <a:custGeom>
              <a:rect b="b" l="l" r="r" t="t"/>
              <a:pathLst>
                <a:path extrusionOk="0" h="271944" w="3137694">
                  <a:moveTo>
                    <a:pt x="0" y="0"/>
                  </a:moveTo>
                  <a:lnTo>
                    <a:pt x="3137694" y="0"/>
                  </a:lnTo>
                  <a:lnTo>
                    <a:pt x="3137694" y="271944"/>
                  </a:lnTo>
                  <a:lnTo>
                    <a:pt x="0" y="271944"/>
                  </a:lnTo>
                  <a:close/>
                </a:path>
              </a:pathLst>
            </a:custGeom>
            <a:solidFill>
              <a:srgbClr val="FFBD59"/>
            </a:solidFill>
            <a:ln>
              <a:noFill/>
            </a:ln>
          </p:spPr>
        </p:sp>
        <p:sp>
          <p:nvSpPr>
            <p:cNvPr id="395" name="Google Shape;395;p15"/>
            <p:cNvSpPr txBox="1"/>
            <p:nvPr/>
          </p:nvSpPr>
          <p:spPr>
            <a:xfrm>
              <a:off x="0" y="-47625"/>
              <a:ext cx="3137694"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5"/>
          <p:cNvGrpSpPr/>
          <p:nvPr/>
        </p:nvGrpSpPr>
        <p:grpSpPr>
          <a:xfrm>
            <a:off x="11669800" y="-180826"/>
            <a:ext cx="6618200" cy="10471665"/>
            <a:chOff x="0" y="-47625"/>
            <a:chExt cx="1743065" cy="2757969"/>
          </a:xfrm>
        </p:grpSpPr>
        <p:sp>
          <p:nvSpPr>
            <p:cNvPr id="397" name="Google Shape;397;p15"/>
            <p:cNvSpPr/>
            <p:nvPr/>
          </p:nvSpPr>
          <p:spPr>
            <a:xfrm>
              <a:off x="0" y="0"/>
              <a:ext cx="1743065" cy="2710344"/>
            </a:xfrm>
            <a:custGeom>
              <a:rect b="b" l="l" r="r" t="t"/>
              <a:pathLst>
                <a:path extrusionOk="0" h="2710344" w="1743065">
                  <a:moveTo>
                    <a:pt x="0" y="0"/>
                  </a:moveTo>
                  <a:lnTo>
                    <a:pt x="1743065" y="0"/>
                  </a:lnTo>
                  <a:lnTo>
                    <a:pt x="1743065" y="2710344"/>
                  </a:lnTo>
                  <a:lnTo>
                    <a:pt x="0" y="2710344"/>
                  </a:lnTo>
                  <a:close/>
                </a:path>
              </a:pathLst>
            </a:custGeom>
            <a:solidFill>
              <a:srgbClr val="2235B8"/>
            </a:solidFill>
            <a:ln>
              <a:noFill/>
            </a:ln>
          </p:spPr>
        </p:sp>
        <p:sp>
          <p:nvSpPr>
            <p:cNvPr id="398" name="Google Shape;398;p15"/>
            <p:cNvSpPr txBox="1"/>
            <p:nvPr/>
          </p:nvSpPr>
          <p:spPr>
            <a:xfrm>
              <a:off x="0" y="-47625"/>
              <a:ext cx="1743065" cy="27579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15"/>
          <p:cNvSpPr txBox="1"/>
          <p:nvPr/>
        </p:nvSpPr>
        <p:spPr>
          <a:xfrm>
            <a:off x="-230319" y="1019175"/>
            <a:ext cx="10641100"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Our Company</a:t>
            </a:r>
            <a:endParaRPr/>
          </a:p>
        </p:txBody>
      </p:sp>
      <p:grpSp>
        <p:nvGrpSpPr>
          <p:cNvPr id="400" name="Google Shape;400;p15"/>
          <p:cNvGrpSpPr/>
          <p:nvPr/>
        </p:nvGrpSpPr>
        <p:grpSpPr>
          <a:xfrm>
            <a:off x="7600227" y="1280989"/>
            <a:ext cx="8882127" cy="8882127"/>
            <a:chOff x="4097" y="4097"/>
            <a:chExt cx="804605" cy="804605"/>
          </a:xfrm>
        </p:grpSpPr>
        <p:sp>
          <p:nvSpPr>
            <p:cNvPr id="401" name="Google Shape;401;p15"/>
            <p:cNvSpPr/>
            <p:nvPr/>
          </p:nvSpPr>
          <p:spPr>
            <a:xfrm>
              <a:off x="4097" y="4097"/>
              <a:ext cx="804605" cy="804605"/>
            </a:xfrm>
            <a:custGeom>
              <a:rect b="b" l="l" r="r" t="t"/>
              <a:pathLst>
                <a:path extrusionOk="0" h="804605" w="804605">
                  <a:moveTo>
                    <a:pt x="411455" y="5055"/>
                  </a:moveTo>
                  <a:lnTo>
                    <a:pt x="799551" y="393151"/>
                  </a:lnTo>
                  <a:cubicBezTo>
                    <a:pt x="804606" y="398206"/>
                    <a:pt x="804606" y="406400"/>
                    <a:pt x="799551" y="411455"/>
                  </a:cubicBezTo>
                  <a:lnTo>
                    <a:pt x="411455" y="799551"/>
                  </a:lnTo>
                  <a:cubicBezTo>
                    <a:pt x="406400" y="804606"/>
                    <a:pt x="398206" y="804606"/>
                    <a:pt x="393151" y="799551"/>
                  </a:cubicBezTo>
                  <a:lnTo>
                    <a:pt x="5055" y="411455"/>
                  </a:lnTo>
                  <a:cubicBezTo>
                    <a:pt x="0" y="406400"/>
                    <a:pt x="0" y="398206"/>
                    <a:pt x="5055" y="393151"/>
                  </a:cubicBezTo>
                  <a:lnTo>
                    <a:pt x="393151" y="5055"/>
                  </a:lnTo>
                  <a:cubicBezTo>
                    <a:pt x="398206" y="0"/>
                    <a:pt x="406400" y="0"/>
                    <a:pt x="411455" y="5055"/>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15"/>
          <p:cNvSpPr txBox="1"/>
          <p:nvPr/>
        </p:nvSpPr>
        <p:spPr>
          <a:xfrm>
            <a:off x="2131033" y="5551910"/>
            <a:ext cx="35305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What we do? </a:t>
            </a:r>
            <a:endParaRPr/>
          </a:p>
        </p:txBody>
      </p:sp>
      <p:sp>
        <p:nvSpPr>
          <p:cNvPr id="404" name="Google Shape;404;p15"/>
          <p:cNvSpPr txBox="1"/>
          <p:nvPr/>
        </p:nvSpPr>
        <p:spPr>
          <a:xfrm>
            <a:off x="2131033" y="3217146"/>
            <a:ext cx="35305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Who we are?</a:t>
            </a:r>
            <a:endParaRPr/>
          </a:p>
        </p:txBody>
      </p:sp>
      <p:sp>
        <p:nvSpPr>
          <p:cNvPr id="405" name="Google Shape;405;p15"/>
          <p:cNvSpPr txBox="1"/>
          <p:nvPr/>
        </p:nvSpPr>
        <p:spPr>
          <a:xfrm>
            <a:off x="2131033" y="3821098"/>
            <a:ext cx="35305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Barlow"/>
                <a:ea typeface="Barlow"/>
                <a:cs typeface="Barlow"/>
                <a:sym typeface="Barlow"/>
              </a:rPr>
              <a:t>Briefly elaborate on what you want to discuss. </a:t>
            </a:r>
            <a:endParaRPr/>
          </a:p>
        </p:txBody>
      </p:sp>
      <p:sp>
        <p:nvSpPr>
          <p:cNvPr id="406" name="Google Shape;406;p15"/>
          <p:cNvSpPr txBox="1"/>
          <p:nvPr/>
        </p:nvSpPr>
        <p:spPr>
          <a:xfrm>
            <a:off x="2131033" y="6239303"/>
            <a:ext cx="35305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Barlow"/>
                <a:ea typeface="Barlow"/>
                <a:cs typeface="Barlow"/>
                <a:sym typeface="Barlow"/>
              </a:rPr>
              <a:t>Briefly elaborate on what you want to discuss. </a:t>
            </a:r>
            <a:endParaRPr/>
          </a:p>
        </p:txBody>
      </p:sp>
      <p:pic>
        <p:nvPicPr>
          <p:cNvPr id="407" name="Google Shape;407;p15"/>
          <p:cNvPicPr preferRelativeResize="0"/>
          <p:nvPr/>
        </p:nvPicPr>
        <p:blipFill>
          <a:blip r:embed="rId3">
            <a:alphaModFix/>
          </a:blip>
          <a:stretch>
            <a:fillRect/>
          </a:stretch>
        </p:blipFill>
        <p:spPr>
          <a:xfrm>
            <a:off x="8388025" y="1403875"/>
            <a:ext cx="8636351" cy="8636351"/>
          </a:xfrm>
          <a:prstGeom prst="rect">
            <a:avLst/>
          </a:prstGeom>
          <a:noFill/>
          <a:ln>
            <a:noFill/>
          </a:ln>
        </p:spPr>
      </p:pic>
      <p:grpSp>
        <p:nvGrpSpPr>
          <p:cNvPr id="408" name="Google Shape;408;p15"/>
          <p:cNvGrpSpPr/>
          <p:nvPr/>
        </p:nvGrpSpPr>
        <p:grpSpPr>
          <a:xfrm>
            <a:off x="8893035" y="1073927"/>
            <a:ext cx="8882127" cy="8882127"/>
            <a:chOff x="4097" y="4097"/>
            <a:chExt cx="804605" cy="804605"/>
          </a:xfrm>
        </p:grpSpPr>
        <p:sp>
          <p:nvSpPr>
            <p:cNvPr id="409" name="Google Shape;409;p15"/>
            <p:cNvSpPr/>
            <p:nvPr/>
          </p:nvSpPr>
          <p:spPr>
            <a:xfrm>
              <a:off x="4097" y="4097"/>
              <a:ext cx="804605" cy="804605"/>
            </a:xfrm>
            <a:custGeom>
              <a:rect b="b" l="l" r="r" t="t"/>
              <a:pathLst>
                <a:path extrusionOk="0" h="804605" w="804605">
                  <a:moveTo>
                    <a:pt x="411455" y="5055"/>
                  </a:moveTo>
                  <a:lnTo>
                    <a:pt x="799551" y="393151"/>
                  </a:lnTo>
                  <a:cubicBezTo>
                    <a:pt x="804606" y="398206"/>
                    <a:pt x="804606" y="406400"/>
                    <a:pt x="799551" y="411455"/>
                  </a:cubicBezTo>
                  <a:lnTo>
                    <a:pt x="411455" y="799551"/>
                  </a:lnTo>
                  <a:cubicBezTo>
                    <a:pt x="406400" y="804606"/>
                    <a:pt x="398206" y="804606"/>
                    <a:pt x="393151" y="799551"/>
                  </a:cubicBezTo>
                  <a:lnTo>
                    <a:pt x="5055" y="411455"/>
                  </a:lnTo>
                  <a:cubicBezTo>
                    <a:pt x="0" y="406400"/>
                    <a:pt x="0" y="398206"/>
                    <a:pt x="5055" y="393151"/>
                  </a:cubicBezTo>
                  <a:lnTo>
                    <a:pt x="393151" y="5055"/>
                  </a:lnTo>
                  <a:cubicBezTo>
                    <a:pt x="398206" y="0"/>
                    <a:pt x="406400" y="0"/>
                    <a:pt x="411455" y="5055"/>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5"/>
          <p:cNvGrpSpPr/>
          <p:nvPr/>
        </p:nvGrpSpPr>
        <p:grpSpPr>
          <a:xfrm rot="5400000">
            <a:off x="16250996" y="721011"/>
            <a:ext cx="1235371" cy="1029501"/>
            <a:chOff x="78907" y="78907"/>
            <a:chExt cx="1647161" cy="1372668"/>
          </a:xfrm>
        </p:grpSpPr>
        <p:grpSp>
          <p:nvGrpSpPr>
            <p:cNvPr id="412" name="Google Shape;412;p15"/>
            <p:cNvGrpSpPr/>
            <p:nvPr/>
          </p:nvGrpSpPr>
          <p:grpSpPr>
            <a:xfrm>
              <a:off x="78907" y="742549"/>
              <a:ext cx="709026" cy="709026"/>
              <a:chOff x="73988" y="73988"/>
              <a:chExt cx="664823" cy="664823"/>
            </a:xfrm>
          </p:grpSpPr>
          <p:sp>
            <p:nvSpPr>
              <p:cNvPr id="413" name="Google Shape;413;p1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15"/>
            <p:cNvGrpSpPr/>
            <p:nvPr/>
          </p:nvGrpSpPr>
          <p:grpSpPr>
            <a:xfrm>
              <a:off x="1017042" y="742549"/>
              <a:ext cx="709026" cy="709026"/>
              <a:chOff x="73988" y="73988"/>
              <a:chExt cx="664823" cy="664823"/>
            </a:xfrm>
          </p:grpSpPr>
          <p:sp>
            <p:nvSpPr>
              <p:cNvPr id="416" name="Google Shape;416;p1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15"/>
            <p:cNvGrpSpPr/>
            <p:nvPr/>
          </p:nvGrpSpPr>
          <p:grpSpPr>
            <a:xfrm>
              <a:off x="537728" y="78907"/>
              <a:ext cx="709026" cy="709026"/>
              <a:chOff x="73988" y="73988"/>
              <a:chExt cx="664823" cy="664823"/>
            </a:xfrm>
          </p:grpSpPr>
          <p:sp>
            <p:nvSpPr>
              <p:cNvPr id="419" name="Google Shape;419;p15"/>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1" name="Google Shape;421;p15"/>
          <p:cNvGrpSpPr/>
          <p:nvPr/>
        </p:nvGrpSpPr>
        <p:grpSpPr>
          <a:xfrm>
            <a:off x="568789" y="8741009"/>
            <a:ext cx="3099657" cy="3099657"/>
            <a:chOff x="11524" y="11524"/>
            <a:chExt cx="789751" cy="789751"/>
          </a:xfrm>
        </p:grpSpPr>
        <p:sp>
          <p:nvSpPr>
            <p:cNvPr id="422" name="Google Shape;422;p15"/>
            <p:cNvSpPr/>
            <p:nvPr/>
          </p:nvSpPr>
          <p:spPr>
            <a:xfrm>
              <a:off x="11524" y="11524"/>
              <a:ext cx="789751" cy="789751"/>
            </a:xfrm>
            <a:custGeom>
              <a:rect b="b" l="l" r="r" t="t"/>
              <a:pathLst>
                <a:path extrusionOk="0" h="789751" w="789751">
                  <a:moveTo>
                    <a:pt x="420617" y="14217"/>
                  </a:moveTo>
                  <a:lnTo>
                    <a:pt x="775535" y="369135"/>
                  </a:lnTo>
                  <a:cubicBezTo>
                    <a:pt x="789752" y="383352"/>
                    <a:pt x="789752" y="406400"/>
                    <a:pt x="775535" y="420617"/>
                  </a:cubicBezTo>
                  <a:lnTo>
                    <a:pt x="420617" y="775535"/>
                  </a:lnTo>
                  <a:cubicBezTo>
                    <a:pt x="406400" y="789752"/>
                    <a:pt x="383352" y="789752"/>
                    <a:pt x="369135" y="775535"/>
                  </a:cubicBezTo>
                  <a:lnTo>
                    <a:pt x="14217" y="420617"/>
                  </a:lnTo>
                  <a:cubicBezTo>
                    <a:pt x="0" y="406400"/>
                    <a:pt x="0" y="383352"/>
                    <a:pt x="14217" y="369135"/>
                  </a:cubicBezTo>
                  <a:lnTo>
                    <a:pt x="369135" y="14217"/>
                  </a:lnTo>
                  <a:cubicBezTo>
                    <a:pt x="383352" y="0"/>
                    <a:pt x="406400" y="0"/>
                    <a:pt x="420617" y="14217"/>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15"/>
          <p:cNvGrpSpPr/>
          <p:nvPr/>
        </p:nvGrpSpPr>
        <p:grpSpPr>
          <a:xfrm>
            <a:off x="14419176" y="6230296"/>
            <a:ext cx="2964253" cy="2964253"/>
            <a:chOff x="15604" y="15604"/>
            <a:chExt cx="781591" cy="781591"/>
          </a:xfrm>
        </p:grpSpPr>
        <p:sp>
          <p:nvSpPr>
            <p:cNvPr id="425" name="Google Shape;425;p15"/>
            <p:cNvSpPr/>
            <p:nvPr/>
          </p:nvSpPr>
          <p:spPr>
            <a:xfrm>
              <a:off x="15604" y="15604"/>
              <a:ext cx="781591" cy="781591"/>
            </a:xfrm>
            <a:custGeom>
              <a:rect b="b" l="l" r="r" t="t"/>
              <a:pathLst>
                <a:path extrusionOk="0" h="781591" w="781591">
                  <a:moveTo>
                    <a:pt x="417434" y="11034"/>
                  </a:moveTo>
                  <a:lnTo>
                    <a:pt x="770558" y="364158"/>
                  </a:lnTo>
                  <a:cubicBezTo>
                    <a:pt x="777623" y="371223"/>
                    <a:pt x="781592" y="380805"/>
                    <a:pt x="781592" y="390796"/>
                  </a:cubicBezTo>
                  <a:cubicBezTo>
                    <a:pt x="781592" y="400787"/>
                    <a:pt x="777623" y="410369"/>
                    <a:pt x="770558" y="417434"/>
                  </a:cubicBezTo>
                  <a:lnTo>
                    <a:pt x="417434" y="770558"/>
                  </a:lnTo>
                  <a:cubicBezTo>
                    <a:pt x="410369" y="777623"/>
                    <a:pt x="400787" y="781592"/>
                    <a:pt x="390796" y="781592"/>
                  </a:cubicBezTo>
                  <a:cubicBezTo>
                    <a:pt x="380805" y="781592"/>
                    <a:pt x="371223" y="777623"/>
                    <a:pt x="364158" y="770558"/>
                  </a:cubicBezTo>
                  <a:lnTo>
                    <a:pt x="11034" y="417434"/>
                  </a:lnTo>
                  <a:cubicBezTo>
                    <a:pt x="3969" y="410369"/>
                    <a:pt x="0" y="400787"/>
                    <a:pt x="0" y="390796"/>
                  </a:cubicBezTo>
                  <a:cubicBezTo>
                    <a:pt x="0" y="380805"/>
                    <a:pt x="3969" y="371223"/>
                    <a:pt x="11034" y="364158"/>
                  </a:cubicBezTo>
                  <a:lnTo>
                    <a:pt x="364158" y="11034"/>
                  </a:lnTo>
                  <a:cubicBezTo>
                    <a:pt x="371223" y="3969"/>
                    <a:pt x="380805" y="0"/>
                    <a:pt x="390796" y="0"/>
                  </a:cubicBezTo>
                  <a:cubicBezTo>
                    <a:pt x="400787" y="0"/>
                    <a:pt x="410369" y="3969"/>
                    <a:pt x="417434" y="11034"/>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15"/>
          <p:cNvGrpSpPr/>
          <p:nvPr/>
        </p:nvGrpSpPr>
        <p:grpSpPr>
          <a:xfrm rot="-5400000">
            <a:off x="1382303" y="3262378"/>
            <a:ext cx="497390" cy="497390"/>
            <a:chOff x="62540" y="62540"/>
            <a:chExt cx="687720" cy="687720"/>
          </a:xfrm>
        </p:grpSpPr>
        <p:sp>
          <p:nvSpPr>
            <p:cNvPr id="428" name="Google Shape;428;p15"/>
            <p:cNvSpPr/>
            <p:nvPr/>
          </p:nvSpPr>
          <p:spPr>
            <a:xfrm>
              <a:off x="62540" y="62540"/>
              <a:ext cx="687720" cy="687720"/>
            </a:xfrm>
            <a:custGeom>
              <a:rect b="b" l="l" r="r" t="t"/>
              <a:pathLst>
                <a:path extrusionOk="0" h="687720" w="687720">
                  <a:moveTo>
                    <a:pt x="483547" y="77147"/>
                  </a:moveTo>
                  <a:lnTo>
                    <a:pt x="610573" y="204173"/>
                  </a:lnTo>
                  <a:cubicBezTo>
                    <a:pt x="687720" y="281320"/>
                    <a:pt x="687720" y="406400"/>
                    <a:pt x="610573" y="483547"/>
                  </a:cubicBezTo>
                  <a:lnTo>
                    <a:pt x="483547" y="610573"/>
                  </a:lnTo>
                  <a:cubicBezTo>
                    <a:pt x="406400" y="687720"/>
                    <a:pt x="281320" y="687720"/>
                    <a:pt x="204173" y="610573"/>
                  </a:cubicBezTo>
                  <a:lnTo>
                    <a:pt x="77147" y="483547"/>
                  </a:lnTo>
                  <a:cubicBezTo>
                    <a:pt x="0" y="406400"/>
                    <a:pt x="0" y="281320"/>
                    <a:pt x="77147" y="204173"/>
                  </a:cubicBezTo>
                  <a:lnTo>
                    <a:pt x="204173" y="77147"/>
                  </a:lnTo>
                  <a:cubicBezTo>
                    <a:pt x="281320" y="0"/>
                    <a:pt x="406400" y="0"/>
                    <a:pt x="483547" y="77147"/>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15"/>
          <p:cNvGrpSpPr/>
          <p:nvPr/>
        </p:nvGrpSpPr>
        <p:grpSpPr>
          <a:xfrm rot="-5400000">
            <a:off x="1382303" y="5565153"/>
            <a:ext cx="497390" cy="497390"/>
            <a:chOff x="62540" y="62540"/>
            <a:chExt cx="687720" cy="687720"/>
          </a:xfrm>
        </p:grpSpPr>
        <p:sp>
          <p:nvSpPr>
            <p:cNvPr id="431" name="Google Shape;431;p15"/>
            <p:cNvSpPr/>
            <p:nvPr/>
          </p:nvSpPr>
          <p:spPr>
            <a:xfrm>
              <a:off x="62540" y="62540"/>
              <a:ext cx="687720" cy="687720"/>
            </a:xfrm>
            <a:custGeom>
              <a:rect b="b" l="l" r="r" t="t"/>
              <a:pathLst>
                <a:path extrusionOk="0" h="687720" w="687720">
                  <a:moveTo>
                    <a:pt x="483547" y="77147"/>
                  </a:moveTo>
                  <a:lnTo>
                    <a:pt x="610573" y="204173"/>
                  </a:lnTo>
                  <a:cubicBezTo>
                    <a:pt x="687720" y="281320"/>
                    <a:pt x="687720" y="406400"/>
                    <a:pt x="610573" y="483547"/>
                  </a:cubicBezTo>
                  <a:lnTo>
                    <a:pt x="483547" y="610573"/>
                  </a:lnTo>
                  <a:cubicBezTo>
                    <a:pt x="406400" y="687720"/>
                    <a:pt x="281320" y="687720"/>
                    <a:pt x="204173" y="610573"/>
                  </a:cubicBezTo>
                  <a:lnTo>
                    <a:pt x="77147" y="483547"/>
                  </a:lnTo>
                  <a:cubicBezTo>
                    <a:pt x="0" y="406400"/>
                    <a:pt x="0" y="281320"/>
                    <a:pt x="77147" y="204173"/>
                  </a:cubicBezTo>
                  <a:lnTo>
                    <a:pt x="204173" y="77147"/>
                  </a:lnTo>
                  <a:cubicBezTo>
                    <a:pt x="281320" y="0"/>
                    <a:pt x="406400" y="0"/>
                    <a:pt x="483547" y="77147"/>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436" name="Shape 436"/>
        <p:cNvGrpSpPr/>
        <p:nvPr/>
      </p:nvGrpSpPr>
      <p:grpSpPr>
        <a:xfrm>
          <a:off x="0" y="0"/>
          <a:ext cx="0" cy="0"/>
          <a:chOff x="0" y="0"/>
          <a:chExt cx="0" cy="0"/>
        </a:xfrm>
      </p:grpSpPr>
      <p:grpSp>
        <p:nvGrpSpPr>
          <p:cNvPr id="437" name="Google Shape;437;p16"/>
          <p:cNvGrpSpPr/>
          <p:nvPr/>
        </p:nvGrpSpPr>
        <p:grpSpPr>
          <a:xfrm>
            <a:off x="0" y="9077474"/>
            <a:ext cx="6630000" cy="1213365"/>
            <a:chOff x="0" y="-47625"/>
            <a:chExt cx="1746173" cy="319569"/>
          </a:xfrm>
        </p:grpSpPr>
        <p:sp>
          <p:nvSpPr>
            <p:cNvPr id="438" name="Google Shape;438;p16"/>
            <p:cNvSpPr/>
            <p:nvPr/>
          </p:nvSpPr>
          <p:spPr>
            <a:xfrm>
              <a:off x="0" y="0"/>
              <a:ext cx="1746173" cy="271944"/>
            </a:xfrm>
            <a:custGeom>
              <a:rect b="b" l="l" r="r" t="t"/>
              <a:pathLst>
                <a:path extrusionOk="0" h="271944" w="1746173">
                  <a:moveTo>
                    <a:pt x="0" y="0"/>
                  </a:moveTo>
                  <a:lnTo>
                    <a:pt x="1746173" y="0"/>
                  </a:lnTo>
                  <a:lnTo>
                    <a:pt x="1746173" y="271944"/>
                  </a:lnTo>
                  <a:lnTo>
                    <a:pt x="0" y="271944"/>
                  </a:lnTo>
                  <a:close/>
                </a:path>
              </a:pathLst>
            </a:custGeom>
            <a:solidFill>
              <a:srgbClr val="FFBD59"/>
            </a:solidFill>
            <a:ln>
              <a:noFill/>
            </a:ln>
          </p:spPr>
        </p:sp>
        <p:sp>
          <p:nvSpPr>
            <p:cNvPr id="439" name="Google Shape;439;p16"/>
            <p:cNvSpPr txBox="1"/>
            <p:nvPr/>
          </p:nvSpPr>
          <p:spPr>
            <a:xfrm>
              <a:off x="0" y="-47625"/>
              <a:ext cx="174617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16"/>
          <p:cNvGrpSpPr/>
          <p:nvPr/>
        </p:nvGrpSpPr>
        <p:grpSpPr>
          <a:xfrm>
            <a:off x="6630000" y="9077474"/>
            <a:ext cx="11658000" cy="1213365"/>
            <a:chOff x="0" y="-47625"/>
            <a:chExt cx="3070420" cy="319569"/>
          </a:xfrm>
        </p:grpSpPr>
        <p:sp>
          <p:nvSpPr>
            <p:cNvPr id="441" name="Google Shape;441;p16"/>
            <p:cNvSpPr/>
            <p:nvPr/>
          </p:nvSpPr>
          <p:spPr>
            <a:xfrm>
              <a:off x="0" y="0"/>
              <a:ext cx="3070420" cy="271944"/>
            </a:xfrm>
            <a:custGeom>
              <a:rect b="b" l="l" r="r" t="t"/>
              <a:pathLst>
                <a:path extrusionOk="0" h="271944" w="3070420">
                  <a:moveTo>
                    <a:pt x="0" y="0"/>
                  </a:moveTo>
                  <a:lnTo>
                    <a:pt x="3070420" y="0"/>
                  </a:lnTo>
                  <a:lnTo>
                    <a:pt x="3070420" y="271944"/>
                  </a:lnTo>
                  <a:lnTo>
                    <a:pt x="0" y="271944"/>
                  </a:lnTo>
                  <a:close/>
                </a:path>
              </a:pathLst>
            </a:custGeom>
            <a:solidFill>
              <a:srgbClr val="2235B8"/>
            </a:solidFill>
            <a:ln>
              <a:noFill/>
            </a:ln>
          </p:spPr>
        </p:sp>
        <p:sp>
          <p:nvSpPr>
            <p:cNvPr id="442" name="Google Shape;442;p16"/>
            <p:cNvSpPr txBox="1"/>
            <p:nvPr/>
          </p:nvSpPr>
          <p:spPr>
            <a:xfrm>
              <a:off x="0" y="-47625"/>
              <a:ext cx="3070420"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16"/>
          <p:cNvGrpSpPr/>
          <p:nvPr/>
        </p:nvGrpSpPr>
        <p:grpSpPr>
          <a:xfrm>
            <a:off x="1385617" y="3447340"/>
            <a:ext cx="3392316" cy="3392316"/>
            <a:chOff x="111377" y="111377"/>
            <a:chExt cx="4523088" cy="4523088"/>
          </a:xfrm>
        </p:grpSpPr>
        <p:grpSp>
          <p:nvGrpSpPr>
            <p:cNvPr id="444" name="Google Shape;444;p16"/>
            <p:cNvGrpSpPr/>
            <p:nvPr/>
          </p:nvGrpSpPr>
          <p:grpSpPr>
            <a:xfrm>
              <a:off x="111377" y="111377"/>
              <a:ext cx="4523088" cy="4523088"/>
              <a:chOff x="19075" y="19075"/>
              <a:chExt cx="774649" cy="774649"/>
            </a:xfrm>
          </p:grpSpPr>
          <p:sp>
            <p:nvSpPr>
              <p:cNvPr id="445" name="Google Shape;445;p16"/>
              <p:cNvSpPr/>
              <p:nvPr/>
            </p:nvSpPr>
            <p:spPr>
              <a:xfrm>
                <a:off x="19075" y="19075"/>
                <a:ext cx="774649" cy="774649"/>
              </a:xfrm>
              <a:custGeom>
                <a:rect b="b" l="l" r="r" t="t"/>
                <a:pathLst>
                  <a:path extrusionOk="0" h="774649" w="774649">
                    <a:moveTo>
                      <a:pt x="429931" y="23531"/>
                    </a:moveTo>
                    <a:lnTo>
                      <a:pt x="751119" y="344719"/>
                    </a:lnTo>
                    <a:cubicBezTo>
                      <a:pt x="774650" y="368250"/>
                      <a:pt x="774650" y="406400"/>
                      <a:pt x="751119" y="429931"/>
                    </a:cubicBezTo>
                    <a:lnTo>
                      <a:pt x="429931" y="751119"/>
                    </a:lnTo>
                    <a:cubicBezTo>
                      <a:pt x="406400" y="774650"/>
                      <a:pt x="368250" y="774650"/>
                      <a:pt x="344719" y="751119"/>
                    </a:cubicBezTo>
                    <a:lnTo>
                      <a:pt x="23531" y="429931"/>
                    </a:lnTo>
                    <a:cubicBezTo>
                      <a:pt x="0" y="406400"/>
                      <a:pt x="0" y="368250"/>
                      <a:pt x="23531" y="344719"/>
                    </a:cubicBezTo>
                    <a:lnTo>
                      <a:pt x="344719" y="23531"/>
                    </a:lnTo>
                    <a:cubicBezTo>
                      <a:pt x="368250" y="0"/>
                      <a:pt x="406400" y="0"/>
                      <a:pt x="429931" y="23531"/>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16"/>
            <p:cNvGrpSpPr/>
            <p:nvPr/>
          </p:nvGrpSpPr>
          <p:grpSpPr>
            <a:xfrm>
              <a:off x="641643" y="641643"/>
              <a:ext cx="3462562" cy="3462562"/>
              <a:chOff x="31552" y="31552"/>
              <a:chExt cx="749696" cy="749696"/>
            </a:xfrm>
          </p:grpSpPr>
          <p:sp>
            <p:nvSpPr>
              <p:cNvPr id="448" name="Google Shape;448;p16"/>
              <p:cNvSpPr/>
              <p:nvPr/>
            </p:nvSpPr>
            <p:spPr>
              <a:xfrm>
                <a:off x="31552" y="31552"/>
                <a:ext cx="749696" cy="749696"/>
              </a:xfrm>
              <a:custGeom>
                <a:rect b="b" l="l" r="r" t="t"/>
                <a:pathLst>
                  <a:path extrusionOk="0" h="749696" w="749696">
                    <a:moveTo>
                      <a:pt x="428711" y="22311"/>
                    </a:moveTo>
                    <a:lnTo>
                      <a:pt x="727385" y="320985"/>
                    </a:lnTo>
                    <a:cubicBezTo>
                      <a:pt x="741670" y="335270"/>
                      <a:pt x="749696" y="354646"/>
                      <a:pt x="749696" y="374848"/>
                    </a:cubicBezTo>
                    <a:cubicBezTo>
                      <a:pt x="749696" y="395050"/>
                      <a:pt x="741670" y="414426"/>
                      <a:pt x="727385" y="428711"/>
                    </a:cubicBezTo>
                    <a:lnTo>
                      <a:pt x="428711" y="727385"/>
                    </a:lnTo>
                    <a:cubicBezTo>
                      <a:pt x="414426" y="741670"/>
                      <a:pt x="395050" y="749696"/>
                      <a:pt x="374848" y="749696"/>
                    </a:cubicBezTo>
                    <a:cubicBezTo>
                      <a:pt x="354646" y="749696"/>
                      <a:pt x="335270" y="741670"/>
                      <a:pt x="320985" y="727385"/>
                    </a:cubicBezTo>
                    <a:lnTo>
                      <a:pt x="22311" y="428711"/>
                    </a:lnTo>
                    <a:cubicBezTo>
                      <a:pt x="8026" y="414426"/>
                      <a:pt x="0" y="395050"/>
                      <a:pt x="0" y="374848"/>
                    </a:cubicBezTo>
                    <a:cubicBezTo>
                      <a:pt x="0" y="354646"/>
                      <a:pt x="8026" y="335270"/>
                      <a:pt x="22311" y="320985"/>
                    </a:cubicBezTo>
                    <a:lnTo>
                      <a:pt x="320985" y="22311"/>
                    </a:lnTo>
                    <a:cubicBezTo>
                      <a:pt x="335270" y="8026"/>
                      <a:pt x="354646" y="0"/>
                      <a:pt x="374848" y="0"/>
                    </a:cubicBezTo>
                    <a:cubicBezTo>
                      <a:pt x="395050" y="0"/>
                      <a:pt x="414426" y="8026"/>
                      <a:pt x="428711" y="22311"/>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50" name="Google Shape;450;p16"/>
          <p:cNvGrpSpPr/>
          <p:nvPr/>
        </p:nvGrpSpPr>
        <p:grpSpPr>
          <a:xfrm>
            <a:off x="9500917" y="3447340"/>
            <a:ext cx="3392316" cy="3392316"/>
            <a:chOff x="111377" y="111377"/>
            <a:chExt cx="4523088" cy="4523088"/>
          </a:xfrm>
        </p:grpSpPr>
        <p:grpSp>
          <p:nvGrpSpPr>
            <p:cNvPr id="451" name="Google Shape;451;p16"/>
            <p:cNvGrpSpPr/>
            <p:nvPr/>
          </p:nvGrpSpPr>
          <p:grpSpPr>
            <a:xfrm>
              <a:off x="111377" y="111377"/>
              <a:ext cx="4523088" cy="4523088"/>
              <a:chOff x="19075" y="19075"/>
              <a:chExt cx="774649" cy="774649"/>
            </a:xfrm>
          </p:grpSpPr>
          <p:sp>
            <p:nvSpPr>
              <p:cNvPr id="452" name="Google Shape;452;p16"/>
              <p:cNvSpPr/>
              <p:nvPr/>
            </p:nvSpPr>
            <p:spPr>
              <a:xfrm>
                <a:off x="19075" y="19075"/>
                <a:ext cx="774649" cy="774649"/>
              </a:xfrm>
              <a:custGeom>
                <a:rect b="b" l="l" r="r" t="t"/>
                <a:pathLst>
                  <a:path extrusionOk="0" h="774649" w="774649">
                    <a:moveTo>
                      <a:pt x="429931" y="23531"/>
                    </a:moveTo>
                    <a:lnTo>
                      <a:pt x="751119" y="344719"/>
                    </a:lnTo>
                    <a:cubicBezTo>
                      <a:pt x="774650" y="368250"/>
                      <a:pt x="774650" y="406400"/>
                      <a:pt x="751119" y="429931"/>
                    </a:cubicBezTo>
                    <a:lnTo>
                      <a:pt x="429931" y="751119"/>
                    </a:lnTo>
                    <a:cubicBezTo>
                      <a:pt x="406400" y="774650"/>
                      <a:pt x="368250" y="774650"/>
                      <a:pt x="344719" y="751119"/>
                    </a:cubicBezTo>
                    <a:lnTo>
                      <a:pt x="23531" y="429931"/>
                    </a:lnTo>
                    <a:cubicBezTo>
                      <a:pt x="0" y="406400"/>
                      <a:pt x="0" y="368250"/>
                      <a:pt x="23531" y="344719"/>
                    </a:cubicBezTo>
                    <a:lnTo>
                      <a:pt x="344719" y="23531"/>
                    </a:lnTo>
                    <a:cubicBezTo>
                      <a:pt x="368250" y="0"/>
                      <a:pt x="406400" y="0"/>
                      <a:pt x="429931" y="23531"/>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6"/>
            <p:cNvGrpSpPr/>
            <p:nvPr/>
          </p:nvGrpSpPr>
          <p:grpSpPr>
            <a:xfrm>
              <a:off x="641643" y="641643"/>
              <a:ext cx="3462562" cy="3462562"/>
              <a:chOff x="31552" y="31552"/>
              <a:chExt cx="749696" cy="749696"/>
            </a:xfrm>
          </p:grpSpPr>
          <p:sp>
            <p:nvSpPr>
              <p:cNvPr id="455" name="Google Shape;455;p16"/>
              <p:cNvSpPr/>
              <p:nvPr/>
            </p:nvSpPr>
            <p:spPr>
              <a:xfrm>
                <a:off x="31552" y="31552"/>
                <a:ext cx="749696" cy="749696"/>
              </a:xfrm>
              <a:custGeom>
                <a:rect b="b" l="l" r="r" t="t"/>
                <a:pathLst>
                  <a:path extrusionOk="0" h="749696" w="749696">
                    <a:moveTo>
                      <a:pt x="428711" y="22311"/>
                    </a:moveTo>
                    <a:lnTo>
                      <a:pt x="727385" y="320985"/>
                    </a:lnTo>
                    <a:cubicBezTo>
                      <a:pt x="741670" y="335270"/>
                      <a:pt x="749696" y="354646"/>
                      <a:pt x="749696" y="374848"/>
                    </a:cubicBezTo>
                    <a:cubicBezTo>
                      <a:pt x="749696" y="395050"/>
                      <a:pt x="741670" y="414426"/>
                      <a:pt x="727385" y="428711"/>
                    </a:cubicBezTo>
                    <a:lnTo>
                      <a:pt x="428711" y="727385"/>
                    </a:lnTo>
                    <a:cubicBezTo>
                      <a:pt x="414426" y="741670"/>
                      <a:pt x="395050" y="749696"/>
                      <a:pt x="374848" y="749696"/>
                    </a:cubicBezTo>
                    <a:cubicBezTo>
                      <a:pt x="354646" y="749696"/>
                      <a:pt x="335270" y="741670"/>
                      <a:pt x="320985" y="727385"/>
                    </a:cubicBezTo>
                    <a:lnTo>
                      <a:pt x="22311" y="428711"/>
                    </a:lnTo>
                    <a:cubicBezTo>
                      <a:pt x="8026" y="414426"/>
                      <a:pt x="0" y="395050"/>
                      <a:pt x="0" y="374848"/>
                    </a:cubicBezTo>
                    <a:cubicBezTo>
                      <a:pt x="0" y="354646"/>
                      <a:pt x="8026" y="335270"/>
                      <a:pt x="22311" y="320985"/>
                    </a:cubicBezTo>
                    <a:lnTo>
                      <a:pt x="320985" y="22311"/>
                    </a:lnTo>
                    <a:cubicBezTo>
                      <a:pt x="335270" y="8026"/>
                      <a:pt x="354646" y="0"/>
                      <a:pt x="374848" y="0"/>
                    </a:cubicBezTo>
                    <a:cubicBezTo>
                      <a:pt x="395050" y="0"/>
                      <a:pt x="414426" y="8026"/>
                      <a:pt x="428711" y="22311"/>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57" name="Google Shape;457;p16"/>
          <p:cNvSpPr txBox="1"/>
          <p:nvPr/>
        </p:nvSpPr>
        <p:spPr>
          <a:xfrm>
            <a:off x="5112115" y="4472236"/>
            <a:ext cx="302932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Mission</a:t>
            </a:r>
            <a:endParaRPr/>
          </a:p>
        </p:txBody>
      </p:sp>
      <p:sp>
        <p:nvSpPr>
          <p:cNvPr id="458" name="Google Shape;458;p16"/>
          <p:cNvSpPr txBox="1"/>
          <p:nvPr/>
        </p:nvSpPr>
        <p:spPr>
          <a:xfrm>
            <a:off x="14332696" y="4472236"/>
            <a:ext cx="180517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Vision</a:t>
            </a:r>
            <a:endParaRPr/>
          </a:p>
        </p:txBody>
      </p:sp>
      <p:sp>
        <p:nvSpPr>
          <p:cNvPr id="459" name="Google Shape;459;p16"/>
          <p:cNvSpPr txBox="1"/>
          <p:nvPr/>
        </p:nvSpPr>
        <p:spPr>
          <a:xfrm>
            <a:off x="13484649" y="5348943"/>
            <a:ext cx="3501266"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Barlow"/>
                <a:ea typeface="Barlow"/>
                <a:cs typeface="Barlow"/>
                <a:sym typeface="Barlow"/>
              </a:rPr>
              <a:t>Enter your grand vision statement!</a:t>
            </a:r>
            <a:endParaRPr/>
          </a:p>
        </p:txBody>
      </p:sp>
      <p:sp>
        <p:nvSpPr>
          <p:cNvPr id="460" name="Google Shape;460;p16"/>
          <p:cNvSpPr txBox="1"/>
          <p:nvPr/>
        </p:nvSpPr>
        <p:spPr>
          <a:xfrm>
            <a:off x="1910591" y="1019175"/>
            <a:ext cx="1446681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Our Mission And Vision</a:t>
            </a:r>
            <a:endParaRPr/>
          </a:p>
        </p:txBody>
      </p:sp>
      <p:sp>
        <p:nvSpPr>
          <p:cNvPr id="461" name="Google Shape;461;p16"/>
          <p:cNvSpPr txBox="1"/>
          <p:nvPr/>
        </p:nvSpPr>
        <p:spPr>
          <a:xfrm>
            <a:off x="4861470" y="5348943"/>
            <a:ext cx="3501266"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Barlow"/>
                <a:ea typeface="Barlow"/>
                <a:cs typeface="Barlow"/>
                <a:sym typeface="Barlow"/>
              </a:rPr>
              <a:t>Enter your grand vision statement!</a:t>
            </a:r>
            <a:endParaRPr/>
          </a:p>
        </p:txBody>
      </p:sp>
      <p:grpSp>
        <p:nvGrpSpPr>
          <p:cNvPr id="462" name="Google Shape;462;p16"/>
          <p:cNvGrpSpPr/>
          <p:nvPr/>
        </p:nvGrpSpPr>
        <p:grpSpPr>
          <a:xfrm rot="5400000">
            <a:off x="16641616" y="522883"/>
            <a:ext cx="1235371" cy="1029501"/>
            <a:chOff x="78907" y="78907"/>
            <a:chExt cx="1647161" cy="1372668"/>
          </a:xfrm>
        </p:grpSpPr>
        <p:grpSp>
          <p:nvGrpSpPr>
            <p:cNvPr id="463" name="Google Shape;463;p16"/>
            <p:cNvGrpSpPr/>
            <p:nvPr/>
          </p:nvGrpSpPr>
          <p:grpSpPr>
            <a:xfrm>
              <a:off x="78907" y="742549"/>
              <a:ext cx="709026" cy="709026"/>
              <a:chOff x="73988" y="73988"/>
              <a:chExt cx="664823" cy="664823"/>
            </a:xfrm>
          </p:grpSpPr>
          <p:sp>
            <p:nvSpPr>
              <p:cNvPr id="464" name="Google Shape;464;p1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16"/>
            <p:cNvGrpSpPr/>
            <p:nvPr/>
          </p:nvGrpSpPr>
          <p:grpSpPr>
            <a:xfrm>
              <a:off x="1017042" y="742549"/>
              <a:ext cx="709026" cy="709026"/>
              <a:chOff x="73988" y="73988"/>
              <a:chExt cx="664823" cy="664823"/>
            </a:xfrm>
          </p:grpSpPr>
          <p:sp>
            <p:nvSpPr>
              <p:cNvPr id="467" name="Google Shape;467;p1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6"/>
            <p:cNvGrpSpPr/>
            <p:nvPr/>
          </p:nvGrpSpPr>
          <p:grpSpPr>
            <a:xfrm>
              <a:off x="537728" y="78907"/>
              <a:ext cx="709026" cy="709026"/>
              <a:chOff x="73988" y="73988"/>
              <a:chExt cx="664823" cy="664823"/>
            </a:xfrm>
          </p:grpSpPr>
          <p:sp>
            <p:nvSpPr>
              <p:cNvPr id="470" name="Google Shape;470;p16"/>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2" name="Google Shape;472;p16"/>
          <p:cNvGrpSpPr/>
          <p:nvPr/>
        </p:nvGrpSpPr>
        <p:grpSpPr>
          <a:xfrm>
            <a:off x="1073931" y="8250191"/>
            <a:ext cx="2697205" cy="2697205"/>
            <a:chOff x="13188" y="13188"/>
            <a:chExt cx="786424" cy="786424"/>
          </a:xfrm>
        </p:grpSpPr>
        <p:sp>
          <p:nvSpPr>
            <p:cNvPr id="473" name="Google Shape;473;p16"/>
            <p:cNvSpPr/>
            <p:nvPr/>
          </p:nvSpPr>
          <p:spPr>
            <a:xfrm>
              <a:off x="13188" y="13188"/>
              <a:ext cx="786424" cy="786424"/>
            </a:xfrm>
            <a:custGeom>
              <a:rect b="b" l="l" r="r" t="t"/>
              <a:pathLst>
                <a:path extrusionOk="0" h="786424" w="786424">
                  <a:moveTo>
                    <a:pt x="422669" y="16269"/>
                  </a:moveTo>
                  <a:lnTo>
                    <a:pt x="770155" y="363755"/>
                  </a:lnTo>
                  <a:cubicBezTo>
                    <a:pt x="786424" y="380024"/>
                    <a:pt x="786424" y="406400"/>
                    <a:pt x="770155" y="422669"/>
                  </a:cubicBezTo>
                  <a:lnTo>
                    <a:pt x="422669" y="770155"/>
                  </a:lnTo>
                  <a:cubicBezTo>
                    <a:pt x="406400" y="786424"/>
                    <a:pt x="380024" y="786424"/>
                    <a:pt x="363755" y="770155"/>
                  </a:cubicBezTo>
                  <a:lnTo>
                    <a:pt x="16269" y="422669"/>
                  </a:lnTo>
                  <a:cubicBezTo>
                    <a:pt x="0" y="406400"/>
                    <a:pt x="0" y="380024"/>
                    <a:pt x="16269" y="363755"/>
                  </a:cubicBezTo>
                  <a:lnTo>
                    <a:pt x="363755" y="16269"/>
                  </a:lnTo>
                  <a:cubicBezTo>
                    <a:pt x="380024" y="0"/>
                    <a:pt x="406400" y="0"/>
                    <a:pt x="422669" y="1626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6"/>
          <p:cNvGrpSpPr/>
          <p:nvPr/>
        </p:nvGrpSpPr>
        <p:grpSpPr>
          <a:xfrm>
            <a:off x="2245341" y="7880690"/>
            <a:ext cx="1672871" cy="1672871"/>
            <a:chOff x="20849" y="20849"/>
            <a:chExt cx="771101" cy="771101"/>
          </a:xfrm>
        </p:grpSpPr>
        <p:sp>
          <p:nvSpPr>
            <p:cNvPr id="476" name="Google Shape;476;p16"/>
            <p:cNvSpPr/>
            <p:nvPr/>
          </p:nvSpPr>
          <p:spPr>
            <a:xfrm>
              <a:off x="20849" y="20849"/>
              <a:ext cx="771101" cy="771101"/>
            </a:xfrm>
            <a:custGeom>
              <a:rect b="b" l="l" r="r" t="t"/>
              <a:pathLst>
                <a:path extrusionOk="0" h="771101" w="771101">
                  <a:moveTo>
                    <a:pt x="432119" y="25719"/>
                  </a:moveTo>
                  <a:lnTo>
                    <a:pt x="745383" y="338983"/>
                  </a:lnTo>
                  <a:cubicBezTo>
                    <a:pt x="771102" y="364702"/>
                    <a:pt x="771102" y="406400"/>
                    <a:pt x="745383" y="432119"/>
                  </a:cubicBezTo>
                  <a:lnTo>
                    <a:pt x="432119" y="745383"/>
                  </a:lnTo>
                  <a:cubicBezTo>
                    <a:pt x="406400" y="771102"/>
                    <a:pt x="364702" y="771102"/>
                    <a:pt x="338983" y="745383"/>
                  </a:cubicBezTo>
                  <a:lnTo>
                    <a:pt x="25719" y="432119"/>
                  </a:lnTo>
                  <a:cubicBezTo>
                    <a:pt x="0" y="406400"/>
                    <a:pt x="0" y="364702"/>
                    <a:pt x="25719" y="338983"/>
                  </a:cubicBezTo>
                  <a:lnTo>
                    <a:pt x="338983" y="25719"/>
                  </a:lnTo>
                  <a:cubicBezTo>
                    <a:pt x="364702" y="0"/>
                    <a:pt x="406400" y="0"/>
                    <a:pt x="432119" y="2571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6"/>
          <p:cNvGrpSpPr/>
          <p:nvPr/>
        </p:nvGrpSpPr>
        <p:grpSpPr>
          <a:xfrm>
            <a:off x="16871320" y="6706253"/>
            <a:ext cx="2833357" cy="2833357"/>
            <a:chOff x="16296" y="16296"/>
            <a:chExt cx="780207" cy="780207"/>
          </a:xfrm>
        </p:grpSpPr>
        <p:sp>
          <p:nvSpPr>
            <p:cNvPr id="479" name="Google Shape;479;p16"/>
            <p:cNvSpPr/>
            <p:nvPr/>
          </p:nvSpPr>
          <p:spPr>
            <a:xfrm>
              <a:off x="16296" y="16296"/>
              <a:ext cx="780207" cy="780207"/>
            </a:xfrm>
            <a:custGeom>
              <a:rect b="b" l="l" r="r" t="t"/>
              <a:pathLst>
                <a:path extrusionOk="0" h="780207" w="780207">
                  <a:moveTo>
                    <a:pt x="417924" y="11524"/>
                  </a:moveTo>
                  <a:lnTo>
                    <a:pt x="768684" y="362284"/>
                  </a:lnTo>
                  <a:cubicBezTo>
                    <a:pt x="776063" y="369663"/>
                    <a:pt x="780208" y="379670"/>
                    <a:pt x="780208" y="390104"/>
                  </a:cubicBezTo>
                  <a:cubicBezTo>
                    <a:pt x="780208" y="400538"/>
                    <a:pt x="776063" y="410545"/>
                    <a:pt x="768684" y="417924"/>
                  </a:cubicBezTo>
                  <a:lnTo>
                    <a:pt x="417924" y="768684"/>
                  </a:lnTo>
                  <a:cubicBezTo>
                    <a:pt x="410545" y="776063"/>
                    <a:pt x="400538" y="780208"/>
                    <a:pt x="390104" y="780208"/>
                  </a:cubicBezTo>
                  <a:cubicBezTo>
                    <a:pt x="379670" y="780208"/>
                    <a:pt x="369663" y="776063"/>
                    <a:pt x="362284" y="768684"/>
                  </a:cubicBezTo>
                  <a:lnTo>
                    <a:pt x="11524" y="417924"/>
                  </a:lnTo>
                  <a:cubicBezTo>
                    <a:pt x="4145" y="410545"/>
                    <a:pt x="0" y="400538"/>
                    <a:pt x="0" y="390104"/>
                  </a:cubicBezTo>
                  <a:cubicBezTo>
                    <a:pt x="0" y="379670"/>
                    <a:pt x="4145" y="369663"/>
                    <a:pt x="11524" y="362284"/>
                  </a:cubicBezTo>
                  <a:lnTo>
                    <a:pt x="362284" y="11524"/>
                  </a:lnTo>
                  <a:cubicBezTo>
                    <a:pt x="369663" y="4145"/>
                    <a:pt x="379670" y="0"/>
                    <a:pt x="390104" y="0"/>
                  </a:cubicBezTo>
                  <a:cubicBezTo>
                    <a:pt x="400538" y="0"/>
                    <a:pt x="410545" y="4145"/>
                    <a:pt x="417924" y="11524"/>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6"/>
          <p:cNvGrpSpPr/>
          <p:nvPr/>
        </p:nvGrpSpPr>
        <p:grpSpPr>
          <a:xfrm>
            <a:off x="16857371" y="7994965"/>
            <a:ext cx="1218103" cy="1218103"/>
            <a:chOff x="28095" y="28095"/>
            <a:chExt cx="756610" cy="756610"/>
          </a:xfrm>
        </p:grpSpPr>
        <p:sp>
          <p:nvSpPr>
            <p:cNvPr id="482" name="Google Shape;482;p16"/>
            <p:cNvSpPr/>
            <p:nvPr/>
          </p:nvSpPr>
          <p:spPr>
            <a:xfrm>
              <a:off x="28095" y="28095"/>
              <a:ext cx="756610" cy="756610"/>
            </a:xfrm>
            <a:custGeom>
              <a:rect b="b" l="l" r="r" t="t"/>
              <a:pathLst>
                <a:path extrusionOk="0" h="756610" w="756610">
                  <a:moveTo>
                    <a:pt x="441057" y="34657"/>
                  </a:moveTo>
                  <a:lnTo>
                    <a:pt x="721953" y="315553"/>
                  </a:lnTo>
                  <a:cubicBezTo>
                    <a:pt x="756610" y="350210"/>
                    <a:pt x="756610" y="406400"/>
                    <a:pt x="721953" y="441057"/>
                  </a:cubicBezTo>
                  <a:lnTo>
                    <a:pt x="441057" y="721953"/>
                  </a:lnTo>
                  <a:cubicBezTo>
                    <a:pt x="406400" y="756610"/>
                    <a:pt x="350210" y="756610"/>
                    <a:pt x="315553" y="721953"/>
                  </a:cubicBezTo>
                  <a:lnTo>
                    <a:pt x="34657" y="441057"/>
                  </a:lnTo>
                  <a:cubicBezTo>
                    <a:pt x="0" y="406400"/>
                    <a:pt x="0" y="350210"/>
                    <a:pt x="34657" y="315553"/>
                  </a:cubicBezTo>
                  <a:lnTo>
                    <a:pt x="315553" y="34657"/>
                  </a:lnTo>
                  <a:cubicBezTo>
                    <a:pt x="350210" y="0"/>
                    <a:pt x="406400" y="0"/>
                    <a:pt x="441057" y="34657"/>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6"/>
          <p:cNvGrpSpPr/>
          <p:nvPr/>
        </p:nvGrpSpPr>
        <p:grpSpPr>
          <a:xfrm>
            <a:off x="16115128" y="7368523"/>
            <a:ext cx="1672871" cy="1672871"/>
            <a:chOff x="20849" y="20849"/>
            <a:chExt cx="771101" cy="771101"/>
          </a:xfrm>
        </p:grpSpPr>
        <p:sp>
          <p:nvSpPr>
            <p:cNvPr id="485" name="Google Shape;485;p16"/>
            <p:cNvSpPr/>
            <p:nvPr/>
          </p:nvSpPr>
          <p:spPr>
            <a:xfrm>
              <a:off x="20849" y="20849"/>
              <a:ext cx="771101" cy="771101"/>
            </a:xfrm>
            <a:custGeom>
              <a:rect b="b" l="l" r="r" t="t"/>
              <a:pathLst>
                <a:path extrusionOk="0" h="771101" w="771101">
                  <a:moveTo>
                    <a:pt x="432119" y="25719"/>
                  </a:moveTo>
                  <a:lnTo>
                    <a:pt x="745383" y="338983"/>
                  </a:lnTo>
                  <a:cubicBezTo>
                    <a:pt x="771102" y="364702"/>
                    <a:pt x="771102" y="406400"/>
                    <a:pt x="745383" y="432119"/>
                  </a:cubicBezTo>
                  <a:lnTo>
                    <a:pt x="432119" y="745383"/>
                  </a:lnTo>
                  <a:cubicBezTo>
                    <a:pt x="406400" y="771102"/>
                    <a:pt x="364702" y="771102"/>
                    <a:pt x="338983" y="745383"/>
                  </a:cubicBezTo>
                  <a:lnTo>
                    <a:pt x="25719" y="432119"/>
                  </a:lnTo>
                  <a:cubicBezTo>
                    <a:pt x="0" y="406400"/>
                    <a:pt x="0" y="364702"/>
                    <a:pt x="25719" y="338983"/>
                  </a:cubicBezTo>
                  <a:lnTo>
                    <a:pt x="338983" y="25719"/>
                  </a:lnTo>
                  <a:cubicBezTo>
                    <a:pt x="364702" y="0"/>
                    <a:pt x="406400" y="0"/>
                    <a:pt x="432119" y="25719"/>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16"/>
          <p:cNvGrpSpPr/>
          <p:nvPr/>
        </p:nvGrpSpPr>
        <p:grpSpPr>
          <a:xfrm>
            <a:off x="1201213" y="8008914"/>
            <a:ext cx="650196" cy="650196"/>
            <a:chOff x="62587" y="62587"/>
            <a:chExt cx="687625" cy="687625"/>
          </a:xfrm>
        </p:grpSpPr>
        <p:sp>
          <p:nvSpPr>
            <p:cNvPr id="488" name="Google Shape;488;p16"/>
            <p:cNvSpPr/>
            <p:nvPr/>
          </p:nvSpPr>
          <p:spPr>
            <a:xfrm>
              <a:off x="62587" y="62587"/>
              <a:ext cx="687625" cy="687625"/>
            </a:xfrm>
            <a:custGeom>
              <a:rect b="b" l="l" r="r" t="t"/>
              <a:pathLst>
                <a:path extrusionOk="0" h="687625" w="687625">
                  <a:moveTo>
                    <a:pt x="450657" y="44257"/>
                  </a:moveTo>
                  <a:lnTo>
                    <a:pt x="643369" y="236969"/>
                  </a:lnTo>
                  <a:cubicBezTo>
                    <a:pt x="671706" y="265306"/>
                    <a:pt x="687625" y="303739"/>
                    <a:pt x="687625" y="343813"/>
                  </a:cubicBezTo>
                  <a:cubicBezTo>
                    <a:pt x="687625" y="383887"/>
                    <a:pt x="671706" y="422320"/>
                    <a:pt x="643369" y="450657"/>
                  </a:cubicBezTo>
                  <a:lnTo>
                    <a:pt x="450657" y="643369"/>
                  </a:lnTo>
                  <a:cubicBezTo>
                    <a:pt x="422320" y="671706"/>
                    <a:pt x="383887" y="687625"/>
                    <a:pt x="343813" y="687625"/>
                  </a:cubicBezTo>
                  <a:cubicBezTo>
                    <a:pt x="303739" y="687625"/>
                    <a:pt x="265306" y="671706"/>
                    <a:pt x="236969" y="643369"/>
                  </a:cubicBezTo>
                  <a:lnTo>
                    <a:pt x="44257" y="450657"/>
                  </a:lnTo>
                  <a:cubicBezTo>
                    <a:pt x="15920" y="422320"/>
                    <a:pt x="0" y="383887"/>
                    <a:pt x="0" y="343813"/>
                  </a:cubicBezTo>
                  <a:cubicBezTo>
                    <a:pt x="0" y="303739"/>
                    <a:pt x="15920" y="265306"/>
                    <a:pt x="44257" y="236969"/>
                  </a:cubicBezTo>
                  <a:lnTo>
                    <a:pt x="236969" y="44257"/>
                  </a:lnTo>
                  <a:cubicBezTo>
                    <a:pt x="265306" y="15920"/>
                    <a:pt x="303739" y="0"/>
                    <a:pt x="343813" y="0"/>
                  </a:cubicBezTo>
                  <a:cubicBezTo>
                    <a:pt x="383887" y="0"/>
                    <a:pt x="422320" y="15920"/>
                    <a:pt x="450657" y="44257"/>
                  </a:cubicBezTo>
                  <a:close/>
                </a:path>
              </a:pathLst>
            </a:custGeom>
            <a:solidFill>
              <a:srgbClr val="223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0" name="Google Shape;490;p16"/>
          <p:cNvPicPr preferRelativeResize="0"/>
          <p:nvPr/>
        </p:nvPicPr>
        <p:blipFill>
          <a:blip r:embed="rId3">
            <a:alphaModFix/>
          </a:blip>
          <a:stretch>
            <a:fillRect/>
          </a:stretch>
        </p:blipFill>
        <p:spPr>
          <a:xfrm>
            <a:off x="2318900" y="4377600"/>
            <a:ext cx="1525800" cy="1525800"/>
          </a:xfrm>
          <a:prstGeom prst="rect">
            <a:avLst/>
          </a:prstGeom>
          <a:noFill/>
          <a:ln>
            <a:noFill/>
          </a:ln>
        </p:spPr>
      </p:pic>
      <p:pic>
        <p:nvPicPr>
          <p:cNvPr id="491" name="Google Shape;491;p16"/>
          <p:cNvPicPr preferRelativeResize="0"/>
          <p:nvPr/>
        </p:nvPicPr>
        <p:blipFill>
          <a:blip r:embed="rId4">
            <a:alphaModFix/>
          </a:blip>
          <a:stretch>
            <a:fillRect/>
          </a:stretch>
        </p:blipFill>
        <p:spPr>
          <a:xfrm>
            <a:off x="10546500" y="4377588"/>
            <a:ext cx="1381125" cy="1381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495" name="Shape 495"/>
        <p:cNvGrpSpPr/>
        <p:nvPr/>
      </p:nvGrpSpPr>
      <p:grpSpPr>
        <a:xfrm>
          <a:off x="0" y="0"/>
          <a:ext cx="0" cy="0"/>
          <a:chOff x="0" y="0"/>
          <a:chExt cx="0" cy="0"/>
        </a:xfrm>
      </p:grpSpPr>
      <p:grpSp>
        <p:nvGrpSpPr>
          <p:cNvPr id="496" name="Google Shape;496;p17"/>
          <p:cNvGrpSpPr/>
          <p:nvPr/>
        </p:nvGrpSpPr>
        <p:grpSpPr>
          <a:xfrm>
            <a:off x="7291176" y="-697096"/>
            <a:ext cx="10996824" cy="10471665"/>
            <a:chOff x="0" y="-47625"/>
            <a:chExt cx="2896283" cy="2757969"/>
          </a:xfrm>
        </p:grpSpPr>
        <p:sp>
          <p:nvSpPr>
            <p:cNvPr id="497" name="Google Shape;497;p17"/>
            <p:cNvSpPr/>
            <p:nvPr/>
          </p:nvSpPr>
          <p:spPr>
            <a:xfrm>
              <a:off x="0" y="0"/>
              <a:ext cx="2896283" cy="2710344"/>
            </a:xfrm>
            <a:custGeom>
              <a:rect b="b" l="l" r="r" t="t"/>
              <a:pathLst>
                <a:path extrusionOk="0" h="2710344" w="2896283">
                  <a:moveTo>
                    <a:pt x="0" y="0"/>
                  </a:moveTo>
                  <a:lnTo>
                    <a:pt x="2896283" y="0"/>
                  </a:lnTo>
                  <a:lnTo>
                    <a:pt x="2896283" y="2710344"/>
                  </a:lnTo>
                  <a:lnTo>
                    <a:pt x="0" y="2710344"/>
                  </a:lnTo>
                  <a:close/>
                </a:path>
              </a:pathLst>
            </a:custGeom>
            <a:solidFill>
              <a:srgbClr val="FFBD59"/>
            </a:solidFill>
            <a:ln>
              <a:noFill/>
            </a:ln>
          </p:spPr>
        </p:sp>
        <p:sp>
          <p:nvSpPr>
            <p:cNvPr id="498" name="Google Shape;498;p17"/>
            <p:cNvSpPr txBox="1"/>
            <p:nvPr/>
          </p:nvSpPr>
          <p:spPr>
            <a:xfrm>
              <a:off x="0" y="-47625"/>
              <a:ext cx="2896283" cy="27579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7"/>
          <p:cNvGrpSpPr/>
          <p:nvPr/>
        </p:nvGrpSpPr>
        <p:grpSpPr>
          <a:xfrm>
            <a:off x="0" y="9077474"/>
            <a:ext cx="18288000" cy="1213365"/>
            <a:chOff x="0" y="-47625"/>
            <a:chExt cx="4816593" cy="319569"/>
          </a:xfrm>
        </p:grpSpPr>
        <p:sp>
          <p:nvSpPr>
            <p:cNvPr id="500" name="Google Shape;500;p17"/>
            <p:cNvSpPr/>
            <p:nvPr/>
          </p:nvSpPr>
          <p:spPr>
            <a:xfrm>
              <a:off x="0" y="0"/>
              <a:ext cx="4816592" cy="271944"/>
            </a:xfrm>
            <a:custGeom>
              <a:rect b="b" l="l" r="r" t="t"/>
              <a:pathLst>
                <a:path extrusionOk="0" h="271944" w="4816592">
                  <a:moveTo>
                    <a:pt x="0" y="0"/>
                  </a:moveTo>
                  <a:lnTo>
                    <a:pt x="4816592" y="0"/>
                  </a:lnTo>
                  <a:lnTo>
                    <a:pt x="4816592" y="271944"/>
                  </a:lnTo>
                  <a:lnTo>
                    <a:pt x="0" y="271944"/>
                  </a:lnTo>
                  <a:close/>
                </a:path>
              </a:pathLst>
            </a:custGeom>
            <a:solidFill>
              <a:srgbClr val="2235B8"/>
            </a:solidFill>
            <a:ln>
              <a:noFill/>
            </a:ln>
          </p:spPr>
        </p:sp>
        <p:sp>
          <p:nvSpPr>
            <p:cNvPr id="501" name="Google Shape;501;p17"/>
            <p:cNvSpPr txBox="1"/>
            <p:nvPr/>
          </p:nvSpPr>
          <p:spPr>
            <a:xfrm>
              <a:off x="0" y="-47625"/>
              <a:ext cx="4816593"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7"/>
          <p:cNvGrpSpPr/>
          <p:nvPr/>
        </p:nvGrpSpPr>
        <p:grpSpPr>
          <a:xfrm>
            <a:off x="1073931" y="619338"/>
            <a:ext cx="7211159" cy="7211159"/>
            <a:chOff x="5035" y="5035"/>
            <a:chExt cx="802730" cy="802730"/>
          </a:xfrm>
        </p:grpSpPr>
        <p:sp>
          <p:nvSpPr>
            <p:cNvPr id="503" name="Google Shape;503;p17"/>
            <p:cNvSpPr/>
            <p:nvPr/>
          </p:nvSpPr>
          <p:spPr>
            <a:xfrm>
              <a:off x="5035" y="5035"/>
              <a:ext cx="802730" cy="802730"/>
            </a:xfrm>
            <a:custGeom>
              <a:rect b="b" l="l" r="r" t="t"/>
              <a:pathLst>
                <a:path extrusionOk="0" h="802730" w="802730">
                  <a:moveTo>
                    <a:pt x="412611" y="6211"/>
                  </a:moveTo>
                  <a:lnTo>
                    <a:pt x="796519" y="390119"/>
                  </a:lnTo>
                  <a:cubicBezTo>
                    <a:pt x="802730" y="396330"/>
                    <a:pt x="802730" y="406400"/>
                    <a:pt x="796519" y="412611"/>
                  </a:cubicBezTo>
                  <a:lnTo>
                    <a:pt x="412611" y="796519"/>
                  </a:lnTo>
                  <a:cubicBezTo>
                    <a:pt x="406400" y="802730"/>
                    <a:pt x="396330" y="802730"/>
                    <a:pt x="390119" y="796519"/>
                  </a:cubicBezTo>
                  <a:lnTo>
                    <a:pt x="6211" y="412611"/>
                  </a:lnTo>
                  <a:cubicBezTo>
                    <a:pt x="0" y="406400"/>
                    <a:pt x="0" y="396330"/>
                    <a:pt x="6211" y="390119"/>
                  </a:cubicBezTo>
                  <a:lnTo>
                    <a:pt x="390119" y="6211"/>
                  </a:lnTo>
                  <a:cubicBezTo>
                    <a:pt x="396330" y="0"/>
                    <a:pt x="406400" y="0"/>
                    <a:pt x="412611" y="6211"/>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5" name="Google Shape;505;p17"/>
          <p:cNvSpPr txBox="1"/>
          <p:nvPr/>
        </p:nvSpPr>
        <p:spPr>
          <a:xfrm>
            <a:off x="9599286" y="4731750"/>
            <a:ext cx="7378075" cy="13811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2235B8"/>
                </a:solidFill>
                <a:latin typeface="Merriweather"/>
                <a:ea typeface="Merriweather"/>
                <a:cs typeface="Merriweather"/>
                <a:sym typeface="Merriweather"/>
              </a:rPr>
              <a:t>Our Projects</a:t>
            </a:r>
            <a:endParaRPr/>
          </a:p>
        </p:txBody>
      </p:sp>
      <p:sp>
        <p:nvSpPr>
          <p:cNvPr id="506" name="Google Shape;506;p17"/>
          <p:cNvSpPr txBox="1"/>
          <p:nvPr/>
        </p:nvSpPr>
        <p:spPr>
          <a:xfrm>
            <a:off x="10627953" y="6265275"/>
            <a:ext cx="5320741" cy="398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grpSp>
        <p:nvGrpSpPr>
          <p:cNvPr id="507" name="Google Shape;507;p17"/>
          <p:cNvGrpSpPr/>
          <p:nvPr/>
        </p:nvGrpSpPr>
        <p:grpSpPr>
          <a:xfrm>
            <a:off x="11816070" y="1461222"/>
            <a:ext cx="2944506" cy="2944506"/>
            <a:chOff x="15705" y="15705"/>
            <a:chExt cx="781390" cy="781390"/>
          </a:xfrm>
        </p:grpSpPr>
        <p:sp>
          <p:nvSpPr>
            <p:cNvPr id="508" name="Google Shape;508;p17"/>
            <p:cNvSpPr/>
            <p:nvPr/>
          </p:nvSpPr>
          <p:spPr>
            <a:xfrm>
              <a:off x="15705" y="15705"/>
              <a:ext cx="781390" cy="781390"/>
            </a:xfrm>
            <a:custGeom>
              <a:rect b="b" l="l" r="r" t="t"/>
              <a:pathLst>
                <a:path extrusionOk="0" h="781390" w="781390">
                  <a:moveTo>
                    <a:pt x="417505" y="11105"/>
                  </a:moveTo>
                  <a:lnTo>
                    <a:pt x="770285" y="363885"/>
                  </a:lnTo>
                  <a:cubicBezTo>
                    <a:pt x="777395" y="370995"/>
                    <a:pt x="781390" y="380639"/>
                    <a:pt x="781390" y="390695"/>
                  </a:cubicBezTo>
                  <a:cubicBezTo>
                    <a:pt x="781390" y="400751"/>
                    <a:pt x="777395" y="410395"/>
                    <a:pt x="770285" y="417505"/>
                  </a:cubicBezTo>
                  <a:lnTo>
                    <a:pt x="417505" y="770285"/>
                  </a:lnTo>
                  <a:cubicBezTo>
                    <a:pt x="410395" y="777395"/>
                    <a:pt x="400751" y="781390"/>
                    <a:pt x="390695" y="781390"/>
                  </a:cubicBezTo>
                  <a:cubicBezTo>
                    <a:pt x="380639" y="781390"/>
                    <a:pt x="370995" y="777395"/>
                    <a:pt x="363885" y="770285"/>
                  </a:cubicBezTo>
                  <a:lnTo>
                    <a:pt x="11105" y="417505"/>
                  </a:lnTo>
                  <a:cubicBezTo>
                    <a:pt x="3995" y="410395"/>
                    <a:pt x="0" y="400751"/>
                    <a:pt x="0" y="390695"/>
                  </a:cubicBezTo>
                  <a:cubicBezTo>
                    <a:pt x="0" y="380639"/>
                    <a:pt x="3995" y="370995"/>
                    <a:pt x="11105" y="363885"/>
                  </a:cubicBezTo>
                  <a:lnTo>
                    <a:pt x="363885" y="11105"/>
                  </a:lnTo>
                  <a:cubicBezTo>
                    <a:pt x="370995" y="3995"/>
                    <a:pt x="380639" y="0"/>
                    <a:pt x="390695" y="0"/>
                  </a:cubicBezTo>
                  <a:cubicBezTo>
                    <a:pt x="400751" y="0"/>
                    <a:pt x="410395" y="3995"/>
                    <a:pt x="417505" y="11105"/>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17"/>
          <p:cNvGrpSpPr/>
          <p:nvPr/>
        </p:nvGrpSpPr>
        <p:grpSpPr>
          <a:xfrm>
            <a:off x="12122176" y="1767328"/>
            <a:ext cx="2332298" cy="2332298"/>
            <a:chOff x="15175" y="15175"/>
            <a:chExt cx="782451" cy="782451"/>
          </a:xfrm>
        </p:grpSpPr>
        <p:sp>
          <p:nvSpPr>
            <p:cNvPr id="511" name="Google Shape;511;p17"/>
            <p:cNvSpPr/>
            <p:nvPr/>
          </p:nvSpPr>
          <p:spPr>
            <a:xfrm>
              <a:off x="15175" y="15175"/>
              <a:ext cx="782451" cy="782451"/>
            </a:xfrm>
            <a:custGeom>
              <a:rect b="b" l="l" r="r" t="t"/>
              <a:pathLst>
                <a:path extrusionOk="0" h="782451" w="782451">
                  <a:moveTo>
                    <a:pt x="425118" y="18718"/>
                  </a:moveTo>
                  <a:lnTo>
                    <a:pt x="763732" y="357332"/>
                  </a:lnTo>
                  <a:cubicBezTo>
                    <a:pt x="782450" y="376050"/>
                    <a:pt x="782450" y="406400"/>
                    <a:pt x="763732" y="425118"/>
                  </a:cubicBezTo>
                  <a:lnTo>
                    <a:pt x="425118" y="763732"/>
                  </a:lnTo>
                  <a:cubicBezTo>
                    <a:pt x="406400" y="782450"/>
                    <a:pt x="376050" y="782450"/>
                    <a:pt x="357332" y="763732"/>
                  </a:cubicBezTo>
                  <a:lnTo>
                    <a:pt x="18718" y="425118"/>
                  </a:lnTo>
                  <a:cubicBezTo>
                    <a:pt x="0" y="406400"/>
                    <a:pt x="0" y="376050"/>
                    <a:pt x="18718" y="357332"/>
                  </a:cubicBezTo>
                  <a:lnTo>
                    <a:pt x="357332" y="18718"/>
                  </a:lnTo>
                  <a:cubicBezTo>
                    <a:pt x="376050" y="0"/>
                    <a:pt x="406400" y="0"/>
                    <a:pt x="425118" y="18718"/>
                  </a:cubicBezTo>
                  <a:close/>
                </a:path>
              </a:pathLst>
            </a:custGeom>
            <a:solidFill>
              <a:srgbClr val="FAF9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3" name="Google Shape;513;p17"/>
          <p:cNvSpPr txBox="1"/>
          <p:nvPr/>
        </p:nvSpPr>
        <p:spPr>
          <a:xfrm>
            <a:off x="12858035" y="1942707"/>
            <a:ext cx="860700" cy="17238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1199" u="none" cap="none" strike="noStrike">
                <a:solidFill>
                  <a:srgbClr val="2235B8"/>
                </a:solidFill>
                <a:latin typeface="Merriweather"/>
                <a:ea typeface="Merriweather"/>
                <a:cs typeface="Merriweather"/>
                <a:sym typeface="Merriweather"/>
              </a:rPr>
              <a:t>2</a:t>
            </a:r>
            <a:endParaRPr/>
          </a:p>
        </p:txBody>
      </p:sp>
      <p:grpSp>
        <p:nvGrpSpPr>
          <p:cNvPr id="514" name="Google Shape;514;p17"/>
          <p:cNvGrpSpPr/>
          <p:nvPr/>
        </p:nvGrpSpPr>
        <p:grpSpPr>
          <a:xfrm>
            <a:off x="4327504" y="5641749"/>
            <a:ext cx="7211159" cy="7211159"/>
            <a:chOff x="5035" y="5035"/>
            <a:chExt cx="802730" cy="802730"/>
          </a:xfrm>
        </p:grpSpPr>
        <p:sp>
          <p:nvSpPr>
            <p:cNvPr id="515" name="Google Shape;515;p17"/>
            <p:cNvSpPr/>
            <p:nvPr/>
          </p:nvSpPr>
          <p:spPr>
            <a:xfrm>
              <a:off x="5035" y="5035"/>
              <a:ext cx="802730" cy="802730"/>
            </a:xfrm>
            <a:custGeom>
              <a:rect b="b" l="l" r="r" t="t"/>
              <a:pathLst>
                <a:path extrusionOk="0" h="802730" w="802730">
                  <a:moveTo>
                    <a:pt x="412611" y="6211"/>
                  </a:moveTo>
                  <a:lnTo>
                    <a:pt x="796519" y="390119"/>
                  </a:lnTo>
                  <a:cubicBezTo>
                    <a:pt x="802730" y="396330"/>
                    <a:pt x="802730" y="406400"/>
                    <a:pt x="796519" y="412611"/>
                  </a:cubicBezTo>
                  <a:lnTo>
                    <a:pt x="412611" y="796519"/>
                  </a:lnTo>
                  <a:cubicBezTo>
                    <a:pt x="406400" y="802730"/>
                    <a:pt x="396330" y="802730"/>
                    <a:pt x="390119" y="796519"/>
                  </a:cubicBezTo>
                  <a:lnTo>
                    <a:pt x="6211" y="412611"/>
                  </a:lnTo>
                  <a:cubicBezTo>
                    <a:pt x="0" y="406400"/>
                    <a:pt x="0" y="396330"/>
                    <a:pt x="6211" y="390119"/>
                  </a:cubicBezTo>
                  <a:lnTo>
                    <a:pt x="390119" y="6211"/>
                  </a:lnTo>
                  <a:cubicBezTo>
                    <a:pt x="396330" y="0"/>
                    <a:pt x="406400" y="0"/>
                    <a:pt x="412611" y="6211"/>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7"/>
          <p:cNvGrpSpPr/>
          <p:nvPr/>
        </p:nvGrpSpPr>
        <p:grpSpPr>
          <a:xfrm>
            <a:off x="86045" y="3282262"/>
            <a:ext cx="1885313" cy="1885313"/>
            <a:chOff x="18608" y="18608"/>
            <a:chExt cx="775585" cy="775585"/>
          </a:xfrm>
        </p:grpSpPr>
        <p:sp>
          <p:nvSpPr>
            <p:cNvPr id="518" name="Google Shape;518;p17"/>
            <p:cNvSpPr/>
            <p:nvPr/>
          </p:nvSpPr>
          <p:spPr>
            <a:xfrm>
              <a:off x="18608" y="18608"/>
              <a:ext cx="775585" cy="775585"/>
            </a:xfrm>
            <a:custGeom>
              <a:rect b="b" l="l" r="r" t="t"/>
              <a:pathLst>
                <a:path extrusionOk="0" h="775585" w="775585">
                  <a:moveTo>
                    <a:pt x="429353" y="22953"/>
                  </a:moveTo>
                  <a:lnTo>
                    <a:pt x="752631" y="346231"/>
                  </a:lnTo>
                  <a:cubicBezTo>
                    <a:pt x="775584" y="369184"/>
                    <a:pt x="775584" y="406400"/>
                    <a:pt x="752631" y="429353"/>
                  </a:cubicBezTo>
                  <a:lnTo>
                    <a:pt x="429353" y="752631"/>
                  </a:lnTo>
                  <a:cubicBezTo>
                    <a:pt x="406400" y="775584"/>
                    <a:pt x="369184" y="775584"/>
                    <a:pt x="346231" y="752631"/>
                  </a:cubicBezTo>
                  <a:lnTo>
                    <a:pt x="22953" y="429353"/>
                  </a:lnTo>
                  <a:cubicBezTo>
                    <a:pt x="0" y="406400"/>
                    <a:pt x="0" y="369184"/>
                    <a:pt x="22953" y="346231"/>
                  </a:cubicBezTo>
                  <a:lnTo>
                    <a:pt x="346231" y="22953"/>
                  </a:lnTo>
                  <a:cubicBezTo>
                    <a:pt x="369184" y="0"/>
                    <a:pt x="406400" y="0"/>
                    <a:pt x="429353" y="22953"/>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17"/>
          <p:cNvGrpSpPr/>
          <p:nvPr/>
        </p:nvGrpSpPr>
        <p:grpSpPr>
          <a:xfrm>
            <a:off x="393112" y="2716323"/>
            <a:ext cx="1271177" cy="1271177"/>
            <a:chOff x="27000" y="27000"/>
            <a:chExt cx="758800" cy="758800"/>
          </a:xfrm>
        </p:grpSpPr>
        <p:sp>
          <p:nvSpPr>
            <p:cNvPr id="521" name="Google Shape;521;p17"/>
            <p:cNvSpPr/>
            <p:nvPr/>
          </p:nvSpPr>
          <p:spPr>
            <a:xfrm>
              <a:off x="27000" y="27000"/>
              <a:ext cx="758800" cy="758800"/>
            </a:xfrm>
            <a:custGeom>
              <a:rect b="b" l="l" r="r" t="t"/>
              <a:pathLst>
                <a:path extrusionOk="0" h="758800" w="758800">
                  <a:moveTo>
                    <a:pt x="439706" y="33306"/>
                  </a:moveTo>
                  <a:lnTo>
                    <a:pt x="725494" y="319094"/>
                  </a:lnTo>
                  <a:cubicBezTo>
                    <a:pt x="758800" y="352400"/>
                    <a:pt x="758800" y="406400"/>
                    <a:pt x="725494" y="439706"/>
                  </a:cubicBezTo>
                  <a:lnTo>
                    <a:pt x="439706" y="725494"/>
                  </a:lnTo>
                  <a:cubicBezTo>
                    <a:pt x="406400" y="758800"/>
                    <a:pt x="352400" y="758800"/>
                    <a:pt x="319094" y="725494"/>
                  </a:cubicBezTo>
                  <a:lnTo>
                    <a:pt x="33306" y="439706"/>
                  </a:lnTo>
                  <a:cubicBezTo>
                    <a:pt x="0" y="406400"/>
                    <a:pt x="0" y="352400"/>
                    <a:pt x="33306" y="319094"/>
                  </a:cubicBezTo>
                  <a:lnTo>
                    <a:pt x="319094" y="33306"/>
                  </a:lnTo>
                  <a:cubicBezTo>
                    <a:pt x="352400" y="0"/>
                    <a:pt x="406400" y="0"/>
                    <a:pt x="439706" y="33306"/>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3" name="Google Shape;523;p17"/>
          <p:cNvPicPr preferRelativeResize="0"/>
          <p:nvPr/>
        </p:nvPicPr>
        <p:blipFill>
          <a:blip r:embed="rId3">
            <a:alphaModFix/>
          </a:blip>
          <a:stretch>
            <a:fillRect/>
          </a:stretch>
        </p:blipFill>
        <p:spPr>
          <a:xfrm>
            <a:off x="715050" y="2569575"/>
            <a:ext cx="7211175" cy="72050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527" name="Shape 527"/>
        <p:cNvGrpSpPr/>
        <p:nvPr/>
      </p:nvGrpSpPr>
      <p:grpSpPr>
        <a:xfrm>
          <a:off x="0" y="0"/>
          <a:ext cx="0" cy="0"/>
          <a:chOff x="0" y="0"/>
          <a:chExt cx="0" cy="0"/>
        </a:xfrm>
      </p:grpSpPr>
      <p:grpSp>
        <p:nvGrpSpPr>
          <p:cNvPr id="528" name="Google Shape;528;p18"/>
          <p:cNvGrpSpPr/>
          <p:nvPr/>
        </p:nvGrpSpPr>
        <p:grpSpPr>
          <a:xfrm>
            <a:off x="0" y="9077474"/>
            <a:ext cx="13488497" cy="1213365"/>
            <a:chOff x="0" y="-47625"/>
            <a:chExt cx="3552526" cy="319569"/>
          </a:xfrm>
        </p:grpSpPr>
        <p:sp>
          <p:nvSpPr>
            <p:cNvPr id="529" name="Google Shape;529;p18"/>
            <p:cNvSpPr/>
            <p:nvPr/>
          </p:nvSpPr>
          <p:spPr>
            <a:xfrm>
              <a:off x="0" y="0"/>
              <a:ext cx="3552526" cy="271944"/>
            </a:xfrm>
            <a:custGeom>
              <a:rect b="b" l="l" r="r" t="t"/>
              <a:pathLst>
                <a:path extrusionOk="0" h="271944" w="3552526">
                  <a:moveTo>
                    <a:pt x="0" y="0"/>
                  </a:moveTo>
                  <a:lnTo>
                    <a:pt x="3552526" y="0"/>
                  </a:lnTo>
                  <a:lnTo>
                    <a:pt x="3552526" y="271944"/>
                  </a:lnTo>
                  <a:lnTo>
                    <a:pt x="0" y="271944"/>
                  </a:lnTo>
                  <a:close/>
                </a:path>
              </a:pathLst>
            </a:custGeom>
            <a:solidFill>
              <a:srgbClr val="FFBD59"/>
            </a:solidFill>
            <a:ln>
              <a:noFill/>
            </a:ln>
          </p:spPr>
        </p:sp>
        <p:sp>
          <p:nvSpPr>
            <p:cNvPr id="530" name="Google Shape;530;p18"/>
            <p:cNvSpPr txBox="1"/>
            <p:nvPr/>
          </p:nvSpPr>
          <p:spPr>
            <a:xfrm>
              <a:off x="0" y="-47625"/>
              <a:ext cx="3552526" cy="3195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18"/>
          <p:cNvGrpSpPr/>
          <p:nvPr/>
        </p:nvGrpSpPr>
        <p:grpSpPr>
          <a:xfrm>
            <a:off x="13294556" y="-180826"/>
            <a:ext cx="4993444" cy="10471665"/>
            <a:chOff x="0" y="-47625"/>
            <a:chExt cx="1315146" cy="2757969"/>
          </a:xfrm>
        </p:grpSpPr>
        <p:sp>
          <p:nvSpPr>
            <p:cNvPr id="532" name="Google Shape;532;p18"/>
            <p:cNvSpPr/>
            <p:nvPr/>
          </p:nvSpPr>
          <p:spPr>
            <a:xfrm>
              <a:off x="0" y="0"/>
              <a:ext cx="1315146" cy="2710344"/>
            </a:xfrm>
            <a:custGeom>
              <a:rect b="b" l="l" r="r" t="t"/>
              <a:pathLst>
                <a:path extrusionOk="0" h="2710344" w="1315146">
                  <a:moveTo>
                    <a:pt x="0" y="0"/>
                  </a:moveTo>
                  <a:lnTo>
                    <a:pt x="1315146" y="0"/>
                  </a:lnTo>
                  <a:lnTo>
                    <a:pt x="1315146" y="2710344"/>
                  </a:lnTo>
                  <a:lnTo>
                    <a:pt x="0" y="2710344"/>
                  </a:lnTo>
                  <a:close/>
                </a:path>
              </a:pathLst>
            </a:custGeom>
            <a:solidFill>
              <a:srgbClr val="2235B8"/>
            </a:solidFill>
            <a:ln>
              <a:noFill/>
            </a:ln>
          </p:spPr>
        </p:sp>
        <p:sp>
          <p:nvSpPr>
            <p:cNvPr id="533" name="Google Shape;533;p18"/>
            <p:cNvSpPr txBox="1"/>
            <p:nvPr/>
          </p:nvSpPr>
          <p:spPr>
            <a:xfrm>
              <a:off x="0" y="-47625"/>
              <a:ext cx="1315146" cy="27579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4" name="Google Shape;534;p18"/>
          <p:cNvSpPr txBox="1"/>
          <p:nvPr/>
        </p:nvSpPr>
        <p:spPr>
          <a:xfrm>
            <a:off x="856755" y="1019175"/>
            <a:ext cx="984481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Key Steps</a:t>
            </a:r>
            <a:endParaRPr/>
          </a:p>
        </p:txBody>
      </p:sp>
      <p:grpSp>
        <p:nvGrpSpPr>
          <p:cNvPr id="535" name="Google Shape;535;p18"/>
          <p:cNvGrpSpPr/>
          <p:nvPr/>
        </p:nvGrpSpPr>
        <p:grpSpPr>
          <a:xfrm>
            <a:off x="10563488" y="-740189"/>
            <a:ext cx="10455580" cy="10455580"/>
            <a:chOff x="4549" y="4549"/>
            <a:chExt cx="803702" cy="803702"/>
          </a:xfrm>
        </p:grpSpPr>
        <p:sp>
          <p:nvSpPr>
            <p:cNvPr id="536" name="Google Shape;536;p18"/>
            <p:cNvSpPr/>
            <p:nvPr/>
          </p:nvSpPr>
          <p:spPr>
            <a:xfrm>
              <a:off x="4549" y="4549"/>
              <a:ext cx="803702" cy="803702"/>
            </a:xfrm>
            <a:custGeom>
              <a:rect b="b" l="l" r="r" t="t"/>
              <a:pathLst>
                <a:path extrusionOk="0" h="803702" w="803702">
                  <a:moveTo>
                    <a:pt x="409617" y="3217"/>
                  </a:moveTo>
                  <a:lnTo>
                    <a:pt x="800485" y="394085"/>
                  </a:lnTo>
                  <a:cubicBezTo>
                    <a:pt x="802545" y="396145"/>
                    <a:pt x="803702" y="398938"/>
                    <a:pt x="803702" y="401851"/>
                  </a:cubicBezTo>
                  <a:cubicBezTo>
                    <a:pt x="803702" y="404764"/>
                    <a:pt x="802545" y="407557"/>
                    <a:pt x="800485" y="409617"/>
                  </a:cubicBezTo>
                  <a:lnTo>
                    <a:pt x="409617" y="800485"/>
                  </a:lnTo>
                  <a:cubicBezTo>
                    <a:pt x="407557" y="802545"/>
                    <a:pt x="404764" y="803702"/>
                    <a:pt x="401851" y="803702"/>
                  </a:cubicBezTo>
                  <a:cubicBezTo>
                    <a:pt x="398938" y="803702"/>
                    <a:pt x="396145" y="802545"/>
                    <a:pt x="394085" y="800485"/>
                  </a:cubicBezTo>
                  <a:lnTo>
                    <a:pt x="3217" y="409617"/>
                  </a:lnTo>
                  <a:cubicBezTo>
                    <a:pt x="1157" y="407557"/>
                    <a:pt x="0" y="404764"/>
                    <a:pt x="0" y="401851"/>
                  </a:cubicBezTo>
                  <a:cubicBezTo>
                    <a:pt x="0" y="398938"/>
                    <a:pt x="1157" y="396145"/>
                    <a:pt x="3217" y="394085"/>
                  </a:cubicBezTo>
                  <a:lnTo>
                    <a:pt x="394085" y="3217"/>
                  </a:lnTo>
                  <a:cubicBezTo>
                    <a:pt x="396145" y="1157"/>
                    <a:pt x="398938" y="0"/>
                    <a:pt x="401851" y="0"/>
                  </a:cubicBezTo>
                  <a:cubicBezTo>
                    <a:pt x="404764" y="0"/>
                    <a:pt x="407557" y="1157"/>
                    <a:pt x="409617" y="3217"/>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8" name="Google Shape;538;p18"/>
          <p:cNvSpPr txBox="1"/>
          <p:nvPr/>
        </p:nvSpPr>
        <p:spPr>
          <a:xfrm>
            <a:off x="1034309" y="4064990"/>
            <a:ext cx="387075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One</a:t>
            </a:r>
            <a:endParaRPr/>
          </a:p>
        </p:txBody>
      </p:sp>
      <p:sp>
        <p:nvSpPr>
          <p:cNvPr id="539" name="Google Shape;539;p18"/>
          <p:cNvSpPr txBox="1"/>
          <p:nvPr/>
        </p:nvSpPr>
        <p:spPr>
          <a:xfrm>
            <a:off x="6120543" y="4064990"/>
            <a:ext cx="403275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Two</a:t>
            </a:r>
            <a:endParaRPr/>
          </a:p>
        </p:txBody>
      </p:sp>
      <p:sp>
        <p:nvSpPr>
          <p:cNvPr id="540" name="Google Shape;540;p18"/>
          <p:cNvSpPr txBox="1"/>
          <p:nvPr/>
        </p:nvSpPr>
        <p:spPr>
          <a:xfrm>
            <a:off x="1034309" y="7058186"/>
            <a:ext cx="387075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Three</a:t>
            </a:r>
            <a:endParaRPr/>
          </a:p>
        </p:txBody>
      </p:sp>
      <p:sp>
        <p:nvSpPr>
          <p:cNvPr id="541" name="Google Shape;541;p18"/>
          <p:cNvSpPr txBox="1"/>
          <p:nvPr/>
        </p:nvSpPr>
        <p:spPr>
          <a:xfrm>
            <a:off x="6120543" y="7058186"/>
            <a:ext cx="403275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235B8"/>
                </a:solidFill>
                <a:latin typeface="DM Sans"/>
                <a:ea typeface="DM Sans"/>
                <a:cs typeface="DM Sans"/>
                <a:sym typeface="DM Sans"/>
              </a:rPr>
              <a:t>Four</a:t>
            </a:r>
            <a:endParaRPr/>
          </a:p>
        </p:txBody>
      </p:sp>
      <p:sp>
        <p:nvSpPr>
          <p:cNvPr id="542" name="Google Shape;542;p18"/>
          <p:cNvSpPr txBox="1"/>
          <p:nvPr/>
        </p:nvSpPr>
        <p:spPr>
          <a:xfrm>
            <a:off x="1317159" y="4737022"/>
            <a:ext cx="330505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543" name="Google Shape;543;p18"/>
          <p:cNvSpPr txBox="1"/>
          <p:nvPr/>
        </p:nvSpPr>
        <p:spPr>
          <a:xfrm>
            <a:off x="6484393" y="4737022"/>
            <a:ext cx="330505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544" name="Google Shape;544;p18"/>
          <p:cNvSpPr txBox="1"/>
          <p:nvPr/>
        </p:nvSpPr>
        <p:spPr>
          <a:xfrm>
            <a:off x="1270468" y="7730218"/>
            <a:ext cx="3398435"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sp>
        <p:nvSpPr>
          <p:cNvPr id="545" name="Google Shape;545;p18"/>
          <p:cNvSpPr txBox="1"/>
          <p:nvPr/>
        </p:nvSpPr>
        <p:spPr>
          <a:xfrm>
            <a:off x="6437702" y="7730218"/>
            <a:ext cx="3398435"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a:ea typeface="Barlow"/>
                <a:cs typeface="Barlow"/>
                <a:sym typeface="Barlow"/>
              </a:rPr>
              <a:t>Elaborate on what you want to discuss. </a:t>
            </a:r>
            <a:endParaRPr/>
          </a:p>
        </p:txBody>
      </p:sp>
      <p:grpSp>
        <p:nvGrpSpPr>
          <p:cNvPr id="546" name="Google Shape;546;p18"/>
          <p:cNvGrpSpPr/>
          <p:nvPr/>
        </p:nvGrpSpPr>
        <p:grpSpPr>
          <a:xfrm>
            <a:off x="14013454" y="8509177"/>
            <a:ext cx="3555647" cy="3555647"/>
            <a:chOff x="10083" y="10083"/>
            <a:chExt cx="792634" cy="792634"/>
          </a:xfrm>
        </p:grpSpPr>
        <p:sp>
          <p:nvSpPr>
            <p:cNvPr id="547" name="Google Shape;547;p18"/>
            <p:cNvSpPr/>
            <p:nvPr/>
          </p:nvSpPr>
          <p:spPr>
            <a:xfrm>
              <a:off x="10083" y="10083"/>
              <a:ext cx="792634" cy="792634"/>
            </a:xfrm>
            <a:custGeom>
              <a:rect b="b" l="l" r="r" t="t"/>
              <a:pathLst>
                <a:path extrusionOk="0" h="792634" w="792634">
                  <a:moveTo>
                    <a:pt x="418838" y="12438"/>
                  </a:moveTo>
                  <a:lnTo>
                    <a:pt x="780196" y="373796"/>
                  </a:lnTo>
                  <a:cubicBezTo>
                    <a:pt x="792634" y="386234"/>
                    <a:pt x="792634" y="406400"/>
                    <a:pt x="780196" y="418838"/>
                  </a:cubicBezTo>
                  <a:lnTo>
                    <a:pt x="418838" y="780196"/>
                  </a:lnTo>
                  <a:cubicBezTo>
                    <a:pt x="406400" y="792634"/>
                    <a:pt x="386234" y="792634"/>
                    <a:pt x="373796" y="780196"/>
                  </a:cubicBezTo>
                  <a:lnTo>
                    <a:pt x="12438" y="418838"/>
                  </a:lnTo>
                  <a:cubicBezTo>
                    <a:pt x="0" y="406400"/>
                    <a:pt x="0" y="386234"/>
                    <a:pt x="12438" y="373796"/>
                  </a:cubicBezTo>
                  <a:lnTo>
                    <a:pt x="373796" y="12438"/>
                  </a:lnTo>
                  <a:cubicBezTo>
                    <a:pt x="386234" y="0"/>
                    <a:pt x="406400" y="0"/>
                    <a:pt x="418838" y="12438"/>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18"/>
          <p:cNvGrpSpPr/>
          <p:nvPr/>
        </p:nvGrpSpPr>
        <p:grpSpPr>
          <a:xfrm>
            <a:off x="16370068" y="2576865"/>
            <a:ext cx="1098787" cy="1098787"/>
            <a:chOff x="30914" y="30914"/>
            <a:chExt cx="750972" cy="750972"/>
          </a:xfrm>
        </p:grpSpPr>
        <p:sp>
          <p:nvSpPr>
            <p:cNvPr id="550" name="Google Shape;550;p18"/>
            <p:cNvSpPr/>
            <p:nvPr/>
          </p:nvSpPr>
          <p:spPr>
            <a:xfrm>
              <a:off x="30914" y="30914"/>
              <a:ext cx="750972" cy="750972"/>
            </a:xfrm>
            <a:custGeom>
              <a:rect b="b" l="l" r="r" t="t"/>
              <a:pathLst>
                <a:path extrusionOk="0" h="750972" w="750972">
                  <a:moveTo>
                    <a:pt x="444534" y="38134"/>
                  </a:moveTo>
                  <a:lnTo>
                    <a:pt x="712838" y="306438"/>
                  </a:lnTo>
                  <a:cubicBezTo>
                    <a:pt x="750972" y="344572"/>
                    <a:pt x="750972" y="406400"/>
                    <a:pt x="712838" y="444534"/>
                  </a:cubicBezTo>
                  <a:lnTo>
                    <a:pt x="444534" y="712838"/>
                  </a:lnTo>
                  <a:cubicBezTo>
                    <a:pt x="406400" y="750972"/>
                    <a:pt x="344572" y="750972"/>
                    <a:pt x="306438" y="712838"/>
                  </a:cubicBezTo>
                  <a:lnTo>
                    <a:pt x="38134" y="444534"/>
                  </a:lnTo>
                  <a:cubicBezTo>
                    <a:pt x="0" y="406400"/>
                    <a:pt x="0" y="344572"/>
                    <a:pt x="38134" y="306438"/>
                  </a:cubicBezTo>
                  <a:lnTo>
                    <a:pt x="306438" y="38134"/>
                  </a:lnTo>
                  <a:cubicBezTo>
                    <a:pt x="344572" y="0"/>
                    <a:pt x="406400" y="0"/>
                    <a:pt x="444534" y="38134"/>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18"/>
          <p:cNvGrpSpPr/>
          <p:nvPr/>
        </p:nvGrpSpPr>
        <p:grpSpPr>
          <a:xfrm rot="5400000">
            <a:off x="15505406" y="881359"/>
            <a:ext cx="1235371" cy="1029501"/>
            <a:chOff x="78907" y="78907"/>
            <a:chExt cx="1647161" cy="1372668"/>
          </a:xfrm>
        </p:grpSpPr>
        <p:grpSp>
          <p:nvGrpSpPr>
            <p:cNvPr id="553" name="Google Shape;553;p18"/>
            <p:cNvGrpSpPr/>
            <p:nvPr/>
          </p:nvGrpSpPr>
          <p:grpSpPr>
            <a:xfrm>
              <a:off x="78907" y="742549"/>
              <a:ext cx="709026" cy="709026"/>
              <a:chOff x="73988" y="73988"/>
              <a:chExt cx="664823" cy="664823"/>
            </a:xfrm>
          </p:grpSpPr>
          <p:sp>
            <p:nvSpPr>
              <p:cNvPr id="554" name="Google Shape;554;p1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18"/>
            <p:cNvGrpSpPr/>
            <p:nvPr/>
          </p:nvGrpSpPr>
          <p:grpSpPr>
            <a:xfrm>
              <a:off x="1017042" y="742549"/>
              <a:ext cx="709026" cy="709026"/>
              <a:chOff x="73988" y="73988"/>
              <a:chExt cx="664823" cy="664823"/>
            </a:xfrm>
          </p:grpSpPr>
          <p:sp>
            <p:nvSpPr>
              <p:cNvPr id="557" name="Google Shape;557;p1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18"/>
            <p:cNvGrpSpPr/>
            <p:nvPr/>
          </p:nvGrpSpPr>
          <p:grpSpPr>
            <a:xfrm>
              <a:off x="537728" y="78907"/>
              <a:ext cx="709026" cy="709026"/>
              <a:chOff x="73988" y="73988"/>
              <a:chExt cx="664823" cy="664823"/>
            </a:xfrm>
          </p:grpSpPr>
          <p:sp>
            <p:nvSpPr>
              <p:cNvPr id="560" name="Google Shape;560;p18"/>
              <p:cNvSpPr/>
              <p:nvPr/>
            </p:nvSpPr>
            <p:spPr>
              <a:xfrm>
                <a:off x="73988" y="73988"/>
                <a:ext cx="664823" cy="664823"/>
              </a:xfrm>
              <a:custGeom>
                <a:rect b="b" l="l" r="r" t="t"/>
                <a:pathLst>
                  <a:path extrusionOk="0" h="664823" w="664823">
                    <a:moveTo>
                      <a:pt x="458718" y="52318"/>
                    </a:moveTo>
                    <a:lnTo>
                      <a:pt x="612506" y="206106"/>
                    </a:lnTo>
                    <a:cubicBezTo>
                      <a:pt x="646005" y="239605"/>
                      <a:pt x="664824" y="285038"/>
                      <a:pt x="664824" y="332412"/>
                    </a:cubicBezTo>
                    <a:cubicBezTo>
                      <a:pt x="664824" y="379786"/>
                      <a:pt x="646005" y="425219"/>
                      <a:pt x="612506" y="458718"/>
                    </a:cubicBezTo>
                    <a:lnTo>
                      <a:pt x="458718" y="612506"/>
                    </a:lnTo>
                    <a:cubicBezTo>
                      <a:pt x="425219" y="646005"/>
                      <a:pt x="379786" y="664824"/>
                      <a:pt x="332412" y="664824"/>
                    </a:cubicBezTo>
                    <a:cubicBezTo>
                      <a:pt x="285038" y="664824"/>
                      <a:pt x="239605" y="646005"/>
                      <a:pt x="206106" y="612506"/>
                    </a:cubicBezTo>
                    <a:lnTo>
                      <a:pt x="52318" y="458718"/>
                    </a:lnTo>
                    <a:cubicBezTo>
                      <a:pt x="18819" y="425219"/>
                      <a:pt x="0" y="379786"/>
                      <a:pt x="0" y="332412"/>
                    </a:cubicBezTo>
                    <a:cubicBezTo>
                      <a:pt x="0" y="285038"/>
                      <a:pt x="18819" y="239605"/>
                      <a:pt x="52318" y="206106"/>
                    </a:cubicBezTo>
                    <a:lnTo>
                      <a:pt x="206106" y="52318"/>
                    </a:lnTo>
                    <a:cubicBezTo>
                      <a:pt x="239605" y="18819"/>
                      <a:pt x="285038" y="0"/>
                      <a:pt x="332412" y="0"/>
                    </a:cubicBezTo>
                    <a:cubicBezTo>
                      <a:pt x="379786" y="0"/>
                      <a:pt x="425219" y="18819"/>
                      <a:pt x="458718" y="52318"/>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2" name="Google Shape;562;p18"/>
          <p:cNvGrpSpPr/>
          <p:nvPr/>
        </p:nvGrpSpPr>
        <p:grpSpPr>
          <a:xfrm>
            <a:off x="2650326" y="6164687"/>
            <a:ext cx="638719" cy="638719"/>
            <a:chOff x="50419" y="50419"/>
            <a:chExt cx="711963" cy="711963"/>
          </a:xfrm>
        </p:grpSpPr>
        <p:sp>
          <p:nvSpPr>
            <p:cNvPr id="563" name="Google Shape;563;p18"/>
            <p:cNvSpPr/>
            <p:nvPr/>
          </p:nvSpPr>
          <p:spPr>
            <a:xfrm>
              <a:off x="50419" y="50419"/>
              <a:ext cx="711963" cy="711963"/>
            </a:xfrm>
            <a:custGeom>
              <a:rect b="b" l="l" r="r" t="t"/>
              <a:pathLst>
                <a:path extrusionOk="0" h="711963" w="711963">
                  <a:moveTo>
                    <a:pt x="468594" y="62194"/>
                  </a:moveTo>
                  <a:lnTo>
                    <a:pt x="649768" y="243368"/>
                  </a:lnTo>
                  <a:cubicBezTo>
                    <a:pt x="711962" y="305562"/>
                    <a:pt x="711962" y="406400"/>
                    <a:pt x="649768" y="468594"/>
                  </a:cubicBezTo>
                  <a:lnTo>
                    <a:pt x="468594" y="649768"/>
                  </a:lnTo>
                  <a:cubicBezTo>
                    <a:pt x="406400" y="711962"/>
                    <a:pt x="305562" y="711962"/>
                    <a:pt x="243368" y="649768"/>
                  </a:cubicBezTo>
                  <a:lnTo>
                    <a:pt x="62194" y="468594"/>
                  </a:lnTo>
                  <a:cubicBezTo>
                    <a:pt x="0" y="406400"/>
                    <a:pt x="0" y="305562"/>
                    <a:pt x="62194" y="243368"/>
                  </a:cubicBezTo>
                  <a:lnTo>
                    <a:pt x="243368" y="62194"/>
                  </a:lnTo>
                  <a:cubicBezTo>
                    <a:pt x="305562" y="0"/>
                    <a:pt x="406400" y="0"/>
                    <a:pt x="468594" y="62194"/>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 name="Google Shape;565;p18"/>
          <p:cNvGrpSpPr/>
          <p:nvPr/>
        </p:nvGrpSpPr>
        <p:grpSpPr>
          <a:xfrm>
            <a:off x="2650326" y="3171491"/>
            <a:ext cx="638719" cy="638719"/>
            <a:chOff x="50419" y="50419"/>
            <a:chExt cx="711963" cy="711963"/>
          </a:xfrm>
        </p:grpSpPr>
        <p:sp>
          <p:nvSpPr>
            <p:cNvPr id="566" name="Google Shape;566;p18"/>
            <p:cNvSpPr/>
            <p:nvPr/>
          </p:nvSpPr>
          <p:spPr>
            <a:xfrm>
              <a:off x="50419" y="50419"/>
              <a:ext cx="711963" cy="711963"/>
            </a:xfrm>
            <a:custGeom>
              <a:rect b="b" l="l" r="r" t="t"/>
              <a:pathLst>
                <a:path extrusionOk="0" h="711963" w="711963">
                  <a:moveTo>
                    <a:pt x="468594" y="62194"/>
                  </a:moveTo>
                  <a:lnTo>
                    <a:pt x="649768" y="243368"/>
                  </a:lnTo>
                  <a:cubicBezTo>
                    <a:pt x="711962" y="305562"/>
                    <a:pt x="711962" y="406400"/>
                    <a:pt x="649768" y="468594"/>
                  </a:cubicBezTo>
                  <a:lnTo>
                    <a:pt x="468594" y="649768"/>
                  </a:lnTo>
                  <a:cubicBezTo>
                    <a:pt x="406400" y="711962"/>
                    <a:pt x="305562" y="711962"/>
                    <a:pt x="243368" y="649768"/>
                  </a:cubicBezTo>
                  <a:lnTo>
                    <a:pt x="62194" y="468594"/>
                  </a:lnTo>
                  <a:cubicBezTo>
                    <a:pt x="0" y="406400"/>
                    <a:pt x="0" y="305562"/>
                    <a:pt x="62194" y="243368"/>
                  </a:cubicBezTo>
                  <a:lnTo>
                    <a:pt x="243368" y="62194"/>
                  </a:lnTo>
                  <a:cubicBezTo>
                    <a:pt x="305562" y="0"/>
                    <a:pt x="406400" y="0"/>
                    <a:pt x="468594" y="62194"/>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 name="Google Shape;568;p18"/>
          <p:cNvGrpSpPr/>
          <p:nvPr/>
        </p:nvGrpSpPr>
        <p:grpSpPr>
          <a:xfrm>
            <a:off x="7817561" y="6164687"/>
            <a:ext cx="638719" cy="638719"/>
            <a:chOff x="50419" y="50419"/>
            <a:chExt cx="711963" cy="711963"/>
          </a:xfrm>
        </p:grpSpPr>
        <p:sp>
          <p:nvSpPr>
            <p:cNvPr id="569" name="Google Shape;569;p18"/>
            <p:cNvSpPr/>
            <p:nvPr/>
          </p:nvSpPr>
          <p:spPr>
            <a:xfrm>
              <a:off x="50419" y="50419"/>
              <a:ext cx="711963" cy="711963"/>
            </a:xfrm>
            <a:custGeom>
              <a:rect b="b" l="l" r="r" t="t"/>
              <a:pathLst>
                <a:path extrusionOk="0" h="711963" w="711963">
                  <a:moveTo>
                    <a:pt x="468594" y="62194"/>
                  </a:moveTo>
                  <a:lnTo>
                    <a:pt x="649768" y="243368"/>
                  </a:lnTo>
                  <a:cubicBezTo>
                    <a:pt x="711962" y="305562"/>
                    <a:pt x="711962" y="406400"/>
                    <a:pt x="649768" y="468594"/>
                  </a:cubicBezTo>
                  <a:lnTo>
                    <a:pt x="468594" y="649768"/>
                  </a:lnTo>
                  <a:cubicBezTo>
                    <a:pt x="406400" y="711962"/>
                    <a:pt x="305562" y="711962"/>
                    <a:pt x="243368" y="649768"/>
                  </a:cubicBezTo>
                  <a:lnTo>
                    <a:pt x="62194" y="468594"/>
                  </a:lnTo>
                  <a:cubicBezTo>
                    <a:pt x="0" y="406400"/>
                    <a:pt x="0" y="305562"/>
                    <a:pt x="62194" y="243368"/>
                  </a:cubicBezTo>
                  <a:lnTo>
                    <a:pt x="243368" y="62194"/>
                  </a:lnTo>
                  <a:cubicBezTo>
                    <a:pt x="305562" y="0"/>
                    <a:pt x="406400" y="0"/>
                    <a:pt x="468594" y="62194"/>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18"/>
          <p:cNvGrpSpPr/>
          <p:nvPr/>
        </p:nvGrpSpPr>
        <p:grpSpPr>
          <a:xfrm>
            <a:off x="7817561" y="3171491"/>
            <a:ext cx="638719" cy="638719"/>
            <a:chOff x="50419" y="50419"/>
            <a:chExt cx="711963" cy="711963"/>
          </a:xfrm>
        </p:grpSpPr>
        <p:sp>
          <p:nvSpPr>
            <p:cNvPr id="572" name="Google Shape;572;p18"/>
            <p:cNvSpPr/>
            <p:nvPr/>
          </p:nvSpPr>
          <p:spPr>
            <a:xfrm>
              <a:off x="50419" y="50419"/>
              <a:ext cx="711963" cy="711963"/>
            </a:xfrm>
            <a:custGeom>
              <a:rect b="b" l="l" r="r" t="t"/>
              <a:pathLst>
                <a:path extrusionOk="0" h="711963" w="711963">
                  <a:moveTo>
                    <a:pt x="468594" y="62194"/>
                  </a:moveTo>
                  <a:lnTo>
                    <a:pt x="649768" y="243368"/>
                  </a:lnTo>
                  <a:cubicBezTo>
                    <a:pt x="711962" y="305562"/>
                    <a:pt x="711962" y="406400"/>
                    <a:pt x="649768" y="468594"/>
                  </a:cubicBezTo>
                  <a:lnTo>
                    <a:pt x="468594" y="649768"/>
                  </a:lnTo>
                  <a:cubicBezTo>
                    <a:pt x="406400" y="711962"/>
                    <a:pt x="305562" y="711962"/>
                    <a:pt x="243368" y="649768"/>
                  </a:cubicBezTo>
                  <a:lnTo>
                    <a:pt x="62194" y="468594"/>
                  </a:lnTo>
                  <a:cubicBezTo>
                    <a:pt x="0" y="406400"/>
                    <a:pt x="0" y="305562"/>
                    <a:pt x="62194" y="243368"/>
                  </a:cubicBezTo>
                  <a:lnTo>
                    <a:pt x="243368" y="62194"/>
                  </a:lnTo>
                  <a:cubicBezTo>
                    <a:pt x="305562" y="0"/>
                    <a:pt x="406400" y="0"/>
                    <a:pt x="468594" y="62194"/>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4" name="Google Shape;574;p18"/>
          <p:cNvPicPr preferRelativeResize="0"/>
          <p:nvPr/>
        </p:nvPicPr>
        <p:blipFill>
          <a:blip r:embed="rId3">
            <a:alphaModFix/>
          </a:blip>
          <a:stretch>
            <a:fillRect/>
          </a:stretch>
        </p:blipFill>
        <p:spPr>
          <a:xfrm>
            <a:off x="10563500" y="1864525"/>
            <a:ext cx="7367900" cy="7367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5"/>
        </a:solidFill>
      </p:bgPr>
    </p:bg>
    <p:spTree>
      <p:nvGrpSpPr>
        <p:cNvPr id="578" name="Shape 578"/>
        <p:cNvGrpSpPr/>
        <p:nvPr/>
      </p:nvGrpSpPr>
      <p:grpSpPr>
        <a:xfrm>
          <a:off x="0" y="0"/>
          <a:ext cx="0" cy="0"/>
          <a:chOff x="0" y="0"/>
          <a:chExt cx="0" cy="0"/>
        </a:xfrm>
      </p:grpSpPr>
      <p:grpSp>
        <p:nvGrpSpPr>
          <p:cNvPr id="579" name="Google Shape;579;p19"/>
          <p:cNvGrpSpPr/>
          <p:nvPr/>
        </p:nvGrpSpPr>
        <p:grpSpPr>
          <a:xfrm>
            <a:off x="0" y="-180826"/>
            <a:ext cx="7011274" cy="10471665"/>
            <a:chOff x="0" y="-47625"/>
            <a:chExt cx="1846591" cy="2757969"/>
          </a:xfrm>
        </p:grpSpPr>
        <p:sp>
          <p:nvSpPr>
            <p:cNvPr id="580" name="Google Shape;580;p19"/>
            <p:cNvSpPr/>
            <p:nvPr/>
          </p:nvSpPr>
          <p:spPr>
            <a:xfrm>
              <a:off x="0" y="0"/>
              <a:ext cx="1846591" cy="2710344"/>
            </a:xfrm>
            <a:custGeom>
              <a:rect b="b" l="l" r="r" t="t"/>
              <a:pathLst>
                <a:path extrusionOk="0" h="2710344" w="1846591">
                  <a:moveTo>
                    <a:pt x="0" y="0"/>
                  </a:moveTo>
                  <a:lnTo>
                    <a:pt x="1846591" y="0"/>
                  </a:lnTo>
                  <a:lnTo>
                    <a:pt x="1846591" y="2710344"/>
                  </a:lnTo>
                  <a:lnTo>
                    <a:pt x="0" y="2710344"/>
                  </a:lnTo>
                  <a:close/>
                </a:path>
              </a:pathLst>
            </a:custGeom>
            <a:solidFill>
              <a:srgbClr val="FFBD59"/>
            </a:solidFill>
            <a:ln>
              <a:noFill/>
            </a:ln>
          </p:spPr>
        </p:sp>
        <p:sp>
          <p:nvSpPr>
            <p:cNvPr id="581" name="Google Shape;581;p19"/>
            <p:cNvSpPr txBox="1"/>
            <p:nvPr/>
          </p:nvSpPr>
          <p:spPr>
            <a:xfrm>
              <a:off x="0" y="-47625"/>
              <a:ext cx="1846591" cy="27579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19"/>
          <p:cNvGrpSpPr/>
          <p:nvPr/>
        </p:nvGrpSpPr>
        <p:grpSpPr>
          <a:xfrm>
            <a:off x="7011274" y="4300116"/>
            <a:ext cx="11276726" cy="5990724"/>
            <a:chOff x="0" y="-47625"/>
            <a:chExt cx="2970002" cy="1577804"/>
          </a:xfrm>
        </p:grpSpPr>
        <p:sp>
          <p:nvSpPr>
            <p:cNvPr id="583" name="Google Shape;583;p19"/>
            <p:cNvSpPr/>
            <p:nvPr/>
          </p:nvSpPr>
          <p:spPr>
            <a:xfrm>
              <a:off x="0" y="0"/>
              <a:ext cx="2970002" cy="1530179"/>
            </a:xfrm>
            <a:custGeom>
              <a:rect b="b" l="l" r="r" t="t"/>
              <a:pathLst>
                <a:path extrusionOk="0" h="1530179" w="2970002">
                  <a:moveTo>
                    <a:pt x="0" y="0"/>
                  </a:moveTo>
                  <a:lnTo>
                    <a:pt x="2970002" y="0"/>
                  </a:lnTo>
                  <a:lnTo>
                    <a:pt x="2970002" y="1530179"/>
                  </a:lnTo>
                  <a:lnTo>
                    <a:pt x="0" y="1530179"/>
                  </a:lnTo>
                  <a:close/>
                </a:path>
              </a:pathLst>
            </a:custGeom>
            <a:solidFill>
              <a:srgbClr val="2235B8"/>
            </a:solidFill>
            <a:ln>
              <a:noFill/>
            </a:ln>
          </p:spPr>
        </p:sp>
        <p:sp>
          <p:nvSpPr>
            <p:cNvPr id="584" name="Google Shape;584;p19"/>
            <p:cNvSpPr txBox="1"/>
            <p:nvPr/>
          </p:nvSpPr>
          <p:spPr>
            <a:xfrm>
              <a:off x="0" y="-47625"/>
              <a:ext cx="2970002" cy="15778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5" name="Google Shape;585;p19"/>
          <p:cNvSpPr/>
          <p:nvPr/>
        </p:nvSpPr>
        <p:spPr>
          <a:xfrm>
            <a:off x="-477903" y="122375"/>
            <a:ext cx="7669736" cy="7669736"/>
          </a:xfrm>
          <a:custGeom>
            <a:rect b="b" l="l" r="r" t="t"/>
            <a:pathLst>
              <a:path extrusionOk="0" h="803324" w="803324">
                <a:moveTo>
                  <a:pt x="412245" y="5845"/>
                </a:moveTo>
                <a:lnTo>
                  <a:pt x="797479" y="391079"/>
                </a:lnTo>
                <a:cubicBezTo>
                  <a:pt x="803324" y="396924"/>
                  <a:pt x="803324" y="406400"/>
                  <a:pt x="797479" y="412245"/>
                </a:cubicBezTo>
                <a:lnTo>
                  <a:pt x="412245" y="797479"/>
                </a:lnTo>
                <a:cubicBezTo>
                  <a:pt x="406400" y="803324"/>
                  <a:pt x="396924" y="803324"/>
                  <a:pt x="391079" y="797479"/>
                </a:cubicBezTo>
                <a:lnTo>
                  <a:pt x="5845" y="412245"/>
                </a:lnTo>
                <a:cubicBezTo>
                  <a:pt x="0" y="406400"/>
                  <a:pt x="0" y="396924"/>
                  <a:pt x="5845" y="391079"/>
                </a:cubicBezTo>
                <a:lnTo>
                  <a:pt x="391079" y="5845"/>
                </a:lnTo>
                <a:cubicBezTo>
                  <a:pt x="396924" y="0"/>
                  <a:pt x="406400" y="0"/>
                  <a:pt x="412245" y="5845"/>
                </a:cubicBezTo>
                <a:close/>
              </a:path>
            </a:pathLst>
          </a:custGeom>
          <a:solidFill>
            <a:srgbClr val="000000">
              <a:alpha val="0"/>
            </a:srgbClr>
          </a:solidFill>
          <a:ln cap="sq" cmpd="sng" w="57150">
            <a:solidFill>
              <a:srgbClr val="2235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19"/>
          <p:cNvGrpSpPr/>
          <p:nvPr/>
        </p:nvGrpSpPr>
        <p:grpSpPr>
          <a:xfrm>
            <a:off x="12464486" y="3512584"/>
            <a:ext cx="6918812" cy="6918812"/>
            <a:chOff x="6835" y="6835"/>
            <a:chExt cx="799129" cy="799129"/>
          </a:xfrm>
        </p:grpSpPr>
        <p:sp>
          <p:nvSpPr>
            <p:cNvPr id="587" name="Google Shape;587;p19"/>
            <p:cNvSpPr/>
            <p:nvPr/>
          </p:nvSpPr>
          <p:spPr>
            <a:xfrm>
              <a:off x="6835" y="6835"/>
              <a:ext cx="799129" cy="799129"/>
            </a:xfrm>
            <a:custGeom>
              <a:rect b="b" l="l" r="r" t="t"/>
              <a:pathLst>
                <a:path extrusionOk="0" h="799129" w="799129">
                  <a:moveTo>
                    <a:pt x="411234" y="4834"/>
                  </a:moveTo>
                  <a:lnTo>
                    <a:pt x="794296" y="387896"/>
                  </a:lnTo>
                  <a:cubicBezTo>
                    <a:pt x="797391" y="390991"/>
                    <a:pt x="799130" y="395188"/>
                    <a:pt x="799130" y="399565"/>
                  </a:cubicBezTo>
                  <a:cubicBezTo>
                    <a:pt x="799130" y="403942"/>
                    <a:pt x="797391" y="408139"/>
                    <a:pt x="794296" y="411234"/>
                  </a:cubicBezTo>
                  <a:lnTo>
                    <a:pt x="411234" y="794296"/>
                  </a:lnTo>
                  <a:cubicBezTo>
                    <a:pt x="408139" y="797391"/>
                    <a:pt x="403942" y="799130"/>
                    <a:pt x="399565" y="799130"/>
                  </a:cubicBezTo>
                  <a:cubicBezTo>
                    <a:pt x="395188" y="799130"/>
                    <a:pt x="390991" y="797391"/>
                    <a:pt x="387896" y="794296"/>
                  </a:cubicBezTo>
                  <a:lnTo>
                    <a:pt x="4834" y="411234"/>
                  </a:lnTo>
                  <a:cubicBezTo>
                    <a:pt x="1739" y="408139"/>
                    <a:pt x="0" y="403942"/>
                    <a:pt x="0" y="399565"/>
                  </a:cubicBezTo>
                  <a:cubicBezTo>
                    <a:pt x="0" y="395188"/>
                    <a:pt x="1739" y="390991"/>
                    <a:pt x="4834" y="387896"/>
                  </a:cubicBezTo>
                  <a:lnTo>
                    <a:pt x="387896" y="4834"/>
                  </a:lnTo>
                  <a:cubicBezTo>
                    <a:pt x="390991" y="1739"/>
                    <a:pt x="395188" y="0"/>
                    <a:pt x="399565" y="0"/>
                  </a:cubicBezTo>
                  <a:cubicBezTo>
                    <a:pt x="403942" y="0"/>
                    <a:pt x="408139" y="1739"/>
                    <a:pt x="411234" y="4834"/>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9" name="Google Shape;589;p19"/>
          <p:cNvSpPr txBox="1"/>
          <p:nvPr/>
        </p:nvSpPr>
        <p:spPr>
          <a:xfrm>
            <a:off x="7011274" y="1019175"/>
            <a:ext cx="9771696"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5B8"/>
                </a:solidFill>
                <a:latin typeface="Merriweather"/>
                <a:ea typeface="Merriweather"/>
                <a:cs typeface="Merriweather"/>
                <a:sym typeface="Merriweather"/>
              </a:rPr>
              <a:t>Gallery </a:t>
            </a:r>
            <a:endParaRPr/>
          </a:p>
        </p:txBody>
      </p:sp>
      <p:sp>
        <p:nvSpPr>
          <p:cNvPr id="590" name="Google Shape;590;p19"/>
          <p:cNvSpPr txBox="1"/>
          <p:nvPr/>
        </p:nvSpPr>
        <p:spPr>
          <a:xfrm>
            <a:off x="9123175" y="2840280"/>
            <a:ext cx="5547893" cy="788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rlow"/>
                <a:ea typeface="Barlow"/>
                <a:cs typeface="Barlow"/>
                <a:sym typeface="Barlow"/>
              </a:rPr>
              <a:t>What can you say about your projects? Share it here!</a:t>
            </a:r>
            <a:endParaRPr/>
          </a:p>
        </p:txBody>
      </p:sp>
      <p:pic>
        <p:nvPicPr>
          <p:cNvPr id="591" name="Google Shape;591;p19"/>
          <p:cNvPicPr preferRelativeResize="0"/>
          <p:nvPr/>
        </p:nvPicPr>
        <p:blipFill>
          <a:blip r:embed="rId3">
            <a:alphaModFix/>
          </a:blip>
          <a:stretch>
            <a:fillRect/>
          </a:stretch>
        </p:blipFill>
        <p:spPr>
          <a:xfrm>
            <a:off x="165938" y="763313"/>
            <a:ext cx="6382044" cy="6387850"/>
          </a:xfrm>
          <a:prstGeom prst="rect">
            <a:avLst/>
          </a:prstGeom>
          <a:noFill/>
          <a:ln>
            <a:noFill/>
          </a:ln>
        </p:spPr>
      </p:pic>
      <p:grpSp>
        <p:nvGrpSpPr>
          <p:cNvPr id="592" name="Google Shape;592;p19"/>
          <p:cNvGrpSpPr/>
          <p:nvPr/>
        </p:nvGrpSpPr>
        <p:grpSpPr>
          <a:xfrm>
            <a:off x="2386851" y="6058929"/>
            <a:ext cx="3882941" cy="3882941"/>
            <a:chOff x="9253" y="9253"/>
            <a:chExt cx="794295" cy="794295"/>
          </a:xfrm>
        </p:grpSpPr>
        <p:sp>
          <p:nvSpPr>
            <p:cNvPr id="593" name="Google Shape;593;p19"/>
            <p:cNvSpPr/>
            <p:nvPr/>
          </p:nvSpPr>
          <p:spPr>
            <a:xfrm>
              <a:off x="9253" y="9253"/>
              <a:ext cx="794295" cy="794295"/>
            </a:xfrm>
            <a:custGeom>
              <a:rect b="b" l="l" r="r" t="t"/>
              <a:pathLst>
                <a:path extrusionOk="0" h="794295" w="794295">
                  <a:moveTo>
                    <a:pt x="417813" y="11413"/>
                  </a:moveTo>
                  <a:lnTo>
                    <a:pt x="782881" y="376481"/>
                  </a:lnTo>
                  <a:cubicBezTo>
                    <a:pt x="794294" y="387894"/>
                    <a:pt x="794294" y="406400"/>
                    <a:pt x="782881" y="417813"/>
                  </a:cubicBezTo>
                  <a:lnTo>
                    <a:pt x="417813" y="782881"/>
                  </a:lnTo>
                  <a:cubicBezTo>
                    <a:pt x="406400" y="794294"/>
                    <a:pt x="387894" y="794294"/>
                    <a:pt x="376481" y="782881"/>
                  </a:cubicBezTo>
                  <a:lnTo>
                    <a:pt x="11413" y="417813"/>
                  </a:lnTo>
                  <a:cubicBezTo>
                    <a:pt x="0" y="406400"/>
                    <a:pt x="0" y="387894"/>
                    <a:pt x="11413" y="376481"/>
                  </a:cubicBezTo>
                  <a:lnTo>
                    <a:pt x="376481" y="11413"/>
                  </a:lnTo>
                  <a:cubicBezTo>
                    <a:pt x="387894" y="0"/>
                    <a:pt x="406400" y="0"/>
                    <a:pt x="417813" y="11413"/>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5" name="Google Shape;595;p19"/>
          <p:cNvGrpSpPr/>
          <p:nvPr/>
        </p:nvGrpSpPr>
        <p:grpSpPr>
          <a:xfrm>
            <a:off x="11366065" y="6957189"/>
            <a:ext cx="1604510" cy="1604510"/>
            <a:chOff x="21690" y="21690"/>
            <a:chExt cx="769420" cy="769420"/>
          </a:xfrm>
        </p:grpSpPr>
        <p:sp>
          <p:nvSpPr>
            <p:cNvPr id="596" name="Google Shape;596;p19"/>
            <p:cNvSpPr/>
            <p:nvPr/>
          </p:nvSpPr>
          <p:spPr>
            <a:xfrm>
              <a:off x="21690" y="21690"/>
              <a:ext cx="769420" cy="769420"/>
            </a:xfrm>
            <a:custGeom>
              <a:rect b="b" l="l" r="r" t="t"/>
              <a:pathLst>
                <a:path extrusionOk="0" h="769420" w="769420">
                  <a:moveTo>
                    <a:pt x="433157" y="26757"/>
                  </a:moveTo>
                  <a:lnTo>
                    <a:pt x="742663" y="336263"/>
                  </a:lnTo>
                  <a:cubicBezTo>
                    <a:pt x="769420" y="363020"/>
                    <a:pt x="769420" y="406400"/>
                    <a:pt x="742663" y="433157"/>
                  </a:cubicBezTo>
                  <a:lnTo>
                    <a:pt x="433157" y="742663"/>
                  </a:lnTo>
                  <a:cubicBezTo>
                    <a:pt x="406400" y="769420"/>
                    <a:pt x="363020" y="769420"/>
                    <a:pt x="336263" y="742663"/>
                  </a:cubicBezTo>
                  <a:lnTo>
                    <a:pt x="26757" y="433157"/>
                  </a:lnTo>
                  <a:cubicBezTo>
                    <a:pt x="0" y="406400"/>
                    <a:pt x="0" y="363020"/>
                    <a:pt x="26757" y="336263"/>
                  </a:cubicBezTo>
                  <a:lnTo>
                    <a:pt x="336263" y="26757"/>
                  </a:lnTo>
                  <a:cubicBezTo>
                    <a:pt x="363020" y="0"/>
                    <a:pt x="406400" y="0"/>
                    <a:pt x="433157" y="26757"/>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8" name="Google Shape;598;p19"/>
          <p:cNvGrpSpPr/>
          <p:nvPr/>
        </p:nvGrpSpPr>
        <p:grpSpPr>
          <a:xfrm>
            <a:off x="1539362" y="7198142"/>
            <a:ext cx="1604510" cy="1604510"/>
            <a:chOff x="21690" y="21690"/>
            <a:chExt cx="769420" cy="769420"/>
          </a:xfrm>
        </p:grpSpPr>
        <p:sp>
          <p:nvSpPr>
            <p:cNvPr id="599" name="Google Shape;599;p19"/>
            <p:cNvSpPr/>
            <p:nvPr/>
          </p:nvSpPr>
          <p:spPr>
            <a:xfrm>
              <a:off x="21690" y="21690"/>
              <a:ext cx="769420" cy="769420"/>
            </a:xfrm>
            <a:custGeom>
              <a:rect b="b" l="l" r="r" t="t"/>
              <a:pathLst>
                <a:path extrusionOk="0" h="769420" w="769420">
                  <a:moveTo>
                    <a:pt x="433157" y="26757"/>
                  </a:moveTo>
                  <a:lnTo>
                    <a:pt x="742663" y="336263"/>
                  </a:lnTo>
                  <a:cubicBezTo>
                    <a:pt x="769420" y="363020"/>
                    <a:pt x="769420" y="406400"/>
                    <a:pt x="742663" y="433157"/>
                  </a:cubicBezTo>
                  <a:lnTo>
                    <a:pt x="433157" y="742663"/>
                  </a:lnTo>
                  <a:cubicBezTo>
                    <a:pt x="406400" y="769420"/>
                    <a:pt x="363020" y="769420"/>
                    <a:pt x="336263" y="742663"/>
                  </a:cubicBezTo>
                  <a:lnTo>
                    <a:pt x="26757" y="433157"/>
                  </a:lnTo>
                  <a:cubicBezTo>
                    <a:pt x="0" y="406400"/>
                    <a:pt x="0" y="363020"/>
                    <a:pt x="26757" y="336263"/>
                  </a:cubicBezTo>
                  <a:lnTo>
                    <a:pt x="336263" y="26757"/>
                  </a:lnTo>
                  <a:cubicBezTo>
                    <a:pt x="363020" y="0"/>
                    <a:pt x="406400" y="0"/>
                    <a:pt x="433157" y="26757"/>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1" name="Google Shape;601;p19"/>
          <p:cNvPicPr preferRelativeResize="0"/>
          <p:nvPr/>
        </p:nvPicPr>
        <p:blipFill>
          <a:blip r:embed="rId4">
            <a:alphaModFix/>
          </a:blip>
          <a:stretch>
            <a:fillRect/>
          </a:stretch>
        </p:blipFill>
        <p:spPr>
          <a:xfrm>
            <a:off x="6269746" y="5146136"/>
            <a:ext cx="4304850" cy="4298727"/>
          </a:xfrm>
          <a:prstGeom prst="rect">
            <a:avLst/>
          </a:prstGeom>
          <a:noFill/>
          <a:ln>
            <a:noFill/>
          </a:ln>
        </p:spPr>
      </p:pic>
      <p:grpSp>
        <p:nvGrpSpPr>
          <p:cNvPr id="602" name="Google Shape;602;p19"/>
          <p:cNvGrpSpPr/>
          <p:nvPr/>
        </p:nvGrpSpPr>
        <p:grpSpPr>
          <a:xfrm>
            <a:off x="9182355" y="6552853"/>
            <a:ext cx="2926782" cy="2926782"/>
            <a:chOff x="15796" y="15796"/>
            <a:chExt cx="781207" cy="781207"/>
          </a:xfrm>
        </p:grpSpPr>
        <p:sp>
          <p:nvSpPr>
            <p:cNvPr id="603" name="Google Shape;603;p19"/>
            <p:cNvSpPr/>
            <p:nvPr/>
          </p:nvSpPr>
          <p:spPr>
            <a:xfrm>
              <a:off x="15796" y="15796"/>
              <a:ext cx="781207" cy="781207"/>
            </a:xfrm>
            <a:custGeom>
              <a:rect b="b" l="l" r="r" t="t"/>
              <a:pathLst>
                <a:path extrusionOk="0" h="781207" w="781207">
                  <a:moveTo>
                    <a:pt x="417570" y="11170"/>
                  </a:moveTo>
                  <a:lnTo>
                    <a:pt x="770038" y="363638"/>
                  </a:lnTo>
                  <a:cubicBezTo>
                    <a:pt x="777190" y="370790"/>
                    <a:pt x="781208" y="380490"/>
                    <a:pt x="781208" y="390604"/>
                  </a:cubicBezTo>
                  <a:cubicBezTo>
                    <a:pt x="781208" y="400718"/>
                    <a:pt x="777190" y="410418"/>
                    <a:pt x="770038" y="417570"/>
                  </a:cubicBezTo>
                  <a:lnTo>
                    <a:pt x="417570" y="770038"/>
                  </a:lnTo>
                  <a:cubicBezTo>
                    <a:pt x="410418" y="777190"/>
                    <a:pt x="400718" y="781208"/>
                    <a:pt x="390604" y="781208"/>
                  </a:cubicBezTo>
                  <a:cubicBezTo>
                    <a:pt x="380490" y="781208"/>
                    <a:pt x="370790" y="777190"/>
                    <a:pt x="363638" y="770038"/>
                  </a:cubicBezTo>
                  <a:lnTo>
                    <a:pt x="11170" y="417570"/>
                  </a:lnTo>
                  <a:cubicBezTo>
                    <a:pt x="4018" y="410418"/>
                    <a:pt x="0" y="400718"/>
                    <a:pt x="0" y="390604"/>
                  </a:cubicBezTo>
                  <a:cubicBezTo>
                    <a:pt x="0" y="380490"/>
                    <a:pt x="4018" y="370790"/>
                    <a:pt x="11170" y="363638"/>
                  </a:cubicBezTo>
                  <a:lnTo>
                    <a:pt x="363638" y="11170"/>
                  </a:lnTo>
                  <a:cubicBezTo>
                    <a:pt x="370790" y="4018"/>
                    <a:pt x="380490" y="0"/>
                    <a:pt x="390604" y="0"/>
                  </a:cubicBezTo>
                  <a:cubicBezTo>
                    <a:pt x="400718" y="0"/>
                    <a:pt x="410418" y="4018"/>
                    <a:pt x="417570" y="11170"/>
                  </a:cubicBezTo>
                  <a:close/>
                </a:path>
              </a:pathLst>
            </a:custGeom>
            <a:solidFill>
              <a:srgbClr val="000000">
                <a:alpha val="0"/>
              </a:srgbClr>
            </a:solidFill>
            <a:ln cap="sq" cmpd="sng" w="57150">
              <a:solidFill>
                <a:srgbClr val="FFBD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5" name="Google Shape;605;p19"/>
          <p:cNvPicPr preferRelativeResize="0"/>
          <p:nvPr/>
        </p:nvPicPr>
        <p:blipFill>
          <a:blip r:embed="rId5">
            <a:alphaModFix/>
          </a:blip>
          <a:stretch>
            <a:fillRect/>
          </a:stretch>
        </p:blipFill>
        <p:spPr>
          <a:xfrm>
            <a:off x="11574800" y="3976600"/>
            <a:ext cx="5990749" cy="59907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ccupational Accident Insurance Presentation">
  <a:themeElements>
    <a:clrScheme name="Office">
      <a:dk1>
        <a:srgbClr val="000000"/>
      </a:dk1>
      <a:lt1>
        <a:srgbClr val="FFFFFF"/>
      </a:lt1>
      <a:dk2>
        <a:srgbClr val="2235B8"/>
      </a:dk2>
      <a:lt2>
        <a:srgbClr val="FAF9F5"/>
      </a:lt2>
      <a:accent1>
        <a:srgbClr val="FFBD59"/>
      </a:accent1>
      <a:accent2>
        <a:srgbClr val="888888"/>
      </a:accent2>
      <a:accent3>
        <a:srgbClr val="FFFFFF"/>
      </a:accent3>
      <a:accent4>
        <a:srgbClr val="2235B8"/>
      </a:accent4>
      <a:accent5>
        <a:srgbClr val="FAF9F5"/>
      </a:accent5>
      <a:accent6>
        <a:srgbClr val="FFBD59"/>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