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y="10287000" cx="18288000"/>
  <p:notesSz cx="6858000" cy="9144000"/>
  <p:embeddedFontLst>
    <p:embeddedFont>
      <p:font typeface="Raleway"/>
      <p:regular r:id="rId25"/>
      <p:bold r:id="rId26"/>
      <p:italic r:id="rId27"/>
      <p:boldItalic r:id="rId28"/>
    </p:embeddedFont>
    <p:embeddedFont>
      <p:font typeface="Lilita One"/>
      <p:regular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bold.fntdata"/><Relationship Id="rId25" Type="http://schemas.openxmlformats.org/officeDocument/2006/relationships/font" Target="fonts/Raleway-regular.fntdata"/><Relationship Id="rId28" Type="http://schemas.openxmlformats.org/officeDocument/2006/relationships/font" Target="fonts/Raleway-boldItalic.fntdata"/><Relationship Id="rId27" Type="http://schemas.openxmlformats.org/officeDocument/2006/relationships/font" Target="fonts/Raleway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ilitaO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1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1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Relationship Id="rId3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Relationship Id="rId3" Type="http://schemas.openxmlformats.org/officeDocument/2006/relationships/image" Target="../media/image7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png"/><Relationship Id="rId3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Relationship Id="rId3" Type="http://schemas.openxmlformats.org/officeDocument/2006/relationships/image" Target="../media/image5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"/>
          <p:cNvSpPr txBox="1"/>
          <p:nvPr>
            <p:ph type="ctrTitle"/>
          </p:nvPr>
        </p:nvSpPr>
        <p:spPr>
          <a:xfrm>
            <a:off x="835800" y="1731000"/>
            <a:ext cx="16616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11" name="Google Shape;11;p3"/>
          <p:cNvSpPr txBox="1"/>
          <p:nvPr>
            <p:ph idx="1" type="subTitle"/>
          </p:nvPr>
        </p:nvSpPr>
        <p:spPr>
          <a:xfrm>
            <a:off x="5093550" y="5606825"/>
            <a:ext cx="81009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3200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pic>
        <p:nvPicPr>
          <p:cNvPr id="12" name="Google Shape;12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723350" y="6931899"/>
            <a:ext cx="4598725" cy="472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65450" y="-4213375"/>
            <a:ext cx="8766170" cy="8244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460491" y="3328218"/>
            <a:ext cx="4585944" cy="2563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4"/>
          <p:cNvGrpSpPr/>
          <p:nvPr/>
        </p:nvGrpSpPr>
        <p:grpSpPr>
          <a:xfrm rot="745991">
            <a:off x="16931973" y="20821"/>
            <a:ext cx="6497178" cy="11576925"/>
            <a:chOff x="0" y="-47625"/>
            <a:chExt cx="2287570" cy="3264900"/>
          </a:xfrm>
        </p:grpSpPr>
        <p:sp>
          <p:nvSpPr>
            <p:cNvPr id="17" name="Google Shape;17;p4"/>
            <p:cNvSpPr/>
            <p:nvPr/>
          </p:nvSpPr>
          <p:spPr>
            <a:xfrm>
              <a:off x="0" y="0"/>
              <a:ext cx="2287570" cy="3217204"/>
            </a:xfrm>
            <a:custGeom>
              <a:rect b="b" l="l" r="r" t="t"/>
              <a:pathLst>
                <a:path extrusionOk="0" h="3217204" w="2287570">
                  <a:moveTo>
                    <a:pt x="0" y="0"/>
                  </a:moveTo>
                  <a:lnTo>
                    <a:pt x="2287570" y="0"/>
                  </a:lnTo>
                  <a:lnTo>
                    <a:pt x="2287570" y="3217204"/>
                  </a:lnTo>
                  <a:lnTo>
                    <a:pt x="0" y="3217204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8" name="Google Shape;18;p4"/>
            <p:cNvSpPr txBox="1"/>
            <p:nvPr/>
          </p:nvSpPr>
          <p:spPr>
            <a:xfrm>
              <a:off x="0" y="-47625"/>
              <a:ext cx="2287500" cy="326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" name="Google Shape;19;p4"/>
          <p:cNvSpPr txBox="1"/>
          <p:nvPr>
            <p:ph type="title"/>
          </p:nvPr>
        </p:nvSpPr>
        <p:spPr>
          <a:xfrm>
            <a:off x="487925" y="1380775"/>
            <a:ext cx="1696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099600" y="4119725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id="21" name="Google Shape;21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823727" y="6794675"/>
            <a:ext cx="6326379" cy="4856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1238262" y="934900"/>
            <a:ext cx="158115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672013" y="65631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400"/>
              <a:buNone/>
              <a:defRPr/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SzPts val="2400"/>
              <a:buNone/>
              <a:defRPr/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SzPts val="2400"/>
              <a:buNone/>
              <a:defRPr/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SzPts val="2400"/>
              <a:buNone/>
              <a:defRPr/>
            </a:lvl9pPr>
          </a:lstStyle>
          <a:p/>
        </p:txBody>
      </p:sp>
      <p:grpSp>
        <p:nvGrpSpPr>
          <p:cNvPr id="25" name="Google Shape;25;p5"/>
          <p:cNvGrpSpPr/>
          <p:nvPr/>
        </p:nvGrpSpPr>
        <p:grpSpPr>
          <a:xfrm rot="-1143352">
            <a:off x="11896777" y="5706739"/>
            <a:ext cx="8786091" cy="6927237"/>
            <a:chOff x="0" y="-47625"/>
            <a:chExt cx="2700338" cy="2268375"/>
          </a:xfrm>
        </p:grpSpPr>
        <p:sp>
          <p:nvSpPr>
            <p:cNvPr id="26" name="Google Shape;26;p5"/>
            <p:cNvSpPr/>
            <p:nvPr/>
          </p:nvSpPr>
          <p:spPr>
            <a:xfrm>
              <a:off x="0" y="0"/>
              <a:ext cx="2700338" cy="2220750"/>
            </a:xfrm>
            <a:custGeom>
              <a:rect b="b" l="l" r="r" t="t"/>
              <a:pathLst>
                <a:path extrusionOk="0" h="2220750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2220750"/>
                  </a:lnTo>
                  <a:lnTo>
                    <a:pt x="0" y="2220750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27" name="Google Shape;27;p5"/>
            <p:cNvSpPr txBox="1"/>
            <p:nvPr/>
          </p:nvSpPr>
          <p:spPr>
            <a:xfrm>
              <a:off x="0" y="-47625"/>
              <a:ext cx="2700300" cy="22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Google Shape;28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495850" y="7456937"/>
            <a:ext cx="5417026" cy="302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83752" y="-417049"/>
            <a:ext cx="4256997" cy="237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/>
          <p:nvPr>
            <p:ph type="title"/>
          </p:nvPr>
        </p:nvSpPr>
        <p:spPr>
          <a:xfrm>
            <a:off x="487925" y="1380775"/>
            <a:ext cx="1696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32" name="Google Shape;32;p6"/>
          <p:cNvSpPr txBox="1"/>
          <p:nvPr>
            <p:ph idx="1" type="body"/>
          </p:nvPr>
        </p:nvSpPr>
        <p:spPr>
          <a:xfrm>
            <a:off x="1932063" y="4211875"/>
            <a:ext cx="6909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33" name="Google Shape;33;p6"/>
          <p:cNvSpPr txBox="1"/>
          <p:nvPr>
            <p:ph idx="2" type="body"/>
          </p:nvPr>
        </p:nvSpPr>
        <p:spPr>
          <a:xfrm>
            <a:off x="9102191" y="4211875"/>
            <a:ext cx="69093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34" name="Google Shape;34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02799" y="7077179"/>
            <a:ext cx="3795587" cy="4115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10475" y="-1827150"/>
            <a:ext cx="4825107" cy="452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oogle Shape;36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338475" y="-763299"/>
            <a:ext cx="4298724" cy="2398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 rot="-439194">
            <a:off x="-2515706" y="-388806"/>
            <a:ext cx="3912289" cy="11522927"/>
            <a:chOff x="0" y="-47625"/>
            <a:chExt cx="2287570" cy="3264900"/>
          </a:xfrm>
        </p:grpSpPr>
        <p:sp>
          <p:nvSpPr>
            <p:cNvPr id="39" name="Google Shape;39;p7"/>
            <p:cNvSpPr/>
            <p:nvPr/>
          </p:nvSpPr>
          <p:spPr>
            <a:xfrm>
              <a:off x="0" y="0"/>
              <a:ext cx="2287570" cy="3217204"/>
            </a:xfrm>
            <a:custGeom>
              <a:rect b="b" l="l" r="r" t="t"/>
              <a:pathLst>
                <a:path extrusionOk="0" h="3217204" w="2287570">
                  <a:moveTo>
                    <a:pt x="0" y="0"/>
                  </a:moveTo>
                  <a:lnTo>
                    <a:pt x="2287570" y="0"/>
                  </a:lnTo>
                  <a:lnTo>
                    <a:pt x="2287570" y="3217204"/>
                  </a:lnTo>
                  <a:lnTo>
                    <a:pt x="0" y="3217204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40" name="Google Shape;40;p7"/>
            <p:cNvSpPr txBox="1"/>
            <p:nvPr/>
          </p:nvSpPr>
          <p:spPr>
            <a:xfrm>
              <a:off x="0" y="-47625"/>
              <a:ext cx="2287500" cy="326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7"/>
          <p:cNvSpPr txBox="1"/>
          <p:nvPr>
            <p:ph type="title"/>
          </p:nvPr>
        </p:nvSpPr>
        <p:spPr>
          <a:xfrm>
            <a:off x="487925" y="1380775"/>
            <a:ext cx="1696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2547400" y="4848025"/>
            <a:ext cx="7047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9114427" y="4848025"/>
            <a:ext cx="70506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pic>
        <p:nvPicPr>
          <p:cNvPr id="44" name="Google Shape;4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5581249" y="-592927"/>
            <a:ext cx="3807276" cy="212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30150" y="7849701"/>
            <a:ext cx="2977550" cy="32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05725" y="7523225"/>
            <a:ext cx="5518425" cy="472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oogle Shape;48;p8"/>
          <p:cNvGrpSpPr/>
          <p:nvPr/>
        </p:nvGrpSpPr>
        <p:grpSpPr>
          <a:xfrm rot="-1143377">
            <a:off x="-4261532" y="464195"/>
            <a:ext cx="6331178" cy="11260542"/>
            <a:chOff x="0" y="-47625"/>
            <a:chExt cx="2700338" cy="3634800"/>
          </a:xfrm>
        </p:grpSpPr>
        <p:sp>
          <p:nvSpPr>
            <p:cNvPr id="49" name="Google Shape;49;p8"/>
            <p:cNvSpPr/>
            <p:nvPr/>
          </p:nvSpPr>
          <p:spPr>
            <a:xfrm>
              <a:off x="0" y="0"/>
              <a:ext cx="2700338" cy="3587097"/>
            </a:xfrm>
            <a:custGeom>
              <a:rect b="b" l="l" r="r" t="t"/>
              <a:pathLst>
                <a:path extrusionOk="0" h="3587097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3587097"/>
                  </a:lnTo>
                  <a:lnTo>
                    <a:pt x="0" y="358709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50" name="Google Shape;50;p8"/>
            <p:cNvSpPr txBox="1"/>
            <p:nvPr/>
          </p:nvSpPr>
          <p:spPr>
            <a:xfrm>
              <a:off x="0" y="-47625"/>
              <a:ext cx="2700300" cy="363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1" name="Google Shape;51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515150" y="-1382525"/>
            <a:ext cx="4804576" cy="32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233529" y="7012034"/>
            <a:ext cx="5745325" cy="60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018122" y="4508524"/>
            <a:ext cx="6752600" cy="5778476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8"/>
          <p:cNvSpPr txBox="1"/>
          <p:nvPr>
            <p:ph type="title"/>
          </p:nvPr>
        </p:nvSpPr>
        <p:spPr>
          <a:xfrm>
            <a:off x="487925" y="1380775"/>
            <a:ext cx="1696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type="title"/>
          </p:nvPr>
        </p:nvSpPr>
        <p:spPr>
          <a:xfrm>
            <a:off x="998100" y="1532825"/>
            <a:ext cx="16291800" cy="1765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" type="body"/>
          </p:nvPr>
        </p:nvSpPr>
        <p:spPr>
          <a:xfrm>
            <a:off x="8277850" y="4108225"/>
            <a:ext cx="8993400" cy="40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1pPr>
            <a:lvl2pPr indent="-3810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3pPr>
            <a:lvl4pPr indent="-3810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/>
            </a:lvl4pPr>
            <a:lvl5pPr indent="-3810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/>
            </a:lvl5pPr>
            <a:lvl6pPr indent="-3810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indent="-3810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indent="-3810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indent="-3810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/>
        </p:txBody>
      </p:sp>
      <p:sp>
        <p:nvSpPr>
          <p:cNvPr id="58" name="Google Shape;58;p9"/>
          <p:cNvSpPr txBox="1"/>
          <p:nvPr>
            <p:ph idx="2" type="body"/>
          </p:nvPr>
        </p:nvSpPr>
        <p:spPr>
          <a:xfrm>
            <a:off x="2669450" y="4108225"/>
            <a:ext cx="52929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  <p:pic>
        <p:nvPicPr>
          <p:cNvPr id="59" name="Google Shape;59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34650" y="1045938"/>
            <a:ext cx="5188599" cy="602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331550" y="6396325"/>
            <a:ext cx="7309675" cy="730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10"/>
          <p:cNvGrpSpPr/>
          <p:nvPr/>
        </p:nvGrpSpPr>
        <p:grpSpPr>
          <a:xfrm rot="1327509">
            <a:off x="15675716" y="580173"/>
            <a:ext cx="6558140" cy="11863786"/>
            <a:chOff x="0" y="-47625"/>
            <a:chExt cx="2700338" cy="3634800"/>
          </a:xfrm>
        </p:grpSpPr>
        <p:sp>
          <p:nvSpPr>
            <p:cNvPr id="63" name="Google Shape;63;p10"/>
            <p:cNvSpPr/>
            <p:nvPr/>
          </p:nvSpPr>
          <p:spPr>
            <a:xfrm>
              <a:off x="0" y="0"/>
              <a:ext cx="2700338" cy="3587097"/>
            </a:xfrm>
            <a:custGeom>
              <a:rect b="b" l="l" r="r" t="t"/>
              <a:pathLst>
                <a:path extrusionOk="0" h="3587097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3587097"/>
                  </a:lnTo>
                  <a:lnTo>
                    <a:pt x="0" y="358709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64" name="Google Shape;64;p10"/>
            <p:cNvSpPr txBox="1"/>
            <p:nvPr/>
          </p:nvSpPr>
          <p:spPr>
            <a:xfrm>
              <a:off x="0" y="-47625"/>
              <a:ext cx="2700300" cy="363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Google Shape;65;p10"/>
          <p:cNvSpPr txBox="1"/>
          <p:nvPr>
            <p:ph type="title"/>
          </p:nvPr>
        </p:nvSpPr>
        <p:spPr>
          <a:xfrm>
            <a:off x="740805" y="2680525"/>
            <a:ext cx="17114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0"/>
              <a:buFont typeface="Calibri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9000"/>
              <a:buNone/>
              <a:defRPr/>
            </a:lvl9pPr>
          </a:lstStyle>
          <a:p/>
        </p:txBody>
      </p:sp>
      <p:sp>
        <p:nvSpPr>
          <p:cNvPr id="66" name="Google Shape;66;p10"/>
          <p:cNvSpPr/>
          <p:nvPr>
            <p:ph idx="2" type="pic"/>
          </p:nvPr>
        </p:nvSpPr>
        <p:spPr>
          <a:xfrm>
            <a:off x="11901125" y="3706013"/>
            <a:ext cx="5486400" cy="5612100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2253163" y="4568463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87925" y="1380775"/>
            <a:ext cx="169677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9000"/>
              <a:buFont typeface="Lilita One"/>
              <a:buNone/>
              <a:defRPr b="1" i="0" sz="9000" u="none" cap="none" strike="noStrike">
                <a:solidFill>
                  <a:schemeClr val="accen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9000"/>
              <a:buFont typeface="Lilita One"/>
              <a:buNone/>
              <a:defRPr b="1" sz="9000"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376150" y="42119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indent="-3810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–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3pPr>
            <a:lvl4pPr indent="-3810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–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4pPr>
            <a:lvl5pPr indent="-3810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»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5pPr>
            <a:lvl6pPr indent="-3810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6pPr>
            <a:lvl7pPr indent="-3810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7pPr>
            <a:lvl8pPr indent="-3810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8pPr>
            <a:lvl9pPr indent="-3810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lita One"/>
              <a:buChar char="•"/>
              <a:defRPr i="0" sz="2400" u="none" cap="none" strike="noStrike">
                <a:solidFill>
                  <a:schemeClr val="lt1"/>
                </a:solidFill>
                <a:latin typeface="Lilita One"/>
                <a:ea typeface="Lilita One"/>
                <a:cs typeface="Lilita One"/>
                <a:sym typeface="Lilita On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15.png"/><Relationship Id="rId7" Type="http://schemas.openxmlformats.org/officeDocument/2006/relationships/image" Target="../media/image19.png"/><Relationship Id="rId8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4.png"/><Relationship Id="rId4" Type="http://schemas.openxmlformats.org/officeDocument/2006/relationships/image" Target="../media/image50.png"/><Relationship Id="rId10" Type="http://schemas.openxmlformats.org/officeDocument/2006/relationships/image" Target="../media/image57.png"/><Relationship Id="rId9" Type="http://schemas.openxmlformats.org/officeDocument/2006/relationships/image" Target="../media/image29.png"/><Relationship Id="rId5" Type="http://schemas.openxmlformats.org/officeDocument/2006/relationships/image" Target="../media/image58.png"/><Relationship Id="rId6" Type="http://schemas.openxmlformats.org/officeDocument/2006/relationships/image" Target="../media/image76.png"/><Relationship Id="rId7" Type="http://schemas.openxmlformats.org/officeDocument/2006/relationships/image" Target="../media/image11.png"/><Relationship Id="rId8" Type="http://schemas.openxmlformats.org/officeDocument/2006/relationships/image" Target="../media/image6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8.png"/><Relationship Id="rId6" Type="http://schemas.openxmlformats.org/officeDocument/2006/relationships/image" Target="../media/image70.png"/><Relationship Id="rId7" Type="http://schemas.openxmlformats.org/officeDocument/2006/relationships/image" Target="../media/image8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1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73.png"/><Relationship Id="rId7" Type="http://schemas.openxmlformats.org/officeDocument/2006/relationships/image" Target="../media/image9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2.png"/><Relationship Id="rId4" Type="http://schemas.openxmlformats.org/officeDocument/2006/relationships/image" Target="../media/image5.png"/><Relationship Id="rId5" Type="http://schemas.openxmlformats.org/officeDocument/2006/relationships/image" Target="../media/image75.png"/><Relationship Id="rId6" Type="http://schemas.openxmlformats.org/officeDocument/2006/relationships/image" Target="../media/image2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1.png"/><Relationship Id="rId4" Type="http://schemas.openxmlformats.org/officeDocument/2006/relationships/image" Target="../media/image69.png"/><Relationship Id="rId10" Type="http://schemas.openxmlformats.org/officeDocument/2006/relationships/image" Target="../media/image78.png"/><Relationship Id="rId9" Type="http://schemas.openxmlformats.org/officeDocument/2006/relationships/image" Target="../media/image89.png"/><Relationship Id="rId5" Type="http://schemas.openxmlformats.org/officeDocument/2006/relationships/image" Target="../media/image77.png"/><Relationship Id="rId6" Type="http://schemas.openxmlformats.org/officeDocument/2006/relationships/image" Target="../media/image72.png"/><Relationship Id="rId7" Type="http://schemas.openxmlformats.org/officeDocument/2006/relationships/image" Target="../media/image74.png"/><Relationship Id="rId8" Type="http://schemas.openxmlformats.org/officeDocument/2006/relationships/image" Target="../media/image7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3.png"/><Relationship Id="rId4" Type="http://schemas.openxmlformats.org/officeDocument/2006/relationships/image" Target="../media/image101.png"/><Relationship Id="rId5" Type="http://schemas.openxmlformats.org/officeDocument/2006/relationships/image" Target="../media/image87.png"/><Relationship Id="rId6" Type="http://schemas.openxmlformats.org/officeDocument/2006/relationships/image" Target="../media/image80.png"/><Relationship Id="rId7" Type="http://schemas.openxmlformats.org/officeDocument/2006/relationships/image" Target="../media/image8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3.png"/><Relationship Id="rId4" Type="http://schemas.openxmlformats.org/officeDocument/2006/relationships/image" Target="../media/image85.png"/><Relationship Id="rId5" Type="http://schemas.openxmlformats.org/officeDocument/2006/relationships/image" Target="../media/image8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7.png"/><Relationship Id="rId4" Type="http://schemas.openxmlformats.org/officeDocument/2006/relationships/image" Target="../media/image81.png"/><Relationship Id="rId10" Type="http://schemas.openxmlformats.org/officeDocument/2006/relationships/image" Target="../media/image105.png"/><Relationship Id="rId9" Type="http://schemas.openxmlformats.org/officeDocument/2006/relationships/image" Target="../media/image94.png"/><Relationship Id="rId5" Type="http://schemas.openxmlformats.org/officeDocument/2006/relationships/image" Target="../media/image84.png"/><Relationship Id="rId6" Type="http://schemas.openxmlformats.org/officeDocument/2006/relationships/image" Target="../media/image100.png"/><Relationship Id="rId7" Type="http://schemas.openxmlformats.org/officeDocument/2006/relationships/image" Target="../media/image91.png"/><Relationship Id="rId8" Type="http://schemas.openxmlformats.org/officeDocument/2006/relationships/image" Target="../media/image98.png"/></Relationships>
</file>

<file path=ppt/slides/_rels/slide18.xml.rels><?xml version="1.0" encoding="UTF-8" standalone="yes"?><Relationships xmlns="http://schemas.openxmlformats.org/package/2006/relationships"><Relationship Id="rId20" Type="http://schemas.openxmlformats.org/officeDocument/2006/relationships/image" Target="../media/image119.png"/><Relationship Id="rId22" Type="http://schemas.openxmlformats.org/officeDocument/2006/relationships/image" Target="../media/image116.png"/><Relationship Id="rId21" Type="http://schemas.openxmlformats.org/officeDocument/2006/relationships/image" Target="../media/image122.png"/><Relationship Id="rId24" Type="http://schemas.openxmlformats.org/officeDocument/2006/relationships/image" Target="../media/image106.png"/><Relationship Id="rId23" Type="http://schemas.openxmlformats.org/officeDocument/2006/relationships/image" Target="../media/image1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2.png"/><Relationship Id="rId4" Type="http://schemas.openxmlformats.org/officeDocument/2006/relationships/image" Target="../media/image108.png"/><Relationship Id="rId9" Type="http://schemas.openxmlformats.org/officeDocument/2006/relationships/image" Target="../media/image33.png"/><Relationship Id="rId26" Type="http://schemas.openxmlformats.org/officeDocument/2006/relationships/image" Target="../media/image124.png"/><Relationship Id="rId25" Type="http://schemas.openxmlformats.org/officeDocument/2006/relationships/image" Target="../media/image114.png"/><Relationship Id="rId27" Type="http://schemas.openxmlformats.org/officeDocument/2006/relationships/image" Target="../media/image109.png"/><Relationship Id="rId5" Type="http://schemas.openxmlformats.org/officeDocument/2006/relationships/image" Target="../media/image92.png"/><Relationship Id="rId6" Type="http://schemas.openxmlformats.org/officeDocument/2006/relationships/image" Target="../media/image112.png"/><Relationship Id="rId7" Type="http://schemas.openxmlformats.org/officeDocument/2006/relationships/image" Target="../media/image110.png"/><Relationship Id="rId8" Type="http://schemas.openxmlformats.org/officeDocument/2006/relationships/image" Target="../media/image34.png"/><Relationship Id="rId11" Type="http://schemas.openxmlformats.org/officeDocument/2006/relationships/image" Target="../media/image77.png"/><Relationship Id="rId10" Type="http://schemas.openxmlformats.org/officeDocument/2006/relationships/image" Target="../media/image69.png"/><Relationship Id="rId13" Type="http://schemas.openxmlformats.org/officeDocument/2006/relationships/image" Target="../media/image74.png"/><Relationship Id="rId12" Type="http://schemas.openxmlformats.org/officeDocument/2006/relationships/image" Target="../media/image72.png"/><Relationship Id="rId15" Type="http://schemas.openxmlformats.org/officeDocument/2006/relationships/image" Target="../media/image115.png"/><Relationship Id="rId14" Type="http://schemas.openxmlformats.org/officeDocument/2006/relationships/image" Target="../media/image111.png"/><Relationship Id="rId17" Type="http://schemas.openxmlformats.org/officeDocument/2006/relationships/image" Target="../media/image113.png"/><Relationship Id="rId16" Type="http://schemas.openxmlformats.org/officeDocument/2006/relationships/image" Target="../media/image118.png"/><Relationship Id="rId19" Type="http://schemas.openxmlformats.org/officeDocument/2006/relationships/image" Target="../media/image125.png"/><Relationship Id="rId18" Type="http://schemas.openxmlformats.org/officeDocument/2006/relationships/image" Target="../media/image10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6.png"/><Relationship Id="rId4" Type="http://schemas.openxmlformats.org/officeDocument/2006/relationships/image" Target="../media/image117.png"/><Relationship Id="rId5" Type="http://schemas.openxmlformats.org/officeDocument/2006/relationships/image" Target="../media/image12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1.png"/><Relationship Id="rId7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27.png"/><Relationship Id="rId5" Type="http://schemas.openxmlformats.org/officeDocument/2006/relationships/image" Target="../media/image31.png"/><Relationship Id="rId6" Type="http://schemas.openxmlformats.org/officeDocument/2006/relationships/image" Target="../media/image43.png"/><Relationship Id="rId7" Type="http://schemas.openxmlformats.org/officeDocument/2006/relationships/image" Target="../media/image3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Relationship Id="rId4" Type="http://schemas.openxmlformats.org/officeDocument/2006/relationships/image" Target="../media/image37.png"/><Relationship Id="rId11" Type="http://schemas.openxmlformats.org/officeDocument/2006/relationships/image" Target="../media/image36.png"/><Relationship Id="rId10" Type="http://schemas.openxmlformats.org/officeDocument/2006/relationships/image" Target="../media/image29.png"/><Relationship Id="rId9" Type="http://schemas.openxmlformats.org/officeDocument/2006/relationships/image" Target="../media/image13.png"/><Relationship Id="rId5" Type="http://schemas.openxmlformats.org/officeDocument/2006/relationships/image" Target="../media/image21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46.png"/><Relationship Id="rId5" Type="http://schemas.openxmlformats.org/officeDocument/2006/relationships/image" Target="../media/image3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13.png"/><Relationship Id="rId5" Type="http://schemas.openxmlformats.org/officeDocument/2006/relationships/image" Target="../media/image7.png"/><Relationship Id="rId6" Type="http://schemas.openxmlformats.org/officeDocument/2006/relationships/image" Target="../media/image5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1.png"/><Relationship Id="rId4" Type="http://schemas.openxmlformats.org/officeDocument/2006/relationships/image" Target="../media/image62.png"/><Relationship Id="rId9" Type="http://schemas.openxmlformats.org/officeDocument/2006/relationships/image" Target="../media/image3.png"/><Relationship Id="rId5" Type="http://schemas.openxmlformats.org/officeDocument/2006/relationships/image" Target="../media/image17.png"/><Relationship Id="rId6" Type="http://schemas.openxmlformats.org/officeDocument/2006/relationships/image" Target="../media/image8.png"/><Relationship Id="rId7" Type="http://schemas.openxmlformats.org/officeDocument/2006/relationships/image" Target="../media/image40.png"/><Relationship Id="rId8" Type="http://schemas.openxmlformats.org/officeDocument/2006/relationships/image" Target="../media/image4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9.png"/><Relationship Id="rId4" Type="http://schemas.openxmlformats.org/officeDocument/2006/relationships/image" Target="../media/image60.png"/><Relationship Id="rId5" Type="http://schemas.openxmlformats.org/officeDocument/2006/relationships/image" Target="../media/image44.png"/><Relationship Id="rId6" Type="http://schemas.openxmlformats.org/officeDocument/2006/relationships/image" Target="../media/image5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5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Relationship Id="rId5" Type="http://schemas.openxmlformats.org/officeDocument/2006/relationships/image" Target="../media/image49.png"/><Relationship Id="rId6" Type="http://schemas.openxmlformats.org/officeDocument/2006/relationships/image" Target="../media/image55.png"/><Relationship Id="rId7" Type="http://schemas.openxmlformats.org/officeDocument/2006/relationships/image" Target="../media/image61.png"/><Relationship Id="rId8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11"/>
          <p:cNvGrpSpPr/>
          <p:nvPr/>
        </p:nvGrpSpPr>
        <p:grpSpPr>
          <a:xfrm>
            <a:off x="852025" y="397324"/>
            <a:ext cx="16407275" cy="8831426"/>
            <a:chOff x="0" y="-57150"/>
            <a:chExt cx="4321258" cy="2325973"/>
          </a:xfrm>
        </p:grpSpPr>
        <p:sp>
          <p:nvSpPr>
            <p:cNvPr id="73" name="Google Shape;73;p11"/>
            <p:cNvSpPr/>
            <p:nvPr/>
          </p:nvSpPr>
          <p:spPr>
            <a:xfrm>
              <a:off x="0" y="0"/>
              <a:ext cx="4321258" cy="2268823"/>
            </a:xfrm>
            <a:custGeom>
              <a:rect b="b" l="l" r="r" t="t"/>
              <a:pathLst>
                <a:path extrusionOk="0" h="2268823" w="4321258">
                  <a:moveTo>
                    <a:pt x="0" y="0"/>
                  </a:moveTo>
                  <a:lnTo>
                    <a:pt x="4321258" y="0"/>
                  </a:lnTo>
                  <a:lnTo>
                    <a:pt x="4321258" y="2268823"/>
                  </a:lnTo>
                  <a:lnTo>
                    <a:pt x="0" y="2268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95250">
              <a:solidFill>
                <a:srgbClr val="FFFFFF">
                  <a:alpha val="41960"/>
                </a:srgbClr>
              </a:solidFill>
              <a:prstDash val="solid"/>
              <a:miter lim="8000"/>
              <a:headEnd len="sm" w="sm" type="none"/>
              <a:tailEnd len="sm" w="sm" type="none"/>
            </a:ln>
          </p:spPr>
        </p:sp>
        <p:sp>
          <p:nvSpPr>
            <p:cNvPr id="74" name="Google Shape;74;p11"/>
            <p:cNvSpPr txBox="1"/>
            <p:nvPr/>
          </p:nvSpPr>
          <p:spPr>
            <a:xfrm>
              <a:off x="0" y="-57150"/>
              <a:ext cx="4321258" cy="232597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5" name="Google Shape;7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03025" y="4583513"/>
            <a:ext cx="7441807" cy="707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131000" y="3973575"/>
            <a:ext cx="8956109" cy="8524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11"/>
          <p:cNvGrpSpPr/>
          <p:nvPr/>
        </p:nvGrpSpPr>
        <p:grpSpPr>
          <a:xfrm rot="77680">
            <a:off x="-1800153" y="7280125"/>
            <a:ext cx="21093654" cy="3426018"/>
            <a:chOff x="0" y="-47625"/>
            <a:chExt cx="5555530" cy="902326"/>
          </a:xfrm>
        </p:grpSpPr>
        <p:sp>
          <p:nvSpPr>
            <p:cNvPr id="78" name="Google Shape;78;p11"/>
            <p:cNvSpPr/>
            <p:nvPr/>
          </p:nvSpPr>
          <p:spPr>
            <a:xfrm>
              <a:off x="0" y="0"/>
              <a:ext cx="5555530" cy="854701"/>
            </a:xfrm>
            <a:custGeom>
              <a:rect b="b" l="l" r="r" t="t"/>
              <a:pathLst>
                <a:path extrusionOk="0" h="854701" w="5555530">
                  <a:moveTo>
                    <a:pt x="0" y="0"/>
                  </a:moveTo>
                  <a:lnTo>
                    <a:pt x="5555530" y="0"/>
                  </a:lnTo>
                  <a:lnTo>
                    <a:pt x="5555530" y="854701"/>
                  </a:lnTo>
                  <a:lnTo>
                    <a:pt x="0" y="854701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79" name="Google Shape;79;p11"/>
            <p:cNvSpPr txBox="1"/>
            <p:nvPr/>
          </p:nvSpPr>
          <p:spPr>
            <a:xfrm>
              <a:off x="0" y="-47625"/>
              <a:ext cx="5555529" cy="902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" name="Google Shape;80;p11"/>
          <p:cNvGrpSpPr/>
          <p:nvPr/>
        </p:nvGrpSpPr>
        <p:grpSpPr>
          <a:xfrm>
            <a:off x="5673834" y="3510601"/>
            <a:ext cx="6371570" cy="1321352"/>
            <a:chOff x="0" y="-57150"/>
            <a:chExt cx="1678098" cy="348008"/>
          </a:xfrm>
        </p:grpSpPr>
        <p:sp>
          <p:nvSpPr>
            <p:cNvPr id="81" name="Google Shape;81;p11"/>
            <p:cNvSpPr/>
            <p:nvPr/>
          </p:nvSpPr>
          <p:spPr>
            <a:xfrm>
              <a:off x="0" y="0"/>
              <a:ext cx="1678098" cy="290858"/>
            </a:xfrm>
            <a:custGeom>
              <a:rect b="b" l="l" r="r" t="t"/>
              <a:pathLst>
                <a:path extrusionOk="0" h="290858" w="1678098">
                  <a:moveTo>
                    <a:pt x="61969" y="0"/>
                  </a:moveTo>
                  <a:lnTo>
                    <a:pt x="1616128" y="0"/>
                  </a:lnTo>
                  <a:cubicBezTo>
                    <a:pt x="1650353" y="0"/>
                    <a:pt x="1678098" y="27745"/>
                    <a:pt x="1678098" y="61969"/>
                  </a:cubicBezTo>
                  <a:lnTo>
                    <a:pt x="1678098" y="228889"/>
                  </a:lnTo>
                  <a:cubicBezTo>
                    <a:pt x="1678098" y="245324"/>
                    <a:pt x="1671569" y="261086"/>
                    <a:pt x="1659947" y="272707"/>
                  </a:cubicBezTo>
                  <a:cubicBezTo>
                    <a:pt x="1648326" y="284329"/>
                    <a:pt x="1632564" y="290858"/>
                    <a:pt x="1616128" y="290858"/>
                  </a:cubicBezTo>
                  <a:lnTo>
                    <a:pt x="61969" y="290858"/>
                  </a:lnTo>
                  <a:cubicBezTo>
                    <a:pt x="45534" y="290858"/>
                    <a:pt x="29772" y="284329"/>
                    <a:pt x="18150" y="272707"/>
                  </a:cubicBezTo>
                  <a:cubicBezTo>
                    <a:pt x="6529" y="261086"/>
                    <a:pt x="0" y="245324"/>
                    <a:pt x="0" y="228889"/>
                  </a:cubicBezTo>
                  <a:lnTo>
                    <a:pt x="0" y="61969"/>
                  </a:lnTo>
                  <a:cubicBezTo>
                    <a:pt x="0" y="45534"/>
                    <a:pt x="6529" y="29772"/>
                    <a:pt x="18150" y="18150"/>
                  </a:cubicBezTo>
                  <a:cubicBezTo>
                    <a:pt x="29772" y="6529"/>
                    <a:pt x="45534" y="0"/>
                    <a:pt x="61969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rnd" cmpd="sng" w="6667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11"/>
            <p:cNvSpPr txBox="1"/>
            <p:nvPr/>
          </p:nvSpPr>
          <p:spPr>
            <a:xfrm>
              <a:off x="0" y="-57150"/>
              <a:ext cx="1678098" cy="34800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" name="Google Shape;83;p11"/>
          <p:cNvSpPr txBox="1"/>
          <p:nvPr/>
        </p:nvSpPr>
        <p:spPr>
          <a:xfrm>
            <a:off x="2429186" y="942723"/>
            <a:ext cx="13429627" cy="32348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6662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Pet Insurance </a:t>
            </a:r>
            <a:endParaRPr/>
          </a:p>
        </p:txBody>
      </p:sp>
      <p:sp>
        <p:nvSpPr>
          <p:cNvPr id="84" name="Google Shape;84;p11"/>
          <p:cNvSpPr txBox="1"/>
          <p:nvPr/>
        </p:nvSpPr>
        <p:spPr>
          <a:xfrm>
            <a:off x="6641735" y="3835564"/>
            <a:ext cx="4505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7ED957"/>
                </a:solidFill>
                <a:latin typeface="Lilita One"/>
                <a:ea typeface="Lilita One"/>
                <a:cs typeface="Lilita One"/>
                <a:sym typeface="Lilita One"/>
              </a:rPr>
              <a:t>Company Profile</a:t>
            </a:r>
            <a:endParaRPr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252400" y="-1647854"/>
            <a:ext cx="4836349" cy="4615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734288" y="-441837"/>
            <a:ext cx="5210175" cy="340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01288" y="5294927"/>
            <a:ext cx="15085425" cy="407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252400" y="6163850"/>
            <a:ext cx="4231319" cy="478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465449" y="6816297"/>
            <a:ext cx="2174851" cy="390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0"/>
          <p:cNvGrpSpPr/>
          <p:nvPr/>
        </p:nvGrpSpPr>
        <p:grpSpPr>
          <a:xfrm>
            <a:off x="2870991" y="3770040"/>
            <a:ext cx="2017466" cy="2017466"/>
            <a:chOff x="0" y="0"/>
            <a:chExt cx="812800" cy="812800"/>
          </a:xfrm>
        </p:grpSpPr>
        <p:sp>
          <p:nvSpPr>
            <p:cNvPr id="238" name="Google Shape;23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3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0"/>
          <p:cNvGrpSpPr/>
          <p:nvPr/>
        </p:nvGrpSpPr>
        <p:grpSpPr>
          <a:xfrm>
            <a:off x="2957012" y="3849142"/>
            <a:ext cx="1592863" cy="1592863"/>
            <a:chOff x="0" y="0"/>
            <a:chExt cx="812800" cy="812800"/>
          </a:xfrm>
        </p:grpSpPr>
        <p:sp>
          <p:nvSpPr>
            <p:cNvPr id="241" name="Google Shape;24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1B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3" name="Google Shape;24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45474" y="3437603"/>
            <a:ext cx="2415941" cy="241594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20"/>
          <p:cNvSpPr txBox="1"/>
          <p:nvPr/>
        </p:nvSpPr>
        <p:spPr>
          <a:xfrm>
            <a:off x="2171684" y="1019175"/>
            <a:ext cx="13944632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Statistical Information</a:t>
            </a:r>
            <a:endParaRPr/>
          </a:p>
        </p:txBody>
      </p:sp>
      <p:sp>
        <p:nvSpPr>
          <p:cNvPr id="245" name="Google Shape;245;p20"/>
          <p:cNvSpPr txBox="1"/>
          <p:nvPr/>
        </p:nvSpPr>
        <p:spPr>
          <a:xfrm>
            <a:off x="5335767" y="4199803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6" name="Google Shape;246;p20"/>
          <p:cNvSpPr txBox="1"/>
          <p:nvPr/>
        </p:nvSpPr>
        <p:spPr>
          <a:xfrm>
            <a:off x="12064415" y="7005602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5397862" y="7138802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2982803" y="2447882"/>
            <a:ext cx="12322393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11910078" y="4203985"/>
            <a:ext cx="353887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the featured statistic.</a:t>
            </a:r>
            <a:endParaRPr/>
          </a:p>
        </p:txBody>
      </p:sp>
      <p:grpSp>
        <p:nvGrpSpPr>
          <p:cNvPr id="250" name="Google Shape;250;p20"/>
          <p:cNvGrpSpPr/>
          <p:nvPr/>
        </p:nvGrpSpPr>
        <p:grpSpPr>
          <a:xfrm>
            <a:off x="2995180" y="6639302"/>
            <a:ext cx="2017466" cy="2017466"/>
            <a:chOff x="0" y="0"/>
            <a:chExt cx="812800" cy="812800"/>
          </a:xfrm>
        </p:grpSpPr>
        <p:sp>
          <p:nvSpPr>
            <p:cNvPr id="251" name="Google Shape;25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3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3" name="Google Shape;253;p20"/>
          <p:cNvGrpSpPr/>
          <p:nvPr/>
        </p:nvGrpSpPr>
        <p:grpSpPr>
          <a:xfrm>
            <a:off x="3081201" y="6718404"/>
            <a:ext cx="1592863" cy="1592863"/>
            <a:chOff x="0" y="0"/>
            <a:chExt cx="812800" cy="812800"/>
          </a:xfrm>
        </p:grpSpPr>
        <p:sp>
          <p:nvSpPr>
            <p:cNvPr id="254" name="Google Shape;254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1B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56" name="Google Shape;25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9663" y="6306866"/>
            <a:ext cx="2415941" cy="2415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7" name="Google Shape;257;p20"/>
          <p:cNvGrpSpPr/>
          <p:nvPr/>
        </p:nvGrpSpPr>
        <p:grpSpPr>
          <a:xfrm>
            <a:off x="9922760" y="3638931"/>
            <a:ext cx="2017466" cy="2017466"/>
            <a:chOff x="0" y="0"/>
            <a:chExt cx="812800" cy="812800"/>
          </a:xfrm>
        </p:grpSpPr>
        <p:sp>
          <p:nvSpPr>
            <p:cNvPr id="258" name="Google Shape;25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3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0" name="Google Shape;260;p20"/>
          <p:cNvGrpSpPr/>
          <p:nvPr/>
        </p:nvGrpSpPr>
        <p:grpSpPr>
          <a:xfrm>
            <a:off x="10008781" y="3718033"/>
            <a:ext cx="1592863" cy="1592863"/>
            <a:chOff x="0" y="0"/>
            <a:chExt cx="812800" cy="812800"/>
          </a:xfrm>
        </p:grpSpPr>
        <p:sp>
          <p:nvSpPr>
            <p:cNvPr id="261" name="Google Shape;261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1B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597243" y="3306495"/>
            <a:ext cx="2415941" cy="24159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4" name="Google Shape;264;p20"/>
          <p:cNvGrpSpPr/>
          <p:nvPr/>
        </p:nvGrpSpPr>
        <p:grpSpPr>
          <a:xfrm>
            <a:off x="10046949" y="6575839"/>
            <a:ext cx="2017466" cy="2017466"/>
            <a:chOff x="0" y="0"/>
            <a:chExt cx="812800" cy="812800"/>
          </a:xfrm>
        </p:grpSpPr>
        <p:sp>
          <p:nvSpPr>
            <p:cNvPr id="265" name="Google Shape;265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E39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7" name="Google Shape;267;p20"/>
          <p:cNvGrpSpPr/>
          <p:nvPr/>
        </p:nvGrpSpPr>
        <p:grpSpPr>
          <a:xfrm>
            <a:off x="10132970" y="6654941"/>
            <a:ext cx="1592863" cy="1592863"/>
            <a:chOff x="0" y="0"/>
            <a:chExt cx="812800" cy="812800"/>
          </a:xfrm>
        </p:grpSpPr>
        <p:sp>
          <p:nvSpPr>
            <p:cNvPr id="268" name="Google Shape;268;p20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841BA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0" name="Google Shape;270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721432" y="6243402"/>
            <a:ext cx="2415941" cy="2415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404500" y="-1842112"/>
            <a:ext cx="5823725" cy="6760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31550" y="6396325"/>
            <a:ext cx="7309675" cy="73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546273" y="1261698"/>
            <a:ext cx="432473" cy="39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48475" y="8117125"/>
            <a:ext cx="723200" cy="66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6967" y="8217600"/>
            <a:ext cx="5952976" cy="6530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1"/>
          <p:cNvSpPr txBox="1"/>
          <p:nvPr/>
        </p:nvSpPr>
        <p:spPr>
          <a:xfrm>
            <a:off x="7567957" y="6855248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Client name</a:t>
            </a:r>
            <a:endParaRPr/>
          </a:p>
        </p:txBody>
      </p:sp>
      <p:sp>
        <p:nvSpPr>
          <p:cNvPr id="281" name="Google Shape;281;p21"/>
          <p:cNvSpPr txBox="1"/>
          <p:nvPr/>
        </p:nvSpPr>
        <p:spPr>
          <a:xfrm>
            <a:off x="7567957" y="7636384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82" name="Google Shape;282;p21"/>
          <p:cNvSpPr txBox="1"/>
          <p:nvPr/>
        </p:nvSpPr>
        <p:spPr>
          <a:xfrm>
            <a:off x="2113632" y="6855248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Client name</a:t>
            </a:r>
            <a:endParaRPr/>
          </a:p>
        </p:txBody>
      </p:sp>
      <p:sp>
        <p:nvSpPr>
          <p:cNvPr id="283" name="Google Shape;283;p21"/>
          <p:cNvSpPr txBox="1"/>
          <p:nvPr/>
        </p:nvSpPr>
        <p:spPr>
          <a:xfrm>
            <a:off x="2113632" y="7636384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84" name="Google Shape;284;p21"/>
          <p:cNvSpPr txBox="1"/>
          <p:nvPr/>
        </p:nvSpPr>
        <p:spPr>
          <a:xfrm>
            <a:off x="13026680" y="6855248"/>
            <a:ext cx="3306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Client name</a:t>
            </a:r>
            <a:endParaRPr/>
          </a:p>
        </p:txBody>
      </p:sp>
      <p:sp>
        <p:nvSpPr>
          <p:cNvPr id="285" name="Google Shape;285;p21"/>
          <p:cNvSpPr txBox="1"/>
          <p:nvPr/>
        </p:nvSpPr>
        <p:spPr>
          <a:xfrm>
            <a:off x="13026680" y="7636384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86" name="Google Shape;286;p21"/>
          <p:cNvSpPr txBox="1"/>
          <p:nvPr/>
        </p:nvSpPr>
        <p:spPr>
          <a:xfrm>
            <a:off x="2782406" y="1019175"/>
            <a:ext cx="1317514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Customer Testimonials</a:t>
            </a:r>
            <a:endParaRPr/>
          </a:p>
        </p:txBody>
      </p:sp>
      <p:pic>
        <p:nvPicPr>
          <p:cNvPr id="287" name="Google Shape;28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63278" y="-2141872"/>
            <a:ext cx="3841775" cy="5570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7350" y="3226675"/>
            <a:ext cx="2814300" cy="32781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289" name="Google Shape;28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11675" y="3232188"/>
            <a:ext cx="2814300" cy="32712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290" name="Google Shape;29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66000" y="3232192"/>
            <a:ext cx="2814300" cy="32712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7275" y="2968216"/>
            <a:ext cx="2452275" cy="2244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22"/>
          <p:cNvGrpSpPr/>
          <p:nvPr/>
        </p:nvGrpSpPr>
        <p:grpSpPr>
          <a:xfrm rot="2157987">
            <a:off x="13962182" y="-343670"/>
            <a:ext cx="8685617" cy="10736280"/>
            <a:chOff x="0" y="-47625"/>
            <a:chExt cx="2287570" cy="2827662"/>
          </a:xfrm>
        </p:grpSpPr>
        <p:sp>
          <p:nvSpPr>
            <p:cNvPr id="297" name="Google Shape;297;p22"/>
            <p:cNvSpPr/>
            <p:nvPr/>
          </p:nvSpPr>
          <p:spPr>
            <a:xfrm>
              <a:off x="0" y="0"/>
              <a:ext cx="2287570" cy="2780037"/>
            </a:xfrm>
            <a:custGeom>
              <a:rect b="b" l="l" r="r" t="t"/>
              <a:pathLst>
                <a:path extrusionOk="0" h="2780037" w="2287570">
                  <a:moveTo>
                    <a:pt x="0" y="0"/>
                  </a:moveTo>
                  <a:lnTo>
                    <a:pt x="2287570" y="0"/>
                  </a:lnTo>
                  <a:lnTo>
                    <a:pt x="2287570" y="2780037"/>
                  </a:lnTo>
                  <a:lnTo>
                    <a:pt x="0" y="2780037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298" name="Google Shape;298;p22"/>
            <p:cNvSpPr txBox="1"/>
            <p:nvPr/>
          </p:nvSpPr>
          <p:spPr>
            <a:xfrm>
              <a:off x="0" y="-47625"/>
              <a:ext cx="2287570" cy="282766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2"/>
          <p:cNvSpPr txBox="1"/>
          <p:nvPr/>
        </p:nvSpPr>
        <p:spPr>
          <a:xfrm>
            <a:off x="4506089" y="3542960"/>
            <a:ext cx="5166721" cy="137664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About Us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4506089" y="5032511"/>
            <a:ext cx="3521980" cy="76962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301" name="Google Shape;301;p22"/>
          <p:cNvSpPr txBox="1"/>
          <p:nvPr/>
        </p:nvSpPr>
        <p:spPr>
          <a:xfrm>
            <a:off x="2561445" y="2816706"/>
            <a:ext cx="763926" cy="25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14" u="none" cap="none" strike="noStrike">
                <a:solidFill>
                  <a:srgbClr val="841BA2"/>
                </a:solidFill>
                <a:latin typeface="Lilita One"/>
                <a:ea typeface="Lilita One"/>
                <a:cs typeface="Lilita One"/>
                <a:sym typeface="Lilita One"/>
              </a:rPr>
              <a:t>3</a:t>
            </a:r>
            <a:endParaRPr/>
          </a:p>
        </p:txBody>
      </p:sp>
      <p:pic>
        <p:nvPicPr>
          <p:cNvPr id="302" name="Google Shape;30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017681" y="7579381"/>
            <a:ext cx="3807871" cy="4180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679349" y="-2345276"/>
            <a:ext cx="7923644" cy="814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7025" y="915300"/>
            <a:ext cx="1034425" cy="947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6500" y="7299875"/>
            <a:ext cx="583925" cy="53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06100" y="1862788"/>
            <a:ext cx="475800" cy="435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68899" y="915300"/>
            <a:ext cx="6873900" cy="84564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" name="Google Shape;312;p23"/>
          <p:cNvGrpSpPr/>
          <p:nvPr/>
        </p:nvGrpSpPr>
        <p:grpSpPr>
          <a:xfrm rot="-1143312">
            <a:off x="-3774570" y="-1022752"/>
            <a:ext cx="10252844" cy="13800585"/>
            <a:chOff x="0" y="-47625"/>
            <a:chExt cx="2700338" cy="3634722"/>
          </a:xfrm>
        </p:grpSpPr>
        <p:sp>
          <p:nvSpPr>
            <p:cNvPr id="313" name="Google Shape;313;p23"/>
            <p:cNvSpPr/>
            <p:nvPr/>
          </p:nvSpPr>
          <p:spPr>
            <a:xfrm>
              <a:off x="0" y="0"/>
              <a:ext cx="2700338" cy="3587097"/>
            </a:xfrm>
            <a:custGeom>
              <a:rect b="b" l="l" r="r" t="t"/>
              <a:pathLst>
                <a:path extrusionOk="0" h="3587097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3587097"/>
                  </a:lnTo>
                  <a:lnTo>
                    <a:pt x="0" y="358709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14" name="Google Shape;314;p23"/>
            <p:cNvSpPr txBox="1"/>
            <p:nvPr/>
          </p:nvSpPr>
          <p:spPr>
            <a:xfrm>
              <a:off x="0" y="-47625"/>
              <a:ext cx="2700338" cy="3634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23"/>
          <p:cNvSpPr txBox="1"/>
          <p:nvPr/>
        </p:nvSpPr>
        <p:spPr>
          <a:xfrm>
            <a:off x="9566820" y="3496410"/>
            <a:ext cx="6202863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Our History</a:t>
            </a:r>
            <a:endParaRPr/>
          </a:p>
        </p:txBody>
      </p:sp>
      <p:sp>
        <p:nvSpPr>
          <p:cNvPr id="316" name="Google Shape;316;p23"/>
          <p:cNvSpPr txBox="1"/>
          <p:nvPr/>
        </p:nvSpPr>
        <p:spPr>
          <a:xfrm>
            <a:off x="9566820" y="5108479"/>
            <a:ext cx="6202863" cy="167258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317" name="Google Shape;31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46976" y="-602498"/>
            <a:ext cx="5745332" cy="386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233529" y="7012034"/>
            <a:ext cx="5745325" cy="6069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04225" y="1141525"/>
            <a:ext cx="6345900" cy="78657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20" name="Google Shape;32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3191622" y="5629099"/>
            <a:ext cx="6752600" cy="5778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55912" y="3843706"/>
            <a:ext cx="2965050" cy="27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01312" y="3820268"/>
            <a:ext cx="2965050" cy="27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0500" y="3753518"/>
            <a:ext cx="2965050" cy="2708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625" y="3752956"/>
            <a:ext cx="2965050" cy="27088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9" name="Google Shape;329;p24"/>
          <p:cNvCxnSpPr/>
          <p:nvPr/>
        </p:nvCxnSpPr>
        <p:spPr>
          <a:xfrm>
            <a:off x="1028700" y="5277093"/>
            <a:ext cx="5823706" cy="0"/>
          </a:xfrm>
          <a:prstGeom prst="straightConnector1">
            <a:avLst/>
          </a:prstGeom>
          <a:noFill/>
          <a:ln cap="flat" cmpd="sng" w="47625">
            <a:solidFill>
              <a:srgbClr val="7ED95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0" name="Google Shape;330;p24"/>
          <p:cNvSpPr/>
          <p:nvPr/>
        </p:nvSpPr>
        <p:spPr>
          <a:xfrm>
            <a:off x="2669318" y="51002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D9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4"/>
          <p:cNvSpPr/>
          <p:nvPr/>
        </p:nvSpPr>
        <p:spPr>
          <a:xfrm>
            <a:off x="6852406" y="5100285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D9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24"/>
          <p:cNvSpPr/>
          <p:nvPr/>
        </p:nvSpPr>
        <p:spPr>
          <a:xfrm>
            <a:off x="11035495" y="508103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D9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3" name="Google Shape;333;p24"/>
          <p:cNvCxnSpPr/>
          <p:nvPr/>
        </p:nvCxnSpPr>
        <p:spPr>
          <a:xfrm flipH="1" rot="10800000">
            <a:off x="7206020" y="5258658"/>
            <a:ext cx="3829476" cy="17622"/>
          </a:xfrm>
          <a:prstGeom prst="straightConnector1">
            <a:avLst/>
          </a:prstGeom>
          <a:noFill/>
          <a:ln cap="flat" cmpd="sng" w="47625">
            <a:solidFill>
              <a:srgbClr val="7ED9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4" name="Google Shape;334;p24"/>
          <p:cNvCxnSpPr/>
          <p:nvPr/>
        </p:nvCxnSpPr>
        <p:spPr>
          <a:xfrm>
            <a:off x="11389110" y="5257860"/>
            <a:ext cx="3248275" cy="301"/>
          </a:xfrm>
          <a:prstGeom prst="straightConnector1">
            <a:avLst/>
          </a:prstGeom>
          <a:noFill/>
          <a:ln cap="flat" cmpd="sng" w="47625">
            <a:solidFill>
              <a:srgbClr val="7ED95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5" name="Google Shape;335;p24"/>
          <p:cNvCxnSpPr/>
          <p:nvPr/>
        </p:nvCxnSpPr>
        <p:spPr>
          <a:xfrm>
            <a:off x="14265519" y="5257844"/>
            <a:ext cx="2993781" cy="0"/>
          </a:xfrm>
          <a:prstGeom prst="straightConnector1">
            <a:avLst/>
          </a:prstGeom>
          <a:noFill/>
          <a:ln cap="flat" cmpd="sng" w="47625">
            <a:solidFill>
              <a:srgbClr val="7ED95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6" name="Google Shape;336;p24"/>
          <p:cNvSpPr/>
          <p:nvPr/>
        </p:nvSpPr>
        <p:spPr>
          <a:xfrm>
            <a:off x="15265066" y="5081036"/>
            <a:ext cx="353616" cy="353616"/>
          </a:xfrm>
          <a:custGeom>
            <a:rect b="b" l="l" r="r" t="t"/>
            <a:pathLst>
              <a:path extrusionOk="0" h="6350000" w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7ED95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4"/>
          <p:cNvSpPr/>
          <p:nvPr/>
        </p:nvSpPr>
        <p:spPr>
          <a:xfrm>
            <a:off x="10449492" y="4381989"/>
            <a:ext cx="1408128" cy="1408128"/>
          </a:xfrm>
          <a:custGeom>
            <a:rect b="b" l="l" r="r" t="t"/>
            <a:pathLst>
              <a:path extrusionOk="0" h="1408128" w="1408128">
                <a:moveTo>
                  <a:pt x="0" y="0"/>
                </a:moveTo>
                <a:lnTo>
                  <a:pt x="1408128" y="0"/>
                </a:lnTo>
                <a:lnTo>
                  <a:pt x="1408128" y="1408127"/>
                </a:lnTo>
                <a:lnTo>
                  <a:pt x="0" y="14081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8" name="Google Shape;338;p24"/>
          <p:cNvSpPr/>
          <p:nvPr/>
        </p:nvSpPr>
        <p:spPr>
          <a:xfrm>
            <a:off x="6128306" y="4194911"/>
            <a:ext cx="1782284" cy="1782284"/>
          </a:xfrm>
          <a:custGeom>
            <a:rect b="b" l="l" r="r" t="t"/>
            <a:pathLst>
              <a:path extrusionOk="0" h="1782284" w="1782284">
                <a:moveTo>
                  <a:pt x="0" y="0"/>
                </a:moveTo>
                <a:lnTo>
                  <a:pt x="1782284" y="0"/>
                </a:lnTo>
                <a:lnTo>
                  <a:pt x="1782284" y="1782284"/>
                </a:lnTo>
                <a:lnTo>
                  <a:pt x="0" y="17822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39" name="Google Shape;339;p24"/>
          <p:cNvSpPr/>
          <p:nvPr/>
        </p:nvSpPr>
        <p:spPr>
          <a:xfrm>
            <a:off x="14609462" y="4267319"/>
            <a:ext cx="1637468" cy="1637468"/>
          </a:xfrm>
          <a:custGeom>
            <a:rect b="b" l="l" r="r" t="t"/>
            <a:pathLst>
              <a:path extrusionOk="0" h="1637468" w="1637468">
                <a:moveTo>
                  <a:pt x="0" y="0"/>
                </a:moveTo>
                <a:lnTo>
                  <a:pt x="1637467" y="0"/>
                </a:lnTo>
                <a:lnTo>
                  <a:pt x="1637467" y="1637467"/>
                </a:lnTo>
                <a:lnTo>
                  <a:pt x="0" y="1637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0" name="Google Shape;340;p24"/>
          <p:cNvSpPr/>
          <p:nvPr/>
        </p:nvSpPr>
        <p:spPr>
          <a:xfrm>
            <a:off x="2060464" y="4139647"/>
            <a:ext cx="1765134" cy="1765134"/>
          </a:xfrm>
          <a:custGeom>
            <a:rect b="b" l="l" r="r" t="t"/>
            <a:pathLst>
              <a:path extrusionOk="0" h="1765134" w="1765134">
                <a:moveTo>
                  <a:pt x="0" y="0"/>
                </a:moveTo>
                <a:lnTo>
                  <a:pt x="1765135" y="0"/>
                </a:lnTo>
                <a:lnTo>
                  <a:pt x="1765135" y="1765135"/>
                </a:lnTo>
                <a:lnTo>
                  <a:pt x="0" y="176513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341" name="Google Shape;341;p24"/>
          <p:cNvSpPr txBox="1"/>
          <p:nvPr/>
        </p:nvSpPr>
        <p:spPr>
          <a:xfrm>
            <a:off x="1028700" y="1299491"/>
            <a:ext cx="16230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Timeline Page</a:t>
            </a:r>
            <a:endParaRPr/>
          </a:p>
        </p:txBody>
      </p:sp>
      <p:sp>
        <p:nvSpPr>
          <p:cNvPr id="342" name="Google Shape;342;p24"/>
          <p:cNvSpPr txBox="1"/>
          <p:nvPr/>
        </p:nvSpPr>
        <p:spPr>
          <a:xfrm>
            <a:off x="1163664" y="6799941"/>
            <a:ext cx="3364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2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/>
          </a:p>
        </p:txBody>
      </p:sp>
      <p:sp>
        <p:nvSpPr>
          <p:cNvPr id="343" name="Google Shape;343;p24"/>
          <p:cNvSpPr txBox="1"/>
          <p:nvPr/>
        </p:nvSpPr>
        <p:spPr>
          <a:xfrm>
            <a:off x="13759412" y="6767959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/>
          </a:p>
        </p:txBody>
      </p:sp>
      <p:sp>
        <p:nvSpPr>
          <p:cNvPr id="344" name="Google Shape;344;p24"/>
          <p:cNvSpPr txBox="1"/>
          <p:nvPr/>
        </p:nvSpPr>
        <p:spPr>
          <a:xfrm>
            <a:off x="13759412" y="7502116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want to discuss. </a:t>
            </a:r>
            <a:endParaRPr/>
          </a:p>
        </p:txBody>
      </p:sp>
      <p:sp>
        <p:nvSpPr>
          <p:cNvPr id="345" name="Google Shape;345;p24"/>
          <p:cNvSpPr txBox="1"/>
          <p:nvPr/>
        </p:nvSpPr>
        <p:spPr>
          <a:xfrm>
            <a:off x="1163664" y="7534098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want to discuss. </a:t>
            </a:r>
            <a:endParaRPr/>
          </a:p>
        </p:txBody>
      </p:sp>
      <p:sp>
        <p:nvSpPr>
          <p:cNvPr id="346" name="Google Shape;346;p24"/>
          <p:cNvSpPr txBox="1"/>
          <p:nvPr/>
        </p:nvSpPr>
        <p:spPr>
          <a:xfrm>
            <a:off x="5346752" y="6803347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/>
          </a:p>
        </p:txBody>
      </p:sp>
      <p:sp>
        <p:nvSpPr>
          <p:cNvPr id="347" name="Google Shape;347;p24"/>
          <p:cNvSpPr txBox="1"/>
          <p:nvPr/>
        </p:nvSpPr>
        <p:spPr>
          <a:xfrm>
            <a:off x="5346752" y="7535233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want to discuss. </a:t>
            </a:r>
            <a:endParaRPr/>
          </a:p>
        </p:txBody>
      </p:sp>
      <p:sp>
        <p:nvSpPr>
          <p:cNvPr id="348" name="Google Shape;348;p24"/>
          <p:cNvSpPr txBox="1"/>
          <p:nvPr/>
        </p:nvSpPr>
        <p:spPr>
          <a:xfrm>
            <a:off x="9529840" y="6767959"/>
            <a:ext cx="3364925" cy="49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1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Add a main point</a:t>
            </a:r>
            <a:endParaRPr/>
          </a:p>
        </p:txBody>
      </p:sp>
      <p:sp>
        <p:nvSpPr>
          <p:cNvPr id="349" name="Google Shape;349;p24"/>
          <p:cNvSpPr txBox="1"/>
          <p:nvPr/>
        </p:nvSpPr>
        <p:spPr>
          <a:xfrm>
            <a:off x="9529840" y="7502116"/>
            <a:ext cx="33649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</a:t>
            </a:r>
            <a:endParaRPr/>
          </a:p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want to discuss. </a:t>
            </a:r>
            <a:endParaRPr/>
          </a:p>
        </p:txBody>
      </p:sp>
      <p:grpSp>
        <p:nvGrpSpPr>
          <p:cNvPr id="350" name="Google Shape;350;p24"/>
          <p:cNvGrpSpPr/>
          <p:nvPr/>
        </p:nvGrpSpPr>
        <p:grpSpPr>
          <a:xfrm rot="-1143312">
            <a:off x="16720011" y="-4153177"/>
            <a:ext cx="4513881" cy="11718394"/>
            <a:chOff x="0" y="-47625"/>
            <a:chExt cx="1188841" cy="3086326"/>
          </a:xfrm>
        </p:grpSpPr>
        <p:sp>
          <p:nvSpPr>
            <p:cNvPr id="351" name="Google Shape;351;p24"/>
            <p:cNvSpPr/>
            <p:nvPr/>
          </p:nvSpPr>
          <p:spPr>
            <a:xfrm>
              <a:off x="0" y="0"/>
              <a:ext cx="1188841" cy="3038701"/>
            </a:xfrm>
            <a:custGeom>
              <a:rect b="b" l="l" r="r" t="t"/>
              <a:pathLst>
                <a:path extrusionOk="0" h="3038701" w="1188841">
                  <a:moveTo>
                    <a:pt x="0" y="0"/>
                  </a:moveTo>
                  <a:lnTo>
                    <a:pt x="1188841" y="0"/>
                  </a:lnTo>
                  <a:lnTo>
                    <a:pt x="1188841" y="3038701"/>
                  </a:lnTo>
                  <a:lnTo>
                    <a:pt x="0" y="3038701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52" name="Google Shape;352;p24"/>
            <p:cNvSpPr txBox="1"/>
            <p:nvPr/>
          </p:nvSpPr>
          <p:spPr>
            <a:xfrm>
              <a:off x="0" y="-47625"/>
              <a:ext cx="1188841" cy="30863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3" name="Google Shape;35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5423002" y="-2164326"/>
            <a:ext cx="8092326" cy="8308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403176" y="8336490"/>
            <a:ext cx="6077399" cy="6485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130373" y="1863672"/>
            <a:ext cx="1128925" cy="103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33525" y="830350"/>
            <a:ext cx="542641" cy="49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2243" y="-1352135"/>
            <a:ext cx="4701877" cy="42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25"/>
          <p:cNvPicPr preferRelativeResize="0"/>
          <p:nvPr/>
        </p:nvPicPr>
        <p:blipFill rotWithShape="1">
          <a:blip r:embed="rId4">
            <a:alphaModFix/>
          </a:blip>
          <a:srcRect b="0" l="0" r="6252" t="6252"/>
          <a:stretch/>
        </p:blipFill>
        <p:spPr>
          <a:xfrm>
            <a:off x="-2986150" y="643950"/>
            <a:ext cx="12439200" cy="96576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sp>
        <p:nvSpPr>
          <p:cNvPr id="363" name="Google Shape;363;p25"/>
          <p:cNvSpPr txBox="1"/>
          <p:nvPr/>
        </p:nvSpPr>
        <p:spPr>
          <a:xfrm>
            <a:off x="9878075" y="2376491"/>
            <a:ext cx="7203671" cy="53063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A picture is worth a thousand words</a:t>
            </a:r>
            <a:endParaRPr/>
          </a:p>
        </p:txBody>
      </p:sp>
      <p:pic>
        <p:nvPicPr>
          <p:cNvPr id="364" name="Google Shape;36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940642" y="-2003888"/>
            <a:ext cx="4302901" cy="47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977534" y="5927474"/>
            <a:ext cx="6448300" cy="644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2599100" y="6342599"/>
            <a:ext cx="7327499" cy="4925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26"/>
          <p:cNvSpPr txBox="1"/>
          <p:nvPr/>
        </p:nvSpPr>
        <p:spPr>
          <a:xfrm>
            <a:off x="4197764" y="2204975"/>
            <a:ext cx="10164300" cy="45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Write an original statement or inspiring quote</a:t>
            </a:r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3943415" y="7315160"/>
            <a:ext cx="10672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— Include a credit, citation, or supporting message</a:t>
            </a:r>
            <a:endParaRPr/>
          </a:p>
        </p:txBody>
      </p:sp>
      <p:pic>
        <p:nvPicPr>
          <p:cNvPr id="373" name="Google Shape;37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86475" y="-1572451"/>
            <a:ext cx="4935400" cy="52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28625" y="5011275"/>
            <a:ext cx="6817426" cy="700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58975" y="1508725"/>
            <a:ext cx="943554" cy="8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6650" y="8083675"/>
            <a:ext cx="448491" cy="41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7"/>
          <p:cNvGrpSpPr/>
          <p:nvPr/>
        </p:nvGrpSpPr>
        <p:grpSpPr>
          <a:xfrm rot="663785">
            <a:off x="11215380" y="-1359462"/>
            <a:ext cx="10252844" cy="13800585"/>
            <a:chOff x="0" y="-47625"/>
            <a:chExt cx="2700338" cy="3634722"/>
          </a:xfrm>
        </p:grpSpPr>
        <p:sp>
          <p:nvSpPr>
            <p:cNvPr id="382" name="Google Shape;382;p27"/>
            <p:cNvSpPr/>
            <p:nvPr/>
          </p:nvSpPr>
          <p:spPr>
            <a:xfrm>
              <a:off x="0" y="0"/>
              <a:ext cx="2700338" cy="3587097"/>
            </a:xfrm>
            <a:custGeom>
              <a:rect b="b" l="l" r="r" t="t"/>
              <a:pathLst>
                <a:path extrusionOk="0" h="3587097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3587097"/>
                  </a:lnTo>
                  <a:lnTo>
                    <a:pt x="0" y="3587097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383" name="Google Shape;383;p27"/>
            <p:cNvSpPr txBox="1"/>
            <p:nvPr/>
          </p:nvSpPr>
          <p:spPr>
            <a:xfrm>
              <a:off x="0" y="-47625"/>
              <a:ext cx="2700338" cy="363472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27"/>
          <p:cNvSpPr txBox="1"/>
          <p:nvPr/>
        </p:nvSpPr>
        <p:spPr>
          <a:xfrm>
            <a:off x="1254678" y="1688340"/>
            <a:ext cx="5562600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Contact Us</a:t>
            </a:r>
            <a:endParaRPr/>
          </a:p>
        </p:txBody>
      </p:sp>
      <p:sp>
        <p:nvSpPr>
          <p:cNvPr id="385" name="Google Shape;385;p27"/>
          <p:cNvSpPr txBox="1"/>
          <p:nvPr/>
        </p:nvSpPr>
        <p:spPr>
          <a:xfrm>
            <a:off x="2058835" y="3962184"/>
            <a:ext cx="5801458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123 Anywhere St., Any City,ST 12345</a:t>
            </a:r>
            <a:endParaRPr/>
          </a:p>
        </p:txBody>
      </p:sp>
      <p:sp>
        <p:nvSpPr>
          <p:cNvPr id="386" name="Google Shape;386;p27"/>
          <p:cNvSpPr txBox="1"/>
          <p:nvPr/>
        </p:nvSpPr>
        <p:spPr>
          <a:xfrm>
            <a:off x="2058835" y="4887807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123-456-7890</a:t>
            </a:r>
            <a:endParaRPr/>
          </a:p>
        </p:txBody>
      </p:sp>
      <p:sp>
        <p:nvSpPr>
          <p:cNvPr id="387" name="Google Shape;387;p27"/>
          <p:cNvSpPr txBox="1"/>
          <p:nvPr/>
        </p:nvSpPr>
        <p:spPr>
          <a:xfrm>
            <a:off x="2058835" y="5776366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hello@reallygreatsite.com</a:t>
            </a:r>
            <a:endParaRPr/>
          </a:p>
        </p:txBody>
      </p:sp>
      <p:sp>
        <p:nvSpPr>
          <p:cNvPr id="388" name="Google Shape;388;p27"/>
          <p:cNvSpPr txBox="1"/>
          <p:nvPr/>
        </p:nvSpPr>
        <p:spPr>
          <a:xfrm>
            <a:off x="2058835" y="7558012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reallygreatsite.com</a:t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2058835" y="6653710"/>
            <a:ext cx="4892954" cy="4152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@reallygreatsite</a:t>
            </a:r>
            <a:endParaRPr/>
          </a:p>
        </p:txBody>
      </p:sp>
      <p:pic>
        <p:nvPicPr>
          <p:cNvPr id="390" name="Google Shape;39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250" y="1210850"/>
            <a:ext cx="6306900" cy="8223000"/>
          </a:xfrm>
          <a:prstGeom prst="round2SameRect">
            <a:avLst>
              <a:gd fmla="val 50000" name="adj1"/>
              <a:gd fmla="val 0" name="adj2"/>
            </a:avLst>
          </a:prstGeom>
          <a:noFill/>
          <a:ln>
            <a:noFill/>
          </a:ln>
        </p:spPr>
      </p:pic>
      <p:pic>
        <p:nvPicPr>
          <p:cNvPr id="391" name="Google Shape;391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84026" y="-2349726"/>
            <a:ext cx="6118913" cy="603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4421" y="6625850"/>
            <a:ext cx="6306899" cy="6670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59081" y="3872825"/>
            <a:ext cx="333375" cy="466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0981" y="4917225"/>
            <a:ext cx="409575" cy="4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35256" y="5865250"/>
            <a:ext cx="381000" cy="26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82856" y="6675738"/>
            <a:ext cx="485775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1443" y="7551338"/>
            <a:ext cx="428625" cy="428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8"/>
          <p:cNvSpPr/>
          <p:nvPr/>
        </p:nvSpPr>
        <p:spPr>
          <a:xfrm>
            <a:off x="7505254" y="2965042"/>
            <a:ext cx="1118849" cy="1118849"/>
          </a:xfrm>
          <a:custGeom>
            <a:rect b="b" l="l" r="r" t="t"/>
            <a:pathLst>
              <a:path extrusionOk="0" h="1118849" w="1118849">
                <a:moveTo>
                  <a:pt x="0" y="0"/>
                </a:moveTo>
                <a:lnTo>
                  <a:pt x="1118850" y="0"/>
                </a:lnTo>
                <a:lnTo>
                  <a:pt x="1118850" y="1118849"/>
                </a:lnTo>
                <a:lnTo>
                  <a:pt x="0" y="11188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3" name="Google Shape;403;p28"/>
          <p:cNvSpPr/>
          <p:nvPr/>
        </p:nvSpPr>
        <p:spPr>
          <a:xfrm>
            <a:off x="10441594" y="2974145"/>
            <a:ext cx="1131895" cy="1131895"/>
          </a:xfrm>
          <a:custGeom>
            <a:rect b="b" l="l" r="r" t="t"/>
            <a:pathLst>
              <a:path extrusionOk="0" h="1131895" w="1131895">
                <a:moveTo>
                  <a:pt x="0" y="0"/>
                </a:moveTo>
                <a:lnTo>
                  <a:pt x="1131894" y="0"/>
                </a:lnTo>
                <a:lnTo>
                  <a:pt x="1131894" y="1131895"/>
                </a:lnTo>
                <a:lnTo>
                  <a:pt x="0" y="11318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4" name="Google Shape;404;p28"/>
          <p:cNvSpPr/>
          <p:nvPr/>
        </p:nvSpPr>
        <p:spPr>
          <a:xfrm>
            <a:off x="9055229" y="3022628"/>
            <a:ext cx="1034929" cy="1034929"/>
          </a:xfrm>
          <a:custGeom>
            <a:rect b="b" l="l" r="r" t="t"/>
            <a:pathLst>
              <a:path extrusionOk="0" h="1034929" w="1034929">
                <a:moveTo>
                  <a:pt x="0" y="0"/>
                </a:moveTo>
                <a:lnTo>
                  <a:pt x="1034929" y="0"/>
                </a:lnTo>
                <a:lnTo>
                  <a:pt x="1034929" y="1034929"/>
                </a:lnTo>
                <a:lnTo>
                  <a:pt x="0" y="103492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5" name="Google Shape;405;p28"/>
          <p:cNvSpPr/>
          <p:nvPr/>
        </p:nvSpPr>
        <p:spPr>
          <a:xfrm>
            <a:off x="9015008" y="5774440"/>
            <a:ext cx="1115372" cy="1115372"/>
          </a:xfrm>
          <a:custGeom>
            <a:rect b="b" l="l" r="r" t="t"/>
            <a:pathLst>
              <a:path extrusionOk="0" h="1115372" w="1115372">
                <a:moveTo>
                  <a:pt x="0" y="0"/>
                </a:moveTo>
                <a:lnTo>
                  <a:pt x="1115372" y="0"/>
                </a:lnTo>
                <a:lnTo>
                  <a:pt x="1115372" y="1115372"/>
                </a:lnTo>
                <a:lnTo>
                  <a:pt x="0" y="111537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6" name="Google Shape;406;p28"/>
          <p:cNvSpPr/>
          <p:nvPr/>
        </p:nvSpPr>
        <p:spPr>
          <a:xfrm>
            <a:off x="7623099" y="5974077"/>
            <a:ext cx="883160" cy="883160"/>
          </a:xfrm>
          <a:custGeom>
            <a:rect b="b" l="l" r="r" t="t"/>
            <a:pathLst>
              <a:path extrusionOk="0" h="883160" w="883160">
                <a:moveTo>
                  <a:pt x="0" y="0"/>
                </a:moveTo>
                <a:lnTo>
                  <a:pt x="883160" y="0"/>
                </a:lnTo>
                <a:lnTo>
                  <a:pt x="883160" y="883161"/>
                </a:lnTo>
                <a:lnTo>
                  <a:pt x="0" y="8831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7" name="Google Shape;407;p28"/>
          <p:cNvSpPr/>
          <p:nvPr/>
        </p:nvSpPr>
        <p:spPr>
          <a:xfrm>
            <a:off x="11892274" y="4502779"/>
            <a:ext cx="975994" cy="975994"/>
          </a:xfrm>
          <a:custGeom>
            <a:rect b="b" l="l" r="r" t="t"/>
            <a:pathLst>
              <a:path extrusionOk="0" h="975994" w="975994">
                <a:moveTo>
                  <a:pt x="0" y="0"/>
                </a:moveTo>
                <a:lnTo>
                  <a:pt x="975994" y="0"/>
                </a:lnTo>
                <a:lnTo>
                  <a:pt x="975994" y="975994"/>
                </a:lnTo>
                <a:lnTo>
                  <a:pt x="0" y="97599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8" name="Google Shape;408;p28"/>
          <p:cNvSpPr/>
          <p:nvPr/>
        </p:nvSpPr>
        <p:spPr>
          <a:xfrm>
            <a:off x="10570894" y="4489189"/>
            <a:ext cx="873295" cy="873295"/>
          </a:xfrm>
          <a:custGeom>
            <a:rect b="b" l="l" r="r" t="t"/>
            <a:pathLst>
              <a:path extrusionOk="0" h="873295" w="873295">
                <a:moveTo>
                  <a:pt x="0" y="0"/>
                </a:moveTo>
                <a:lnTo>
                  <a:pt x="873294" y="0"/>
                </a:lnTo>
                <a:lnTo>
                  <a:pt x="873294" y="873295"/>
                </a:lnTo>
                <a:lnTo>
                  <a:pt x="0" y="87329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09" name="Google Shape;409;p28"/>
          <p:cNvSpPr/>
          <p:nvPr/>
        </p:nvSpPr>
        <p:spPr>
          <a:xfrm>
            <a:off x="9131177" y="4474481"/>
            <a:ext cx="883034" cy="883034"/>
          </a:xfrm>
          <a:custGeom>
            <a:rect b="b" l="l" r="r" t="t"/>
            <a:pathLst>
              <a:path extrusionOk="0" h="883034" w="883034">
                <a:moveTo>
                  <a:pt x="0" y="0"/>
                </a:moveTo>
                <a:lnTo>
                  <a:pt x="883033" y="0"/>
                </a:lnTo>
                <a:lnTo>
                  <a:pt x="883033" y="883034"/>
                </a:lnTo>
                <a:lnTo>
                  <a:pt x="0" y="8830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0" name="Google Shape;410;p28"/>
          <p:cNvSpPr/>
          <p:nvPr/>
        </p:nvSpPr>
        <p:spPr>
          <a:xfrm>
            <a:off x="13245703" y="2965042"/>
            <a:ext cx="1150102" cy="1150102"/>
          </a:xfrm>
          <a:custGeom>
            <a:rect b="b" l="l" r="r" t="t"/>
            <a:pathLst>
              <a:path extrusionOk="0" h="1150102" w="1150102">
                <a:moveTo>
                  <a:pt x="0" y="0"/>
                </a:moveTo>
                <a:lnTo>
                  <a:pt x="1150102" y="0"/>
                </a:lnTo>
                <a:lnTo>
                  <a:pt x="1150102" y="1150101"/>
                </a:lnTo>
                <a:lnTo>
                  <a:pt x="0" y="11501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1" name="Google Shape;411;p28"/>
          <p:cNvSpPr/>
          <p:nvPr/>
        </p:nvSpPr>
        <p:spPr>
          <a:xfrm>
            <a:off x="11827557" y="2987379"/>
            <a:ext cx="1105427" cy="1105427"/>
          </a:xfrm>
          <a:custGeom>
            <a:rect b="b" l="l" r="r" t="t"/>
            <a:pathLst>
              <a:path extrusionOk="0" h="1105427" w="1105427">
                <a:moveTo>
                  <a:pt x="0" y="0"/>
                </a:moveTo>
                <a:lnTo>
                  <a:pt x="1105428" y="0"/>
                </a:lnTo>
                <a:lnTo>
                  <a:pt x="1105428" y="1105427"/>
                </a:lnTo>
                <a:lnTo>
                  <a:pt x="0" y="110542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2" name="Google Shape;412;p28"/>
          <p:cNvSpPr/>
          <p:nvPr/>
        </p:nvSpPr>
        <p:spPr>
          <a:xfrm>
            <a:off x="7571196" y="4535501"/>
            <a:ext cx="986967" cy="986967"/>
          </a:xfrm>
          <a:custGeom>
            <a:rect b="b" l="l" r="r" t="t"/>
            <a:pathLst>
              <a:path extrusionOk="0" h="986967" w="986967">
                <a:moveTo>
                  <a:pt x="0" y="0"/>
                </a:moveTo>
                <a:lnTo>
                  <a:pt x="986966" y="0"/>
                </a:lnTo>
                <a:lnTo>
                  <a:pt x="986966" y="986966"/>
                </a:lnTo>
                <a:lnTo>
                  <a:pt x="0" y="9869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3" name="Google Shape;413;p28"/>
          <p:cNvSpPr/>
          <p:nvPr/>
        </p:nvSpPr>
        <p:spPr>
          <a:xfrm>
            <a:off x="13204846" y="4327487"/>
            <a:ext cx="1231814" cy="1231814"/>
          </a:xfrm>
          <a:custGeom>
            <a:rect b="b" l="l" r="r" t="t"/>
            <a:pathLst>
              <a:path extrusionOk="0" h="1231814" w="1231814">
                <a:moveTo>
                  <a:pt x="0" y="0"/>
                </a:moveTo>
                <a:lnTo>
                  <a:pt x="1231815" y="0"/>
                </a:lnTo>
                <a:lnTo>
                  <a:pt x="1231815" y="1231815"/>
                </a:lnTo>
                <a:lnTo>
                  <a:pt x="0" y="123181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4" name="Google Shape;414;p28"/>
          <p:cNvSpPr/>
          <p:nvPr/>
        </p:nvSpPr>
        <p:spPr>
          <a:xfrm>
            <a:off x="13180252" y="7200968"/>
            <a:ext cx="1281003" cy="1281003"/>
          </a:xfrm>
          <a:custGeom>
            <a:rect b="b" l="l" r="r" t="t"/>
            <a:pathLst>
              <a:path extrusionOk="0" h="1281003" w="1281003">
                <a:moveTo>
                  <a:pt x="0" y="0"/>
                </a:moveTo>
                <a:lnTo>
                  <a:pt x="1281003" y="0"/>
                </a:lnTo>
                <a:lnTo>
                  <a:pt x="1281003" y="1281003"/>
                </a:lnTo>
                <a:lnTo>
                  <a:pt x="0" y="12810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5" name="Google Shape;415;p28"/>
          <p:cNvSpPr/>
          <p:nvPr/>
        </p:nvSpPr>
        <p:spPr>
          <a:xfrm>
            <a:off x="10387213" y="5745633"/>
            <a:ext cx="1240655" cy="1240655"/>
          </a:xfrm>
          <a:custGeom>
            <a:rect b="b" l="l" r="r" t="t"/>
            <a:pathLst>
              <a:path extrusionOk="0" h="1240655" w="1240655">
                <a:moveTo>
                  <a:pt x="0" y="0"/>
                </a:moveTo>
                <a:lnTo>
                  <a:pt x="1240656" y="0"/>
                </a:lnTo>
                <a:lnTo>
                  <a:pt x="1240656" y="1240655"/>
                </a:lnTo>
                <a:lnTo>
                  <a:pt x="0" y="12406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6" name="Google Shape;416;p28"/>
          <p:cNvSpPr/>
          <p:nvPr/>
        </p:nvSpPr>
        <p:spPr>
          <a:xfrm>
            <a:off x="11866756" y="5888745"/>
            <a:ext cx="1027030" cy="1027030"/>
          </a:xfrm>
          <a:custGeom>
            <a:rect b="b" l="l" r="r" t="t"/>
            <a:pathLst>
              <a:path extrusionOk="0" h="1027030" w="1027030">
                <a:moveTo>
                  <a:pt x="0" y="0"/>
                </a:moveTo>
                <a:lnTo>
                  <a:pt x="1027030" y="0"/>
                </a:lnTo>
                <a:lnTo>
                  <a:pt x="1027030" y="1027030"/>
                </a:lnTo>
                <a:lnTo>
                  <a:pt x="0" y="10270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7" name="Google Shape;417;p28"/>
          <p:cNvSpPr/>
          <p:nvPr/>
        </p:nvSpPr>
        <p:spPr>
          <a:xfrm>
            <a:off x="13212265" y="5771646"/>
            <a:ext cx="1216978" cy="1216978"/>
          </a:xfrm>
          <a:custGeom>
            <a:rect b="b" l="l" r="r" t="t"/>
            <a:pathLst>
              <a:path extrusionOk="0" h="1216978" w="1216978">
                <a:moveTo>
                  <a:pt x="0" y="0"/>
                </a:moveTo>
                <a:lnTo>
                  <a:pt x="1216978" y="0"/>
                </a:lnTo>
                <a:lnTo>
                  <a:pt x="1216978" y="1216978"/>
                </a:lnTo>
                <a:lnTo>
                  <a:pt x="0" y="121697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8" name="Google Shape;418;p28"/>
          <p:cNvSpPr/>
          <p:nvPr/>
        </p:nvSpPr>
        <p:spPr>
          <a:xfrm>
            <a:off x="10535509" y="7369437"/>
            <a:ext cx="944065" cy="944065"/>
          </a:xfrm>
          <a:custGeom>
            <a:rect b="b" l="l" r="r" t="t"/>
            <a:pathLst>
              <a:path extrusionOk="0" h="944065" w="944065">
                <a:moveTo>
                  <a:pt x="0" y="0"/>
                </a:moveTo>
                <a:lnTo>
                  <a:pt x="944064" y="0"/>
                </a:lnTo>
                <a:lnTo>
                  <a:pt x="944064" y="944065"/>
                </a:lnTo>
                <a:lnTo>
                  <a:pt x="0" y="94406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19" name="Google Shape;419;p28"/>
          <p:cNvSpPr/>
          <p:nvPr/>
        </p:nvSpPr>
        <p:spPr>
          <a:xfrm>
            <a:off x="14539035" y="4524804"/>
            <a:ext cx="1093052" cy="1093052"/>
          </a:xfrm>
          <a:custGeom>
            <a:rect b="b" l="l" r="r" t="t"/>
            <a:pathLst>
              <a:path extrusionOk="0" h="1093052" w="1093052">
                <a:moveTo>
                  <a:pt x="0" y="0"/>
                </a:moveTo>
                <a:lnTo>
                  <a:pt x="1093053" y="0"/>
                </a:lnTo>
                <a:lnTo>
                  <a:pt x="1093053" y="1093053"/>
                </a:lnTo>
                <a:lnTo>
                  <a:pt x="0" y="109305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0" name="Google Shape;420;p28"/>
          <p:cNvSpPr/>
          <p:nvPr/>
        </p:nvSpPr>
        <p:spPr>
          <a:xfrm>
            <a:off x="14553324" y="7417497"/>
            <a:ext cx="1064474" cy="1064474"/>
          </a:xfrm>
          <a:custGeom>
            <a:rect b="b" l="l" r="r" t="t"/>
            <a:pathLst>
              <a:path extrusionOk="0" h="1064474" w="1064474">
                <a:moveTo>
                  <a:pt x="0" y="0"/>
                </a:moveTo>
                <a:lnTo>
                  <a:pt x="1064474" y="0"/>
                </a:lnTo>
                <a:lnTo>
                  <a:pt x="1064474" y="1064474"/>
                </a:lnTo>
                <a:lnTo>
                  <a:pt x="0" y="106447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1" name="Google Shape;421;p28"/>
          <p:cNvSpPr/>
          <p:nvPr/>
        </p:nvSpPr>
        <p:spPr>
          <a:xfrm>
            <a:off x="14566577" y="3054837"/>
            <a:ext cx="1037969" cy="1037969"/>
          </a:xfrm>
          <a:custGeom>
            <a:rect b="b" l="l" r="r" t="t"/>
            <a:pathLst>
              <a:path extrusionOk="0" h="1037969" w="1037969">
                <a:moveTo>
                  <a:pt x="0" y="0"/>
                </a:moveTo>
                <a:lnTo>
                  <a:pt x="1037969" y="0"/>
                </a:lnTo>
                <a:lnTo>
                  <a:pt x="1037969" y="1037969"/>
                </a:lnTo>
                <a:lnTo>
                  <a:pt x="0" y="103796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422" name="Google Shape;422;p28"/>
          <p:cNvSpPr txBox="1"/>
          <p:nvPr/>
        </p:nvSpPr>
        <p:spPr>
          <a:xfrm>
            <a:off x="1028700" y="765751"/>
            <a:ext cx="785338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Resource Page</a:t>
            </a:r>
            <a:endParaRPr/>
          </a:p>
        </p:txBody>
      </p:sp>
      <p:sp>
        <p:nvSpPr>
          <p:cNvPr id="423" name="Google Shape;423;p28"/>
          <p:cNvSpPr txBox="1"/>
          <p:nvPr/>
        </p:nvSpPr>
        <p:spPr>
          <a:xfrm>
            <a:off x="1090951" y="2521523"/>
            <a:ext cx="5059131" cy="586549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Use these design resources in 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You can find these fonts online too. 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400" u="none" cap="none" strike="noStrike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Don't forget to delete this page before presenting. </a:t>
            </a:r>
            <a:endParaRPr/>
          </a:p>
        </p:txBody>
      </p:sp>
      <p:sp>
        <p:nvSpPr>
          <p:cNvPr id="424" name="Google Shape;424;p28"/>
          <p:cNvSpPr txBox="1"/>
          <p:nvPr/>
        </p:nvSpPr>
        <p:spPr>
          <a:xfrm>
            <a:off x="1090951" y="3813684"/>
            <a:ext cx="4676765" cy="7886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uses the following free fonts:</a:t>
            </a:r>
            <a:endParaRPr/>
          </a:p>
        </p:txBody>
      </p:sp>
      <p:sp>
        <p:nvSpPr>
          <p:cNvPr id="425" name="Google Shape;425;p28"/>
          <p:cNvSpPr txBox="1"/>
          <p:nvPr/>
        </p:nvSpPr>
        <p:spPr>
          <a:xfrm>
            <a:off x="1090951" y="4846464"/>
            <a:ext cx="5059131" cy="12534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Titles: Lilita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Headers: Lilita One</a:t>
            </a:r>
            <a:endParaRPr/>
          </a:p>
          <a:p>
            <a:pPr indent="-259079" lvl="1" marL="51816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Raleway"/>
              <a:buAutoNum type="arabicPeriod"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Body Copy: Raleway</a:t>
            </a:r>
            <a:endParaRPr/>
          </a:p>
        </p:txBody>
      </p:sp>
      <p:grpSp>
        <p:nvGrpSpPr>
          <p:cNvPr id="426" name="Google Shape;426;p28"/>
          <p:cNvGrpSpPr/>
          <p:nvPr/>
        </p:nvGrpSpPr>
        <p:grpSpPr>
          <a:xfrm rot="-1143312">
            <a:off x="17124433" y="-1926228"/>
            <a:ext cx="5767153" cy="9560231"/>
            <a:chOff x="0" y="-47625"/>
            <a:chExt cx="1518921" cy="2517921"/>
          </a:xfrm>
        </p:grpSpPr>
        <p:sp>
          <p:nvSpPr>
            <p:cNvPr id="427" name="Google Shape;427;p28"/>
            <p:cNvSpPr/>
            <p:nvPr/>
          </p:nvSpPr>
          <p:spPr>
            <a:xfrm>
              <a:off x="0" y="0"/>
              <a:ext cx="1518921" cy="2470296"/>
            </a:xfrm>
            <a:custGeom>
              <a:rect b="b" l="l" r="r" t="t"/>
              <a:pathLst>
                <a:path extrusionOk="0" h="2470296" w="1518921">
                  <a:moveTo>
                    <a:pt x="0" y="0"/>
                  </a:moveTo>
                  <a:lnTo>
                    <a:pt x="1518921" y="0"/>
                  </a:lnTo>
                  <a:lnTo>
                    <a:pt x="1518921" y="2470296"/>
                  </a:lnTo>
                  <a:lnTo>
                    <a:pt x="0" y="2470296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28" name="Google Shape;428;p28"/>
            <p:cNvSpPr txBox="1"/>
            <p:nvPr/>
          </p:nvSpPr>
          <p:spPr>
            <a:xfrm>
              <a:off x="0" y="-47625"/>
              <a:ext cx="1518921" cy="25179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9" name="Google Shape;429;p2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4638888" y="5976135"/>
            <a:ext cx="873300" cy="87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7540400" y="7306738"/>
            <a:ext cx="1069475" cy="1069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9088100" y="7407000"/>
            <a:ext cx="944075" cy="94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8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1886787" y="7325749"/>
            <a:ext cx="986975" cy="98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8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5632071" y="-1019204"/>
            <a:ext cx="3957900" cy="423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9"/>
          <p:cNvSpPr txBox="1"/>
          <p:nvPr/>
        </p:nvSpPr>
        <p:spPr>
          <a:xfrm>
            <a:off x="5280936" y="1195181"/>
            <a:ext cx="772612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Credits</a:t>
            </a:r>
            <a:endParaRPr/>
          </a:p>
        </p:txBody>
      </p:sp>
      <p:sp>
        <p:nvSpPr>
          <p:cNvPr id="439" name="Google Shape;439;p29"/>
          <p:cNvSpPr txBox="1"/>
          <p:nvPr/>
        </p:nvSpPr>
        <p:spPr>
          <a:xfrm>
            <a:off x="3143698" y="5093425"/>
            <a:ext cx="11810379" cy="14027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2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This presentation template is free for everyone to use thanks to the following:</a:t>
            </a:r>
            <a:endParaRPr/>
          </a:p>
        </p:txBody>
      </p:sp>
      <p:sp>
        <p:nvSpPr>
          <p:cNvPr id="440" name="Google Shape;440;p29"/>
          <p:cNvSpPr txBox="1"/>
          <p:nvPr/>
        </p:nvSpPr>
        <p:spPr>
          <a:xfrm>
            <a:off x="2818025" y="7252363"/>
            <a:ext cx="12651949" cy="869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99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5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Pexels for the photos</a:t>
            </a:r>
            <a:endParaRPr/>
          </a:p>
        </p:txBody>
      </p:sp>
      <p:sp>
        <p:nvSpPr>
          <p:cNvPr id="441" name="Google Shape;441;p29"/>
          <p:cNvSpPr txBox="1"/>
          <p:nvPr/>
        </p:nvSpPr>
        <p:spPr>
          <a:xfrm>
            <a:off x="2818025" y="8681113"/>
            <a:ext cx="12651949" cy="57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Happy designing! </a:t>
            </a:r>
            <a:endParaRPr/>
          </a:p>
        </p:txBody>
      </p:sp>
      <p:grpSp>
        <p:nvGrpSpPr>
          <p:cNvPr id="442" name="Google Shape;442;p29"/>
          <p:cNvGrpSpPr/>
          <p:nvPr/>
        </p:nvGrpSpPr>
        <p:grpSpPr>
          <a:xfrm rot="663785">
            <a:off x="-3774231" y="-1584259"/>
            <a:ext cx="5540195" cy="11863452"/>
            <a:chOff x="0" y="-47625"/>
            <a:chExt cx="1459146" cy="3124531"/>
          </a:xfrm>
        </p:grpSpPr>
        <p:sp>
          <p:nvSpPr>
            <p:cNvPr id="443" name="Google Shape;443;p29"/>
            <p:cNvSpPr/>
            <p:nvPr/>
          </p:nvSpPr>
          <p:spPr>
            <a:xfrm>
              <a:off x="0" y="0"/>
              <a:ext cx="1459146" cy="3076906"/>
            </a:xfrm>
            <a:custGeom>
              <a:rect b="b" l="l" r="r" t="t"/>
              <a:pathLst>
                <a:path extrusionOk="0" h="3076906" w="1459146">
                  <a:moveTo>
                    <a:pt x="0" y="0"/>
                  </a:moveTo>
                  <a:lnTo>
                    <a:pt x="1459146" y="0"/>
                  </a:lnTo>
                  <a:lnTo>
                    <a:pt x="1459146" y="3076906"/>
                  </a:lnTo>
                  <a:lnTo>
                    <a:pt x="0" y="3076906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444" name="Google Shape;444;p29"/>
            <p:cNvSpPr txBox="1"/>
            <p:nvPr/>
          </p:nvSpPr>
          <p:spPr>
            <a:xfrm>
              <a:off x="0" y="-47625"/>
              <a:ext cx="1459146" cy="31245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5" name="Google Shape;44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2276" y="5997118"/>
            <a:ext cx="4892175" cy="470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885325" y="-1811649"/>
            <a:ext cx="7035792" cy="6247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31225" y="3081675"/>
            <a:ext cx="6025540" cy="150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75" y="1370900"/>
            <a:ext cx="16795448" cy="80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0862" y="3365900"/>
            <a:ext cx="2464487" cy="22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778162" y="3365887"/>
            <a:ext cx="2464487" cy="22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3575" y="3365887"/>
            <a:ext cx="2464487" cy="22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723350" y="6931899"/>
            <a:ext cx="4598725" cy="4728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074400" y="-2707800"/>
            <a:ext cx="8766170" cy="82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2"/>
          <p:cNvSpPr txBox="1"/>
          <p:nvPr/>
        </p:nvSpPr>
        <p:spPr>
          <a:xfrm>
            <a:off x="890224" y="1019175"/>
            <a:ext cx="16507500" cy="138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Table Of Contents</a:t>
            </a:r>
            <a:endParaRPr/>
          </a:p>
        </p:txBody>
      </p:sp>
      <p:sp>
        <p:nvSpPr>
          <p:cNvPr id="101" name="Google Shape;101;p12"/>
          <p:cNvSpPr txBox="1"/>
          <p:nvPr/>
        </p:nvSpPr>
        <p:spPr>
          <a:xfrm>
            <a:off x="7427276" y="5784328"/>
            <a:ext cx="3306074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Our Projects</a:t>
            </a:r>
            <a:endParaRPr/>
          </a:p>
        </p:txBody>
      </p:sp>
      <p:sp>
        <p:nvSpPr>
          <p:cNvPr id="102" name="Google Shape;102;p12"/>
          <p:cNvSpPr txBox="1"/>
          <p:nvPr/>
        </p:nvSpPr>
        <p:spPr>
          <a:xfrm>
            <a:off x="7427276" y="6584515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03" name="Google Shape;103;p12"/>
          <p:cNvSpPr txBox="1"/>
          <p:nvPr/>
        </p:nvSpPr>
        <p:spPr>
          <a:xfrm>
            <a:off x="2360267" y="5784328"/>
            <a:ext cx="33060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Introduction</a:t>
            </a:r>
            <a:endParaRPr/>
          </a:p>
        </p:txBody>
      </p:sp>
      <p:sp>
        <p:nvSpPr>
          <p:cNvPr id="104" name="Google Shape;104;p12"/>
          <p:cNvSpPr txBox="1"/>
          <p:nvPr/>
        </p:nvSpPr>
        <p:spPr>
          <a:xfrm>
            <a:off x="2360267" y="6584515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05" name="Google Shape;105;p12"/>
          <p:cNvSpPr txBox="1"/>
          <p:nvPr/>
        </p:nvSpPr>
        <p:spPr>
          <a:xfrm>
            <a:off x="12133255" y="5784328"/>
            <a:ext cx="3794478" cy="5524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About Us</a:t>
            </a:r>
            <a:endParaRPr/>
          </a:p>
        </p:txBody>
      </p:sp>
      <p:sp>
        <p:nvSpPr>
          <p:cNvPr id="106" name="Google Shape;106;p12"/>
          <p:cNvSpPr txBox="1"/>
          <p:nvPr/>
        </p:nvSpPr>
        <p:spPr>
          <a:xfrm>
            <a:off x="12377458" y="6584515"/>
            <a:ext cx="3306074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107" name="Google Shape;107;p12"/>
          <p:cNvSpPr txBox="1"/>
          <p:nvPr/>
        </p:nvSpPr>
        <p:spPr>
          <a:xfrm>
            <a:off x="3742555" y="3520994"/>
            <a:ext cx="541496" cy="181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1</a:t>
            </a:r>
            <a:endParaRPr/>
          </a:p>
        </p:txBody>
      </p:sp>
      <p:sp>
        <p:nvSpPr>
          <p:cNvPr id="108" name="Google Shape;108;p12"/>
          <p:cNvSpPr txBox="1"/>
          <p:nvPr/>
        </p:nvSpPr>
        <p:spPr>
          <a:xfrm>
            <a:off x="8730269" y="3520994"/>
            <a:ext cx="700088" cy="181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2</a:t>
            </a:r>
            <a:endParaRPr/>
          </a:p>
        </p:txBody>
      </p:sp>
      <p:sp>
        <p:nvSpPr>
          <p:cNvPr id="109" name="Google Shape;109;p12"/>
          <p:cNvSpPr txBox="1"/>
          <p:nvPr/>
        </p:nvSpPr>
        <p:spPr>
          <a:xfrm>
            <a:off x="13678427" y="3520994"/>
            <a:ext cx="704136" cy="181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3</a:t>
            </a:r>
            <a:endParaRPr/>
          </a:p>
        </p:txBody>
      </p:sp>
      <p:sp>
        <p:nvSpPr>
          <p:cNvPr id="110" name="Google Shape;110;p12"/>
          <p:cNvSpPr txBox="1"/>
          <p:nvPr/>
        </p:nvSpPr>
        <p:spPr>
          <a:xfrm>
            <a:off x="3658821" y="3520994"/>
            <a:ext cx="708965" cy="18192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500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1</a:t>
            </a:r>
            <a:endParaRPr/>
          </a:p>
        </p:txBody>
      </p:sp>
      <p:pic>
        <p:nvPicPr>
          <p:cNvPr id="111" name="Google Shape;111;p1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678416" y="132742"/>
            <a:ext cx="4585944" cy="2563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3"/>
          <p:cNvGrpSpPr/>
          <p:nvPr/>
        </p:nvGrpSpPr>
        <p:grpSpPr>
          <a:xfrm rot="746017">
            <a:off x="11201267" y="-809485"/>
            <a:ext cx="8685617" cy="12396146"/>
            <a:chOff x="0" y="-47625"/>
            <a:chExt cx="2287570" cy="3264829"/>
          </a:xfrm>
        </p:grpSpPr>
        <p:sp>
          <p:nvSpPr>
            <p:cNvPr id="117" name="Google Shape;117;p13"/>
            <p:cNvSpPr/>
            <p:nvPr/>
          </p:nvSpPr>
          <p:spPr>
            <a:xfrm>
              <a:off x="0" y="0"/>
              <a:ext cx="2287570" cy="3217204"/>
            </a:xfrm>
            <a:custGeom>
              <a:rect b="b" l="l" r="r" t="t"/>
              <a:pathLst>
                <a:path extrusionOk="0" h="3217204" w="2287570">
                  <a:moveTo>
                    <a:pt x="0" y="0"/>
                  </a:moveTo>
                  <a:lnTo>
                    <a:pt x="2287570" y="0"/>
                  </a:lnTo>
                  <a:lnTo>
                    <a:pt x="2287570" y="3217204"/>
                  </a:lnTo>
                  <a:lnTo>
                    <a:pt x="0" y="3217204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18" name="Google Shape;118;p13"/>
            <p:cNvSpPr txBox="1"/>
            <p:nvPr/>
          </p:nvSpPr>
          <p:spPr>
            <a:xfrm>
              <a:off x="0" y="-47625"/>
              <a:ext cx="2287570" cy="3264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9" name="Google Shape;119;p13"/>
          <p:cNvSpPr txBox="1"/>
          <p:nvPr/>
        </p:nvSpPr>
        <p:spPr>
          <a:xfrm>
            <a:off x="1551032" y="5186822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Introduction</a:t>
            </a:r>
            <a:endParaRPr/>
          </a:p>
        </p:txBody>
      </p:sp>
      <p:sp>
        <p:nvSpPr>
          <p:cNvPr id="120" name="Google Shape;120;p13"/>
          <p:cNvSpPr txBox="1"/>
          <p:nvPr/>
        </p:nvSpPr>
        <p:spPr>
          <a:xfrm>
            <a:off x="1551032" y="6695926"/>
            <a:ext cx="712148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pic>
        <p:nvPicPr>
          <p:cNvPr id="121" name="Google Shape;12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34150" y="-2088750"/>
            <a:ext cx="8012201" cy="615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237" y="1973600"/>
            <a:ext cx="3198650" cy="41897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55300" y="8326600"/>
            <a:ext cx="781675" cy="70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29095" y="846373"/>
            <a:ext cx="7378076" cy="9084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29100" y="2343786"/>
            <a:ext cx="781675" cy="70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4615477" y="7235796"/>
            <a:ext cx="2629683" cy="2888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90575" y="3485332"/>
            <a:ext cx="3487050" cy="3305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96249" y="3290629"/>
            <a:ext cx="3804625" cy="3705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02799" y="7077179"/>
            <a:ext cx="3795587" cy="4115696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4"/>
          <p:cNvSpPr/>
          <p:nvPr/>
        </p:nvSpPr>
        <p:spPr>
          <a:xfrm>
            <a:off x="5015207" y="4254833"/>
            <a:ext cx="1766686" cy="1766686"/>
          </a:xfrm>
          <a:custGeom>
            <a:rect b="b" l="l" r="r" t="t"/>
            <a:pathLst>
              <a:path extrusionOk="0" h="1766686" w="1766686">
                <a:moveTo>
                  <a:pt x="0" y="0"/>
                </a:moveTo>
                <a:lnTo>
                  <a:pt x="1766686" y="0"/>
                </a:lnTo>
                <a:lnTo>
                  <a:pt x="1766686" y="1766687"/>
                </a:lnTo>
                <a:lnTo>
                  <a:pt x="0" y="17666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5" name="Google Shape;135;p14"/>
          <p:cNvSpPr/>
          <p:nvPr/>
        </p:nvSpPr>
        <p:spPr>
          <a:xfrm>
            <a:off x="10998378" y="4254833"/>
            <a:ext cx="1611678" cy="1611678"/>
          </a:xfrm>
          <a:custGeom>
            <a:rect b="b" l="l" r="r" t="t"/>
            <a:pathLst>
              <a:path extrusionOk="0" h="1611678" w="1611678">
                <a:moveTo>
                  <a:pt x="0" y="0"/>
                </a:moveTo>
                <a:lnTo>
                  <a:pt x="1611679" y="0"/>
                </a:lnTo>
                <a:lnTo>
                  <a:pt x="1611679" y="1611679"/>
                </a:lnTo>
                <a:lnTo>
                  <a:pt x="0" y="16116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36" name="Google Shape;136;p14"/>
          <p:cNvSpPr txBox="1"/>
          <p:nvPr/>
        </p:nvSpPr>
        <p:spPr>
          <a:xfrm>
            <a:off x="3606488" y="6563500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Mission</a:t>
            </a:r>
            <a:endParaRPr/>
          </a:p>
        </p:txBody>
      </p:sp>
      <p:sp>
        <p:nvSpPr>
          <p:cNvPr id="137" name="Google Shape;137;p14"/>
          <p:cNvSpPr txBox="1"/>
          <p:nvPr/>
        </p:nvSpPr>
        <p:spPr>
          <a:xfrm>
            <a:off x="3606488" y="7408185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Enter your grand vision statement!</a:t>
            </a:r>
            <a:endParaRPr/>
          </a:p>
        </p:txBody>
      </p:sp>
      <p:sp>
        <p:nvSpPr>
          <p:cNvPr id="138" name="Google Shape;138;p14"/>
          <p:cNvSpPr txBox="1"/>
          <p:nvPr/>
        </p:nvSpPr>
        <p:spPr>
          <a:xfrm>
            <a:off x="9594449" y="6563500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Vision</a:t>
            </a:r>
            <a:endParaRPr/>
          </a:p>
        </p:txBody>
      </p:sp>
      <p:sp>
        <p:nvSpPr>
          <p:cNvPr id="139" name="Google Shape;139;p14"/>
          <p:cNvSpPr txBox="1"/>
          <p:nvPr/>
        </p:nvSpPr>
        <p:spPr>
          <a:xfrm>
            <a:off x="9594449" y="7408185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Enter your grand vision statement!</a:t>
            </a:r>
            <a:endParaRPr/>
          </a:p>
        </p:txBody>
      </p:sp>
      <p:sp>
        <p:nvSpPr>
          <p:cNvPr id="140" name="Google Shape;140;p14"/>
          <p:cNvSpPr txBox="1"/>
          <p:nvPr/>
        </p:nvSpPr>
        <p:spPr>
          <a:xfrm>
            <a:off x="5168996" y="1149198"/>
            <a:ext cx="795000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Our Philosophy</a:t>
            </a:r>
            <a:endParaRPr/>
          </a:p>
        </p:txBody>
      </p:sp>
      <p:pic>
        <p:nvPicPr>
          <p:cNvPr id="141" name="Google Shape;141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564099" y="-1481543"/>
            <a:ext cx="5799651" cy="54402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617850" y="-447997"/>
            <a:ext cx="5338125" cy="2978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5101778" y="2876550"/>
            <a:ext cx="386350" cy="35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423453" y="7647537"/>
            <a:ext cx="386350" cy="35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4877891" y="5105441"/>
            <a:ext cx="834125" cy="761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72416" y="6021516"/>
            <a:ext cx="834125" cy="761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oogle Shape;151;p15"/>
          <p:cNvGrpSpPr/>
          <p:nvPr/>
        </p:nvGrpSpPr>
        <p:grpSpPr>
          <a:xfrm>
            <a:off x="-174969" y="3375724"/>
            <a:ext cx="18610657" cy="3186435"/>
            <a:chOff x="0" y="-47625"/>
            <a:chExt cx="4901572" cy="839226"/>
          </a:xfrm>
        </p:grpSpPr>
        <p:sp>
          <p:nvSpPr>
            <p:cNvPr id="152" name="Google Shape;152;p15"/>
            <p:cNvSpPr/>
            <p:nvPr/>
          </p:nvSpPr>
          <p:spPr>
            <a:xfrm>
              <a:off x="0" y="0"/>
              <a:ext cx="4901572" cy="791601"/>
            </a:xfrm>
            <a:custGeom>
              <a:rect b="b" l="l" r="r" t="t"/>
              <a:pathLst>
                <a:path extrusionOk="0" h="791601" w="4901572">
                  <a:moveTo>
                    <a:pt x="0" y="0"/>
                  </a:moveTo>
                  <a:lnTo>
                    <a:pt x="4901572" y="0"/>
                  </a:lnTo>
                  <a:lnTo>
                    <a:pt x="4901572" y="791601"/>
                  </a:lnTo>
                  <a:lnTo>
                    <a:pt x="0" y="791601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53" name="Google Shape;153;p15"/>
            <p:cNvSpPr txBox="1"/>
            <p:nvPr/>
          </p:nvSpPr>
          <p:spPr>
            <a:xfrm>
              <a:off x="0" y="-47625"/>
              <a:ext cx="4901572" cy="8392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5"/>
          <p:cNvSpPr txBox="1"/>
          <p:nvPr/>
        </p:nvSpPr>
        <p:spPr>
          <a:xfrm>
            <a:off x="1533571" y="8529399"/>
            <a:ext cx="15557326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I'm Rain, and I'll be sharing with you my beautiful ideas. Follow me at @reallygreatsite to learn more. </a:t>
            </a:r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1533571" y="6774166"/>
            <a:ext cx="15557326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Welcome To Presentation</a:t>
            </a:r>
            <a:endParaRPr/>
          </a:p>
        </p:txBody>
      </p:sp>
      <p:pic>
        <p:nvPicPr>
          <p:cNvPr id="156" name="Google Shape;15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678175" y="874675"/>
            <a:ext cx="6297676" cy="35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800" y="1210850"/>
            <a:ext cx="9354825" cy="467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105275" y="670512"/>
            <a:ext cx="3985625" cy="392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" name="Google Shape;163;p16"/>
          <p:cNvGrpSpPr/>
          <p:nvPr/>
        </p:nvGrpSpPr>
        <p:grpSpPr>
          <a:xfrm rot="-1143312">
            <a:off x="11394366" y="3178197"/>
            <a:ext cx="10252844" cy="8612736"/>
            <a:chOff x="0" y="-47625"/>
            <a:chExt cx="2700338" cy="2268375"/>
          </a:xfrm>
        </p:grpSpPr>
        <p:sp>
          <p:nvSpPr>
            <p:cNvPr id="164" name="Google Shape;164;p16"/>
            <p:cNvSpPr/>
            <p:nvPr/>
          </p:nvSpPr>
          <p:spPr>
            <a:xfrm>
              <a:off x="0" y="0"/>
              <a:ext cx="2700338" cy="2220750"/>
            </a:xfrm>
            <a:custGeom>
              <a:rect b="b" l="l" r="r" t="t"/>
              <a:pathLst>
                <a:path extrusionOk="0" h="2220750" w="2700338">
                  <a:moveTo>
                    <a:pt x="0" y="0"/>
                  </a:moveTo>
                  <a:lnTo>
                    <a:pt x="2700338" y="0"/>
                  </a:lnTo>
                  <a:lnTo>
                    <a:pt x="2700338" y="2220750"/>
                  </a:lnTo>
                  <a:lnTo>
                    <a:pt x="0" y="2220750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165" name="Google Shape;165;p16"/>
            <p:cNvSpPr txBox="1"/>
            <p:nvPr/>
          </p:nvSpPr>
          <p:spPr>
            <a:xfrm>
              <a:off x="0" y="-47625"/>
              <a:ext cx="2700338" cy="2268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6" name="Google Shape;166;p16"/>
          <p:cNvSpPr/>
          <p:nvPr/>
        </p:nvSpPr>
        <p:spPr>
          <a:xfrm>
            <a:off x="1585061" y="3479400"/>
            <a:ext cx="682752" cy="682752"/>
          </a:xfrm>
          <a:custGeom>
            <a:rect b="b" l="l" r="r" t="t"/>
            <a:pathLst>
              <a:path extrusionOk="0" h="682752" w="682752">
                <a:moveTo>
                  <a:pt x="0" y="0"/>
                </a:moveTo>
                <a:lnTo>
                  <a:pt x="682752" y="0"/>
                </a:lnTo>
                <a:lnTo>
                  <a:pt x="682752" y="682752"/>
                </a:lnTo>
                <a:lnTo>
                  <a:pt x="0" y="682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7" name="Google Shape;167;p16"/>
          <p:cNvSpPr txBox="1"/>
          <p:nvPr/>
        </p:nvSpPr>
        <p:spPr>
          <a:xfrm>
            <a:off x="4559875" y="6339775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What we do? </a:t>
            </a:r>
            <a:endParaRPr/>
          </a:p>
        </p:txBody>
      </p:sp>
      <p:sp>
        <p:nvSpPr>
          <p:cNvPr id="168" name="Google Shape;168;p16"/>
          <p:cNvSpPr/>
          <p:nvPr/>
        </p:nvSpPr>
        <p:spPr>
          <a:xfrm>
            <a:off x="3877123" y="6339775"/>
            <a:ext cx="682752" cy="682752"/>
          </a:xfrm>
          <a:custGeom>
            <a:rect b="b" l="l" r="r" t="t"/>
            <a:pathLst>
              <a:path extrusionOk="0" h="682752" w="682752">
                <a:moveTo>
                  <a:pt x="0" y="0"/>
                </a:moveTo>
                <a:lnTo>
                  <a:pt x="682752" y="0"/>
                </a:lnTo>
                <a:lnTo>
                  <a:pt x="682752" y="682752"/>
                </a:lnTo>
                <a:lnTo>
                  <a:pt x="0" y="68275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169" name="Google Shape;169;p16"/>
          <p:cNvSpPr txBox="1"/>
          <p:nvPr/>
        </p:nvSpPr>
        <p:spPr>
          <a:xfrm>
            <a:off x="4559875" y="7124254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sp>
        <p:nvSpPr>
          <p:cNvPr id="170" name="Google Shape;170;p16"/>
          <p:cNvSpPr txBox="1"/>
          <p:nvPr/>
        </p:nvSpPr>
        <p:spPr>
          <a:xfrm>
            <a:off x="1028700" y="1019175"/>
            <a:ext cx="10485317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Company Description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2267813" y="3558839"/>
            <a:ext cx="458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Who we are?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2267813" y="4343335"/>
            <a:ext cx="4584125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99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Briefly elaborate on what you want to discuss. </a:t>
            </a:r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95850" y="7456937"/>
            <a:ext cx="5417026" cy="302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41824" y="53404"/>
            <a:ext cx="5930774" cy="3312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79782" y="2400300"/>
            <a:ext cx="6117869" cy="7337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88325" y="1676875"/>
            <a:ext cx="2783269" cy="2547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" name="Google Shape;181;p17"/>
          <p:cNvGrpSpPr/>
          <p:nvPr/>
        </p:nvGrpSpPr>
        <p:grpSpPr>
          <a:xfrm rot="-434281">
            <a:off x="-2659988" y="-810885"/>
            <a:ext cx="8685617" cy="12396146"/>
            <a:chOff x="0" y="-47625"/>
            <a:chExt cx="2287570" cy="3264829"/>
          </a:xfrm>
        </p:grpSpPr>
        <p:sp>
          <p:nvSpPr>
            <p:cNvPr id="182" name="Google Shape;182;p17"/>
            <p:cNvSpPr/>
            <p:nvPr/>
          </p:nvSpPr>
          <p:spPr>
            <a:xfrm>
              <a:off x="0" y="0"/>
              <a:ext cx="2287570" cy="3217204"/>
            </a:xfrm>
            <a:custGeom>
              <a:rect b="b" l="l" r="r" t="t"/>
              <a:pathLst>
                <a:path extrusionOk="0" h="3217204" w="2287570">
                  <a:moveTo>
                    <a:pt x="0" y="0"/>
                  </a:moveTo>
                  <a:lnTo>
                    <a:pt x="2287570" y="0"/>
                  </a:lnTo>
                  <a:lnTo>
                    <a:pt x="2287570" y="3217204"/>
                  </a:lnTo>
                  <a:lnTo>
                    <a:pt x="0" y="3217204"/>
                  </a:lnTo>
                  <a:close/>
                </a:path>
              </a:pathLst>
            </a:custGeom>
            <a:solidFill>
              <a:srgbClr val="7ED957"/>
            </a:solidFill>
            <a:ln>
              <a:noFill/>
            </a:ln>
          </p:spPr>
        </p:sp>
        <p:sp>
          <p:nvSpPr>
            <p:cNvPr id="183" name="Google Shape;183;p17"/>
            <p:cNvSpPr txBox="1"/>
            <p:nvPr/>
          </p:nvSpPr>
          <p:spPr>
            <a:xfrm>
              <a:off x="0" y="-47625"/>
              <a:ext cx="2287570" cy="326482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7"/>
          <p:cNvSpPr txBox="1"/>
          <p:nvPr/>
        </p:nvSpPr>
        <p:spPr>
          <a:xfrm>
            <a:off x="10170023" y="1659403"/>
            <a:ext cx="763926" cy="25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814" u="none" cap="none" strike="noStrike">
                <a:solidFill>
                  <a:srgbClr val="841BA2"/>
                </a:solidFill>
                <a:latin typeface="Lilita One"/>
                <a:ea typeface="Lilita One"/>
                <a:cs typeface="Lilita One"/>
                <a:sym typeface="Lilita One"/>
              </a:rPr>
              <a:t>2</a:t>
            </a:r>
            <a:endParaRPr/>
          </a:p>
        </p:txBody>
      </p:sp>
      <p:sp>
        <p:nvSpPr>
          <p:cNvPr id="185" name="Google Shape;185;p17"/>
          <p:cNvSpPr txBox="1"/>
          <p:nvPr/>
        </p:nvSpPr>
        <p:spPr>
          <a:xfrm>
            <a:off x="9437645" y="4240247"/>
            <a:ext cx="7378075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Our Projects</a:t>
            </a:r>
            <a:endParaRPr/>
          </a:p>
        </p:txBody>
      </p:sp>
      <p:sp>
        <p:nvSpPr>
          <p:cNvPr id="186" name="Google Shape;186;p17"/>
          <p:cNvSpPr txBox="1"/>
          <p:nvPr/>
        </p:nvSpPr>
        <p:spPr>
          <a:xfrm>
            <a:off x="9565940" y="5621372"/>
            <a:ext cx="7121484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pic>
        <p:nvPicPr>
          <p:cNvPr id="187" name="Google Shape;1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9825" y="1163750"/>
            <a:ext cx="6000375" cy="823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12276" y="-187408"/>
            <a:ext cx="4887920" cy="272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65275" y="7726776"/>
            <a:ext cx="2977550" cy="321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48998" y="7177998"/>
            <a:ext cx="594475" cy="54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6366826" y="2705976"/>
            <a:ext cx="915075" cy="8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032050" y="1139613"/>
            <a:ext cx="334775" cy="308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767175" y="6785800"/>
            <a:ext cx="5518425" cy="472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18"/>
          <p:cNvGrpSpPr/>
          <p:nvPr/>
        </p:nvGrpSpPr>
        <p:grpSpPr>
          <a:xfrm>
            <a:off x="11433188" y="-1402034"/>
            <a:ext cx="6854812" cy="8612736"/>
            <a:chOff x="0" y="-47625"/>
            <a:chExt cx="1805383" cy="2268375"/>
          </a:xfrm>
        </p:grpSpPr>
        <p:sp>
          <p:nvSpPr>
            <p:cNvPr id="199" name="Google Shape;199;p18"/>
            <p:cNvSpPr/>
            <p:nvPr/>
          </p:nvSpPr>
          <p:spPr>
            <a:xfrm>
              <a:off x="0" y="0"/>
              <a:ext cx="1805383" cy="2220750"/>
            </a:xfrm>
            <a:custGeom>
              <a:rect b="b" l="l" r="r" t="t"/>
              <a:pathLst>
                <a:path extrusionOk="0" h="2220750" w="1805383">
                  <a:moveTo>
                    <a:pt x="0" y="0"/>
                  </a:moveTo>
                  <a:lnTo>
                    <a:pt x="1805383" y="0"/>
                  </a:lnTo>
                  <a:lnTo>
                    <a:pt x="1805383" y="2220750"/>
                  </a:lnTo>
                  <a:lnTo>
                    <a:pt x="0" y="2220750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200" name="Google Shape;200;p18"/>
            <p:cNvSpPr txBox="1"/>
            <p:nvPr/>
          </p:nvSpPr>
          <p:spPr>
            <a:xfrm>
              <a:off x="0" y="-47625"/>
              <a:ext cx="1805383" cy="2268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18"/>
          <p:cNvSpPr txBox="1"/>
          <p:nvPr/>
        </p:nvSpPr>
        <p:spPr>
          <a:xfrm>
            <a:off x="1475558" y="4254546"/>
            <a:ext cx="347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One</a:t>
            </a:r>
            <a:endParaRPr/>
          </a:p>
        </p:txBody>
      </p:sp>
      <p:sp>
        <p:nvSpPr>
          <p:cNvPr id="202" name="Google Shape;202;p18"/>
          <p:cNvSpPr txBox="1"/>
          <p:nvPr/>
        </p:nvSpPr>
        <p:spPr>
          <a:xfrm>
            <a:off x="6159367" y="4254546"/>
            <a:ext cx="3619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Two</a:t>
            </a:r>
            <a:endParaRPr/>
          </a:p>
        </p:txBody>
      </p:sp>
      <p:sp>
        <p:nvSpPr>
          <p:cNvPr id="203" name="Google Shape;203;p18"/>
          <p:cNvSpPr txBox="1"/>
          <p:nvPr/>
        </p:nvSpPr>
        <p:spPr>
          <a:xfrm>
            <a:off x="1475558" y="7247742"/>
            <a:ext cx="3474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Three</a:t>
            </a:r>
            <a:endParaRPr/>
          </a:p>
        </p:txBody>
      </p:sp>
      <p:sp>
        <p:nvSpPr>
          <p:cNvPr id="204" name="Google Shape;204;p18"/>
          <p:cNvSpPr txBox="1"/>
          <p:nvPr/>
        </p:nvSpPr>
        <p:spPr>
          <a:xfrm>
            <a:off x="1028700" y="1019175"/>
            <a:ext cx="9665348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Types Of Pet Insure</a:t>
            </a:r>
            <a:endParaRPr/>
          </a:p>
        </p:txBody>
      </p:sp>
      <p:sp>
        <p:nvSpPr>
          <p:cNvPr id="205" name="Google Shape;205;p18"/>
          <p:cNvSpPr txBox="1"/>
          <p:nvPr/>
        </p:nvSpPr>
        <p:spPr>
          <a:xfrm>
            <a:off x="6159367" y="7247742"/>
            <a:ext cx="36195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-US" sz="3499" u="none" cap="none" strike="noStrike">
                <a:solidFill>
                  <a:srgbClr val="FFFFFF"/>
                </a:solidFill>
                <a:latin typeface="Lilita One"/>
                <a:ea typeface="Lilita One"/>
                <a:cs typeface="Lilita One"/>
                <a:sym typeface="Lilita One"/>
              </a:rPr>
              <a:t>Four</a:t>
            </a:r>
            <a:endParaRPr/>
          </a:p>
        </p:txBody>
      </p:sp>
      <p:sp>
        <p:nvSpPr>
          <p:cNvPr id="206" name="Google Shape;206;p18"/>
          <p:cNvSpPr txBox="1"/>
          <p:nvPr/>
        </p:nvSpPr>
        <p:spPr>
          <a:xfrm>
            <a:off x="1598692" y="4864882"/>
            <a:ext cx="3227790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07" name="Google Shape;207;p18"/>
          <p:cNvSpPr txBox="1"/>
          <p:nvPr/>
        </p:nvSpPr>
        <p:spPr>
          <a:xfrm>
            <a:off x="6355199" y="4826986"/>
            <a:ext cx="3227790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08" name="Google Shape;208;p18"/>
          <p:cNvSpPr txBox="1"/>
          <p:nvPr/>
        </p:nvSpPr>
        <p:spPr>
          <a:xfrm>
            <a:off x="1553092" y="7858078"/>
            <a:ext cx="331898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sp>
        <p:nvSpPr>
          <p:cNvPr id="209" name="Google Shape;209;p18"/>
          <p:cNvSpPr txBox="1"/>
          <p:nvPr/>
        </p:nvSpPr>
        <p:spPr>
          <a:xfrm>
            <a:off x="6309600" y="7858078"/>
            <a:ext cx="3318988" cy="83439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Elaborate on what you want to discuss. </a:t>
            </a:r>
            <a:endParaRPr/>
          </a:p>
        </p:txBody>
      </p:sp>
      <p:pic>
        <p:nvPicPr>
          <p:cNvPr id="210" name="Google Shape;21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475" y="3426041"/>
            <a:ext cx="620225" cy="56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988" y="3407091"/>
            <a:ext cx="620225" cy="56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02475" y="6591541"/>
            <a:ext cx="620225" cy="56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58988" y="6572591"/>
            <a:ext cx="620225" cy="56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90300" y="1398900"/>
            <a:ext cx="5160249" cy="7608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654675" y="-979101"/>
            <a:ext cx="3025575" cy="3122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778825" y="8055445"/>
            <a:ext cx="2690625" cy="29550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41BA2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1" name="Google Shape;221;p19"/>
          <p:cNvGrpSpPr/>
          <p:nvPr/>
        </p:nvGrpSpPr>
        <p:grpSpPr>
          <a:xfrm rot="863714">
            <a:off x="13314859" y="-677263"/>
            <a:ext cx="8746704" cy="13030833"/>
            <a:chOff x="0" y="-47625"/>
            <a:chExt cx="2303659" cy="3431989"/>
          </a:xfrm>
        </p:grpSpPr>
        <p:sp>
          <p:nvSpPr>
            <p:cNvPr id="222" name="Google Shape;222;p19"/>
            <p:cNvSpPr/>
            <p:nvPr/>
          </p:nvSpPr>
          <p:spPr>
            <a:xfrm>
              <a:off x="0" y="0"/>
              <a:ext cx="2303659" cy="3384364"/>
            </a:xfrm>
            <a:custGeom>
              <a:rect b="b" l="l" r="r" t="t"/>
              <a:pathLst>
                <a:path extrusionOk="0" h="3384364" w="2303659">
                  <a:moveTo>
                    <a:pt x="0" y="0"/>
                  </a:moveTo>
                  <a:lnTo>
                    <a:pt x="2303659" y="0"/>
                  </a:lnTo>
                  <a:lnTo>
                    <a:pt x="2303659" y="3384364"/>
                  </a:lnTo>
                  <a:lnTo>
                    <a:pt x="0" y="3384364"/>
                  </a:lnTo>
                  <a:close/>
                </a:path>
              </a:pathLst>
            </a:custGeom>
            <a:solidFill>
              <a:srgbClr val="FFDE59"/>
            </a:solidFill>
            <a:ln>
              <a:noFill/>
            </a:ln>
          </p:spPr>
        </p:sp>
        <p:sp>
          <p:nvSpPr>
            <p:cNvPr id="223" name="Google Shape;223;p19"/>
            <p:cNvSpPr txBox="1"/>
            <p:nvPr/>
          </p:nvSpPr>
          <p:spPr>
            <a:xfrm>
              <a:off x="0" y="-47625"/>
              <a:ext cx="2303659" cy="343198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4" name="Google Shape;224;p19"/>
          <p:cNvSpPr txBox="1"/>
          <p:nvPr/>
        </p:nvSpPr>
        <p:spPr>
          <a:xfrm>
            <a:off x="1028700" y="1019175"/>
            <a:ext cx="7729031" cy="13811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000" u="none" cap="none" strike="noStrike">
                <a:solidFill>
                  <a:srgbClr val="FFDE59"/>
                </a:solidFill>
                <a:latin typeface="Lilita One"/>
                <a:ea typeface="Lilita One"/>
                <a:cs typeface="Lilita One"/>
                <a:sym typeface="Lilita One"/>
              </a:rPr>
              <a:t> Pet Portfolio</a:t>
            </a:r>
            <a:endParaRPr/>
          </a:p>
        </p:txBody>
      </p:sp>
      <p:sp>
        <p:nvSpPr>
          <p:cNvPr id="225" name="Google Shape;225;p19"/>
          <p:cNvSpPr txBox="1"/>
          <p:nvPr/>
        </p:nvSpPr>
        <p:spPr>
          <a:xfrm>
            <a:off x="1303449" y="2606582"/>
            <a:ext cx="8549589" cy="39814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400" u="none" cap="none" strike="noStrike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What can you say about your projects? Share it here!</a:t>
            </a:r>
            <a:endParaRPr/>
          </a:p>
        </p:txBody>
      </p:sp>
      <p:pic>
        <p:nvPicPr>
          <p:cNvPr id="226" name="Google Shape;2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43624" y="7996550"/>
            <a:ext cx="3705500" cy="402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53999" y="-1823476"/>
            <a:ext cx="9436023" cy="807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41925" y="3998243"/>
            <a:ext cx="2814224" cy="419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0300" y="3996624"/>
            <a:ext cx="2814224" cy="4196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498675" y="3998243"/>
            <a:ext cx="2814224" cy="4196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7075" y="3998250"/>
            <a:ext cx="2814224" cy="41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155475" y="3998249"/>
            <a:ext cx="2814224" cy="41969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Pet Insurance Company Profile  Presentation">
  <a:themeElements>
    <a:clrScheme name="Office">
      <a:dk1>
        <a:srgbClr val="000000"/>
      </a:dk1>
      <a:lt1>
        <a:srgbClr val="FFFFFF"/>
      </a:lt1>
      <a:dk2>
        <a:srgbClr val="841BA2"/>
      </a:dk2>
      <a:lt2>
        <a:srgbClr val="7ED957"/>
      </a:lt2>
      <a:accent1>
        <a:srgbClr val="FFDE59"/>
      </a:accent1>
      <a:accent2>
        <a:srgbClr val="FFFFFF"/>
      </a:accent2>
      <a:accent3>
        <a:srgbClr val="888888"/>
      </a:accent3>
      <a:accent4>
        <a:srgbClr val="FFFFFF"/>
      </a:accent4>
      <a:accent5>
        <a:srgbClr val="3E393A"/>
      </a:accent5>
      <a:accent6>
        <a:srgbClr val="841BA2"/>
      </a:accent6>
      <a:hlink>
        <a:srgbClr val="7ED95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