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Inter"/>
      <p:bold r:id="rId21"/>
      <p:boldItalic r:id="rId22"/>
    </p:embeddedFont>
    <p:embeddedFont>
      <p:font typeface="Inter Black"/>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Inter-boldItalic.fntdata"/><Relationship Id="rId10" Type="http://schemas.openxmlformats.org/officeDocument/2006/relationships/slide" Target="slides/slide5.xml"/><Relationship Id="rId21" Type="http://schemas.openxmlformats.org/officeDocument/2006/relationships/font" Target="fonts/Inter-bold.fntdata"/><Relationship Id="rId13" Type="http://schemas.openxmlformats.org/officeDocument/2006/relationships/slide" Target="slides/slide8.xml"/><Relationship Id="rId24" Type="http://schemas.openxmlformats.org/officeDocument/2006/relationships/font" Target="fonts/InterBlack-boldItalic.fntdata"/><Relationship Id="rId12" Type="http://schemas.openxmlformats.org/officeDocument/2006/relationships/slide" Target="slides/slide7.xml"/><Relationship Id="rId23" Type="http://schemas.openxmlformats.org/officeDocument/2006/relationships/font" Target="fonts/Inter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5.png"/><Relationship Id="rId13" Type="http://schemas.openxmlformats.org/officeDocument/2006/relationships/image" Target="../media/image7.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2.png"/><Relationship Id="rId15" Type="http://schemas.openxmlformats.org/officeDocument/2006/relationships/image" Target="../media/image20.png"/><Relationship Id="rId1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27.jpg"/><Relationship Id="rId7" Type="http://schemas.openxmlformats.org/officeDocument/2006/relationships/image" Target="../media/image40.jpg"/></Relationships>
</file>

<file path=ppt/slides/_rels/slide1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3.jpg"/><Relationship Id="rId5" Type="http://schemas.openxmlformats.org/officeDocument/2006/relationships/image" Target="../media/image38.jpg"/><Relationship Id="rId6"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jpg"/></Relationships>
</file>

<file path=ppt/slides/_rels/slide14.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2.png"/><Relationship Id="rId13" Type="http://schemas.openxmlformats.org/officeDocument/2006/relationships/image" Target="../media/image2.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9.png"/><Relationship Id="rId15" Type="http://schemas.openxmlformats.org/officeDocument/2006/relationships/image" Target="../media/image11.png"/><Relationship Id="rId1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9.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9.jpg"/><Relationship Id="rId5" Type="http://schemas.openxmlformats.org/officeDocument/2006/relationships/image" Target="../media/image29.jpg"/><Relationship Id="rId6" Type="http://schemas.openxmlformats.org/officeDocument/2006/relationships/image" Target="../media/image41.jpg"/><Relationship Id="rId7" Type="http://schemas.openxmlformats.org/officeDocument/2006/relationships/image" Target="../media/image25.jp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8.jpg"/><Relationship Id="rId5" Type="http://schemas.openxmlformats.org/officeDocument/2006/relationships/image" Target="../media/image31.jpg"/><Relationship Id="rId6" Type="http://schemas.openxmlformats.org/officeDocument/2006/relationships/image" Target="../media/image30.jpg"/></Relationships>
</file>

<file path=ppt/slides/_rels/slide9.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83" name="Shape 83"/>
        <p:cNvGrpSpPr/>
        <p:nvPr/>
      </p:nvGrpSpPr>
      <p:grpSpPr>
        <a:xfrm>
          <a:off x="0" y="0"/>
          <a:ext cx="0" cy="0"/>
          <a:chOff x="0" y="0"/>
          <a:chExt cx="0" cy="0"/>
        </a:xfrm>
      </p:grpSpPr>
      <p:sp>
        <p:nvSpPr>
          <p:cNvPr id="84" name="Google Shape;84;p13"/>
          <p:cNvSpPr/>
          <p:nvPr/>
        </p:nvSpPr>
        <p:spPr>
          <a:xfrm rot="3861674">
            <a:off x="12730166" y="5662099"/>
            <a:ext cx="6766846" cy="5624941"/>
          </a:xfrm>
          <a:custGeom>
            <a:rect b="b" l="l" r="r" t="t"/>
            <a:pathLst>
              <a:path extrusionOk="0" h="5624941" w="6766846">
                <a:moveTo>
                  <a:pt x="0" y="0"/>
                </a:moveTo>
                <a:lnTo>
                  <a:pt x="6766846" y="0"/>
                </a:lnTo>
                <a:lnTo>
                  <a:pt x="6766846" y="5624940"/>
                </a:lnTo>
                <a:lnTo>
                  <a:pt x="0" y="5624940"/>
                </a:lnTo>
                <a:lnTo>
                  <a:pt x="0" y="0"/>
                </a:lnTo>
                <a:close/>
              </a:path>
            </a:pathLst>
          </a:custGeom>
          <a:blipFill rotWithShape="1">
            <a:blip r:embed="rId3">
              <a:alphaModFix/>
            </a:blip>
            <a:stretch>
              <a:fillRect b="0" l="0" r="0" t="0"/>
            </a:stretch>
          </a:blipFill>
          <a:ln>
            <a:noFill/>
          </a:ln>
        </p:spPr>
      </p:sp>
      <p:sp>
        <p:nvSpPr>
          <p:cNvPr id="85" name="Google Shape;85;p13"/>
          <p:cNvSpPr/>
          <p:nvPr/>
        </p:nvSpPr>
        <p:spPr>
          <a:xfrm>
            <a:off x="-1224767" y="4207334"/>
            <a:ext cx="4220437" cy="3882802"/>
          </a:xfrm>
          <a:custGeom>
            <a:rect b="b" l="l" r="r" t="t"/>
            <a:pathLst>
              <a:path extrusionOk="0" h="3882802" w="4220437">
                <a:moveTo>
                  <a:pt x="0" y="0"/>
                </a:moveTo>
                <a:lnTo>
                  <a:pt x="4220437" y="0"/>
                </a:lnTo>
                <a:lnTo>
                  <a:pt x="4220437" y="3882802"/>
                </a:lnTo>
                <a:lnTo>
                  <a:pt x="0" y="3882802"/>
                </a:lnTo>
                <a:lnTo>
                  <a:pt x="0" y="0"/>
                </a:lnTo>
                <a:close/>
              </a:path>
            </a:pathLst>
          </a:custGeom>
          <a:blipFill rotWithShape="1">
            <a:blip r:embed="rId4">
              <a:alphaModFix/>
            </a:blip>
            <a:stretch>
              <a:fillRect b="0" l="0" r="0" t="0"/>
            </a:stretch>
          </a:blipFill>
          <a:ln>
            <a:noFill/>
          </a:ln>
        </p:spPr>
      </p:sp>
      <p:sp>
        <p:nvSpPr>
          <p:cNvPr id="86" name="Google Shape;86;p13"/>
          <p:cNvSpPr/>
          <p:nvPr/>
        </p:nvSpPr>
        <p:spPr>
          <a:xfrm rot="8600340">
            <a:off x="-1727382" y="-1398714"/>
            <a:ext cx="7881082" cy="5812298"/>
          </a:xfrm>
          <a:custGeom>
            <a:rect b="b" l="l" r="r" t="t"/>
            <a:pathLst>
              <a:path extrusionOk="0" h="5812298" w="7881082">
                <a:moveTo>
                  <a:pt x="0" y="0"/>
                </a:moveTo>
                <a:lnTo>
                  <a:pt x="7881081" y="0"/>
                </a:lnTo>
                <a:lnTo>
                  <a:pt x="7881081" y="5812297"/>
                </a:lnTo>
                <a:lnTo>
                  <a:pt x="0" y="5812297"/>
                </a:lnTo>
                <a:lnTo>
                  <a:pt x="0" y="0"/>
                </a:lnTo>
                <a:close/>
              </a:path>
            </a:pathLst>
          </a:custGeom>
          <a:blipFill rotWithShape="1">
            <a:blip r:embed="rId5">
              <a:alphaModFix/>
            </a:blip>
            <a:stretch>
              <a:fillRect b="0" l="0" r="0" t="0"/>
            </a:stretch>
          </a:blipFill>
          <a:ln>
            <a:noFill/>
          </a:ln>
        </p:spPr>
      </p:sp>
      <p:sp>
        <p:nvSpPr>
          <p:cNvPr id="87" name="Google Shape;87;p13"/>
          <p:cNvSpPr/>
          <p:nvPr/>
        </p:nvSpPr>
        <p:spPr>
          <a:xfrm rot="2700000">
            <a:off x="9615460" y="6979024"/>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6">
              <a:alphaModFix/>
            </a:blip>
            <a:stretch>
              <a:fillRect b="0" l="0" r="0" t="0"/>
            </a:stretch>
          </a:blipFill>
          <a:ln>
            <a:noFill/>
          </a:ln>
        </p:spPr>
      </p:sp>
      <p:sp>
        <p:nvSpPr>
          <p:cNvPr id="88" name="Google Shape;88;p13"/>
          <p:cNvSpPr/>
          <p:nvPr/>
        </p:nvSpPr>
        <p:spPr>
          <a:xfrm flipH="1" rot="-9684142">
            <a:off x="5041436" y="-975357"/>
            <a:ext cx="6189566" cy="3775635"/>
          </a:xfrm>
          <a:custGeom>
            <a:rect b="b" l="l" r="r" t="t"/>
            <a:pathLst>
              <a:path extrusionOk="0" h="3775635" w="6189566">
                <a:moveTo>
                  <a:pt x="0" y="3775635"/>
                </a:moveTo>
                <a:lnTo>
                  <a:pt x="6189567" y="3775635"/>
                </a:lnTo>
                <a:lnTo>
                  <a:pt x="6189567" y="0"/>
                </a:lnTo>
                <a:lnTo>
                  <a:pt x="0" y="0"/>
                </a:lnTo>
                <a:lnTo>
                  <a:pt x="0" y="3775635"/>
                </a:lnTo>
                <a:close/>
              </a:path>
            </a:pathLst>
          </a:custGeom>
          <a:blipFill rotWithShape="1">
            <a:blip r:embed="rId7">
              <a:alphaModFix/>
            </a:blip>
            <a:stretch>
              <a:fillRect b="0" l="0" r="0" t="0"/>
            </a:stretch>
          </a:blipFill>
          <a:ln>
            <a:noFill/>
          </a:ln>
        </p:spPr>
      </p:sp>
      <p:sp>
        <p:nvSpPr>
          <p:cNvPr id="89" name="Google Shape;89;p13"/>
          <p:cNvSpPr/>
          <p:nvPr/>
        </p:nvSpPr>
        <p:spPr>
          <a:xfrm>
            <a:off x="9261241" y="-491665"/>
            <a:ext cx="6852348" cy="3040730"/>
          </a:xfrm>
          <a:custGeom>
            <a:rect b="b" l="l" r="r" t="t"/>
            <a:pathLst>
              <a:path extrusionOk="0" h="3040730" w="6852348">
                <a:moveTo>
                  <a:pt x="0" y="0"/>
                </a:moveTo>
                <a:lnTo>
                  <a:pt x="6852348" y="0"/>
                </a:lnTo>
                <a:lnTo>
                  <a:pt x="6852348" y="3040730"/>
                </a:lnTo>
                <a:lnTo>
                  <a:pt x="0" y="3040730"/>
                </a:lnTo>
                <a:lnTo>
                  <a:pt x="0" y="0"/>
                </a:lnTo>
                <a:close/>
              </a:path>
            </a:pathLst>
          </a:custGeom>
          <a:blipFill rotWithShape="1">
            <a:blip r:embed="rId8">
              <a:alphaModFix/>
            </a:blip>
            <a:stretch>
              <a:fillRect b="0" l="0" r="0" t="0"/>
            </a:stretch>
          </a:blipFill>
          <a:ln>
            <a:noFill/>
          </a:ln>
        </p:spPr>
      </p:sp>
      <p:sp>
        <p:nvSpPr>
          <p:cNvPr id="90" name="Google Shape;90;p13"/>
          <p:cNvSpPr/>
          <p:nvPr/>
        </p:nvSpPr>
        <p:spPr>
          <a:xfrm rot="-6469588">
            <a:off x="14956059" y="4000267"/>
            <a:ext cx="5105665" cy="1665723"/>
          </a:xfrm>
          <a:custGeom>
            <a:rect b="b" l="l" r="r" t="t"/>
            <a:pathLst>
              <a:path extrusionOk="0" h="1665723" w="5105665">
                <a:moveTo>
                  <a:pt x="0" y="0"/>
                </a:moveTo>
                <a:lnTo>
                  <a:pt x="5105665" y="0"/>
                </a:lnTo>
                <a:lnTo>
                  <a:pt x="5105665" y="1665723"/>
                </a:lnTo>
                <a:lnTo>
                  <a:pt x="0" y="1665723"/>
                </a:lnTo>
                <a:lnTo>
                  <a:pt x="0" y="0"/>
                </a:lnTo>
                <a:close/>
              </a:path>
            </a:pathLst>
          </a:custGeom>
          <a:blipFill rotWithShape="1">
            <a:blip r:embed="rId9">
              <a:alphaModFix/>
            </a:blip>
            <a:stretch>
              <a:fillRect b="0" l="0" r="0" t="0"/>
            </a:stretch>
          </a:blipFill>
          <a:ln>
            <a:noFill/>
          </a:ln>
        </p:spPr>
      </p:sp>
      <p:sp>
        <p:nvSpPr>
          <p:cNvPr id="91" name="Google Shape;91;p13"/>
          <p:cNvSpPr/>
          <p:nvPr/>
        </p:nvSpPr>
        <p:spPr>
          <a:xfrm>
            <a:off x="14648604" y="-491665"/>
            <a:ext cx="4434674" cy="3919143"/>
          </a:xfrm>
          <a:custGeom>
            <a:rect b="b" l="l" r="r" t="t"/>
            <a:pathLst>
              <a:path extrusionOk="0" h="3919143" w="4434674">
                <a:moveTo>
                  <a:pt x="0" y="0"/>
                </a:moveTo>
                <a:lnTo>
                  <a:pt x="4434674" y="0"/>
                </a:lnTo>
                <a:lnTo>
                  <a:pt x="4434674" y="3919143"/>
                </a:lnTo>
                <a:lnTo>
                  <a:pt x="0" y="3919143"/>
                </a:lnTo>
                <a:lnTo>
                  <a:pt x="0" y="0"/>
                </a:lnTo>
                <a:close/>
              </a:path>
            </a:pathLst>
          </a:custGeom>
          <a:blipFill rotWithShape="1">
            <a:blip r:embed="rId10">
              <a:alphaModFix/>
            </a:blip>
            <a:stretch>
              <a:fillRect b="0" l="0" r="0" t="0"/>
            </a:stretch>
          </a:blipFill>
          <a:ln>
            <a:noFill/>
          </a:ln>
        </p:spPr>
      </p:sp>
      <p:sp>
        <p:nvSpPr>
          <p:cNvPr id="92" name="Google Shape;92;p13"/>
          <p:cNvSpPr/>
          <p:nvPr/>
        </p:nvSpPr>
        <p:spPr>
          <a:xfrm>
            <a:off x="-791969" y="7173819"/>
            <a:ext cx="7048082" cy="5567985"/>
          </a:xfrm>
          <a:custGeom>
            <a:rect b="b" l="l" r="r" t="t"/>
            <a:pathLst>
              <a:path extrusionOk="0" h="5567985" w="7048082">
                <a:moveTo>
                  <a:pt x="0" y="0"/>
                </a:moveTo>
                <a:lnTo>
                  <a:pt x="7048083" y="0"/>
                </a:lnTo>
                <a:lnTo>
                  <a:pt x="7048083" y="5567985"/>
                </a:lnTo>
                <a:lnTo>
                  <a:pt x="0" y="5567985"/>
                </a:lnTo>
                <a:lnTo>
                  <a:pt x="0" y="0"/>
                </a:lnTo>
                <a:close/>
              </a:path>
            </a:pathLst>
          </a:custGeom>
          <a:blipFill rotWithShape="1">
            <a:blip r:embed="rId11">
              <a:alphaModFix/>
            </a:blip>
            <a:stretch>
              <a:fillRect b="0" l="0" r="0" t="0"/>
            </a:stretch>
          </a:blipFill>
          <a:ln>
            <a:noFill/>
          </a:ln>
        </p:spPr>
      </p:sp>
      <p:sp>
        <p:nvSpPr>
          <p:cNvPr id="93" name="Google Shape;93;p13"/>
          <p:cNvSpPr/>
          <p:nvPr/>
        </p:nvSpPr>
        <p:spPr>
          <a:xfrm rot="1100068">
            <a:off x="4726667" y="7872348"/>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2">
              <a:alphaModFix/>
            </a:blip>
            <a:stretch>
              <a:fillRect b="0" l="0" r="0" t="0"/>
            </a:stretch>
          </a:blipFill>
          <a:ln>
            <a:noFill/>
          </a:ln>
        </p:spPr>
      </p:sp>
      <p:sp>
        <p:nvSpPr>
          <p:cNvPr id="94" name="Google Shape;94;p13"/>
          <p:cNvSpPr/>
          <p:nvPr/>
        </p:nvSpPr>
        <p:spPr>
          <a:xfrm>
            <a:off x="14648604" y="7359974"/>
            <a:ext cx="1986765" cy="2229189"/>
          </a:xfrm>
          <a:custGeom>
            <a:rect b="b" l="l" r="r" t="t"/>
            <a:pathLst>
              <a:path extrusionOk="0" h="2229189" w="1986765">
                <a:moveTo>
                  <a:pt x="0" y="0"/>
                </a:moveTo>
                <a:lnTo>
                  <a:pt x="1986765" y="0"/>
                </a:lnTo>
                <a:lnTo>
                  <a:pt x="1986765" y="2229190"/>
                </a:lnTo>
                <a:lnTo>
                  <a:pt x="0" y="2229190"/>
                </a:lnTo>
                <a:lnTo>
                  <a:pt x="0" y="0"/>
                </a:lnTo>
                <a:close/>
              </a:path>
            </a:pathLst>
          </a:custGeom>
          <a:blipFill rotWithShape="1">
            <a:blip r:embed="rId13">
              <a:alphaModFix/>
            </a:blip>
            <a:stretch>
              <a:fillRect b="0" l="0" r="0" t="0"/>
            </a:stretch>
          </a:blipFill>
          <a:ln>
            <a:noFill/>
          </a:ln>
        </p:spPr>
      </p:sp>
      <p:sp>
        <p:nvSpPr>
          <p:cNvPr id="95" name="Google Shape;95;p13"/>
          <p:cNvSpPr/>
          <p:nvPr/>
        </p:nvSpPr>
        <p:spPr>
          <a:xfrm>
            <a:off x="1291176" y="480106"/>
            <a:ext cx="1996424" cy="2613976"/>
          </a:xfrm>
          <a:custGeom>
            <a:rect b="b" l="l" r="r" t="t"/>
            <a:pathLst>
              <a:path extrusionOk="0" h="2613976" w="1996424">
                <a:moveTo>
                  <a:pt x="0" y="0"/>
                </a:moveTo>
                <a:lnTo>
                  <a:pt x="1996425" y="0"/>
                </a:lnTo>
                <a:lnTo>
                  <a:pt x="1996425" y="2613977"/>
                </a:lnTo>
                <a:lnTo>
                  <a:pt x="0" y="2613977"/>
                </a:lnTo>
                <a:lnTo>
                  <a:pt x="0" y="0"/>
                </a:lnTo>
                <a:close/>
              </a:path>
            </a:pathLst>
          </a:custGeom>
          <a:blipFill rotWithShape="1">
            <a:blip r:embed="rId14">
              <a:alphaModFix/>
            </a:blip>
            <a:stretch>
              <a:fillRect b="0" l="0" r="0" t="0"/>
            </a:stretch>
          </a:blipFill>
          <a:ln>
            <a:noFill/>
          </a:ln>
        </p:spPr>
      </p:sp>
      <p:sp>
        <p:nvSpPr>
          <p:cNvPr id="96" name="Google Shape;96;p13"/>
          <p:cNvSpPr/>
          <p:nvPr/>
        </p:nvSpPr>
        <p:spPr>
          <a:xfrm rot="-2700000">
            <a:off x="978792" y="6713642"/>
            <a:ext cx="2621193" cy="2762786"/>
          </a:xfrm>
          <a:custGeom>
            <a:rect b="b" l="l" r="r" t="t"/>
            <a:pathLst>
              <a:path extrusionOk="0" h="2762786" w="2621193">
                <a:moveTo>
                  <a:pt x="0" y="0"/>
                </a:moveTo>
                <a:lnTo>
                  <a:pt x="2621193" y="0"/>
                </a:lnTo>
                <a:lnTo>
                  <a:pt x="2621193" y="2762786"/>
                </a:lnTo>
                <a:lnTo>
                  <a:pt x="0" y="2762786"/>
                </a:lnTo>
                <a:lnTo>
                  <a:pt x="0" y="0"/>
                </a:lnTo>
                <a:close/>
              </a:path>
            </a:pathLst>
          </a:custGeom>
          <a:blipFill rotWithShape="1">
            <a:blip r:embed="rId15">
              <a:alphaModFix/>
            </a:blip>
            <a:stretch>
              <a:fillRect b="0" l="0" r="0" t="0"/>
            </a:stretch>
          </a:blipFill>
          <a:ln>
            <a:noFill/>
          </a:ln>
        </p:spPr>
      </p:sp>
      <p:grpSp>
        <p:nvGrpSpPr>
          <p:cNvPr id="97" name="Google Shape;97;p13"/>
          <p:cNvGrpSpPr/>
          <p:nvPr/>
        </p:nvGrpSpPr>
        <p:grpSpPr>
          <a:xfrm>
            <a:off x="7034929" y="3212578"/>
            <a:ext cx="4452624" cy="1081274"/>
            <a:chOff x="0" y="-38100"/>
            <a:chExt cx="1172708" cy="284780"/>
          </a:xfrm>
        </p:grpSpPr>
        <p:sp>
          <p:nvSpPr>
            <p:cNvPr id="98" name="Google Shape;98;p13"/>
            <p:cNvSpPr/>
            <p:nvPr/>
          </p:nvSpPr>
          <p:spPr>
            <a:xfrm>
              <a:off x="0" y="0"/>
              <a:ext cx="1172707" cy="246680"/>
            </a:xfrm>
            <a:custGeom>
              <a:rect b="b" l="l" r="r" t="t"/>
              <a:pathLst>
                <a:path extrusionOk="0" h="246680" w="1172707">
                  <a:moveTo>
                    <a:pt x="0" y="0"/>
                  </a:moveTo>
                  <a:lnTo>
                    <a:pt x="1172707" y="0"/>
                  </a:lnTo>
                  <a:lnTo>
                    <a:pt x="1172707" y="246680"/>
                  </a:lnTo>
                  <a:lnTo>
                    <a:pt x="0" y="246680"/>
                  </a:lnTo>
                  <a:close/>
                </a:path>
              </a:pathLst>
            </a:custGeom>
            <a:solidFill>
              <a:srgbClr val="FBF2FF"/>
            </a:solidFill>
            <a:ln>
              <a:noFill/>
            </a:ln>
          </p:spPr>
        </p:sp>
        <p:sp>
          <p:nvSpPr>
            <p:cNvPr id="99" name="Google Shape;99;p13"/>
            <p:cNvSpPr txBox="1"/>
            <p:nvPr/>
          </p:nvSpPr>
          <p:spPr>
            <a:xfrm>
              <a:off x="0" y="-38100"/>
              <a:ext cx="1172708" cy="28478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3"/>
          <p:cNvGrpSpPr/>
          <p:nvPr/>
        </p:nvGrpSpPr>
        <p:grpSpPr>
          <a:xfrm>
            <a:off x="2018737" y="4149191"/>
            <a:ext cx="14250526" cy="2513567"/>
            <a:chOff x="0" y="-38100"/>
            <a:chExt cx="3753225" cy="662009"/>
          </a:xfrm>
        </p:grpSpPr>
        <p:sp>
          <p:nvSpPr>
            <p:cNvPr id="101" name="Google Shape;101;p13"/>
            <p:cNvSpPr/>
            <p:nvPr/>
          </p:nvSpPr>
          <p:spPr>
            <a:xfrm>
              <a:off x="0" y="0"/>
              <a:ext cx="3753225" cy="623909"/>
            </a:xfrm>
            <a:custGeom>
              <a:rect b="b" l="l" r="r" t="t"/>
              <a:pathLst>
                <a:path extrusionOk="0" h="623909" w="3753225">
                  <a:moveTo>
                    <a:pt x="0" y="0"/>
                  </a:moveTo>
                  <a:lnTo>
                    <a:pt x="3753225" y="0"/>
                  </a:lnTo>
                  <a:lnTo>
                    <a:pt x="3753225" y="623909"/>
                  </a:lnTo>
                  <a:lnTo>
                    <a:pt x="0" y="623909"/>
                  </a:lnTo>
                  <a:close/>
                </a:path>
              </a:pathLst>
            </a:custGeom>
            <a:solidFill>
              <a:srgbClr val="A4415A"/>
            </a:solidFill>
            <a:ln>
              <a:noFill/>
            </a:ln>
          </p:spPr>
        </p:sp>
        <p:sp>
          <p:nvSpPr>
            <p:cNvPr id="102" name="Google Shape;102;p13"/>
            <p:cNvSpPr txBox="1"/>
            <p:nvPr/>
          </p:nvSpPr>
          <p:spPr>
            <a:xfrm>
              <a:off x="0" y="-38100"/>
              <a:ext cx="3753225" cy="66200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3"/>
          <p:cNvSpPr txBox="1"/>
          <p:nvPr/>
        </p:nvSpPr>
        <p:spPr>
          <a:xfrm>
            <a:off x="2534192" y="4259283"/>
            <a:ext cx="13219500" cy="2343900"/>
          </a:xfrm>
          <a:prstGeom prst="rect">
            <a:avLst/>
          </a:prstGeom>
          <a:noFill/>
          <a:ln>
            <a:noFill/>
          </a:ln>
        </p:spPr>
        <p:txBody>
          <a:bodyPr anchorCtr="0" anchor="ctr" bIns="0" lIns="0" spcFirstLastPara="1" rIns="0" wrap="square" tIns="0">
            <a:noAutofit/>
          </a:bodyPr>
          <a:lstStyle/>
          <a:p>
            <a:pPr indent="0" lvl="0" marL="0" marR="0" rtl="0" algn="ctr">
              <a:lnSpc>
                <a:spcPct val="140005"/>
              </a:lnSpc>
              <a:spcBef>
                <a:spcPts val="0"/>
              </a:spcBef>
              <a:spcAft>
                <a:spcPts val="0"/>
              </a:spcAft>
              <a:buNone/>
            </a:pPr>
            <a:r>
              <a:rPr b="1" i="0" lang="en-US" sz="13663" u="none" cap="none" strike="noStrike">
                <a:solidFill>
                  <a:srgbClr val="FFFFFF"/>
                </a:solidFill>
                <a:latin typeface="Inter Black"/>
                <a:ea typeface="Inter Black"/>
                <a:cs typeface="Inter Black"/>
                <a:sym typeface="Inter Black"/>
              </a:rPr>
              <a:t>HOLI FESTIVAL</a:t>
            </a:r>
            <a:endParaRPr/>
          </a:p>
        </p:txBody>
      </p:sp>
      <p:sp>
        <p:nvSpPr>
          <p:cNvPr id="104" name="Google Shape;104;p13"/>
          <p:cNvSpPr txBox="1"/>
          <p:nvPr/>
        </p:nvSpPr>
        <p:spPr>
          <a:xfrm>
            <a:off x="7508737" y="3428998"/>
            <a:ext cx="3504900" cy="827400"/>
          </a:xfrm>
          <a:prstGeom prst="rect">
            <a:avLst/>
          </a:prstGeom>
          <a:noFill/>
          <a:ln>
            <a:noFill/>
          </a:ln>
        </p:spPr>
        <p:txBody>
          <a:bodyPr anchorCtr="0" anchor="ctr" bIns="0" lIns="0" spcFirstLastPara="1" rIns="0" wrap="square" tIns="0">
            <a:noAutofit/>
          </a:bodyPr>
          <a:lstStyle/>
          <a:p>
            <a:pPr indent="0" lvl="0" marL="0" marR="0" rtl="0" algn="ctr">
              <a:lnSpc>
                <a:spcPct val="139987"/>
              </a:lnSpc>
              <a:spcBef>
                <a:spcPts val="0"/>
              </a:spcBef>
              <a:spcAft>
                <a:spcPts val="0"/>
              </a:spcAft>
              <a:buNone/>
            </a:pPr>
            <a:r>
              <a:rPr b="1" i="0" lang="en-US" sz="4839" u="none" cap="none" strike="noStrike">
                <a:solidFill>
                  <a:srgbClr val="A4415A"/>
                </a:solidFill>
                <a:latin typeface="Inter"/>
                <a:ea typeface="Inter"/>
                <a:cs typeface="Inter"/>
                <a:sym typeface="Inter"/>
              </a:rPr>
              <a:t>ALL ABOUT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264" name="Shape 264"/>
        <p:cNvGrpSpPr/>
        <p:nvPr/>
      </p:nvGrpSpPr>
      <p:grpSpPr>
        <a:xfrm>
          <a:off x="0" y="0"/>
          <a:ext cx="0" cy="0"/>
          <a:chOff x="0" y="0"/>
          <a:chExt cx="0" cy="0"/>
        </a:xfrm>
      </p:grpSpPr>
      <p:sp>
        <p:nvSpPr>
          <p:cNvPr id="265" name="Google Shape;265;p22"/>
          <p:cNvSpPr/>
          <p:nvPr/>
        </p:nvSpPr>
        <p:spPr>
          <a:xfrm>
            <a:off x="8196951" y="129848"/>
            <a:ext cx="10296829" cy="3359340"/>
          </a:xfrm>
          <a:custGeom>
            <a:rect b="b" l="l" r="r" t="t"/>
            <a:pathLst>
              <a:path extrusionOk="0" h="3359340" w="10296829">
                <a:moveTo>
                  <a:pt x="0" y="0"/>
                </a:moveTo>
                <a:lnTo>
                  <a:pt x="10296828" y="0"/>
                </a:lnTo>
                <a:lnTo>
                  <a:pt x="10296828" y="3359340"/>
                </a:lnTo>
                <a:lnTo>
                  <a:pt x="0" y="3359340"/>
                </a:lnTo>
                <a:lnTo>
                  <a:pt x="0" y="0"/>
                </a:lnTo>
                <a:close/>
              </a:path>
            </a:pathLst>
          </a:custGeom>
          <a:blipFill rotWithShape="1">
            <a:blip r:embed="rId3">
              <a:alphaModFix/>
            </a:blip>
            <a:stretch>
              <a:fillRect b="0" l="0" r="0" t="0"/>
            </a:stretch>
          </a:blipFill>
          <a:ln>
            <a:noFill/>
          </a:ln>
        </p:spPr>
      </p:sp>
      <p:pic>
        <p:nvPicPr>
          <p:cNvPr id="266" name="Google Shape;266;p22"/>
          <p:cNvPicPr preferRelativeResize="0"/>
          <p:nvPr/>
        </p:nvPicPr>
        <p:blipFill rotWithShape="1">
          <a:blip r:embed="rId4">
            <a:alphaModFix/>
          </a:blip>
          <a:srcRect b="1836" l="0" r="0" t="1837"/>
          <a:stretch/>
        </p:blipFill>
        <p:spPr>
          <a:xfrm>
            <a:off x="6369288" y="2393813"/>
            <a:ext cx="12291614" cy="7893187"/>
          </a:xfrm>
          <a:prstGeom prst="rect">
            <a:avLst/>
          </a:prstGeom>
          <a:noFill/>
          <a:ln>
            <a:noFill/>
          </a:ln>
        </p:spPr>
      </p:pic>
      <p:pic>
        <p:nvPicPr>
          <p:cNvPr id="267" name="Google Shape;267;p22"/>
          <p:cNvPicPr preferRelativeResize="0"/>
          <p:nvPr/>
        </p:nvPicPr>
        <p:blipFill rotWithShape="1">
          <a:blip r:embed="rId5">
            <a:alphaModFix/>
          </a:blip>
          <a:srcRect b="0" l="10078" r="10077" t="0"/>
          <a:stretch/>
        </p:blipFill>
        <p:spPr>
          <a:xfrm>
            <a:off x="5480254" y="6867726"/>
            <a:ext cx="2862344" cy="2935168"/>
          </a:xfrm>
          <a:prstGeom prst="rect">
            <a:avLst/>
          </a:prstGeom>
          <a:noFill/>
          <a:ln>
            <a:noFill/>
          </a:ln>
        </p:spPr>
      </p:pic>
      <p:pic>
        <p:nvPicPr>
          <p:cNvPr id="268" name="Google Shape;268;p22"/>
          <p:cNvPicPr preferRelativeResize="0"/>
          <p:nvPr/>
        </p:nvPicPr>
        <p:blipFill rotWithShape="1">
          <a:blip r:embed="rId6">
            <a:alphaModFix/>
          </a:blip>
          <a:srcRect b="15817" l="0" r="0" t="15818"/>
          <a:stretch/>
        </p:blipFill>
        <p:spPr>
          <a:xfrm>
            <a:off x="9354429" y="6867726"/>
            <a:ext cx="2862344" cy="2935168"/>
          </a:xfrm>
          <a:prstGeom prst="rect">
            <a:avLst/>
          </a:prstGeom>
          <a:noFill/>
          <a:ln>
            <a:noFill/>
          </a:ln>
        </p:spPr>
      </p:pic>
      <p:sp>
        <p:nvSpPr>
          <p:cNvPr id="269" name="Google Shape;269;p22"/>
          <p:cNvSpPr txBox="1"/>
          <p:nvPr/>
        </p:nvSpPr>
        <p:spPr>
          <a:xfrm>
            <a:off x="1028700" y="1298438"/>
            <a:ext cx="4811435" cy="21907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A4415A"/>
                </a:solidFill>
                <a:latin typeface="Inter Black"/>
                <a:ea typeface="Inter Black"/>
                <a:cs typeface="Inter Black"/>
                <a:sym typeface="Inter Black"/>
              </a:rPr>
              <a:t>MUSIC &amp; DANCE</a:t>
            </a:r>
            <a:endParaRPr/>
          </a:p>
        </p:txBody>
      </p:sp>
      <p:sp>
        <p:nvSpPr>
          <p:cNvPr id="270" name="Google Shape;270;p22"/>
          <p:cNvSpPr txBox="1"/>
          <p:nvPr/>
        </p:nvSpPr>
        <p:spPr>
          <a:xfrm>
            <a:off x="1028700" y="3950356"/>
            <a:ext cx="36057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43283B"/>
                </a:solidFill>
                <a:latin typeface="Inter"/>
                <a:ea typeface="Inter"/>
                <a:cs typeface="Inter"/>
                <a:sym typeface="Inter"/>
              </a:rPr>
              <a:t>Lorem ipsum odor amet, consectetuer adipiscing elit. Arcu morbi inceptos justo mauris feugiat semper. Ullamcorper tempus mauris natoque rutrum dictumst ut nec. Laoreet finibus fusce vulputate facilisis dapibus curae vulputate aliquet. Duis sit cubilia torquent lacus tempor porta.</a:t>
            </a:r>
            <a:endParaRPr/>
          </a:p>
        </p:txBody>
      </p:sp>
      <p:pic>
        <p:nvPicPr>
          <p:cNvPr id="271" name="Google Shape;271;p22"/>
          <p:cNvPicPr preferRelativeResize="0"/>
          <p:nvPr/>
        </p:nvPicPr>
        <p:blipFill rotWithShape="1">
          <a:blip r:embed="rId7">
            <a:alphaModFix/>
          </a:blip>
          <a:srcRect b="0" l="8711" r="26275" t="0"/>
          <a:stretch/>
        </p:blipFill>
        <p:spPr>
          <a:xfrm>
            <a:off x="12624186" y="6867726"/>
            <a:ext cx="2862344" cy="29351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275" name="Shape 275"/>
        <p:cNvGrpSpPr/>
        <p:nvPr/>
      </p:nvGrpSpPr>
      <p:grpSpPr>
        <a:xfrm>
          <a:off x="0" y="0"/>
          <a:ext cx="0" cy="0"/>
          <a:chOff x="0" y="0"/>
          <a:chExt cx="0" cy="0"/>
        </a:xfrm>
      </p:grpSpPr>
      <p:sp>
        <p:nvSpPr>
          <p:cNvPr id="276" name="Google Shape;276;p23"/>
          <p:cNvSpPr/>
          <p:nvPr/>
        </p:nvSpPr>
        <p:spPr>
          <a:xfrm rot="-10043326">
            <a:off x="13489633" y="6924033"/>
            <a:ext cx="5373064" cy="4466359"/>
          </a:xfrm>
          <a:custGeom>
            <a:rect b="b" l="l" r="r" t="t"/>
            <a:pathLst>
              <a:path extrusionOk="0" h="4466359" w="5373064">
                <a:moveTo>
                  <a:pt x="0" y="0"/>
                </a:moveTo>
                <a:lnTo>
                  <a:pt x="5373063" y="0"/>
                </a:lnTo>
                <a:lnTo>
                  <a:pt x="5373063" y="4466359"/>
                </a:lnTo>
                <a:lnTo>
                  <a:pt x="0" y="4466359"/>
                </a:lnTo>
                <a:lnTo>
                  <a:pt x="0" y="0"/>
                </a:lnTo>
                <a:close/>
              </a:path>
            </a:pathLst>
          </a:custGeom>
          <a:blipFill rotWithShape="1">
            <a:blip r:embed="rId3">
              <a:alphaModFix/>
            </a:blip>
            <a:stretch>
              <a:fillRect b="0" l="0" r="0" t="0"/>
            </a:stretch>
          </a:blipFill>
          <a:ln>
            <a:noFill/>
          </a:ln>
        </p:spPr>
      </p:sp>
      <p:sp>
        <p:nvSpPr>
          <p:cNvPr id="277" name="Google Shape;277;p23"/>
          <p:cNvSpPr/>
          <p:nvPr/>
        </p:nvSpPr>
        <p:spPr>
          <a:xfrm rot="9554217">
            <a:off x="-1017406" y="-1919413"/>
            <a:ext cx="7328531" cy="5328132"/>
          </a:xfrm>
          <a:custGeom>
            <a:rect b="b" l="l" r="r" t="t"/>
            <a:pathLst>
              <a:path extrusionOk="0" h="5328132" w="7328531">
                <a:moveTo>
                  <a:pt x="0" y="0"/>
                </a:moveTo>
                <a:lnTo>
                  <a:pt x="7328531" y="0"/>
                </a:lnTo>
                <a:lnTo>
                  <a:pt x="7328531" y="5328132"/>
                </a:lnTo>
                <a:lnTo>
                  <a:pt x="0" y="5328132"/>
                </a:lnTo>
                <a:lnTo>
                  <a:pt x="0" y="0"/>
                </a:lnTo>
                <a:close/>
              </a:path>
            </a:pathLst>
          </a:custGeom>
          <a:blipFill rotWithShape="1">
            <a:blip r:embed="rId4">
              <a:alphaModFix/>
            </a:blip>
            <a:stretch>
              <a:fillRect b="-718" l="0" r="0" t="-718"/>
            </a:stretch>
          </a:blipFill>
          <a:ln>
            <a:noFill/>
          </a:ln>
        </p:spPr>
      </p:sp>
      <p:sp>
        <p:nvSpPr>
          <p:cNvPr id="278" name="Google Shape;278;p23"/>
          <p:cNvSpPr/>
          <p:nvPr/>
        </p:nvSpPr>
        <p:spPr>
          <a:xfrm flipH="1" rot="-9684142">
            <a:off x="5018350" y="-1000874"/>
            <a:ext cx="6187408" cy="3732532"/>
          </a:xfrm>
          <a:custGeom>
            <a:rect b="b" l="l" r="r" t="t"/>
            <a:pathLst>
              <a:path extrusionOk="0" h="3732532" w="6187408">
                <a:moveTo>
                  <a:pt x="0" y="3732532"/>
                </a:moveTo>
                <a:lnTo>
                  <a:pt x="6187409" y="3732532"/>
                </a:lnTo>
                <a:lnTo>
                  <a:pt x="6187409" y="0"/>
                </a:lnTo>
                <a:lnTo>
                  <a:pt x="0" y="0"/>
                </a:lnTo>
                <a:lnTo>
                  <a:pt x="0" y="3732532"/>
                </a:lnTo>
                <a:close/>
              </a:path>
            </a:pathLst>
          </a:custGeom>
          <a:blipFill rotWithShape="1">
            <a:blip r:embed="rId5">
              <a:alphaModFix/>
            </a:blip>
            <a:stretch>
              <a:fillRect b="-557" l="0" r="0" t="-558"/>
            </a:stretch>
          </a:blipFill>
          <a:ln>
            <a:noFill/>
          </a:ln>
        </p:spPr>
      </p:sp>
      <p:sp>
        <p:nvSpPr>
          <p:cNvPr id="279" name="Google Shape;279;p23"/>
          <p:cNvSpPr/>
          <p:nvPr/>
        </p:nvSpPr>
        <p:spPr>
          <a:xfrm>
            <a:off x="9234563" y="-522704"/>
            <a:ext cx="6837043" cy="3006016"/>
          </a:xfrm>
          <a:custGeom>
            <a:rect b="b" l="l" r="r" t="t"/>
            <a:pathLst>
              <a:path extrusionOk="0" h="3006016" w="6837043">
                <a:moveTo>
                  <a:pt x="0" y="0"/>
                </a:moveTo>
                <a:lnTo>
                  <a:pt x="6837043" y="0"/>
                </a:lnTo>
                <a:lnTo>
                  <a:pt x="6837043" y="3006016"/>
                </a:lnTo>
                <a:lnTo>
                  <a:pt x="0" y="3006016"/>
                </a:lnTo>
                <a:lnTo>
                  <a:pt x="0" y="0"/>
                </a:lnTo>
                <a:close/>
              </a:path>
            </a:pathLst>
          </a:custGeom>
          <a:blipFill rotWithShape="1">
            <a:blip r:embed="rId6">
              <a:alphaModFix/>
            </a:blip>
            <a:stretch>
              <a:fillRect b="-462" l="0" r="0" t="-463"/>
            </a:stretch>
          </a:blipFill>
          <a:ln>
            <a:noFill/>
          </a:ln>
        </p:spPr>
      </p:sp>
      <p:sp>
        <p:nvSpPr>
          <p:cNvPr id="280" name="Google Shape;280;p23"/>
          <p:cNvSpPr/>
          <p:nvPr/>
        </p:nvSpPr>
        <p:spPr>
          <a:xfrm>
            <a:off x="14860692" y="-522704"/>
            <a:ext cx="4424769" cy="3874401"/>
          </a:xfrm>
          <a:custGeom>
            <a:rect b="b" l="l" r="r" t="t"/>
            <a:pathLst>
              <a:path extrusionOk="0" h="3874401" w="4424769">
                <a:moveTo>
                  <a:pt x="0" y="0"/>
                </a:moveTo>
                <a:lnTo>
                  <a:pt x="4424769" y="0"/>
                </a:lnTo>
                <a:lnTo>
                  <a:pt x="4424769" y="3874401"/>
                </a:lnTo>
                <a:lnTo>
                  <a:pt x="0" y="3874401"/>
                </a:lnTo>
                <a:lnTo>
                  <a:pt x="0" y="0"/>
                </a:lnTo>
                <a:close/>
              </a:path>
            </a:pathLst>
          </a:custGeom>
          <a:blipFill rotWithShape="1">
            <a:blip r:embed="rId7">
              <a:alphaModFix/>
            </a:blip>
            <a:stretch>
              <a:fillRect b="-462" l="0" r="0" t="-463"/>
            </a:stretch>
          </a:blipFill>
          <a:ln>
            <a:noFill/>
          </a:ln>
        </p:spPr>
      </p:sp>
      <p:sp>
        <p:nvSpPr>
          <p:cNvPr id="281" name="Google Shape;281;p23"/>
          <p:cNvSpPr/>
          <p:nvPr/>
        </p:nvSpPr>
        <p:spPr>
          <a:xfrm rot="2700000">
            <a:off x="9663209" y="7193897"/>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8">
              <a:alphaModFix/>
            </a:blip>
            <a:stretch>
              <a:fillRect b="0" l="0" r="0" t="0"/>
            </a:stretch>
          </a:blipFill>
          <a:ln>
            <a:noFill/>
          </a:ln>
        </p:spPr>
      </p:sp>
      <p:sp>
        <p:nvSpPr>
          <p:cNvPr id="282" name="Google Shape;282;p23"/>
          <p:cNvSpPr/>
          <p:nvPr/>
        </p:nvSpPr>
        <p:spPr>
          <a:xfrm>
            <a:off x="-744219" y="7388691"/>
            <a:ext cx="7048082" cy="5567985"/>
          </a:xfrm>
          <a:custGeom>
            <a:rect b="b" l="l" r="r" t="t"/>
            <a:pathLst>
              <a:path extrusionOk="0" h="5567985" w="7048082">
                <a:moveTo>
                  <a:pt x="0" y="0"/>
                </a:moveTo>
                <a:lnTo>
                  <a:pt x="7048082" y="0"/>
                </a:lnTo>
                <a:lnTo>
                  <a:pt x="7048082" y="5567985"/>
                </a:lnTo>
                <a:lnTo>
                  <a:pt x="0" y="5567985"/>
                </a:lnTo>
                <a:lnTo>
                  <a:pt x="0" y="0"/>
                </a:lnTo>
                <a:close/>
              </a:path>
            </a:pathLst>
          </a:custGeom>
          <a:blipFill rotWithShape="1">
            <a:blip r:embed="rId9">
              <a:alphaModFix/>
            </a:blip>
            <a:stretch>
              <a:fillRect b="0" l="0" r="0" t="0"/>
            </a:stretch>
          </a:blipFill>
          <a:ln>
            <a:noFill/>
          </a:ln>
        </p:spPr>
      </p:sp>
      <p:sp>
        <p:nvSpPr>
          <p:cNvPr id="283" name="Google Shape;283;p23"/>
          <p:cNvSpPr/>
          <p:nvPr/>
        </p:nvSpPr>
        <p:spPr>
          <a:xfrm rot="1100068">
            <a:off x="4774416" y="8087220"/>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0">
              <a:alphaModFix/>
            </a:blip>
            <a:stretch>
              <a:fillRect b="0" l="0" r="0" t="0"/>
            </a:stretch>
          </a:blipFill>
          <a:ln>
            <a:noFill/>
          </a:ln>
        </p:spPr>
      </p:sp>
      <p:sp>
        <p:nvSpPr>
          <p:cNvPr id="284" name="Google Shape;284;p23"/>
          <p:cNvSpPr txBox="1"/>
          <p:nvPr/>
        </p:nvSpPr>
        <p:spPr>
          <a:xfrm>
            <a:off x="2777216" y="-1170831"/>
            <a:ext cx="11770664" cy="11361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6240" u="none" cap="none" strike="noStrike">
                <a:solidFill>
                  <a:srgbClr val="A4415A"/>
                </a:solidFill>
                <a:latin typeface="Inter Black"/>
                <a:ea typeface="Inter Black"/>
                <a:cs typeface="Inter Black"/>
                <a:sym typeface="Inter Black"/>
              </a:rPr>
              <a:t>05</a:t>
            </a:r>
            <a:endParaRPr/>
          </a:p>
        </p:txBody>
      </p:sp>
      <p:grpSp>
        <p:nvGrpSpPr>
          <p:cNvPr id="285" name="Google Shape;285;p23"/>
          <p:cNvGrpSpPr/>
          <p:nvPr/>
        </p:nvGrpSpPr>
        <p:grpSpPr>
          <a:xfrm>
            <a:off x="0" y="4479496"/>
            <a:ext cx="18288155" cy="2205241"/>
            <a:chOff x="0" y="-38100"/>
            <a:chExt cx="3623354" cy="436915"/>
          </a:xfrm>
        </p:grpSpPr>
        <p:sp>
          <p:nvSpPr>
            <p:cNvPr id="286" name="Google Shape;286;p23"/>
            <p:cNvSpPr/>
            <p:nvPr/>
          </p:nvSpPr>
          <p:spPr>
            <a:xfrm>
              <a:off x="0" y="0"/>
              <a:ext cx="3623354" cy="398815"/>
            </a:xfrm>
            <a:custGeom>
              <a:rect b="b" l="l" r="r" t="t"/>
              <a:pathLst>
                <a:path extrusionOk="0" h="398815" w="3623354">
                  <a:moveTo>
                    <a:pt x="0" y="0"/>
                  </a:moveTo>
                  <a:lnTo>
                    <a:pt x="3623354" y="0"/>
                  </a:lnTo>
                  <a:lnTo>
                    <a:pt x="3623354" y="398815"/>
                  </a:lnTo>
                  <a:lnTo>
                    <a:pt x="0" y="398815"/>
                  </a:lnTo>
                  <a:close/>
                </a:path>
              </a:pathLst>
            </a:custGeom>
            <a:gradFill>
              <a:gsLst>
                <a:gs pos="0">
                  <a:srgbClr val="FBF2FF"/>
                </a:gs>
                <a:gs pos="33333">
                  <a:srgbClr val="FFDCE6"/>
                </a:gs>
                <a:gs pos="66667">
                  <a:srgbClr val="D9DCFB"/>
                </a:gs>
                <a:gs pos="100000">
                  <a:srgbClr val="CCFFF8"/>
                </a:gs>
              </a:gsLst>
              <a:lin ang="0" scaled="0"/>
            </a:gradFill>
            <a:ln>
              <a:noFill/>
            </a:ln>
          </p:spPr>
        </p:sp>
        <p:sp>
          <p:nvSpPr>
            <p:cNvPr id="287" name="Google Shape;287;p23"/>
            <p:cNvSpPr txBox="1"/>
            <p:nvPr/>
          </p:nvSpPr>
          <p:spPr>
            <a:xfrm>
              <a:off x="0" y="-38100"/>
              <a:ext cx="3623354" cy="43691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3"/>
          <p:cNvSpPr txBox="1"/>
          <p:nvPr/>
        </p:nvSpPr>
        <p:spPr>
          <a:xfrm>
            <a:off x="4177850" y="5001013"/>
            <a:ext cx="89694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A4415A"/>
                </a:solidFill>
                <a:latin typeface="Inter Black"/>
                <a:ea typeface="Inter Black"/>
                <a:cs typeface="Inter Black"/>
                <a:sym typeface="Inter Black"/>
              </a:rPr>
              <a:t>CONCLUSION</a:t>
            </a:r>
            <a:endParaRPr/>
          </a:p>
        </p:txBody>
      </p:sp>
      <p:sp>
        <p:nvSpPr>
          <p:cNvPr id="289" name="Google Shape;289;p23"/>
          <p:cNvSpPr/>
          <p:nvPr/>
        </p:nvSpPr>
        <p:spPr>
          <a:xfrm rot="-4882125">
            <a:off x="-2524281" y="3309041"/>
            <a:ext cx="5150476" cy="4738438"/>
          </a:xfrm>
          <a:custGeom>
            <a:rect b="b" l="l" r="r" t="t"/>
            <a:pathLst>
              <a:path extrusionOk="0" h="4738438" w="5150476">
                <a:moveTo>
                  <a:pt x="0" y="0"/>
                </a:moveTo>
                <a:lnTo>
                  <a:pt x="5150477" y="0"/>
                </a:lnTo>
                <a:lnTo>
                  <a:pt x="5150477" y="4738438"/>
                </a:lnTo>
                <a:lnTo>
                  <a:pt x="0" y="4738438"/>
                </a:lnTo>
                <a:lnTo>
                  <a:pt x="0" y="0"/>
                </a:lnTo>
                <a:close/>
              </a:path>
            </a:pathLst>
          </a:custGeom>
          <a:blipFill rotWithShape="1">
            <a:blip r:embed="rId11">
              <a:alphaModFix/>
            </a:blip>
            <a:stretch>
              <a:fillRect b="0" l="0" r="0" t="0"/>
            </a:stretch>
          </a:blipFill>
          <a:ln>
            <a:noFill/>
          </a:ln>
        </p:spPr>
      </p:sp>
      <p:sp>
        <p:nvSpPr>
          <p:cNvPr id="290" name="Google Shape;290;p23"/>
          <p:cNvSpPr/>
          <p:nvPr/>
        </p:nvSpPr>
        <p:spPr>
          <a:xfrm rot="-5076007">
            <a:off x="14215623" y="4311700"/>
            <a:ext cx="6311493" cy="2059125"/>
          </a:xfrm>
          <a:custGeom>
            <a:rect b="b" l="l" r="r" t="t"/>
            <a:pathLst>
              <a:path extrusionOk="0" h="2059125" w="6311493">
                <a:moveTo>
                  <a:pt x="0" y="0"/>
                </a:moveTo>
                <a:lnTo>
                  <a:pt x="6311493" y="0"/>
                </a:lnTo>
                <a:lnTo>
                  <a:pt x="6311493" y="2059125"/>
                </a:lnTo>
                <a:lnTo>
                  <a:pt x="0" y="205912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294" name="Shape 294"/>
        <p:cNvGrpSpPr/>
        <p:nvPr/>
      </p:nvGrpSpPr>
      <p:grpSpPr>
        <a:xfrm>
          <a:off x="0" y="0"/>
          <a:ext cx="0" cy="0"/>
          <a:chOff x="0" y="0"/>
          <a:chExt cx="0" cy="0"/>
        </a:xfrm>
      </p:grpSpPr>
      <p:sp>
        <p:nvSpPr>
          <p:cNvPr id="295" name="Google Shape;295;p24"/>
          <p:cNvSpPr/>
          <p:nvPr/>
        </p:nvSpPr>
        <p:spPr>
          <a:xfrm flipH="1" rot="-10057377">
            <a:off x="-1109639" y="-1879730"/>
            <a:ext cx="20507279" cy="12509440"/>
          </a:xfrm>
          <a:custGeom>
            <a:rect b="b" l="l" r="r" t="t"/>
            <a:pathLst>
              <a:path extrusionOk="0" h="12509440" w="20507279">
                <a:moveTo>
                  <a:pt x="0" y="12509440"/>
                </a:moveTo>
                <a:lnTo>
                  <a:pt x="20507278" y="12509440"/>
                </a:lnTo>
                <a:lnTo>
                  <a:pt x="20507278" y="0"/>
                </a:lnTo>
                <a:lnTo>
                  <a:pt x="0" y="0"/>
                </a:lnTo>
                <a:lnTo>
                  <a:pt x="0" y="12509440"/>
                </a:lnTo>
                <a:close/>
              </a:path>
            </a:pathLst>
          </a:custGeom>
          <a:blipFill rotWithShape="1">
            <a:blip r:embed="rId3">
              <a:alphaModFix amt="55000"/>
            </a:blip>
            <a:stretch>
              <a:fillRect b="0" l="0" r="0" t="0"/>
            </a:stretch>
          </a:blipFill>
          <a:ln>
            <a:noFill/>
          </a:ln>
        </p:spPr>
      </p:sp>
      <p:sp>
        <p:nvSpPr>
          <p:cNvPr id="296" name="Google Shape;296;p24"/>
          <p:cNvSpPr txBox="1"/>
          <p:nvPr/>
        </p:nvSpPr>
        <p:spPr>
          <a:xfrm>
            <a:off x="4272825" y="7096000"/>
            <a:ext cx="97422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A4415A"/>
                </a:solidFill>
                <a:latin typeface="Inter Black"/>
                <a:ea typeface="Inter Black"/>
                <a:cs typeface="Inter Black"/>
                <a:sym typeface="Inter Black"/>
              </a:rPr>
              <a:t>CONCLUSION</a:t>
            </a:r>
            <a:endParaRPr/>
          </a:p>
        </p:txBody>
      </p:sp>
      <p:sp>
        <p:nvSpPr>
          <p:cNvPr id="297" name="Google Shape;297;p24"/>
          <p:cNvSpPr txBox="1"/>
          <p:nvPr/>
        </p:nvSpPr>
        <p:spPr>
          <a:xfrm>
            <a:off x="2528786" y="8642008"/>
            <a:ext cx="132303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43283B"/>
                </a:solidFill>
                <a:latin typeface="Inter"/>
                <a:ea typeface="Inter"/>
                <a:cs typeface="Inter"/>
                <a:sym typeface="Inter"/>
              </a:rPr>
              <a:t>Lorem ipsum odor amet, consectetuer adipiscing elit. Arcu morbi inceptos justo mauris feugiat semper. Ullamcorper tempus mauris natoque rutrum dictumst ut nec. Laoreet finibus fusce vulputate facilisis dapibus curae vulputate aliquet. Duis sit cubilia torquent lacus tempor porta.</a:t>
            </a:r>
            <a:endParaRPr/>
          </a:p>
        </p:txBody>
      </p:sp>
      <p:pic>
        <p:nvPicPr>
          <p:cNvPr id="298" name="Google Shape;298;p24"/>
          <p:cNvPicPr preferRelativeResize="0"/>
          <p:nvPr/>
        </p:nvPicPr>
        <p:blipFill rotWithShape="1">
          <a:blip r:embed="rId4">
            <a:alphaModFix/>
          </a:blip>
          <a:srcRect b="3634" l="0" r="0" t="3633"/>
          <a:stretch/>
        </p:blipFill>
        <p:spPr>
          <a:xfrm>
            <a:off x="269105" y="2129146"/>
            <a:ext cx="5562467" cy="3438788"/>
          </a:xfrm>
          <a:prstGeom prst="rect">
            <a:avLst/>
          </a:prstGeom>
          <a:noFill/>
          <a:ln>
            <a:noFill/>
          </a:ln>
        </p:spPr>
      </p:pic>
      <p:pic>
        <p:nvPicPr>
          <p:cNvPr id="299" name="Google Shape;299;p24"/>
          <p:cNvPicPr preferRelativeResize="0"/>
          <p:nvPr/>
        </p:nvPicPr>
        <p:blipFill rotWithShape="1">
          <a:blip r:embed="rId5">
            <a:alphaModFix/>
          </a:blip>
          <a:srcRect b="0" l="4472" r="4471" t="0"/>
          <a:stretch/>
        </p:blipFill>
        <p:spPr>
          <a:xfrm>
            <a:off x="12456428" y="2129146"/>
            <a:ext cx="5562467" cy="3438788"/>
          </a:xfrm>
          <a:prstGeom prst="rect">
            <a:avLst/>
          </a:prstGeom>
          <a:noFill/>
          <a:ln>
            <a:noFill/>
          </a:ln>
        </p:spPr>
      </p:pic>
      <p:pic>
        <p:nvPicPr>
          <p:cNvPr id="300" name="Google Shape;300;p24"/>
          <p:cNvPicPr preferRelativeResize="0"/>
          <p:nvPr/>
        </p:nvPicPr>
        <p:blipFill rotWithShape="1">
          <a:blip r:embed="rId6">
            <a:alphaModFix/>
          </a:blip>
          <a:srcRect b="3634" l="0" r="0" t="3633"/>
          <a:stretch/>
        </p:blipFill>
        <p:spPr>
          <a:xfrm>
            <a:off x="4582723" y="1028700"/>
            <a:ext cx="9122554" cy="56396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841" l="-11109" r="0" t="-15841"/>
            </a:stretch>
          </a:blipFill>
          <a:ln>
            <a:noFill/>
          </a:ln>
        </p:spPr>
      </p:sp>
      <p:sp>
        <p:nvSpPr>
          <p:cNvPr id="306" name="Google Shape;306;p25"/>
          <p:cNvSpPr txBox="1"/>
          <p:nvPr/>
        </p:nvSpPr>
        <p:spPr>
          <a:xfrm>
            <a:off x="597250" y="3011425"/>
            <a:ext cx="17093400" cy="24801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6113" u="none" cap="none" strike="noStrike">
                <a:solidFill>
                  <a:srgbClr val="FFFFFF"/>
                </a:solidFill>
                <a:latin typeface="Inter Black"/>
                <a:ea typeface="Inter Black"/>
                <a:cs typeface="Inter Black"/>
                <a:sym typeface="Inter Black"/>
              </a:rPr>
              <a:t>HAPPY HOLI!</a:t>
            </a:r>
            <a:endParaRPr/>
          </a:p>
        </p:txBody>
      </p:sp>
      <p:sp>
        <p:nvSpPr>
          <p:cNvPr id="307" name="Google Shape;307;p25"/>
          <p:cNvSpPr txBox="1"/>
          <p:nvPr/>
        </p:nvSpPr>
        <p:spPr>
          <a:xfrm>
            <a:off x="5085043" y="5629107"/>
            <a:ext cx="8117913" cy="134167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7926" u="none" cap="none" strike="noStrike">
                <a:solidFill>
                  <a:srgbClr val="FFFFFF"/>
                </a:solidFill>
                <a:latin typeface="Inter"/>
                <a:ea typeface="Inter"/>
                <a:cs typeface="Inter"/>
                <a:sym typeface="Inter"/>
              </a:rPr>
              <a:t>MARCH 14, 2025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311" name="Shape 311"/>
        <p:cNvGrpSpPr/>
        <p:nvPr/>
      </p:nvGrpSpPr>
      <p:grpSpPr>
        <a:xfrm>
          <a:off x="0" y="0"/>
          <a:ext cx="0" cy="0"/>
          <a:chOff x="0" y="0"/>
          <a:chExt cx="0" cy="0"/>
        </a:xfrm>
      </p:grpSpPr>
      <p:grpSp>
        <p:nvGrpSpPr>
          <p:cNvPr id="312" name="Google Shape;312;p26"/>
          <p:cNvGrpSpPr/>
          <p:nvPr/>
        </p:nvGrpSpPr>
        <p:grpSpPr>
          <a:xfrm>
            <a:off x="714865" y="2228207"/>
            <a:ext cx="5097641" cy="7472652"/>
            <a:chOff x="0" y="-19050"/>
            <a:chExt cx="1342589" cy="1968106"/>
          </a:xfrm>
        </p:grpSpPr>
        <p:sp>
          <p:nvSpPr>
            <p:cNvPr id="313" name="Google Shape;313;p26"/>
            <p:cNvSpPr/>
            <p:nvPr/>
          </p:nvSpPr>
          <p:spPr>
            <a:xfrm>
              <a:off x="0" y="0"/>
              <a:ext cx="1342589" cy="1949056"/>
            </a:xfrm>
            <a:custGeom>
              <a:rect b="b" l="l" r="r" t="t"/>
              <a:pathLst>
                <a:path extrusionOk="0" h="1949056" w="1342589">
                  <a:moveTo>
                    <a:pt x="30375" y="0"/>
                  </a:moveTo>
                  <a:lnTo>
                    <a:pt x="1312214" y="0"/>
                  </a:lnTo>
                  <a:cubicBezTo>
                    <a:pt x="1320270" y="0"/>
                    <a:pt x="1327996" y="3200"/>
                    <a:pt x="1333692" y="8896"/>
                  </a:cubicBezTo>
                  <a:cubicBezTo>
                    <a:pt x="1339388" y="14593"/>
                    <a:pt x="1342589" y="22319"/>
                    <a:pt x="1342589" y="30375"/>
                  </a:cubicBezTo>
                  <a:lnTo>
                    <a:pt x="1342589" y="1918682"/>
                  </a:lnTo>
                  <a:cubicBezTo>
                    <a:pt x="1342589" y="1935457"/>
                    <a:pt x="1328989" y="1949056"/>
                    <a:pt x="1312214" y="1949056"/>
                  </a:cubicBezTo>
                  <a:lnTo>
                    <a:pt x="30375" y="1949056"/>
                  </a:lnTo>
                  <a:cubicBezTo>
                    <a:pt x="22319" y="1949056"/>
                    <a:pt x="14593" y="1945856"/>
                    <a:pt x="8896" y="1940159"/>
                  </a:cubicBezTo>
                  <a:cubicBezTo>
                    <a:pt x="3200" y="1934463"/>
                    <a:pt x="0" y="1926737"/>
                    <a:pt x="0" y="1918682"/>
                  </a:cubicBezTo>
                  <a:lnTo>
                    <a:pt x="0" y="30375"/>
                  </a:lnTo>
                  <a:cubicBezTo>
                    <a:pt x="0" y="13599"/>
                    <a:pt x="13599" y="0"/>
                    <a:pt x="303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26"/>
          <p:cNvGrpSpPr/>
          <p:nvPr/>
        </p:nvGrpSpPr>
        <p:grpSpPr>
          <a:xfrm>
            <a:off x="6060156" y="2228207"/>
            <a:ext cx="11512980" cy="7472652"/>
            <a:chOff x="0" y="-19050"/>
            <a:chExt cx="3032225" cy="1968106"/>
          </a:xfrm>
        </p:grpSpPr>
        <p:sp>
          <p:nvSpPr>
            <p:cNvPr id="316" name="Google Shape;316;p26"/>
            <p:cNvSpPr/>
            <p:nvPr/>
          </p:nvSpPr>
          <p:spPr>
            <a:xfrm>
              <a:off x="0" y="0"/>
              <a:ext cx="3032225" cy="1949056"/>
            </a:xfrm>
            <a:custGeom>
              <a:rect b="b" l="l" r="r" t="t"/>
              <a:pathLst>
                <a:path extrusionOk="0" h="1949056" w="3032225">
                  <a:moveTo>
                    <a:pt x="13449" y="0"/>
                  </a:moveTo>
                  <a:lnTo>
                    <a:pt x="3018776" y="0"/>
                  </a:lnTo>
                  <a:cubicBezTo>
                    <a:pt x="3022343" y="0"/>
                    <a:pt x="3025764" y="1417"/>
                    <a:pt x="3028286" y="3939"/>
                  </a:cubicBezTo>
                  <a:cubicBezTo>
                    <a:pt x="3030808" y="6461"/>
                    <a:pt x="3032225" y="9882"/>
                    <a:pt x="3032225" y="13449"/>
                  </a:cubicBezTo>
                  <a:lnTo>
                    <a:pt x="3032225" y="1935607"/>
                  </a:lnTo>
                  <a:cubicBezTo>
                    <a:pt x="3032225" y="1939174"/>
                    <a:pt x="3030808" y="1942595"/>
                    <a:pt x="3028286" y="1945117"/>
                  </a:cubicBezTo>
                  <a:cubicBezTo>
                    <a:pt x="3025764" y="1947639"/>
                    <a:pt x="3022343" y="1949056"/>
                    <a:pt x="3018776" y="1949056"/>
                  </a:cubicBezTo>
                  <a:lnTo>
                    <a:pt x="13449" y="1949056"/>
                  </a:lnTo>
                  <a:cubicBezTo>
                    <a:pt x="9882" y="1949056"/>
                    <a:pt x="6461" y="1947639"/>
                    <a:pt x="3939" y="1945117"/>
                  </a:cubicBezTo>
                  <a:cubicBezTo>
                    <a:pt x="1417" y="1942595"/>
                    <a:pt x="0" y="1939174"/>
                    <a:pt x="0" y="1935607"/>
                  </a:cubicBezTo>
                  <a:lnTo>
                    <a:pt x="0" y="13449"/>
                  </a:lnTo>
                  <a:cubicBezTo>
                    <a:pt x="0" y="9882"/>
                    <a:pt x="1417" y="6461"/>
                    <a:pt x="3939" y="3939"/>
                  </a:cubicBezTo>
                  <a:cubicBezTo>
                    <a:pt x="6461" y="1417"/>
                    <a:pt x="9882" y="0"/>
                    <a:pt x="13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6"/>
          <p:cNvGrpSpPr/>
          <p:nvPr/>
        </p:nvGrpSpPr>
        <p:grpSpPr>
          <a:xfrm>
            <a:off x="1104558" y="2712744"/>
            <a:ext cx="4318255" cy="647237"/>
            <a:chOff x="0" y="0"/>
            <a:chExt cx="1137318" cy="170466"/>
          </a:xfrm>
        </p:grpSpPr>
        <p:sp>
          <p:nvSpPr>
            <p:cNvPr id="319" name="Google Shape;319;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A44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6"/>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rial"/>
                  <a:ea typeface="Arial"/>
                  <a:cs typeface="Arial"/>
                  <a:sym typeface="Arial"/>
                </a:rPr>
                <a:t>Fonts</a:t>
              </a:r>
              <a:endParaRPr/>
            </a:p>
          </p:txBody>
        </p:sp>
      </p:grpSp>
      <p:grpSp>
        <p:nvGrpSpPr>
          <p:cNvPr id="321" name="Google Shape;321;p26"/>
          <p:cNvGrpSpPr/>
          <p:nvPr/>
        </p:nvGrpSpPr>
        <p:grpSpPr>
          <a:xfrm>
            <a:off x="9623087" y="2712744"/>
            <a:ext cx="4368067" cy="647237"/>
            <a:chOff x="0" y="0"/>
            <a:chExt cx="1150437" cy="170466"/>
          </a:xfrm>
        </p:grpSpPr>
        <p:sp>
          <p:nvSpPr>
            <p:cNvPr id="322" name="Google Shape;322;p26"/>
            <p:cNvSpPr/>
            <p:nvPr/>
          </p:nvSpPr>
          <p:spPr>
            <a:xfrm>
              <a:off x="0" y="0"/>
              <a:ext cx="1150437" cy="170466"/>
            </a:xfrm>
            <a:custGeom>
              <a:rect b="b" l="l" r="r" t="t"/>
              <a:pathLst>
                <a:path extrusionOk="0" h="170466" w="1150437">
                  <a:moveTo>
                    <a:pt x="35448" y="0"/>
                  </a:moveTo>
                  <a:lnTo>
                    <a:pt x="1114989" y="0"/>
                  </a:lnTo>
                  <a:cubicBezTo>
                    <a:pt x="1124391" y="0"/>
                    <a:pt x="1133407" y="3735"/>
                    <a:pt x="1140055" y="10382"/>
                  </a:cubicBezTo>
                  <a:cubicBezTo>
                    <a:pt x="1146703" y="17030"/>
                    <a:pt x="1150437" y="26046"/>
                    <a:pt x="1150437" y="35448"/>
                  </a:cubicBezTo>
                  <a:lnTo>
                    <a:pt x="1150437" y="135018"/>
                  </a:lnTo>
                  <a:cubicBezTo>
                    <a:pt x="1150437" y="144419"/>
                    <a:pt x="1146703" y="153436"/>
                    <a:pt x="1140055" y="160083"/>
                  </a:cubicBezTo>
                  <a:cubicBezTo>
                    <a:pt x="1133407" y="166731"/>
                    <a:pt x="1124391" y="170466"/>
                    <a:pt x="1114989" y="170466"/>
                  </a:cubicBezTo>
                  <a:lnTo>
                    <a:pt x="35448" y="170466"/>
                  </a:lnTo>
                  <a:cubicBezTo>
                    <a:pt x="26046" y="170466"/>
                    <a:pt x="17030" y="166731"/>
                    <a:pt x="10382" y="160083"/>
                  </a:cubicBezTo>
                  <a:cubicBezTo>
                    <a:pt x="3735" y="153436"/>
                    <a:pt x="0" y="144419"/>
                    <a:pt x="0" y="135018"/>
                  </a:cubicBezTo>
                  <a:lnTo>
                    <a:pt x="0" y="35448"/>
                  </a:lnTo>
                  <a:cubicBezTo>
                    <a:pt x="0" y="26046"/>
                    <a:pt x="3735" y="17030"/>
                    <a:pt x="10382" y="10382"/>
                  </a:cubicBezTo>
                  <a:cubicBezTo>
                    <a:pt x="17030" y="3735"/>
                    <a:pt x="26046" y="0"/>
                    <a:pt x="35448" y="0"/>
                  </a:cubicBezTo>
                  <a:close/>
                </a:path>
              </a:pathLst>
            </a:custGeom>
            <a:solidFill>
              <a:srgbClr val="A44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6"/>
            <p:cNvSpPr txBox="1"/>
            <p:nvPr/>
          </p:nvSpPr>
          <p:spPr>
            <a:xfrm>
              <a:off x="0" y="0"/>
              <a:ext cx="1150437"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rial"/>
                  <a:ea typeface="Arial"/>
                  <a:cs typeface="Arial"/>
                  <a:sym typeface="Arial"/>
                </a:rPr>
                <a:t>Design Elements / Icons</a:t>
              </a:r>
              <a:endParaRPr/>
            </a:p>
          </p:txBody>
        </p:sp>
      </p:grpSp>
      <p:grpSp>
        <p:nvGrpSpPr>
          <p:cNvPr id="324" name="Google Shape;324;p26"/>
          <p:cNvGrpSpPr/>
          <p:nvPr/>
        </p:nvGrpSpPr>
        <p:grpSpPr>
          <a:xfrm>
            <a:off x="1104558" y="7347143"/>
            <a:ext cx="4318255" cy="647237"/>
            <a:chOff x="0" y="0"/>
            <a:chExt cx="1137318" cy="170466"/>
          </a:xfrm>
        </p:grpSpPr>
        <p:sp>
          <p:nvSpPr>
            <p:cNvPr id="325" name="Google Shape;325;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A44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rial"/>
                  <a:ea typeface="Arial"/>
                  <a:cs typeface="Arial"/>
                  <a:sym typeface="Arial"/>
                </a:rPr>
                <a:t>Colors</a:t>
              </a:r>
              <a:endParaRPr/>
            </a:p>
          </p:txBody>
        </p:sp>
      </p:grpSp>
      <p:grpSp>
        <p:nvGrpSpPr>
          <p:cNvPr id="327" name="Google Shape;327;p26"/>
          <p:cNvGrpSpPr/>
          <p:nvPr/>
        </p:nvGrpSpPr>
        <p:grpSpPr>
          <a:xfrm>
            <a:off x="2065955" y="8299180"/>
            <a:ext cx="690233" cy="690233"/>
            <a:chOff x="0" y="0"/>
            <a:chExt cx="812800" cy="812800"/>
          </a:xfrm>
        </p:grpSpPr>
        <p:sp>
          <p:nvSpPr>
            <p:cNvPr id="328" name="Google Shape;32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283B"/>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26"/>
          <p:cNvSpPr txBox="1"/>
          <p:nvPr/>
        </p:nvSpPr>
        <p:spPr>
          <a:xfrm>
            <a:off x="1173043" y="3683903"/>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31" name="Google Shape;331;p26"/>
          <p:cNvSpPr txBox="1"/>
          <p:nvPr/>
        </p:nvSpPr>
        <p:spPr>
          <a:xfrm>
            <a:off x="1116102" y="6773539"/>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32" name="Google Shape;332;p26"/>
          <p:cNvSpPr txBox="1"/>
          <p:nvPr/>
        </p:nvSpPr>
        <p:spPr>
          <a:xfrm>
            <a:off x="1688417" y="5005735"/>
            <a:ext cx="3150536" cy="372534"/>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2697" u="none" cap="none" strike="noStrike">
                <a:solidFill>
                  <a:srgbClr val="000000"/>
                </a:solidFill>
                <a:latin typeface="Arial"/>
                <a:ea typeface="Arial"/>
                <a:cs typeface="Arial"/>
                <a:sym typeface="Arial"/>
              </a:rPr>
              <a:t>Inter</a:t>
            </a:r>
            <a:endParaRPr/>
          </a:p>
        </p:txBody>
      </p:sp>
      <p:sp>
        <p:nvSpPr>
          <p:cNvPr id="333" name="Google Shape;333;p26"/>
          <p:cNvSpPr txBox="1"/>
          <p:nvPr/>
        </p:nvSpPr>
        <p:spPr>
          <a:xfrm>
            <a:off x="1523971" y="6004102"/>
            <a:ext cx="3479429" cy="273922"/>
          </a:xfrm>
          <a:prstGeom prst="rect">
            <a:avLst/>
          </a:prstGeom>
          <a:noFill/>
          <a:ln>
            <a:noFill/>
          </a:ln>
        </p:spPr>
        <p:txBody>
          <a:bodyPr anchorCtr="0" anchor="t" bIns="0" lIns="0" spcFirstLastPara="1" rIns="0" wrap="square" tIns="0">
            <a:spAutoFit/>
          </a:bodyPr>
          <a:lstStyle/>
          <a:p>
            <a:pPr indent="0" lvl="0" marL="0" marR="0" rtl="0" algn="ctr">
              <a:lnSpc>
                <a:spcPct val="103004"/>
              </a:lnSpc>
              <a:spcBef>
                <a:spcPts val="0"/>
              </a:spcBef>
              <a:spcAft>
                <a:spcPts val="0"/>
              </a:spcAft>
              <a:buNone/>
            </a:pPr>
            <a:r>
              <a:rPr b="0" i="0" lang="en-US" sz="2097" u="none" cap="none" strike="noStrike">
                <a:solidFill>
                  <a:srgbClr val="000000"/>
                </a:solidFill>
                <a:latin typeface="Arial"/>
                <a:ea typeface="Arial"/>
                <a:cs typeface="Arial"/>
                <a:sym typeface="Arial"/>
              </a:rPr>
              <a:t>Inter</a:t>
            </a:r>
            <a:endParaRPr/>
          </a:p>
        </p:txBody>
      </p:sp>
      <p:sp>
        <p:nvSpPr>
          <p:cNvPr id="334" name="Google Shape;334;p26"/>
          <p:cNvSpPr txBox="1"/>
          <p:nvPr/>
        </p:nvSpPr>
        <p:spPr>
          <a:xfrm>
            <a:off x="2319155" y="4711675"/>
            <a:ext cx="1889061" cy="206010"/>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000000"/>
                </a:solidFill>
                <a:latin typeface="Arial"/>
                <a:ea typeface="Arial"/>
                <a:cs typeface="Arial"/>
                <a:sym typeface="Arial"/>
              </a:rPr>
              <a:t>TITLES:</a:t>
            </a:r>
            <a:endParaRPr/>
          </a:p>
        </p:txBody>
      </p:sp>
      <p:sp>
        <p:nvSpPr>
          <p:cNvPr id="335" name="Google Shape;335;p26"/>
          <p:cNvSpPr txBox="1"/>
          <p:nvPr/>
        </p:nvSpPr>
        <p:spPr>
          <a:xfrm>
            <a:off x="2319155" y="5712367"/>
            <a:ext cx="1889061" cy="206010"/>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000000"/>
                </a:solidFill>
                <a:latin typeface="Arial"/>
                <a:ea typeface="Arial"/>
                <a:cs typeface="Arial"/>
                <a:sym typeface="Arial"/>
              </a:rPr>
              <a:t>BODY TEXT:</a:t>
            </a:r>
            <a:endParaRPr/>
          </a:p>
        </p:txBody>
      </p:sp>
      <p:sp>
        <p:nvSpPr>
          <p:cNvPr id="336" name="Google Shape;336;p26"/>
          <p:cNvSpPr txBox="1"/>
          <p:nvPr/>
        </p:nvSpPr>
        <p:spPr>
          <a:xfrm>
            <a:off x="2065955" y="9236777"/>
            <a:ext cx="690233" cy="162574"/>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1" i="0" lang="en-US" sz="1141" u="none" cap="none" strike="noStrike">
                <a:solidFill>
                  <a:srgbClr val="000000"/>
                </a:solidFill>
                <a:latin typeface="Arial"/>
                <a:ea typeface="Arial"/>
                <a:cs typeface="Arial"/>
                <a:sym typeface="Arial"/>
              </a:rPr>
              <a:t>#43283B</a:t>
            </a:r>
            <a:endParaRPr/>
          </a:p>
        </p:txBody>
      </p:sp>
      <p:sp>
        <p:nvSpPr>
          <p:cNvPr id="337" name="Google Shape;337;p26"/>
          <p:cNvSpPr txBox="1"/>
          <p:nvPr/>
        </p:nvSpPr>
        <p:spPr>
          <a:xfrm>
            <a:off x="3800933" y="1719479"/>
            <a:ext cx="10686133" cy="314358"/>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43283B"/>
                </a:solidFill>
                <a:latin typeface="Arial"/>
                <a:ea typeface="Arial"/>
                <a:cs typeface="Arial"/>
                <a:sym typeface="Arial"/>
              </a:rPr>
              <a:t>Use these in your presentation. Delete or hide this page before presenting. </a:t>
            </a:r>
            <a:endParaRPr/>
          </a:p>
        </p:txBody>
      </p:sp>
      <p:sp>
        <p:nvSpPr>
          <p:cNvPr id="338" name="Google Shape;338;p26"/>
          <p:cNvSpPr txBox="1"/>
          <p:nvPr/>
        </p:nvSpPr>
        <p:spPr>
          <a:xfrm>
            <a:off x="5469973" y="709966"/>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A4415A"/>
                </a:solidFill>
                <a:latin typeface="Arial"/>
                <a:ea typeface="Arial"/>
                <a:cs typeface="Arial"/>
                <a:sym typeface="Arial"/>
              </a:rPr>
              <a:t>Resource Page</a:t>
            </a:r>
            <a:endParaRPr/>
          </a:p>
        </p:txBody>
      </p:sp>
      <p:grpSp>
        <p:nvGrpSpPr>
          <p:cNvPr id="339" name="Google Shape;339;p26"/>
          <p:cNvGrpSpPr/>
          <p:nvPr/>
        </p:nvGrpSpPr>
        <p:grpSpPr>
          <a:xfrm>
            <a:off x="2953199" y="8299180"/>
            <a:ext cx="690233" cy="690233"/>
            <a:chOff x="0" y="0"/>
            <a:chExt cx="812800" cy="812800"/>
          </a:xfrm>
        </p:grpSpPr>
        <p:sp>
          <p:nvSpPr>
            <p:cNvPr id="340" name="Google Shape;34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415A"/>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6"/>
          <p:cNvSpPr txBox="1"/>
          <p:nvPr/>
        </p:nvSpPr>
        <p:spPr>
          <a:xfrm>
            <a:off x="2953199" y="9236777"/>
            <a:ext cx="690233" cy="162574"/>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1" i="0" lang="en-US" sz="1141" u="none" cap="none" strike="noStrike">
                <a:solidFill>
                  <a:srgbClr val="000000"/>
                </a:solidFill>
                <a:latin typeface="Arial"/>
                <a:ea typeface="Arial"/>
                <a:cs typeface="Arial"/>
                <a:sym typeface="Arial"/>
              </a:rPr>
              <a:t>#A4415A</a:t>
            </a:r>
            <a:endParaRPr/>
          </a:p>
        </p:txBody>
      </p:sp>
      <p:grpSp>
        <p:nvGrpSpPr>
          <p:cNvPr id="343" name="Google Shape;343;p26"/>
          <p:cNvGrpSpPr/>
          <p:nvPr/>
        </p:nvGrpSpPr>
        <p:grpSpPr>
          <a:xfrm>
            <a:off x="3844081" y="8299180"/>
            <a:ext cx="690233" cy="690233"/>
            <a:chOff x="0" y="0"/>
            <a:chExt cx="812800" cy="812800"/>
          </a:xfrm>
        </p:grpSpPr>
        <p:sp>
          <p:nvSpPr>
            <p:cNvPr id="344" name="Google Shape;34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2FF"/>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6"/>
          <p:cNvSpPr txBox="1"/>
          <p:nvPr/>
        </p:nvSpPr>
        <p:spPr>
          <a:xfrm>
            <a:off x="3844081" y="9236777"/>
            <a:ext cx="690233" cy="162574"/>
          </a:xfrm>
          <a:prstGeom prst="rect">
            <a:avLst/>
          </a:prstGeom>
          <a:noFill/>
          <a:ln>
            <a:noFill/>
          </a:ln>
        </p:spPr>
        <p:txBody>
          <a:bodyPr anchorCtr="0" anchor="t" bIns="0" lIns="0" spcFirstLastPara="1" rIns="0" wrap="square" tIns="0">
            <a:spAutoFit/>
          </a:bodyPr>
          <a:lstStyle/>
          <a:p>
            <a:pPr indent="0" lvl="0" marL="0" marR="0" rtl="0" algn="ctr">
              <a:lnSpc>
                <a:spcPct val="119982"/>
              </a:lnSpc>
              <a:spcBef>
                <a:spcPts val="0"/>
              </a:spcBef>
              <a:spcAft>
                <a:spcPts val="0"/>
              </a:spcAft>
              <a:buNone/>
            </a:pPr>
            <a:r>
              <a:rPr b="1" i="0" lang="en-US" sz="1141" u="none" cap="none" strike="noStrike">
                <a:solidFill>
                  <a:srgbClr val="000000"/>
                </a:solidFill>
                <a:latin typeface="Arial"/>
                <a:ea typeface="Arial"/>
                <a:cs typeface="Arial"/>
                <a:sym typeface="Arial"/>
              </a:rPr>
              <a:t>#FBF2FF</a:t>
            </a:r>
            <a:endParaRPr/>
          </a:p>
        </p:txBody>
      </p:sp>
      <p:sp>
        <p:nvSpPr>
          <p:cNvPr id="347" name="Google Shape;347;p26"/>
          <p:cNvSpPr/>
          <p:nvPr/>
        </p:nvSpPr>
        <p:spPr>
          <a:xfrm rot="-1800820">
            <a:off x="14546546" y="4102872"/>
            <a:ext cx="2058480" cy="2169676"/>
          </a:xfrm>
          <a:custGeom>
            <a:rect b="b" l="l" r="r" t="t"/>
            <a:pathLst>
              <a:path extrusionOk="0" h="2169676" w="2058480">
                <a:moveTo>
                  <a:pt x="0" y="0"/>
                </a:moveTo>
                <a:lnTo>
                  <a:pt x="2058480" y="0"/>
                </a:lnTo>
                <a:lnTo>
                  <a:pt x="2058480" y="2169676"/>
                </a:lnTo>
                <a:lnTo>
                  <a:pt x="0" y="2169676"/>
                </a:lnTo>
                <a:lnTo>
                  <a:pt x="0" y="0"/>
                </a:lnTo>
                <a:close/>
              </a:path>
            </a:pathLst>
          </a:custGeom>
          <a:blipFill rotWithShape="1">
            <a:blip r:embed="rId3">
              <a:alphaModFix/>
            </a:blip>
            <a:stretch>
              <a:fillRect b="0" l="0" r="0" t="0"/>
            </a:stretch>
          </a:blipFill>
          <a:ln>
            <a:noFill/>
          </a:ln>
        </p:spPr>
      </p:sp>
      <p:sp>
        <p:nvSpPr>
          <p:cNvPr id="348" name="Google Shape;348;p26"/>
          <p:cNvSpPr/>
          <p:nvPr/>
        </p:nvSpPr>
        <p:spPr>
          <a:xfrm>
            <a:off x="6762782" y="7023221"/>
            <a:ext cx="1978490" cy="1459136"/>
          </a:xfrm>
          <a:custGeom>
            <a:rect b="b" l="l" r="r" t="t"/>
            <a:pathLst>
              <a:path extrusionOk="0" h="1459136" w="1978490">
                <a:moveTo>
                  <a:pt x="0" y="0"/>
                </a:moveTo>
                <a:lnTo>
                  <a:pt x="1978490" y="0"/>
                </a:lnTo>
                <a:lnTo>
                  <a:pt x="1978490" y="1459136"/>
                </a:lnTo>
                <a:lnTo>
                  <a:pt x="0" y="1459136"/>
                </a:lnTo>
                <a:lnTo>
                  <a:pt x="0" y="0"/>
                </a:lnTo>
                <a:close/>
              </a:path>
            </a:pathLst>
          </a:custGeom>
          <a:blipFill rotWithShape="1">
            <a:blip r:embed="rId4">
              <a:alphaModFix/>
            </a:blip>
            <a:stretch>
              <a:fillRect b="0" l="0" r="0" t="0"/>
            </a:stretch>
          </a:blipFill>
          <a:ln>
            <a:noFill/>
          </a:ln>
        </p:spPr>
      </p:sp>
      <p:sp>
        <p:nvSpPr>
          <p:cNvPr id="349" name="Google Shape;349;p26"/>
          <p:cNvSpPr/>
          <p:nvPr/>
        </p:nvSpPr>
        <p:spPr>
          <a:xfrm>
            <a:off x="11256669" y="6253725"/>
            <a:ext cx="1520004" cy="1263503"/>
          </a:xfrm>
          <a:custGeom>
            <a:rect b="b" l="l" r="r" t="t"/>
            <a:pathLst>
              <a:path extrusionOk="0" h="1263503" w="1520004">
                <a:moveTo>
                  <a:pt x="0" y="0"/>
                </a:moveTo>
                <a:lnTo>
                  <a:pt x="1520003" y="0"/>
                </a:lnTo>
                <a:lnTo>
                  <a:pt x="1520003" y="1263503"/>
                </a:lnTo>
                <a:lnTo>
                  <a:pt x="0" y="1263503"/>
                </a:lnTo>
                <a:lnTo>
                  <a:pt x="0" y="0"/>
                </a:lnTo>
                <a:close/>
              </a:path>
            </a:pathLst>
          </a:custGeom>
          <a:blipFill rotWithShape="1">
            <a:blip r:embed="rId5">
              <a:alphaModFix/>
            </a:blip>
            <a:stretch>
              <a:fillRect b="0" l="0" r="0" t="0"/>
            </a:stretch>
          </a:blipFill>
          <a:ln>
            <a:noFill/>
          </a:ln>
        </p:spPr>
      </p:sp>
      <p:sp>
        <p:nvSpPr>
          <p:cNvPr id="350" name="Google Shape;350;p26"/>
          <p:cNvSpPr/>
          <p:nvPr/>
        </p:nvSpPr>
        <p:spPr>
          <a:xfrm>
            <a:off x="8741272" y="7724574"/>
            <a:ext cx="1580951" cy="964380"/>
          </a:xfrm>
          <a:custGeom>
            <a:rect b="b" l="l" r="r" t="t"/>
            <a:pathLst>
              <a:path extrusionOk="0" h="964380" w="1580951">
                <a:moveTo>
                  <a:pt x="0" y="0"/>
                </a:moveTo>
                <a:lnTo>
                  <a:pt x="1580952" y="0"/>
                </a:lnTo>
                <a:lnTo>
                  <a:pt x="1580952" y="964380"/>
                </a:lnTo>
                <a:lnTo>
                  <a:pt x="0" y="964380"/>
                </a:lnTo>
                <a:lnTo>
                  <a:pt x="0" y="0"/>
                </a:lnTo>
                <a:close/>
              </a:path>
            </a:pathLst>
          </a:custGeom>
          <a:blipFill rotWithShape="1">
            <a:blip r:embed="rId6">
              <a:alphaModFix/>
            </a:blip>
            <a:stretch>
              <a:fillRect b="0" l="0" r="0" t="0"/>
            </a:stretch>
          </a:blipFill>
          <a:ln>
            <a:noFill/>
          </a:ln>
        </p:spPr>
      </p:sp>
      <p:sp>
        <p:nvSpPr>
          <p:cNvPr id="351" name="Google Shape;351;p26"/>
          <p:cNvSpPr/>
          <p:nvPr/>
        </p:nvSpPr>
        <p:spPr>
          <a:xfrm>
            <a:off x="7130231" y="5683792"/>
            <a:ext cx="1799581" cy="798564"/>
          </a:xfrm>
          <a:custGeom>
            <a:rect b="b" l="l" r="r" t="t"/>
            <a:pathLst>
              <a:path extrusionOk="0" h="798564" w="1799581">
                <a:moveTo>
                  <a:pt x="0" y="0"/>
                </a:moveTo>
                <a:lnTo>
                  <a:pt x="1799581" y="0"/>
                </a:lnTo>
                <a:lnTo>
                  <a:pt x="1799581" y="798564"/>
                </a:lnTo>
                <a:lnTo>
                  <a:pt x="0" y="798564"/>
                </a:lnTo>
                <a:lnTo>
                  <a:pt x="0" y="0"/>
                </a:lnTo>
                <a:close/>
              </a:path>
            </a:pathLst>
          </a:custGeom>
          <a:blipFill rotWithShape="1">
            <a:blip r:embed="rId7">
              <a:alphaModFix/>
            </a:blip>
            <a:stretch>
              <a:fillRect b="0" l="0" r="0" t="0"/>
            </a:stretch>
          </a:blipFill>
          <a:ln>
            <a:noFill/>
          </a:ln>
        </p:spPr>
      </p:sp>
      <p:sp>
        <p:nvSpPr>
          <p:cNvPr id="352" name="Google Shape;352;p26"/>
          <p:cNvSpPr/>
          <p:nvPr/>
        </p:nvSpPr>
        <p:spPr>
          <a:xfrm>
            <a:off x="9607223" y="5895183"/>
            <a:ext cx="1468470" cy="1297761"/>
          </a:xfrm>
          <a:custGeom>
            <a:rect b="b" l="l" r="r" t="t"/>
            <a:pathLst>
              <a:path extrusionOk="0" h="1297761" w="1468470">
                <a:moveTo>
                  <a:pt x="0" y="0"/>
                </a:moveTo>
                <a:lnTo>
                  <a:pt x="1468471" y="0"/>
                </a:lnTo>
                <a:lnTo>
                  <a:pt x="1468471" y="1297760"/>
                </a:lnTo>
                <a:lnTo>
                  <a:pt x="0" y="1297760"/>
                </a:lnTo>
                <a:lnTo>
                  <a:pt x="0" y="0"/>
                </a:lnTo>
                <a:close/>
              </a:path>
            </a:pathLst>
          </a:custGeom>
          <a:blipFill rotWithShape="1">
            <a:blip r:embed="rId8">
              <a:alphaModFix/>
            </a:blip>
            <a:stretch>
              <a:fillRect b="0" l="0" r="0" t="0"/>
            </a:stretch>
          </a:blipFill>
          <a:ln>
            <a:noFill/>
          </a:ln>
        </p:spPr>
      </p:sp>
      <p:sp>
        <p:nvSpPr>
          <p:cNvPr id="353" name="Google Shape;353;p26"/>
          <p:cNvSpPr/>
          <p:nvPr/>
        </p:nvSpPr>
        <p:spPr>
          <a:xfrm>
            <a:off x="13796930" y="6214795"/>
            <a:ext cx="1380273" cy="1206013"/>
          </a:xfrm>
          <a:custGeom>
            <a:rect b="b" l="l" r="r" t="t"/>
            <a:pathLst>
              <a:path extrusionOk="0" h="1206013" w="1380273">
                <a:moveTo>
                  <a:pt x="0" y="0"/>
                </a:moveTo>
                <a:lnTo>
                  <a:pt x="1380273" y="0"/>
                </a:lnTo>
                <a:lnTo>
                  <a:pt x="1380273" y="1206013"/>
                </a:lnTo>
                <a:lnTo>
                  <a:pt x="0" y="1206013"/>
                </a:lnTo>
                <a:lnTo>
                  <a:pt x="0" y="0"/>
                </a:lnTo>
                <a:close/>
              </a:path>
            </a:pathLst>
          </a:custGeom>
          <a:blipFill rotWithShape="1">
            <a:blip r:embed="rId9">
              <a:alphaModFix/>
            </a:blip>
            <a:stretch>
              <a:fillRect b="0" l="0" r="0" t="0"/>
            </a:stretch>
          </a:blipFill>
          <a:ln>
            <a:noFill/>
          </a:ln>
        </p:spPr>
      </p:sp>
      <p:sp>
        <p:nvSpPr>
          <p:cNvPr id="354" name="Google Shape;354;p26"/>
          <p:cNvSpPr/>
          <p:nvPr/>
        </p:nvSpPr>
        <p:spPr>
          <a:xfrm>
            <a:off x="9262318" y="4552322"/>
            <a:ext cx="2531640" cy="825947"/>
          </a:xfrm>
          <a:custGeom>
            <a:rect b="b" l="l" r="r" t="t"/>
            <a:pathLst>
              <a:path extrusionOk="0" h="825947" w="2531640">
                <a:moveTo>
                  <a:pt x="0" y="0"/>
                </a:moveTo>
                <a:lnTo>
                  <a:pt x="2531640" y="0"/>
                </a:lnTo>
                <a:lnTo>
                  <a:pt x="2531640" y="825947"/>
                </a:lnTo>
                <a:lnTo>
                  <a:pt x="0" y="825947"/>
                </a:lnTo>
                <a:lnTo>
                  <a:pt x="0" y="0"/>
                </a:lnTo>
                <a:close/>
              </a:path>
            </a:pathLst>
          </a:custGeom>
          <a:blipFill rotWithShape="1">
            <a:blip r:embed="rId10">
              <a:alphaModFix/>
            </a:blip>
            <a:stretch>
              <a:fillRect b="0" l="0" r="0" t="0"/>
            </a:stretch>
          </a:blipFill>
          <a:ln>
            <a:noFill/>
          </a:ln>
        </p:spPr>
      </p:sp>
      <p:sp>
        <p:nvSpPr>
          <p:cNvPr id="355" name="Google Shape;355;p26"/>
          <p:cNvSpPr/>
          <p:nvPr/>
        </p:nvSpPr>
        <p:spPr>
          <a:xfrm>
            <a:off x="12133658" y="7631968"/>
            <a:ext cx="2353409" cy="1229656"/>
          </a:xfrm>
          <a:custGeom>
            <a:rect b="b" l="l" r="r" t="t"/>
            <a:pathLst>
              <a:path extrusionOk="0" h="1229656" w="2353409">
                <a:moveTo>
                  <a:pt x="0" y="0"/>
                </a:moveTo>
                <a:lnTo>
                  <a:pt x="2353409" y="0"/>
                </a:lnTo>
                <a:lnTo>
                  <a:pt x="2353409" y="1229656"/>
                </a:lnTo>
                <a:lnTo>
                  <a:pt x="0" y="1229656"/>
                </a:lnTo>
                <a:lnTo>
                  <a:pt x="0" y="0"/>
                </a:lnTo>
                <a:close/>
              </a:path>
            </a:pathLst>
          </a:custGeom>
          <a:blipFill rotWithShape="1">
            <a:blip r:embed="rId11">
              <a:alphaModFix/>
            </a:blip>
            <a:stretch>
              <a:fillRect b="0" l="0" r="0" t="0"/>
            </a:stretch>
          </a:blipFill>
          <a:ln>
            <a:noFill/>
          </a:ln>
        </p:spPr>
      </p:sp>
      <p:sp>
        <p:nvSpPr>
          <p:cNvPr id="356" name="Google Shape;356;p26"/>
          <p:cNvSpPr/>
          <p:nvPr/>
        </p:nvSpPr>
        <p:spPr>
          <a:xfrm>
            <a:off x="15177203" y="7420808"/>
            <a:ext cx="1190866" cy="1336176"/>
          </a:xfrm>
          <a:custGeom>
            <a:rect b="b" l="l" r="r" t="t"/>
            <a:pathLst>
              <a:path extrusionOk="0" h="1336176" w="1190866">
                <a:moveTo>
                  <a:pt x="0" y="0"/>
                </a:moveTo>
                <a:lnTo>
                  <a:pt x="1190866" y="0"/>
                </a:lnTo>
                <a:lnTo>
                  <a:pt x="1190866" y="1336176"/>
                </a:lnTo>
                <a:lnTo>
                  <a:pt x="0" y="1336176"/>
                </a:lnTo>
                <a:lnTo>
                  <a:pt x="0" y="0"/>
                </a:lnTo>
                <a:close/>
              </a:path>
            </a:pathLst>
          </a:custGeom>
          <a:blipFill rotWithShape="1">
            <a:blip r:embed="rId12">
              <a:alphaModFix/>
            </a:blip>
            <a:stretch>
              <a:fillRect b="0" l="0" r="0" t="0"/>
            </a:stretch>
          </a:blipFill>
          <a:ln>
            <a:noFill/>
          </a:ln>
        </p:spPr>
      </p:sp>
      <p:sp>
        <p:nvSpPr>
          <p:cNvPr id="357" name="Google Shape;357;p26"/>
          <p:cNvSpPr/>
          <p:nvPr/>
        </p:nvSpPr>
        <p:spPr>
          <a:xfrm>
            <a:off x="12416134" y="4430604"/>
            <a:ext cx="1392409" cy="1823121"/>
          </a:xfrm>
          <a:custGeom>
            <a:rect b="b" l="l" r="r" t="t"/>
            <a:pathLst>
              <a:path extrusionOk="0" h="1823121" w="1392409">
                <a:moveTo>
                  <a:pt x="0" y="0"/>
                </a:moveTo>
                <a:lnTo>
                  <a:pt x="1392408" y="0"/>
                </a:lnTo>
                <a:lnTo>
                  <a:pt x="1392408" y="1823121"/>
                </a:lnTo>
                <a:lnTo>
                  <a:pt x="0" y="1823121"/>
                </a:lnTo>
                <a:lnTo>
                  <a:pt x="0" y="0"/>
                </a:lnTo>
                <a:close/>
              </a:path>
            </a:pathLst>
          </a:custGeom>
          <a:blipFill rotWithShape="1">
            <a:blip r:embed="rId13">
              <a:alphaModFix/>
            </a:blip>
            <a:stretch>
              <a:fillRect b="0" l="0" r="0" t="0"/>
            </a:stretch>
          </a:blipFill>
          <a:ln>
            <a:noFill/>
          </a:ln>
        </p:spPr>
      </p:sp>
      <p:sp>
        <p:nvSpPr>
          <p:cNvPr id="358" name="Google Shape;358;p26"/>
          <p:cNvSpPr/>
          <p:nvPr/>
        </p:nvSpPr>
        <p:spPr>
          <a:xfrm>
            <a:off x="7590707" y="4129817"/>
            <a:ext cx="1339106" cy="1057893"/>
          </a:xfrm>
          <a:custGeom>
            <a:rect b="b" l="l" r="r" t="t"/>
            <a:pathLst>
              <a:path extrusionOk="0" h="1057893" w="1339106">
                <a:moveTo>
                  <a:pt x="0" y="0"/>
                </a:moveTo>
                <a:lnTo>
                  <a:pt x="1339105" y="0"/>
                </a:lnTo>
                <a:lnTo>
                  <a:pt x="1339105" y="1057893"/>
                </a:lnTo>
                <a:lnTo>
                  <a:pt x="0" y="1057893"/>
                </a:lnTo>
                <a:lnTo>
                  <a:pt x="0" y="0"/>
                </a:lnTo>
                <a:close/>
              </a:path>
            </a:pathLst>
          </a:custGeom>
          <a:blipFill rotWithShape="1">
            <a:blip r:embed="rId14">
              <a:alphaModFix/>
            </a:blip>
            <a:stretch>
              <a:fillRect b="0" l="0" r="0" t="0"/>
            </a:stretch>
          </a:blipFill>
          <a:ln>
            <a:noFill/>
          </a:ln>
        </p:spPr>
      </p:sp>
      <p:sp>
        <p:nvSpPr>
          <p:cNvPr id="359" name="Google Shape;359;p26"/>
          <p:cNvSpPr/>
          <p:nvPr/>
        </p:nvSpPr>
        <p:spPr>
          <a:xfrm>
            <a:off x="10512819" y="7709856"/>
            <a:ext cx="1281138" cy="1178647"/>
          </a:xfrm>
          <a:custGeom>
            <a:rect b="b" l="l" r="r" t="t"/>
            <a:pathLst>
              <a:path extrusionOk="0" h="1178647" w="1281138">
                <a:moveTo>
                  <a:pt x="0" y="0"/>
                </a:moveTo>
                <a:lnTo>
                  <a:pt x="1281139" y="0"/>
                </a:lnTo>
                <a:lnTo>
                  <a:pt x="1281139" y="1178648"/>
                </a:lnTo>
                <a:lnTo>
                  <a:pt x="0" y="1178648"/>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363" name="Shape 363"/>
        <p:cNvGrpSpPr/>
        <p:nvPr/>
      </p:nvGrpSpPr>
      <p:grpSpPr>
        <a:xfrm>
          <a:off x="0" y="0"/>
          <a:ext cx="0" cy="0"/>
          <a:chOff x="0" y="0"/>
          <a:chExt cx="0" cy="0"/>
        </a:xfrm>
      </p:grpSpPr>
      <p:grpSp>
        <p:nvGrpSpPr>
          <p:cNvPr id="364" name="Google Shape;364;p27"/>
          <p:cNvGrpSpPr/>
          <p:nvPr/>
        </p:nvGrpSpPr>
        <p:grpSpPr>
          <a:xfrm>
            <a:off x="714865" y="521369"/>
            <a:ext cx="16858270" cy="9171932"/>
            <a:chOff x="0" y="-19050"/>
            <a:chExt cx="4440038" cy="2415653"/>
          </a:xfrm>
        </p:grpSpPr>
        <p:sp>
          <p:nvSpPr>
            <p:cNvPr id="365" name="Google Shape;365;p27"/>
            <p:cNvSpPr/>
            <p:nvPr/>
          </p:nvSpPr>
          <p:spPr>
            <a:xfrm>
              <a:off x="0" y="0"/>
              <a:ext cx="4440038" cy="2396603"/>
            </a:xfrm>
            <a:custGeom>
              <a:rect b="b" l="l" r="r" t="t"/>
              <a:pathLst>
                <a:path extrusionOk="0" h="2396603" w="4440038">
                  <a:moveTo>
                    <a:pt x="9185" y="0"/>
                  </a:moveTo>
                  <a:lnTo>
                    <a:pt x="4430854" y="0"/>
                  </a:lnTo>
                  <a:cubicBezTo>
                    <a:pt x="4435926" y="0"/>
                    <a:pt x="4440038" y="4112"/>
                    <a:pt x="4440038" y="9185"/>
                  </a:cubicBezTo>
                  <a:lnTo>
                    <a:pt x="4440038" y="2387418"/>
                  </a:lnTo>
                  <a:cubicBezTo>
                    <a:pt x="4440038" y="2389854"/>
                    <a:pt x="4439071" y="2392190"/>
                    <a:pt x="4437348" y="2393913"/>
                  </a:cubicBezTo>
                  <a:cubicBezTo>
                    <a:pt x="4435626" y="2395635"/>
                    <a:pt x="4433289" y="2396603"/>
                    <a:pt x="4430854" y="2396603"/>
                  </a:cubicBezTo>
                  <a:lnTo>
                    <a:pt x="9185" y="2396603"/>
                  </a:lnTo>
                  <a:cubicBezTo>
                    <a:pt x="6749" y="2396603"/>
                    <a:pt x="4413" y="2395635"/>
                    <a:pt x="2690" y="2393913"/>
                  </a:cubicBezTo>
                  <a:cubicBezTo>
                    <a:pt x="968" y="2392190"/>
                    <a:pt x="0" y="2389854"/>
                    <a:pt x="0" y="2387418"/>
                  </a:cubicBezTo>
                  <a:lnTo>
                    <a:pt x="0" y="9185"/>
                  </a:lnTo>
                  <a:cubicBezTo>
                    <a:pt x="0" y="6749"/>
                    <a:pt x="968" y="4413"/>
                    <a:pt x="2690" y="2690"/>
                  </a:cubicBezTo>
                  <a:cubicBezTo>
                    <a:pt x="4413" y="968"/>
                    <a:pt x="6749" y="0"/>
                    <a:pt x="918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txBox="1"/>
            <p:nvPr/>
          </p:nvSpPr>
          <p:spPr>
            <a:xfrm>
              <a:off x="0" y="-19050"/>
              <a:ext cx="4440038" cy="24156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7"/>
          <p:cNvSpPr txBox="1"/>
          <p:nvPr/>
        </p:nvSpPr>
        <p:spPr>
          <a:xfrm>
            <a:off x="3377480" y="2482841"/>
            <a:ext cx="11533039"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43283B"/>
                </a:solidFill>
                <a:latin typeface="Arial"/>
                <a:ea typeface="Arial"/>
                <a:cs typeface="Arial"/>
                <a:sym typeface="Arial"/>
              </a:rPr>
              <a:t>This presentation template is free for everyone to use, thanks to the following:</a:t>
            </a:r>
            <a:endParaRPr/>
          </a:p>
        </p:txBody>
      </p:sp>
      <p:sp>
        <p:nvSpPr>
          <p:cNvPr id="368" name="Google Shape;368;p27"/>
          <p:cNvSpPr txBox="1"/>
          <p:nvPr/>
        </p:nvSpPr>
        <p:spPr>
          <a:xfrm>
            <a:off x="3377480" y="5260322"/>
            <a:ext cx="11533039"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43283B"/>
                </a:solidFill>
                <a:latin typeface="Arial"/>
                <a:ea typeface="Arial"/>
                <a:cs typeface="Arial"/>
                <a:sym typeface="Arial"/>
              </a:rPr>
              <a:t>for this presentation template</a:t>
            </a:r>
            <a:endParaRPr/>
          </a:p>
        </p:txBody>
      </p:sp>
      <p:sp>
        <p:nvSpPr>
          <p:cNvPr id="369" name="Google Shape;369;p27"/>
          <p:cNvSpPr txBox="1"/>
          <p:nvPr/>
        </p:nvSpPr>
        <p:spPr>
          <a:xfrm>
            <a:off x="3377480" y="7317689"/>
            <a:ext cx="11533039"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43283B"/>
                </a:solidFill>
                <a:latin typeface="Arial"/>
                <a:ea typeface="Arial"/>
                <a:cs typeface="Arial"/>
                <a:sym typeface="Arial"/>
              </a:rPr>
              <a:t>for the photos, graphics, and elements</a:t>
            </a:r>
            <a:endParaRPr/>
          </a:p>
        </p:txBody>
      </p:sp>
      <p:sp>
        <p:nvSpPr>
          <p:cNvPr id="370" name="Google Shape;370;p27"/>
          <p:cNvSpPr txBox="1"/>
          <p:nvPr/>
        </p:nvSpPr>
        <p:spPr>
          <a:xfrm>
            <a:off x="7108732" y="8479706"/>
            <a:ext cx="4070535" cy="496664"/>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3200" u="none" cap="none" strike="noStrike">
                <a:solidFill>
                  <a:srgbClr val="A4415A"/>
                </a:solidFill>
                <a:latin typeface="Arial"/>
                <a:ea typeface="Arial"/>
                <a:cs typeface="Arial"/>
                <a:sym typeface="Arial"/>
              </a:rPr>
              <a:t>Happy designing!</a:t>
            </a:r>
            <a:endParaRPr/>
          </a:p>
        </p:txBody>
      </p:sp>
      <p:sp>
        <p:nvSpPr>
          <p:cNvPr id="371" name="Google Shape;371;p27"/>
          <p:cNvSpPr txBox="1"/>
          <p:nvPr/>
        </p:nvSpPr>
        <p:spPr>
          <a:xfrm>
            <a:off x="5469973" y="1434455"/>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A4415A"/>
                </a:solidFill>
                <a:latin typeface="Arial"/>
                <a:ea typeface="Arial"/>
                <a:cs typeface="Arial"/>
                <a:sym typeface="Arial"/>
              </a:rPr>
              <a:t>Credits</a:t>
            </a:r>
            <a:endParaRPr/>
          </a:p>
        </p:txBody>
      </p:sp>
      <p:sp>
        <p:nvSpPr>
          <p:cNvPr id="372" name="Google Shape;372;p27"/>
          <p:cNvSpPr txBox="1"/>
          <p:nvPr/>
        </p:nvSpPr>
        <p:spPr>
          <a:xfrm>
            <a:off x="5004582" y="6517589"/>
            <a:ext cx="8278835" cy="6000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500" u="none" cap="none" strike="noStrike">
                <a:solidFill>
                  <a:srgbClr val="43283B"/>
                </a:solidFill>
                <a:latin typeface="Arial"/>
                <a:ea typeface="Arial"/>
                <a:cs typeface="Arial"/>
                <a:sym typeface="Arial"/>
              </a:rPr>
              <a:t>Pexels, Pixabay, Sketchify</a:t>
            </a:r>
            <a:endParaRPr/>
          </a:p>
        </p:txBody>
      </p:sp>
      <p:pic>
        <p:nvPicPr>
          <p:cNvPr id="373" name="Google Shape;373;p27"/>
          <p:cNvPicPr preferRelativeResize="0"/>
          <p:nvPr/>
        </p:nvPicPr>
        <p:blipFill>
          <a:blip r:embed="rId3">
            <a:alphaModFix/>
          </a:blip>
          <a:stretch>
            <a:fillRect/>
          </a:stretch>
        </p:blipFill>
        <p:spPr>
          <a:xfrm>
            <a:off x="6619875" y="3762038"/>
            <a:ext cx="5048250" cy="1276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108" name="Shape 108"/>
        <p:cNvGrpSpPr/>
        <p:nvPr/>
      </p:nvGrpSpPr>
      <p:grpSpPr>
        <a:xfrm>
          <a:off x="0" y="0"/>
          <a:ext cx="0" cy="0"/>
          <a:chOff x="0" y="0"/>
          <a:chExt cx="0" cy="0"/>
        </a:xfrm>
      </p:grpSpPr>
      <p:sp>
        <p:nvSpPr>
          <p:cNvPr id="109" name="Google Shape;109;p14"/>
          <p:cNvSpPr/>
          <p:nvPr/>
        </p:nvSpPr>
        <p:spPr>
          <a:xfrm>
            <a:off x="-1575101" y="331598"/>
            <a:ext cx="9355179" cy="9860531"/>
          </a:xfrm>
          <a:custGeom>
            <a:rect b="b" l="l" r="r" t="t"/>
            <a:pathLst>
              <a:path extrusionOk="0" h="9860531" w="9355179">
                <a:moveTo>
                  <a:pt x="0" y="0"/>
                </a:moveTo>
                <a:lnTo>
                  <a:pt x="9355179" y="0"/>
                </a:lnTo>
                <a:lnTo>
                  <a:pt x="9355179" y="9860531"/>
                </a:lnTo>
                <a:lnTo>
                  <a:pt x="0" y="9860531"/>
                </a:lnTo>
                <a:lnTo>
                  <a:pt x="0" y="0"/>
                </a:lnTo>
                <a:close/>
              </a:path>
            </a:pathLst>
          </a:custGeom>
          <a:blipFill rotWithShape="1">
            <a:blip r:embed="rId3">
              <a:alphaModFix/>
            </a:blip>
            <a:stretch>
              <a:fillRect b="0" l="0" r="0" t="0"/>
            </a:stretch>
          </a:blipFill>
          <a:ln>
            <a:noFill/>
          </a:ln>
        </p:spPr>
      </p:sp>
      <p:sp>
        <p:nvSpPr>
          <p:cNvPr id="110" name="Google Shape;110;p14"/>
          <p:cNvSpPr/>
          <p:nvPr/>
        </p:nvSpPr>
        <p:spPr>
          <a:xfrm flipH="1">
            <a:off x="10507922" y="331598"/>
            <a:ext cx="9355179" cy="9860531"/>
          </a:xfrm>
          <a:custGeom>
            <a:rect b="b" l="l" r="r" t="t"/>
            <a:pathLst>
              <a:path extrusionOk="0" h="9860531" w="9355179">
                <a:moveTo>
                  <a:pt x="9355179" y="0"/>
                </a:moveTo>
                <a:lnTo>
                  <a:pt x="0" y="0"/>
                </a:lnTo>
                <a:lnTo>
                  <a:pt x="0" y="9860531"/>
                </a:lnTo>
                <a:lnTo>
                  <a:pt x="9355179" y="9860531"/>
                </a:lnTo>
                <a:lnTo>
                  <a:pt x="9355179" y="0"/>
                </a:lnTo>
                <a:close/>
              </a:path>
            </a:pathLst>
          </a:custGeom>
          <a:blipFill rotWithShape="1">
            <a:blip r:embed="rId3">
              <a:alphaModFix/>
            </a:blip>
            <a:stretch>
              <a:fillRect b="0" l="0" r="0" t="0"/>
            </a:stretch>
          </a:blipFill>
          <a:ln>
            <a:noFill/>
          </a:ln>
        </p:spPr>
      </p:sp>
      <p:grpSp>
        <p:nvGrpSpPr>
          <p:cNvPr id="111" name="Google Shape;111;p14"/>
          <p:cNvGrpSpPr/>
          <p:nvPr/>
        </p:nvGrpSpPr>
        <p:grpSpPr>
          <a:xfrm>
            <a:off x="1470859" y="4500906"/>
            <a:ext cx="4811779" cy="1377254"/>
            <a:chOff x="0" y="-38100"/>
            <a:chExt cx="1267300" cy="362733"/>
          </a:xfrm>
        </p:grpSpPr>
        <p:sp>
          <p:nvSpPr>
            <p:cNvPr id="112" name="Google Shape;112;p14"/>
            <p:cNvSpPr/>
            <p:nvPr/>
          </p:nvSpPr>
          <p:spPr>
            <a:xfrm>
              <a:off x="0" y="0"/>
              <a:ext cx="1267300" cy="324633"/>
            </a:xfrm>
            <a:custGeom>
              <a:rect b="b" l="l" r="r" t="t"/>
              <a:pathLst>
                <a:path extrusionOk="0" h="324633" w="1267300">
                  <a:moveTo>
                    <a:pt x="82057" y="0"/>
                  </a:moveTo>
                  <a:lnTo>
                    <a:pt x="1185243" y="0"/>
                  </a:lnTo>
                  <a:cubicBezTo>
                    <a:pt x="1207006" y="0"/>
                    <a:pt x="1227877" y="8645"/>
                    <a:pt x="1243266" y="24034"/>
                  </a:cubicBezTo>
                  <a:cubicBezTo>
                    <a:pt x="1258655" y="39422"/>
                    <a:pt x="1267300" y="60294"/>
                    <a:pt x="1267300" y="82057"/>
                  </a:cubicBezTo>
                  <a:lnTo>
                    <a:pt x="1267300" y="242577"/>
                  </a:lnTo>
                  <a:cubicBezTo>
                    <a:pt x="1267300" y="264340"/>
                    <a:pt x="1258655" y="285211"/>
                    <a:pt x="1243266" y="300600"/>
                  </a:cubicBezTo>
                  <a:cubicBezTo>
                    <a:pt x="1227877" y="315988"/>
                    <a:pt x="1207006" y="324633"/>
                    <a:pt x="1185243" y="324633"/>
                  </a:cubicBezTo>
                  <a:lnTo>
                    <a:pt x="82057" y="324633"/>
                  </a:lnTo>
                  <a:cubicBezTo>
                    <a:pt x="60294" y="324633"/>
                    <a:pt x="39422" y="315988"/>
                    <a:pt x="24034" y="300600"/>
                  </a:cubicBezTo>
                  <a:cubicBezTo>
                    <a:pt x="8645" y="285211"/>
                    <a:pt x="0" y="264340"/>
                    <a:pt x="0" y="242577"/>
                  </a:cubicBezTo>
                  <a:lnTo>
                    <a:pt x="0" y="82057"/>
                  </a:lnTo>
                  <a:cubicBezTo>
                    <a:pt x="0" y="60294"/>
                    <a:pt x="8645" y="39422"/>
                    <a:pt x="24034" y="24034"/>
                  </a:cubicBezTo>
                  <a:cubicBezTo>
                    <a:pt x="39422" y="8645"/>
                    <a:pt x="60294" y="0"/>
                    <a:pt x="820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txBox="1"/>
            <p:nvPr/>
          </p:nvSpPr>
          <p:spPr>
            <a:xfrm>
              <a:off x="0" y="-38100"/>
              <a:ext cx="1267300" cy="36273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4"/>
          <p:cNvSpPr txBox="1"/>
          <p:nvPr/>
        </p:nvSpPr>
        <p:spPr>
          <a:xfrm>
            <a:off x="1860651" y="4981363"/>
            <a:ext cx="13902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A4415A"/>
                </a:solidFill>
                <a:latin typeface="Inter Black"/>
                <a:ea typeface="Inter Black"/>
                <a:cs typeface="Inter Black"/>
                <a:sym typeface="Inter Black"/>
              </a:rPr>
              <a:t>01</a:t>
            </a:r>
            <a:endParaRPr/>
          </a:p>
        </p:txBody>
      </p:sp>
      <p:sp>
        <p:nvSpPr>
          <p:cNvPr id="115" name="Google Shape;115;p14"/>
          <p:cNvSpPr txBox="1"/>
          <p:nvPr/>
        </p:nvSpPr>
        <p:spPr>
          <a:xfrm>
            <a:off x="2822629" y="5061690"/>
            <a:ext cx="30306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43283B"/>
                </a:solidFill>
                <a:latin typeface="Inter"/>
                <a:ea typeface="Inter"/>
                <a:cs typeface="Inter"/>
                <a:sym typeface="Inter"/>
              </a:rPr>
              <a:t>INTRODUCTION</a:t>
            </a:r>
            <a:endParaRPr/>
          </a:p>
        </p:txBody>
      </p:sp>
      <p:grpSp>
        <p:nvGrpSpPr>
          <p:cNvPr id="116" name="Google Shape;116;p14"/>
          <p:cNvGrpSpPr/>
          <p:nvPr/>
        </p:nvGrpSpPr>
        <p:grpSpPr>
          <a:xfrm>
            <a:off x="6736383" y="4500906"/>
            <a:ext cx="4811779" cy="1377254"/>
            <a:chOff x="0" y="-38100"/>
            <a:chExt cx="1267300" cy="362733"/>
          </a:xfrm>
        </p:grpSpPr>
        <p:sp>
          <p:nvSpPr>
            <p:cNvPr id="117" name="Google Shape;117;p14"/>
            <p:cNvSpPr/>
            <p:nvPr/>
          </p:nvSpPr>
          <p:spPr>
            <a:xfrm>
              <a:off x="0" y="0"/>
              <a:ext cx="1267300" cy="324633"/>
            </a:xfrm>
            <a:custGeom>
              <a:rect b="b" l="l" r="r" t="t"/>
              <a:pathLst>
                <a:path extrusionOk="0" h="324633" w="1267300">
                  <a:moveTo>
                    <a:pt x="82057" y="0"/>
                  </a:moveTo>
                  <a:lnTo>
                    <a:pt x="1185243" y="0"/>
                  </a:lnTo>
                  <a:cubicBezTo>
                    <a:pt x="1207006" y="0"/>
                    <a:pt x="1227877" y="8645"/>
                    <a:pt x="1243266" y="24034"/>
                  </a:cubicBezTo>
                  <a:cubicBezTo>
                    <a:pt x="1258655" y="39422"/>
                    <a:pt x="1267300" y="60294"/>
                    <a:pt x="1267300" y="82057"/>
                  </a:cubicBezTo>
                  <a:lnTo>
                    <a:pt x="1267300" y="242577"/>
                  </a:lnTo>
                  <a:cubicBezTo>
                    <a:pt x="1267300" y="264340"/>
                    <a:pt x="1258655" y="285211"/>
                    <a:pt x="1243266" y="300600"/>
                  </a:cubicBezTo>
                  <a:cubicBezTo>
                    <a:pt x="1227877" y="315988"/>
                    <a:pt x="1207006" y="324633"/>
                    <a:pt x="1185243" y="324633"/>
                  </a:cubicBezTo>
                  <a:lnTo>
                    <a:pt x="82057" y="324633"/>
                  </a:lnTo>
                  <a:cubicBezTo>
                    <a:pt x="60294" y="324633"/>
                    <a:pt x="39422" y="315988"/>
                    <a:pt x="24034" y="300600"/>
                  </a:cubicBezTo>
                  <a:cubicBezTo>
                    <a:pt x="8645" y="285211"/>
                    <a:pt x="0" y="264340"/>
                    <a:pt x="0" y="242577"/>
                  </a:cubicBezTo>
                  <a:lnTo>
                    <a:pt x="0" y="82057"/>
                  </a:lnTo>
                  <a:cubicBezTo>
                    <a:pt x="0" y="60294"/>
                    <a:pt x="8645" y="39422"/>
                    <a:pt x="24034" y="24034"/>
                  </a:cubicBezTo>
                  <a:cubicBezTo>
                    <a:pt x="39422" y="8645"/>
                    <a:pt x="60294" y="0"/>
                    <a:pt x="820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nvSpPr>
          <p:spPr>
            <a:xfrm>
              <a:off x="0" y="-38100"/>
              <a:ext cx="1267300" cy="36273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4"/>
          <p:cNvSpPr txBox="1"/>
          <p:nvPr/>
        </p:nvSpPr>
        <p:spPr>
          <a:xfrm>
            <a:off x="7126175" y="4981363"/>
            <a:ext cx="13902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A4415A"/>
                </a:solidFill>
                <a:latin typeface="Inter Black"/>
                <a:ea typeface="Inter Black"/>
                <a:cs typeface="Inter Black"/>
                <a:sym typeface="Inter Black"/>
              </a:rPr>
              <a:t>02</a:t>
            </a:r>
            <a:endParaRPr/>
          </a:p>
        </p:txBody>
      </p:sp>
      <p:sp>
        <p:nvSpPr>
          <p:cNvPr id="120" name="Google Shape;120;p14"/>
          <p:cNvSpPr txBox="1"/>
          <p:nvPr/>
        </p:nvSpPr>
        <p:spPr>
          <a:xfrm>
            <a:off x="8088153" y="5061690"/>
            <a:ext cx="32649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43283B"/>
                </a:solidFill>
                <a:latin typeface="Inter"/>
                <a:ea typeface="Inter"/>
                <a:cs typeface="Inter"/>
                <a:sym typeface="Inter"/>
              </a:rPr>
              <a:t>HISTORY OF HOLI</a:t>
            </a:r>
            <a:endParaRPr/>
          </a:p>
        </p:txBody>
      </p:sp>
      <p:grpSp>
        <p:nvGrpSpPr>
          <p:cNvPr id="121" name="Google Shape;121;p14"/>
          <p:cNvGrpSpPr/>
          <p:nvPr/>
        </p:nvGrpSpPr>
        <p:grpSpPr>
          <a:xfrm>
            <a:off x="12005362" y="4500906"/>
            <a:ext cx="4811779" cy="1377254"/>
            <a:chOff x="0" y="-38100"/>
            <a:chExt cx="1267300" cy="362733"/>
          </a:xfrm>
        </p:grpSpPr>
        <p:sp>
          <p:nvSpPr>
            <p:cNvPr id="122" name="Google Shape;122;p14"/>
            <p:cNvSpPr/>
            <p:nvPr/>
          </p:nvSpPr>
          <p:spPr>
            <a:xfrm>
              <a:off x="0" y="0"/>
              <a:ext cx="1267300" cy="324633"/>
            </a:xfrm>
            <a:custGeom>
              <a:rect b="b" l="l" r="r" t="t"/>
              <a:pathLst>
                <a:path extrusionOk="0" h="324633" w="1267300">
                  <a:moveTo>
                    <a:pt x="82057" y="0"/>
                  </a:moveTo>
                  <a:lnTo>
                    <a:pt x="1185243" y="0"/>
                  </a:lnTo>
                  <a:cubicBezTo>
                    <a:pt x="1207006" y="0"/>
                    <a:pt x="1227877" y="8645"/>
                    <a:pt x="1243266" y="24034"/>
                  </a:cubicBezTo>
                  <a:cubicBezTo>
                    <a:pt x="1258655" y="39422"/>
                    <a:pt x="1267300" y="60294"/>
                    <a:pt x="1267300" y="82057"/>
                  </a:cubicBezTo>
                  <a:lnTo>
                    <a:pt x="1267300" y="242577"/>
                  </a:lnTo>
                  <a:cubicBezTo>
                    <a:pt x="1267300" y="264340"/>
                    <a:pt x="1258655" y="285211"/>
                    <a:pt x="1243266" y="300600"/>
                  </a:cubicBezTo>
                  <a:cubicBezTo>
                    <a:pt x="1227877" y="315988"/>
                    <a:pt x="1207006" y="324633"/>
                    <a:pt x="1185243" y="324633"/>
                  </a:cubicBezTo>
                  <a:lnTo>
                    <a:pt x="82057" y="324633"/>
                  </a:lnTo>
                  <a:cubicBezTo>
                    <a:pt x="60294" y="324633"/>
                    <a:pt x="39422" y="315988"/>
                    <a:pt x="24034" y="300600"/>
                  </a:cubicBezTo>
                  <a:cubicBezTo>
                    <a:pt x="8645" y="285211"/>
                    <a:pt x="0" y="264340"/>
                    <a:pt x="0" y="242577"/>
                  </a:cubicBezTo>
                  <a:lnTo>
                    <a:pt x="0" y="82057"/>
                  </a:lnTo>
                  <a:cubicBezTo>
                    <a:pt x="0" y="60294"/>
                    <a:pt x="8645" y="39422"/>
                    <a:pt x="24034" y="24034"/>
                  </a:cubicBezTo>
                  <a:cubicBezTo>
                    <a:pt x="39422" y="8645"/>
                    <a:pt x="60294" y="0"/>
                    <a:pt x="820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txBox="1"/>
            <p:nvPr/>
          </p:nvSpPr>
          <p:spPr>
            <a:xfrm>
              <a:off x="0" y="-38100"/>
              <a:ext cx="1267300" cy="36273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4"/>
          <p:cNvSpPr txBox="1"/>
          <p:nvPr/>
        </p:nvSpPr>
        <p:spPr>
          <a:xfrm>
            <a:off x="12395155" y="4981363"/>
            <a:ext cx="13902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A4415A"/>
                </a:solidFill>
                <a:latin typeface="Inter Black"/>
                <a:ea typeface="Inter Black"/>
                <a:cs typeface="Inter Black"/>
                <a:sym typeface="Inter Black"/>
              </a:rPr>
              <a:t>03</a:t>
            </a:r>
            <a:endParaRPr/>
          </a:p>
        </p:txBody>
      </p:sp>
      <p:sp>
        <p:nvSpPr>
          <p:cNvPr id="125" name="Google Shape;125;p14"/>
          <p:cNvSpPr txBox="1"/>
          <p:nvPr/>
        </p:nvSpPr>
        <p:spPr>
          <a:xfrm>
            <a:off x="13357133" y="5061690"/>
            <a:ext cx="30306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43283B"/>
                </a:solidFill>
                <a:latin typeface="Inter"/>
                <a:ea typeface="Inter"/>
                <a:cs typeface="Inter"/>
                <a:sym typeface="Inter"/>
              </a:rPr>
              <a:t>TRADITIONS</a:t>
            </a:r>
            <a:endParaRPr/>
          </a:p>
        </p:txBody>
      </p:sp>
      <p:grpSp>
        <p:nvGrpSpPr>
          <p:cNvPr id="126" name="Google Shape;126;p14"/>
          <p:cNvGrpSpPr/>
          <p:nvPr/>
        </p:nvGrpSpPr>
        <p:grpSpPr>
          <a:xfrm>
            <a:off x="3471949" y="6533599"/>
            <a:ext cx="4811779" cy="1377254"/>
            <a:chOff x="0" y="-38100"/>
            <a:chExt cx="1267300" cy="362733"/>
          </a:xfrm>
        </p:grpSpPr>
        <p:sp>
          <p:nvSpPr>
            <p:cNvPr id="127" name="Google Shape;127;p14"/>
            <p:cNvSpPr/>
            <p:nvPr/>
          </p:nvSpPr>
          <p:spPr>
            <a:xfrm>
              <a:off x="0" y="0"/>
              <a:ext cx="1267300" cy="324633"/>
            </a:xfrm>
            <a:custGeom>
              <a:rect b="b" l="l" r="r" t="t"/>
              <a:pathLst>
                <a:path extrusionOk="0" h="324633" w="1267300">
                  <a:moveTo>
                    <a:pt x="82057" y="0"/>
                  </a:moveTo>
                  <a:lnTo>
                    <a:pt x="1185243" y="0"/>
                  </a:lnTo>
                  <a:cubicBezTo>
                    <a:pt x="1207006" y="0"/>
                    <a:pt x="1227877" y="8645"/>
                    <a:pt x="1243266" y="24034"/>
                  </a:cubicBezTo>
                  <a:cubicBezTo>
                    <a:pt x="1258655" y="39422"/>
                    <a:pt x="1267300" y="60294"/>
                    <a:pt x="1267300" y="82057"/>
                  </a:cubicBezTo>
                  <a:lnTo>
                    <a:pt x="1267300" y="242577"/>
                  </a:lnTo>
                  <a:cubicBezTo>
                    <a:pt x="1267300" y="264340"/>
                    <a:pt x="1258655" y="285211"/>
                    <a:pt x="1243266" y="300600"/>
                  </a:cubicBezTo>
                  <a:cubicBezTo>
                    <a:pt x="1227877" y="315988"/>
                    <a:pt x="1207006" y="324633"/>
                    <a:pt x="1185243" y="324633"/>
                  </a:cubicBezTo>
                  <a:lnTo>
                    <a:pt x="82057" y="324633"/>
                  </a:lnTo>
                  <a:cubicBezTo>
                    <a:pt x="60294" y="324633"/>
                    <a:pt x="39422" y="315988"/>
                    <a:pt x="24034" y="300600"/>
                  </a:cubicBezTo>
                  <a:cubicBezTo>
                    <a:pt x="8645" y="285211"/>
                    <a:pt x="0" y="264340"/>
                    <a:pt x="0" y="242577"/>
                  </a:cubicBezTo>
                  <a:lnTo>
                    <a:pt x="0" y="82057"/>
                  </a:lnTo>
                  <a:cubicBezTo>
                    <a:pt x="0" y="60294"/>
                    <a:pt x="8645" y="39422"/>
                    <a:pt x="24034" y="24034"/>
                  </a:cubicBezTo>
                  <a:cubicBezTo>
                    <a:pt x="39422" y="8645"/>
                    <a:pt x="60294" y="0"/>
                    <a:pt x="820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txBox="1"/>
            <p:nvPr/>
          </p:nvSpPr>
          <p:spPr>
            <a:xfrm>
              <a:off x="0" y="-38100"/>
              <a:ext cx="1267300" cy="36273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4"/>
          <p:cNvSpPr txBox="1"/>
          <p:nvPr/>
        </p:nvSpPr>
        <p:spPr>
          <a:xfrm>
            <a:off x="3861742" y="7014055"/>
            <a:ext cx="13902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A4415A"/>
                </a:solidFill>
                <a:latin typeface="Inter Black"/>
                <a:ea typeface="Inter Black"/>
                <a:cs typeface="Inter Black"/>
                <a:sym typeface="Inter Black"/>
              </a:rPr>
              <a:t>04</a:t>
            </a:r>
            <a:endParaRPr/>
          </a:p>
        </p:txBody>
      </p:sp>
      <p:sp>
        <p:nvSpPr>
          <p:cNvPr id="130" name="Google Shape;130;p14"/>
          <p:cNvSpPr txBox="1"/>
          <p:nvPr/>
        </p:nvSpPr>
        <p:spPr>
          <a:xfrm>
            <a:off x="4823720" y="7094383"/>
            <a:ext cx="30306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43283B"/>
                </a:solidFill>
                <a:latin typeface="Inter"/>
                <a:ea typeface="Inter"/>
                <a:cs typeface="Inter"/>
                <a:sym typeface="Inter"/>
              </a:rPr>
              <a:t>MUSIC &amp; DANCE</a:t>
            </a:r>
            <a:endParaRPr/>
          </a:p>
        </p:txBody>
      </p:sp>
      <p:grpSp>
        <p:nvGrpSpPr>
          <p:cNvPr id="131" name="Google Shape;131;p14"/>
          <p:cNvGrpSpPr/>
          <p:nvPr/>
        </p:nvGrpSpPr>
        <p:grpSpPr>
          <a:xfrm>
            <a:off x="9142272" y="6533599"/>
            <a:ext cx="4811779" cy="1377254"/>
            <a:chOff x="0" y="-38100"/>
            <a:chExt cx="1267300" cy="362733"/>
          </a:xfrm>
        </p:grpSpPr>
        <p:sp>
          <p:nvSpPr>
            <p:cNvPr id="132" name="Google Shape;132;p14"/>
            <p:cNvSpPr/>
            <p:nvPr/>
          </p:nvSpPr>
          <p:spPr>
            <a:xfrm>
              <a:off x="0" y="0"/>
              <a:ext cx="1267300" cy="324633"/>
            </a:xfrm>
            <a:custGeom>
              <a:rect b="b" l="l" r="r" t="t"/>
              <a:pathLst>
                <a:path extrusionOk="0" h="324633" w="1267300">
                  <a:moveTo>
                    <a:pt x="82057" y="0"/>
                  </a:moveTo>
                  <a:lnTo>
                    <a:pt x="1185243" y="0"/>
                  </a:lnTo>
                  <a:cubicBezTo>
                    <a:pt x="1207006" y="0"/>
                    <a:pt x="1227877" y="8645"/>
                    <a:pt x="1243266" y="24034"/>
                  </a:cubicBezTo>
                  <a:cubicBezTo>
                    <a:pt x="1258655" y="39422"/>
                    <a:pt x="1267300" y="60294"/>
                    <a:pt x="1267300" y="82057"/>
                  </a:cubicBezTo>
                  <a:lnTo>
                    <a:pt x="1267300" y="242577"/>
                  </a:lnTo>
                  <a:cubicBezTo>
                    <a:pt x="1267300" y="264340"/>
                    <a:pt x="1258655" y="285211"/>
                    <a:pt x="1243266" y="300600"/>
                  </a:cubicBezTo>
                  <a:cubicBezTo>
                    <a:pt x="1227877" y="315988"/>
                    <a:pt x="1207006" y="324633"/>
                    <a:pt x="1185243" y="324633"/>
                  </a:cubicBezTo>
                  <a:lnTo>
                    <a:pt x="82057" y="324633"/>
                  </a:lnTo>
                  <a:cubicBezTo>
                    <a:pt x="60294" y="324633"/>
                    <a:pt x="39422" y="315988"/>
                    <a:pt x="24034" y="300600"/>
                  </a:cubicBezTo>
                  <a:cubicBezTo>
                    <a:pt x="8645" y="285211"/>
                    <a:pt x="0" y="264340"/>
                    <a:pt x="0" y="242577"/>
                  </a:cubicBezTo>
                  <a:lnTo>
                    <a:pt x="0" y="82057"/>
                  </a:lnTo>
                  <a:cubicBezTo>
                    <a:pt x="0" y="60294"/>
                    <a:pt x="8645" y="39422"/>
                    <a:pt x="24034" y="24034"/>
                  </a:cubicBezTo>
                  <a:cubicBezTo>
                    <a:pt x="39422" y="8645"/>
                    <a:pt x="60294" y="0"/>
                    <a:pt x="820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4"/>
            <p:cNvSpPr txBox="1"/>
            <p:nvPr/>
          </p:nvSpPr>
          <p:spPr>
            <a:xfrm>
              <a:off x="0" y="-38100"/>
              <a:ext cx="1267300" cy="36273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4"/>
          <p:cNvSpPr txBox="1"/>
          <p:nvPr/>
        </p:nvSpPr>
        <p:spPr>
          <a:xfrm>
            <a:off x="9532065" y="7014055"/>
            <a:ext cx="13902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A4415A"/>
                </a:solidFill>
                <a:latin typeface="Inter Black"/>
                <a:ea typeface="Inter Black"/>
                <a:cs typeface="Inter Black"/>
                <a:sym typeface="Inter Black"/>
              </a:rPr>
              <a:t>05</a:t>
            </a:r>
            <a:endParaRPr/>
          </a:p>
        </p:txBody>
      </p:sp>
      <p:sp>
        <p:nvSpPr>
          <p:cNvPr id="135" name="Google Shape;135;p14"/>
          <p:cNvSpPr txBox="1"/>
          <p:nvPr/>
        </p:nvSpPr>
        <p:spPr>
          <a:xfrm>
            <a:off x="10494043" y="7094383"/>
            <a:ext cx="30306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43283B"/>
                </a:solidFill>
                <a:latin typeface="Inter"/>
                <a:ea typeface="Inter"/>
                <a:cs typeface="Inter"/>
                <a:sym typeface="Inter"/>
              </a:rPr>
              <a:t>CONCLUSION</a:t>
            </a:r>
            <a:endParaRPr/>
          </a:p>
        </p:txBody>
      </p:sp>
      <p:sp>
        <p:nvSpPr>
          <p:cNvPr id="136" name="Google Shape;136;p14"/>
          <p:cNvSpPr txBox="1"/>
          <p:nvPr/>
        </p:nvSpPr>
        <p:spPr>
          <a:xfrm>
            <a:off x="5692926" y="2618625"/>
            <a:ext cx="68988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A4415A"/>
                </a:solidFill>
                <a:latin typeface="Inter Black"/>
                <a:ea typeface="Inter Black"/>
                <a:cs typeface="Inter Black"/>
                <a:sym typeface="Inter Black"/>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140" name="Shape 140"/>
        <p:cNvGrpSpPr/>
        <p:nvPr/>
      </p:nvGrpSpPr>
      <p:grpSpPr>
        <a:xfrm>
          <a:off x="0" y="0"/>
          <a:ext cx="0" cy="0"/>
          <a:chOff x="0" y="0"/>
          <a:chExt cx="0" cy="0"/>
        </a:xfrm>
      </p:grpSpPr>
      <p:sp>
        <p:nvSpPr>
          <p:cNvPr id="141" name="Google Shape;141;p15"/>
          <p:cNvSpPr/>
          <p:nvPr/>
        </p:nvSpPr>
        <p:spPr>
          <a:xfrm rot="-10043326">
            <a:off x="13489633" y="6924033"/>
            <a:ext cx="5373064" cy="4466359"/>
          </a:xfrm>
          <a:custGeom>
            <a:rect b="b" l="l" r="r" t="t"/>
            <a:pathLst>
              <a:path extrusionOk="0" h="4466359" w="5373064">
                <a:moveTo>
                  <a:pt x="0" y="0"/>
                </a:moveTo>
                <a:lnTo>
                  <a:pt x="5373063" y="0"/>
                </a:lnTo>
                <a:lnTo>
                  <a:pt x="5373063" y="4466359"/>
                </a:lnTo>
                <a:lnTo>
                  <a:pt x="0" y="4466359"/>
                </a:lnTo>
                <a:lnTo>
                  <a:pt x="0" y="0"/>
                </a:lnTo>
                <a:close/>
              </a:path>
            </a:pathLst>
          </a:custGeom>
          <a:blipFill rotWithShape="1">
            <a:blip r:embed="rId3">
              <a:alphaModFix/>
            </a:blip>
            <a:stretch>
              <a:fillRect b="0" l="0" r="0" t="0"/>
            </a:stretch>
          </a:blipFill>
          <a:ln>
            <a:noFill/>
          </a:ln>
        </p:spPr>
      </p:sp>
      <p:sp>
        <p:nvSpPr>
          <p:cNvPr id="142" name="Google Shape;142;p15"/>
          <p:cNvSpPr/>
          <p:nvPr/>
        </p:nvSpPr>
        <p:spPr>
          <a:xfrm rot="9554217">
            <a:off x="-1017406" y="-1919413"/>
            <a:ext cx="7328531" cy="5328132"/>
          </a:xfrm>
          <a:custGeom>
            <a:rect b="b" l="l" r="r" t="t"/>
            <a:pathLst>
              <a:path extrusionOk="0" h="5328132" w="7328531">
                <a:moveTo>
                  <a:pt x="0" y="0"/>
                </a:moveTo>
                <a:lnTo>
                  <a:pt x="7328531" y="0"/>
                </a:lnTo>
                <a:lnTo>
                  <a:pt x="7328531" y="5328132"/>
                </a:lnTo>
                <a:lnTo>
                  <a:pt x="0" y="5328132"/>
                </a:lnTo>
                <a:lnTo>
                  <a:pt x="0" y="0"/>
                </a:lnTo>
                <a:close/>
              </a:path>
            </a:pathLst>
          </a:custGeom>
          <a:blipFill rotWithShape="1">
            <a:blip r:embed="rId4">
              <a:alphaModFix/>
            </a:blip>
            <a:stretch>
              <a:fillRect b="-718" l="0" r="0" t="-718"/>
            </a:stretch>
          </a:blipFill>
          <a:ln>
            <a:noFill/>
          </a:ln>
        </p:spPr>
      </p:sp>
      <p:sp>
        <p:nvSpPr>
          <p:cNvPr id="143" name="Google Shape;143;p15"/>
          <p:cNvSpPr/>
          <p:nvPr/>
        </p:nvSpPr>
        <p:spPr>
          <a:xfrm flipH="1" rot="-9684142">
            <a:off x="5018350" y="-1000874"/>
            <a:ext cx="6187408" cy="3732532"/>
          </a:xfrm>
          <a:custGeom>
            <a:rect b="b" l="l" r="r" t="t"/>
            <a:pathLst>
              <a:path extrusionOk="0" h="3732532" w="6187408">
                <a:moveTo>
                  <a:pt x="0" y="3732532"/>
                </a:moveTo>
                <a:lnTo>
                  <a:pt x="6187409" y="3732532"/>
                </a:lnTo>
                <a:lnTo>
                  <a:pt x="6187409" y="0"/>
                </a:lnTo>
                <a:lnTo>
                  <a:pt x="0" y="0"/>
                </a:lnTo>
                <a:lnTo>
                  <a:pt x="0" y="3732532"/>
                </a:lnTo>
                <a:close/>
              </a:path>
            </a:pathLst>
          </a:custGeom>
          <a:blipFill rotWithShape="1">
            <a:blip r:embed="rId5">
              <a:alphaModFix/>
            </a:blip>
            <a:stretch>
              <a:fillRect b="-557" l="0" r="0" t="-558"/>
            </a:stretch>
          </a:blipFill>
          <a:ln>
            <a:noFill/>
          </a:ln>
        </p:spPr>
      </p:sp>
      <p:sp>
        <p:nvSpPr>
          <p:cNvPr id="144" name="Google Shape;144;p15"/>
          <p:cNvSpPr/>
          <p:nvPr/>
        </p:nvSpPr>
        <p:spPr>
          <a:xfrm>
            <a:off x="9234563" y="-522704"/>
            <a:ext cx="6837043" cy="3006016"/>
          </a:xfrm>
          <a:custGeom>
            <a:rect b="b" l="l" r="r" t="t"/>
            <a:pathLst>
              <a:path extrusionOk="0" h="3006016" w="6837043">
                <a:moveTo>
                  <a:pt x="0" y="0"/>
                </a:moveTo>
                <a:lnTo>
                  <a:pt x="6837043" y="0"/>
                </a:lnTo>
                <a:lnTo>
                  <a:pt x="6837043" y="3006016"/>
                </a:lnTo>
                <a:lnTo>
                  <a:pt x="0" y="3006016"/>
                </a:lnTo>
                <a:lnTo>
                  <a:pt x="0" y="0"/>
                </a:lnTo>
                <a:close/>
              </a:path>
            </a:pathLst>
          </a:custGeom>
          <a:blipFill rotWithShape="1">
            <a:blip r:embed="rId6">
              <a:alphaModFix/>
            </a:blip>
            <a:stretch>
              <a:fillRect b="-462" l="0" r="0" t="-463"/>
            </a:stretch>
          </a:blipFill>
          <a:ln>
            <a:noFill/>
          </a:ln>
        </p:spPr>
      </p:sp>
      <p:sp>
        <p:nvSpPr>
          <p:cNvPr id="145" name="Google Shape;145;p15"/>
          <p:cNvSpPr/>
          <p:nvPr/>
        </p:nvSpPr>
        <p:spPr>
          <a:xfrm>
            <a:off x="14860692" y="-522704"/>
            <a:ext cx="4424769" cy="3874401"/>
          </a:xfrm>
          <a:custGeom>
            <a:rect b="b" l="l" r="r" t="t"/>
            <a:pathLst>
              <a:path extrusionOk="0" h="3874401" w="4424769">
                <a:moveTo>
                  <a:pt x="0" y="0"/>
                </a:moveTo>
                <a:lnTo>
                  <a:pt x="4424769" y="0"/>
                </a:lnTo>
                <a:lnTo>
                  <a:pt x="4424769" y="3874401"/>
                </a:lnTo>
                <a:lnTo>
                  <a:pt x="0" y="3874401"/>
                </a:lnTo>
                <a:lnTo>
                  <a:pt x="0" y="0"/>
                </a:lnTo>
                <a:close/>
              </a:path>
            </a:pathLst>
          </a:custGeom>
          <a:blipFill rotWithShape="1">
            <a:blip r:embed="rId7">
              <a:alphaModFix/>
            </a:blip>
            <a:stretch>
              <a:fillRect b="-462" l="0" r="0" t="-463"/>
            </a:stretch>
          </a:blipFill>
          <a:ln>
            <a:noFill/>
          </a:ln>
        </p:spPr>
      </p:sp>
      <p:sp>
        <p:nvSpPr>
          <p:cNvPr id="146" name="Google Shape;146;p15"/>
          <p:cNvSpPr/>
          <p:nvPr/>
        </p:nvSpPr>
        <p:spPr>
          <a:xfrm rot="2700000">
            <a:off x="9663209" y="7193897"/>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8">
              <a:alphaModFix/>
            </a:blip>
            <a:stretch>
              <a:fillRect b="0" l="0" r="0" t="0"/>
            </a:stretch>
          </a:blipFill>
          <a:ln>
            <a:noFill/>
          </a:ln>
        </p:spPr>
      </p:sp>
      <p:sp>
        <p:nvSpPr>
          <p:cNvPr id="147" name="Google Shape;147;p15"/>
          <p:cNvSpPr/>
          <p:nvPr/>
        </p:nvSpPr>
        <p:spPr>
          <a:xfrm>
            <a:off x="-744219" y="7388691"/>
            <a:ext cx="7048082" cy="5567985"/>
          </a:xfrm>
          <a:custGeom>
            <a:rect b="b" l="l" r="r" t="t"/>
            <a:pathLst>
              <a:path extrusionOk="0" h="5567985" w="7048082">
                <a:moveTo>
                  <a:pt x="0" y="0"/>
                </a:moveTo>
                <a:lnTo>
                  <a:pt x="7048082" y="0"/>
                </a:lnTo>
                <a:lnTo>
                  <a:pt x="7048082" y="5567985"/>
                </a:lnTo>
                <a:lnTo>
                  <a:pt x="0" y="5567985"/>
                </a:lnTo>
                <a:lnTo>
                  <a:pt x="0" y="0"/>
                </a:lnTo>
                <a:close/>
              </a:path>
            </a:pathLst>
          </a:custGeom>
          <a:blipFill rotWithShape="1">
            <a:blip r:embed="rId9">
              <a:alphaModFix/>
            </a:blip>
            <a:stretch>
              <a:fillRect b="0" l="0" r="0" t="0"/>
            </a:stretch>
          </a:blipFill>
          <a:ln>
            <a:noFill/>
          </a:ln>
        </p:spPr>
      </p:sp>
      <p:sp>
        <p:nvSpPr>
          <p:cNvPr id="148" name="Google Shape;148;p15"/>
          <p:cNvSpPr/>
          <p:nvPr/>
        </p:nvSpPr>
        <p:spPr>
          <a:xfrm rot="1100068">
            <a:off x="4774416" y="8087220"/>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0">
              <a:alphaModFix/>
            </a:blip>
            <a:stretch>
              <a:fillRect b="0" l="0" r="0" t="0"/>
            </a:stretch>
          </a:blipFill>
          <a:ln>
            <a:noFill/>
          </a:ln>
        </p:spPr>
      </p:sp>
      <p:sp>
        <p:nvSpPr>
          <p:cNvPr id="149" name="Google Shape;149;p15"/>
          <p:cNvSpPr txBox="1"/>
          <p:nvPr/>
        </p:nvSpPr>
        <p:spPr>
          <a:xfrm>
            <a:off x="3464332" y="-1170831"/>
            <a:ext cx="10396432" cy="11361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6240" u="none" cap="none" strike="noStrike">
                <a:solidFill>
                  <a:srgbClr val="A4415A"/>
                </a:solidFill>
                <a:latin typeface="Inter Black"/>
                <a:ea typeface="Inter Black"/>
                <a:cs typeface="Inter Black"/>
                <a:sym typeface="Inter Black"/>
              </a:rPr>
              <a:t>01</a:t>
            </a:r>
            <a:endParaRPr/>
          </a:p>
        </p:txBody>
      </p:sp>
      <p:grpSp>
        <p:nvGrpSpPr>
          <p:cNvPr id="150" name="Google Shape;150;p15"/>
          <p:cNvGrpSpPr/>
          <p:nvPr/>
        </p:nvGrpSpPr>
        <p:grpSpPr>
          <a:xfrm>
            <a:off x="0" y="4479497"/>
            <a:ext cx="18288000" cy="2205225"/>
            <a:chOff x="0" y="-38100"/>
            <a:chExt cx="3623354" cy="436915"/>
          </a:xfrm>
        </p:grpSpPr>
        <p:sp>
          <p:nvSpPr>
            <p:cNvPr id="151" name="Google Shape;151;p15"/>
            <p:cNvSpPr/>
            <p:nvPr/>
          </p:nvSpPr>
          <p:spPr>
            <a:xfrm>
              <a:off x="0" y="0"/>
              <a:ext cx="3623354" cy="398815"/>
            </a:xfrm>
            <a:custGeom>
              <a:rect b="b" l="l" r="r" t="t"/>
              <a:pathLst>
                <a:path extrusionOk="0" h="398815" w="3623354">
                  <a:moveTo>
                    <a:pt x="0" y="0"/>
                  </a:moveTo>
                  <a:lnTo>
                    <a:pt x="3623354" y="0"/>
                  </a:lnTo>
                  <a:lnTo>
                    <a:pt x="3623354" y="398815"/>
                  </a:lnTo>
                  <a:lnTo>
                    <a:pt x="0" y="398815"/>
                  </a:lnTo>
                  <a:close/>
                </a:path>
              </a:pathLst>
            </a:custGeom>
            <a:gradFill>
              <a:gsLst>
                <a:gs pos="0">
                  <a:srgbClr val="FBF2FF"/>
                </a:gs>
                <a:gs pos="33333">
                  <a:srgbClr val="FFDCE6"/>
                </a:gs>
                <a:gs pos="66667">
                  <a:srgbClr val="D9DCFB"/>
                </a:gs>
                <a:gs pos="100000">
                  <a:srgbClr val="CCFFF8"/>
                </a:gs>
              </a:gsLst>
              <a:lin ang="0" scaled="0"/>
            </a:gradFill>
            <a:ln>
              <a:noFill/>
            </a:ln>
          </p:spPr>
        </p:sp>
        <p:sp>
          <p:nvSpPr>
            <p:cNvPr id="152" name="Google Shape;152;p15"/>
            <p:cNvSpPr txBox="1"/>
            <p:nvPr/>
          </p:nvSpPr>
          <p:spPr>
            <a:xfrm>
              <a:off x="0" y="-38100"/>
              <a:ext cx="3623354" cy="43691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5"/>
          <p:cNvSpPr txBox="1"/>
          <p:nvPr/>
        </p:nvSpPr>
        <p:spPr>
          <a:xfrm>
            <a:off x="3464325" y="5001000"/>
            <a:ext cx="103965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A4415A"/>
                </a:solidFill>
                <a:latin typeface="Inter Black"/>
                <a:ea typeface="Inter Black"/>
                <a:cs typeface="Inter Black"/>
                <a:sym typeface="Inter Black"/>
              </a:rPr>
              <a:t>INTRODUCTION</a:t>
            </a:r>
            <a:endParaRPr/>
          </a:p>
        </p:txBody>
      </p:sp>
      <p:sp>
        <p:nvSpPr>
          <p:cNvPr id="154" name="Google Shape;154;p15"/>
          <p:cNvSpPr/>
          <p:nvPr/>
        </p:nvSpPr>
        <p:spPr>
          <a:xfrm rot="-4882125">
            <a:off x="-2524281" y="3309041"/>
            <a:ext cx="5150476" cy="4738438"/>
          </a:xfrm>
          <a:custGeom>
            <a:rect b="b" l="l" r="r" t="t"/>
            <a:pathLst>
              <a:path extrusionOk="0" h="4738438" w="5150476">
                <a:moveTo>
                  <a:pt x="0" y="0"/>
                </a:moveTo>
                <a:lnTo>
                  <a:pt x="5150477" y="0"/>
                </a:lnTo>
                <a:lnTo>
                  <a:pt x="5150477" y="4738438"/>
                </a:lnTo>
                <a:lnTo>
                  <a:pt x="0" y="4738438"/>
                </a:lnTo>
                <a:lnTo>
                  <a:pt x="0" y="0"/>
                </a:lnTo>
                <a:close/>
              </a:path>
            </a:pathLst>
          </a:custGeom>
          <a:blipFill rotWithShape="1">
            <a:blip r:embed="rId11">
              <a:alphaModFix/>
            </a:blip>
            <a:stretch>
              <a:fillRect b="0" l="0" r="0" t="0"/>
            </a:stretch>
          </a:blipFill>
          <a:ln>
            <a:noFill/>
          </a:ln>
        </p:spPr>
      </p:sp>
      <p:sp>
        <p:nvSpPr>
          <p:cNvPr id="155" name="Google Shape;155;p15"/>
          <p:cNvSpPr/>
          <p:nvPr/>
        </p:nvSpPr>
        <p:spPr>
          <a:xfrm rot="-5076007">
            <a:off x="14215623" y="4311700"/>
            <a:ext cx="6311493" cy="2059125"/>
          </a:xfrm>
          <a:custGeom>
            <a:rect b="b" l="l" r="r" t="t"/>
            <a:pathLst>
              <a:path extrusionOk="0" h="2059125" w="6311493">
                <a:moveTo>
                  <a:pt x="0" y="0"/>
                </a:moveTo>
                <a:lnTo>
                  <a:pt x="6311493" y="0"/>
                </a:lnTo>
                <a:lnTo>
                  <a:pt x="6311493" y="2059125"/>
                </a:lnTo>
                <a:lnTo>
                  <a:pt x="0" y="205912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159" name="Shape 159"/>
        <p:cNvGrpSpPr/>
        <p:nvPr/>
      </p:nvGrpSpPr>
      <p:grpSpPr>
        <a:xfrm>
          <a:off x="0" y="0"/>
          <a:ext cx="0" cy="0"/>
          <a:chOff x="0" y="0"/>
          <a:chExt cx="0" cy="0"/>
        </a:xfrm>
      </p:grpSpPr>
      <p:pic>
        <p:nvPicPr>
          <p:cNvPr id="160" name="Google Shape;160;p16"/>
          <p:cNvPicPr preferRelativeResize="0"/>
          <p:nvPr/>
        </p:nvPicPr>
        <p:blipFill rotWithShape="1">
          <a:blip r:embed="rId3">
            <a:alphaModFix/>
          </a:blip>
          <a:srcRect b="11970" l="0" r="0" t="11971"/>
          <a:stretch/>
        </p:blipFill>
        <p:spPr>
          <a:xfrm>
            <a:off x="1028700" y="1028700"/>
            <a:ext cx="16230600" cy="8229600"/>
          </a:xfrm>
          <a:prstGeom prst="rect">
            <a:avLst/>
          </a:prstGeom>
          <a:noFill/>
          <a:ln>
            <a:noFill/>
          </a:ln>
        </p:spPr>
      </p:pic>
      <p:grpSp>
        <p:nvGrpSpPr>
          <p:cNvPr id="161" name="Google Shape;161;p16"/>
          <p:cNvGrpSpPr/>
          <p:nvPr/>
        </p:nvGrpSpPr>
        <p:grpSpPr>
          <a:xfrm>
            <a:off x="0" y="5586299"/>
            <a:ext cx="8708193" cy="4210694"/>
            <a:chOff x="0" y="-38100"/>
            <a:chExt cx="2293516" cy="1108989"/>
          </a:xfrm>
        </p:grpSpPr>
        <p:sp>
          <p:nvSpPr>
            <p:cNvPr id="162" name="Google Shape;162;p16"/>
            <p:cNvSpPr/>
            <p:nvPr/>
          </p:nvSpPr>
          <p:spPr>
            <a:xfrm>
              <a:off x="0" y="0"/>
              <a:ext cx="2293516" cy="1070889"/>
            </a:xfrm>
            <a:custGeom>
              <a:rect b="b" l="l" r="r" t="t"/>
              <a:pathLst>
                <a:path extrusionOk="0" h="1070889" w="2293516">
                  <a:moveTo>
                    <a:pt x="0" y="0"/>
                  </a:moveTo>
                  <a:lnTo>
                    <a:pt x="2293516" y="0"/>
                  </a:lnTo>
                  <a:lnTo>
                    <a:pt x="2293516" y="1070889"/>
                  </a:lnTo>
                  <a:lnTo>
                    <a:pt x="0" y="1070889"/>
                  </a:lnTo>
                  <a:close/>
                </a:path>
              </a:pathLst>
            </a:custGeom>
            <a:solidFill>
              <a:srgbClr val="753243"/>
            </a:solidFill>
            <a:ln>
              <a:noFill/>
            </a:ln>
          </p:spPr>
        </p:sp>
        <p:sp>
          <p:nvSpPr>
            <p:cNvPr id="163" name="Google Shape;163;p16"/>
            <p:cNvSpPr txBox="1"/>
            <p:nvPr/>
          </p:nvSpPr>
          <p:spPr>
            <a:xfrm>
              <a:off x="0" y="-38100"/>
              <a:ext cx="2293516" cy="110898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6"/>
          <p:cNvSpPr txBox="1"/>
          <p:nvPr/>
        </p:nvSpPr>
        <p:spPr>
          <a:xfrm>
            <a:off x="750601" y="6154525"/>
            <a:ext cx="84285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FFFFF"/>
                </a:solidFill>
                <a:latin typeface="Inter Black"/>
                <a:ea typeface="Inter Black"/>
                <a:cs typeface="Inter Black"/>
                <a:sym typeface="Inter Black"/>
              </a:rPr>
              <a:t>INTRODUCTION</a:t>
            </a:r>
            <a:endParaRPr/>
          </a:p>
        </p:txBody>
      </p:sp>
      <p:sp>
        <p:nvSpPr>
          <p:cNvPr id="165" name="Google Shape;165;p16"/>
          <p:cNvSpPr txBox="1"/>
          <p:nvPr/>
        </p:nvSpPr>
        <p:spPr>
          <a:xfrm>
            <a:off x="750595" y="7556306"/>
            <a:ext cx="64836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Lorem ipsum odor amet, consectetuer adipiscing elit. Arcu morbi inceptos justo mauris feugiat semper. Ullamcorper tempus mauris natoque rutrum dictumst ut nec.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169" name="Shape 169"/>
        <p:cNvGrpSpPr/>
        <p:nvPr/>
      </p:nvGrpSpPr>
      <p:grpSpPr>
        <a:xfrm>
          <a:off x="0" y="0"/>
          <a:ext cx="0" cy="0"/>
          <a:chOff x="0" y="0"/>
          <a:chExt cx="0" cy="0"/>
        </a:xfrm>
      </p:grpSpPr>
      <p:sp>
        <p:nvSpPr>
          <p:cNvPr id="170" name="Google Shape;170;p17"/>
          <p:cNvSpPr/>
          <p:nvPr/>
        </p:nvSpPr>
        <p:spPr>
          <a:xfrm rot="-10043326">
            <a:off x="13489633" y="6924033"/>
            <a:ext cx="5373064" cy="4466359"/>
          </a:xfrm>
          <a:custGeom>
            <a:rect b="b" l="l" r="r" t="t"/>
            <a:pathLst>
              <a:path extrusionOk="0" h="4466359" w="5373064">
                <a:moveTo>
                  <a:pt x="0" y="0"/>
                </a:moveTo>
                <a:lnTo>
                  <a:pt x="5373063" y="0"/>
                </a:lnTo>
                <a:lnTo>
                  <a:pt x="5373063" y="4466359"/>
                </a:lnTo>
                <a:lnTo>
                  <a:pt x="0" y="4466359"/>
                </a:lnTo>
                <a:lnTo>
                  <a:pt x="0" y="0"/>
                </a:lnTo>
                <a:close/>
              </a:path>
            </a:pathLst>
          </a:custGeom>
          <a:blipFill rotWithShape="1">
            <a:blip r:embed="rId3">
              <a:alphaModFix/>
            </a:blip>
            <a:stretch>
              <a:fillRect b="0" l="0" r="0" t="0"/>
            </a:stretch>
          </a:blipFill>
          <a:ln>
            <a:noFill/>
          </a:ln>
        </p:spPr>
      </p:sp>
      <p:sp>
        <p:nvSpPr>
          <p:cNvPr id="171" name="Google Shape;171;p17"/>
          <p:cNvSpPr/>
          <p:nvPr/>
        </p:nvSpPr>
        <p:spPr>
          <a:xfrm rot="9554217">
            <a:off x="-1017406" y="-1919413"/>
            <a:ext cx="7328531" cy="5328132"/>
          </a:xfrm>
          <a:custGeom>
            <a:rect b="b" l="l" r="r" t="t"/>
            <a:pathLst>
              <a:path extrusionOk="0" h="5328132" w="7328531">
                <a:moveTo>
                  <a:pt x="0" y="0"/>
                </a:moveTo>
                <a:lnTo>
                  <a:pt x="7328531" y="0"/>
                </a:lnTo>
                <a:lnTo>
                  <a:pt x="7328531" y="5328132"/>
                </a:lnTo>
                <a:lnTo>
                  <a:pt x="0" y="5328132"/>
                </a:lnTo>
                <a:lnTo>
                  <a:pt x="0" y="0"/>
                </a:lnTo>
                <a:close/>
              </a:path>
            </a:pathLst>
          </a:custGeom>
          <a:blipFill rotWithShape="1">
            <a:blip r:embed="rId4">
              <a:alphaModFix/>
            </a:blip>
            <a:stretch>
              <a:fillRect b="-718" l="0" r="0" t="-718"/>
            </a:stretch>
          </a:blipFill>
          <a:ln>
            <a:noFill/>
          </a:ln>
        </p:spPr>
      </p:sp>
      <p:sp>
        <p:nvSpPr>
          <p:cNvPr id="172" name="Google Shape;172;p17"/>
          <p:cNvSpPr/>
          <p:nvPr/>
        </p:nvSpPr>
        <p:spPr>
          <a:xfrm flipH="1" rot="-9684142">
            <a:off x="5018350" y="-1000874"/>
            <a:ext cx="6187408" cy="3732532"/>
          </a:xfrm>
          <a:custGeom>
            <a:rect b="b" l="l" r="r" t="t"/>
            <a:pathLst>
              <a:path extrusionOk="0" h="3732532" w="6187408">
                <a:moveTo>
                  <a:pt x="0" y="3732532"/>
                </a:moveTo>
                <a:lnTo>
                  <a:pt x="6187409" y="3732532"/>
                </a:lnTo>
                <a:lnTo>
                  <a:pt x="6187409" y="0"/>
                </a:lnTo>
                <a:lnTo>
                  <a:pt x="0" y="0"/>
                </a:lnTo>
                <a:lnTo>
                  <a:pt x="0" y="3732532"/>
                </a:lnTo>
                <a:close/>
              </a:path>
            </a:pathLst>
          </a:custGeom>
          <a:blipFill rotWithShape="1">
            <a:blip r:embed="rId5">
              <a:alphaModFix/>
            </a:blip>
            <a:stretch>
              <a:fillRect b="-557" l="0" r="0" t="-558"/>
            </a:stretch>
          </a:blipFill>
          <a:ln>
            <a:noFill/>
          </a:ln>
        </p:spPr>
      </p:sp>
      <p:sp>
        <p:nvSpPr>
          <p:cNvPr id="173" name="Google Shape;173;p17"/>
          <p:cNvSpPr/>
          <p:nvPr/>
        </p:nvSpPr>
        <p:spPr>
          <a:xfrm>
            <a:off x="9234563" y="-522704"/>
            <a:ext cx="6837043" cy="3006016"/>
          </a:xfrm>
          <a:custGeom>
            <a:rect b="b" l="l" r="r" t="t"/>
            <a:pathLst>
              <a:path extrusionOk="0" h="3006016" w="6837043">
                <a:moveTo>
                  <a:pt x="0" y="0"/>
                </a:moveTo>
                <a:lnTo>
                  <a:pt x="6837043" y="0"/>
                </a:lnTo>
                <a:lnTo>
                  <a:pt x="6837043" y="3006016"/>
                </a:lnTo>
                <a:lnTo>
                  <a:pt x="0" y="3006016"/>
                </a:lnTo>
                <a:lnTo>
                  <a:pt x="0" y="0"/>
                </a:lnTo>
                <a:close/>
              </a:path>
            </a:pathLst>
          </a:custGeom>
          <a:blipFill rotWithShape="1">
            <a:blip r:embed="rId6">
              <a:alphaModFix/>
            </a:blip>
            <a:stretch>
              <a:fillRect b="-462" l="0" r="0" t="-463"/>
            </a:stretch>
          </a:blipFill>
          <a:ln>
            <a:noFill/>
          </a:ln>
        </p:spPr>
      </p:sp>
      <p:sp>
        <p:nvSpPr>
          <p:cNvPr id="174" name="Google Shape;174;p17"/>
          <p:cNvSpPr/>
          <p:nvPr/>
        </p:nvSpPr>
        <p:spPr>
          <a:xfrm>
            <a:off x="14860692" y="-522704"/>
            <a:ext cx="4424769" cy="3874401"/>
          </a:xfrm>
          <a:custGeom>
            <a:rect b="b" l="l" r="r" t="t"/>
            <a:pathLst>
              <a:path extrusionOk="0" h="3874401" w="4424769">
                <a:moveTo>
                  <a:pt x="0" y="0"/>
                </a:moveTo>
                <a:lnTo>
                  <a:pt x="4424769" y="0"/>
                </a:lnTo>
                <a:lnTo>
                  <a:pt x="4424769" y="3874401"/>
                </a:lnTo>
                <a:lnTo>
                  <a:pt x="0" y="3874401"/>
                </a:lnTo>
                <a:lnTo>
                  <a:pt x="0" y="0"/>
                </a:lnTo>
                <a:close/>
              </a:path>
            </a:pathLst>
          </a:custGeom>
          <a:blipFill rotWithShape="1">
            <a:blip r:embed="rId7">
              <a:alphaModFix/>
            </a:blip>
            <a:stretch>
              <a:fillRect b="-462" l="0" r="0" t="-463"/>
            </a:stretch>
          </a:blipFill>
          <a:ln>
            <a:noFill/>
          </a:ln>
        </p:spPr>
      </p:sp>
      <p:sp>
        <p:nvSpPr>
          <p:cNvPr id="175" name="Google Shape;175;p17"/>
          <p:cNvSpPr/>
          <p:nvPr/>
        </p:nvSpPr>
        <p:spPr>
          <a:xfrm rot="2700000">
            <a:off x="9663209" y="7193897"/>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8">
              <a:alphaModFix/>
            </a:blip>
            <a:stretch>
              <a:fillRect b="0" l="0" r="0" t="0"/>
            </a:stretch>
          </a:blipFill>
          <a:ln>
            <a:noFill/>
          </a:ln>
        </p:spPr>
      </p:sp>
      <p:sp>
        <p:nvSpPr>
          <p:cNvPr id="176" name="Google Shape;176;p17"/>
          <p:cNvSpPr/>
          <p:nvPr/>
        </p:nvSpPr>
        <p:spPr>
          <a:xfrm>
            <a:off x="-744219" y="7388691"/>
            <a:ext cx="7048082" cy="5567985"/>
          </a:xfrm>
          <a:custGeom>
            <a:rect b="b" l="l" r="r" t="t"/>
            <a:pathLst>
              <a:path extrusionOk="0" h="5567985" w="7048082">
                <a:moveTo>
                  <a:pt x="0" y="0"/>
                </a:moveTo>
                <a:lnTo>
                  <a:pt x="7048082" y="0"/>
                </a:lnTo>
                <a:lnTo>
                  <a:pt x="7048082" y="5567985"/>
                </a:lnTo>
                <a:lnTo>
                  <a:pt x="0" y="5567985"/>
                </a:lnTo>
                <a:lnTo>
                  <a:pt x="0" y="0"/>
                </a:lnTo>
                <a:close/>
              </a:path>
            </a:pathLst>
          </a:custGeom>
          <a:blipFill rotWithShape="1">
            <a:blip r:embed="rId9">
              <a:alphaModFix/>
            </a:blip>
            <a:stretch>
              <a:fillRect b="0" l="0" r="0" t="0"/>
            </a:stretch>
          </a:blipFill>
          <a:ln>
            <a:noFill/>
          </a:ln>
        </p:spPr>
      </p:sp>
      <p:sp>
        <p:nvSpPr>
          <p:cNvPr id="177" name="Google Shape;177;p17"/>
          <p:cNvSpPr/>
          <p:nvPr/>
        </p:nvSpPr>
        <p:spPr>
          <a:xfrm rot="1100068">
            <a:off x="4774416" y="8087220"/>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0">
              <a:alphaModFix/>
            </a:blip>
            <a:stretch>
              <a:fillRect b="0" l="0" r="0" t="0"/>
            </a:stretch>
          </a:blipFill>
          <a:ln>
            <a:noFill/>
          </a:ln>
        </p:spPr>
      </p:sp>
      <p:sp>
        <p:nvSpPr>
          <p:cNvPr id="178" name="Google Shape;178;p17"/>
          <p:cNvSpPr txBox="1"/>
          <p:nvPr/>
        </p:nvSpPr>
        <p:spPr>
          <a:xfrm>
            <a:off x="2872832" y="-522706"/>
            <a:ext cx="11579400" cy="1019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6240" u="none" cap="none" strike="noStrike">
                <a:solidFill>
                  <a:srgbClr val="A4415A"/>
                </a:solidFill>
                <a:latin typeface="Inter Black"/>
                <a:ea typeface="Inter Black"/>
                <a:cs typeface="Inter Black"/>
                <a:sym typeface="Inter Black"/>
              </a:rPr>
              <a:t>02</a:t>
            </a:r>
            <a:endParaRPr/>
          </a:p>
        </p:txBody>
      </p:sp>
      <p:grpSp>
        <p:nvGrpSpPr>
          <p:cNvPr id="179" name="Google Shape;179;p17"/>
          <p:cNvGrpSpPr/>
          <p:nvPr/>
        </p:nvGrpSpPr>
        <p:grpSpPr>
          <a:xfrm>
            <a:off x="0" y="5127621"/>
            <a:ext cx="18288155" cy="2205241"/>
            <a:chOff x="0" y="-38100"/>
            <a:chExt cx="3623354" cy="436915"/>
          </a:xfrm>
        </p:grpSpPr>
        <p:sp>
          <p:nvSpPr>
            <p:cNvPr id="180" name="Google Shape;180;p17"/>
            <p:cNvSpPr/>
            <p:nvPr/>
          </p:nvSpPr>
          <p:spPr>
            <a:xfrm>
              <a:off x="0" y="0"/>
              <a:ext cx="3623354" cy="398815"/>
            </a:xfrm>
            <a:custGeom>
              <a:rect b="b" l="l" r="r" t="t"/>
              <a:pathLst>
                <a:path extrusionOk="0" h="398815" w="3623354">
                  <a:moveTo>
                    <a:pt x="0" y="0"/>
                  </a:moveTo>
                  <a:lnTo>
                    <a:pt x="3623354" y="0"/>
                  </a:lnTo>
                  <a:lnTo>
                    <a:pt x="3623354" y="398815"/>
                  </a:lnTo>
                  <a:lnTo>
                    <a:pt x="0" y="398815"/>
                  </a:lnTo>
                  <a:close/>
                </a:path>
              </a:pathLst>
            </a:custGeom>
            <a:gradFill>
              <a:gsLst>
                <a:gs pos="0">
                  <a:srgbClr val="FBF2FF"/>
                </a:gs>
                <a:gs pos="33333">
                  <a:srgbClr val="FFDCE6"/>
                </a:gs>
                <a:gs pos="66667">
                  <a:srgbClr val="D9DCFB"/>
                </a:gs>
                <a:gs pos="100000">
                  <a:srgbClr val="CCFFF8"/>
                </a:gs>
              </a:gsLst>
              <a:lin ang="0" scaled="0"/>
            </a:gradFill>
            <a:ln>
              <a:noFill/>
            </a:ln>
          </p:spPr>
        </p:sp>
        <p:sp>
          <p:nvSpPr>
            <p:cNvPr id="181" name="Google Shape;181;p17"/>
            <p:cNvSpPr txBox="1"/>
            <p:nvPr/>
          </p:nvSpPr>
          <p:spPr>
            <a:xfrm>
              <a:off x="0" y="-38100"/>
              <a:ext cx="3623354" cy="43691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7"/>
          <p:cNvSpPr txBox="1"/>
          <p:nvPr/>
        </p:nvSpPr>
        <p:spPr>
          <a:xfrm>
            <a:off x="3742290" y="5649150"/>
            <a:ext cx="98406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A4415A"/>
                </a:solidFill>
                <a:latin typeface="Inter Black"/>
                <a:ea typeface="Inter Black"/>
                <a:cs typeface="Inter Black"/>
                <a:sym typeface="Inter Black"/>
              </a:rPr>
              <a:t>HISTORY OF HOLI</a:t>
            </a:r>
            <a:endParaRPr/>
          </a:p>
        </p:txBody>
      </p:sp>
      <p:sp>
        <p:nvSpPr>
          <p:cNvPr id="183" name="Google Shape;183;p17"/>
          <p:cNvSpPr/>
          <p:nvPr/>
        </p:nvSpPr>
        <p:spPr>
          <a:xfrm rot="-4882125">
            <a:off x="-2524281" y="3309041"/>
            <a:ext cx="5150476" cy="4738438"/>
          </a:xfrm>
          <a:custGeom>
            <a:rect b="b" l="l" r="r" t="t"/>
            <a:pathLst>
              <a:path extrusionOk="0" h="4738438" w="5150476">
                <a:moveTo>
                  <a:pt x="0" y="0"/>
                </a:moveTo>
                <a:lnTo>
                  <a:pt x="5150477" y="0"/>
                </a:lnTo>
                <a:lnTo>
                  <a:pt x="5150477" y="4738438"/>
                </a:lnTo>
                <a:lnTo>
                  <a:pt x="0" y="4738438"/>
                </a:lnTo>
                <a:lnTo>
                  <a:pt x="0" y="0"/>
                </a:lnTo>
                <a:close/>
              </a:path>
            </a:pathLst>
          </a:custGeom>
          <a:blipFill rotWithShape="1">
            <a:blip r:embed="rId11">
              <a:alphaModFix/>
            </a:blip>
            <a:stretch>
              <a:fillRect b="0" l="0" r="0" t="0"/>
            </a:stretch>
          </a:blipFill>
          <a:ln>
            <a:noFill/>
          </a:ln>
        </p:spPr>
      </p:sp>
      <p:sp>
        <p:nvSpPr>
          <p:cNvPr id="184" name="Google Shape;184;p17"/>
          <p:cNvSpPr/>
          <p:nvPr/>
        </p:nvSpPr>
        <p:spPr>
          <a:xfrm rot="-5076007">
            <a:off x="14215623" y="4311700"/>
            <a:ext cx="6311493" cy="2059125"/>
          </a:xfrm>
          <a:custGeom>
            <a:rect b="b" l="l" r="r" t="t"/>
            <a:pathLst>
              <a:path extrusionOk="0" h="2059125" w="6311493">
                <a:moveTo>
                  <a:pt x="0" y="0"/>
                </a:moveTo>
                <a:lnTo>
                  <a:pt x="6311493" y="0"/>
                </a:lnTo>
                <a:lnTo>
                  <a:pt x="6311493" y="2059125"/>
                </a:lnTo>
                <a:lnTo>
                  <a:pt x="0" y="205912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188" name="Shape 188"/>
        <p:cNvGrpSpPr/>
        <p:nvPr/>
      </p:nvGrpSpPr>
      <p:grpSpPr>
        <a:xfrm>
          <a:off x="0" y="0"/>
          <a:ext cx="0" cy="0"/>
          <a:chOff x="0" y="0"/>
          <a:chExt cx="0" cy="0"/>
        </a:xfrm>
      </p:grpSpPr>
      <p:sp>
        <p:nvSpPr>
          <p:cNvPr id="189" name="Google Shape;189;p18"/>
          <p:cNvSpPr/>
          <p:nvPr/>
        </p:nvSpPr>
        <p:spPr>
          <a:xfrm rot="10800000">
            <a:off x="13168717" y="-388697"/>
            <a:ext cx="5888851" cy="5204272"/>
          </a:xfrm>
          <a:custGeom>
            <a:rect b="b" l="l" r="r" t="t"/>
            <a:pathLst>
              <a:path extrusionOk="0" h="5204272" w="5888851">
                <a:moveTo>
                  <a:pt x="5888850" y="5204272"/>
                </a:moveTo>
                <a:lnTo>
                  <a:pt x="0" y="5204272"/>
                </a:lnTo>
                <a:lnTo>
                  <a:pt x="0" y="0"/>
                </a:lnTo>
                <a:lnTo>
                  <a:pt x="5888850" y="0"/>
                </a:lnTo>
                <a:lnTo>
                  <a:pt x="5888850" y="5204272"/>
                </a:lnTo>
                <a:close/>
              </a:path>
            </a:pathLst>
          </a:custGeom>
          <a:blipFill rotWithShape="1">
            <a:blip r:embed="rId3">
              <a:alphaModFix/>
            </a:blip>
            <a:stretch>
              <a:fillRect b="0" l="0" r="0" t="0"/>
            </a:stretch>
          </a:blipFill>
          <a:ln>
            <a:noFill/>
          </a:ln>
        </p:spPr>
      </p:sp>
      <p:pic>
        <p:nvPicPr>
          <p:cNvPr id="190" name="Google Shape;190;p18"/>
          <p:cNvPicPr preferRelativeResize="0"/>
          <p:nvPr/>
        </p:nvPicPr>
        <p:blipFill rotWithShape="1">
          <a:blip r:embed="rId4">
            <a:alphaModFix/>
          </a:blip>
          <a:srcRect b="0" l="3741" r="3741" t="0"/>
          <a:stretch/>
        </p:blipFill>
        <p:spPr>
          <a:xfrm>
            <a:off x="794348" y="2573421"/>
            <a:ext cx="3435418" cy="2469375"/>
          </a:xfrm>
          <a:prstGeom prst="rect">
            <a:avLst/>
          </a:prstGeom>
          <a:noFill/>
          <a:ln>
            <a:noFill/>
          </a:ln>
        </p:spPr>
      </p:pic>
      <p:pic>
        <p:nvPicPr>
          <p:cNvPr id="191" name="Google Shape;191;p18"/>
          <p:cNvPicPr preferRelativeResize="0"/>
          <p:nvPr/>
        </p:nvPicPr>
        <p:blipFill rotWithShape="1">
          <a:blip r:embed="rId5">
            <a:alphaModFix/>
          </a:blip>
          <a:srcRect b="0" l="3626" r="3625" t="0"/>
          <a:stretch/>
        </p:blipFill>
        <p:spPr>
          <a:xfrm>
            <a:off x="4229766" y="5207400"/>
            <a:ext cx="3435418" cy="2469375"/>
          </a:xfrm>
          <a:prstGeom prst="rect">
            <a:avLst/>
          </a:prstGeom>
          <a:noFill/>
          <a:ln>
            <a:noFill/>
          </a:ln>
        </p:spPr>
      </p:pic>
      <p:pic>
        <p:nvPicPr>
          <p:cNvPr id="192" name="Google Shape;192;p18"/>
          <p:cNvPicPr preferRelativeResize="0"/>
          <p:nvPr/>
        </p:nvPicPr>
        <p:blipFill rotWithShape="1">
          <a:blip r:embed="rId6">
            <a:alphaModFix/>
          </a:blip>
          <a:srcRect b="0" l="351" r="350" t="0"/>
          <a:stretch/>
        </p:blipFill>
        <p:spPr>
          <a:xfrm>
            <a:off x="7710498" y="2574800"/>
            <a:ext cx="3435418" cy="2469375"/>
          </a:xfrm>
          <a:prstGeom prst="rect">
            <a:avLst/>
          </a:prstGeom>
          <a:noFill/>
          <a:ln>
            <a:noFill/>
          </a:ln>
        </p:spPr>
      </p:pic>
      <p:pic>
        <p:nvPicPr>
          <p:cNvPr id="193" name="Google Shape;193;p18"/>
          <p:cNvPicPr preferRelativeResize="0"/>
          <p:nvPr/>
        </p:nvPicPr>
        <p:blipFill rotWithShape="1">
          <a:blip r:embed="rId7">
            <a:alphaModFix/>
          </a:blip>
          <a:srcRect b="1046" l="0" r="0" t="1046"/>
          <a:stretch/>
        </p:blipFill>
        <p:spPr>
          <a:xfrm>
            <a:off x="11145916" y="5207400"/>
            <a:ext cx="3435418" cy="2469375"/>
          </a:xfrm>
          <a:prstGeom prst="rect">
            <a:avLst/>
          </a:prstGeom>
          <a:noFill/>
          <a:ln>
            <a:noFill/>
          </a:ln>
        </p:spPr>
      </p:pic>
      <p:grpSp>
        <p:nvGrpSpPr>
          <p:cNvPr id="194" name="Google Shape;194;p18"/>
          <p:cNvGrpSpPr/>
          <p:nvPr/>
        </p:nvGrpSpPr>
        <p:grpSpPr>
          <a:xfrm>
            <a:off x="0" y="4899513"/>
            <a:ext cx="18288000" cy="307887"/>
            <a:chOff x="0" y="-38100"/>
            <a:chExt cx="4816593" cy="81089"/>
          </a:xfrm>
        </p:grpSpPr>
        <p:sp>
          <p:nvSpPr>
            <p:cNvPr id="195" name="Google Shape;195;p18"/>
            <p:cNvSpPr/>
            <p:nvPr/>
          </p:nvSpPr>
          <p:spPr>
            <a:xfrm>
              <a:off x="0" y="0"/>
              <a:ext cx="4816592" cy="42989"/>
            </a:xfrm>
            <a:custGeom>
              <a:rect b="b" l="l" r="r" t="t"/>
              <a:pathLst>
                <a:path extrusionOk="0" h="42989" w="4816592">
                  <a:moveTo>
                    <a:pt x="0" y="0"/>
                  </a:moveTo>
                  <a:lnTo>
                    <a:pt x="4816592" y="0"/>
                  </a:lnTo>
                  <a:lnTo>
                    <a:pt x="4816592" y="42989"/>
                  </a:lnTo>
                  <a:lnTo>
                    <a:pt x="0" y="42989"/>
                  </a:lnTo>
                  <a:close/>
                </a:path>
              </a:pathLst>
            </a:custGeom>
            <a:solidFill>
              <a:srgbClr val="753243"/>
            </a:solidFill>
            <a:ln>
              <a:noFill/>
            </a:ln>
          </p:spPr>
        </p:sp>
        <p:sp>
          <p:nvSpPr>
            <p:cNvPr id="196" name="Google Shape;196;p18"/>
            <p:cNvSpPr txBox="1"/>
            <p:nvPr/>
          </p:nvSpPr>
          <p:spPr>
            <a:xfrm>
              <a:off x="0" y="-38100"/>
              <a:ext cx="4816593" cy="8108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8"/>
          <p:cNvSpPr txBox="1"/>
          <p:nvPr/>
        </p:nvSpPr>
        <p:spPr>
          <a:xfrm>
            <a:off x="794348" y="1233536"/>
            <a:ext cx="3030686" cy="481297"/>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198" name="Google Shape;198;p18"/>
          <p:cNvSpPr txBox="1"/>
          <p:nvPr/>
        </p:nvSpPr>
        <p:spPr>
          <a:xfrm>
            <a:off x="794348" y="1828314"/>
            <a:ext cx="52815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sp>
        <p:nvSpPr>
          <p:cNvPr id="199" name="Google Shape;199;p18"/>
          <p:cNvSpPr txBox="1"/>
          <p:nvPr/>
        </p:nvSpPr>
        <p:spPr>
          <a:xfrm>
            <a:off x="4210849" y="7819650"/>
            <a:ext cx="3030686" cy="481297"/>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00" name="Google Shape;200;p18"/>
          <p:cNvSpPr txBox="1"/>
          <p:nvPr/>
        </p:nvSpPr>
        <p:spPr>
          <a:xfrm>
            <a:off x="4210849" y="8414429"/>
            <a:ext cx="52815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sp>
        <p:nvSpPr>
          <p:cNvPr id="201" name="Google Shape;201;p18"/>
          <p:cNvSpPr txBox="1"/>
          <p:nvPr/>
        </p:nvSpPr>
        <p:spPr>
          <a:xfrm>
            <a:off x="7710498" y="1233536"/>
            <a:ext cx="3030686" cy="481297"/>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02" name="Google Shape;202;p18"/>
          <p:cNvSpPr txBox="1"/>
          <p:nvPr/>
        </p:nvSpPr>
        <p:spPr>
          <a:xfrm>
            <a:off x="7710498" y="1828314"/>
            <a:ext cx="52815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sp>
        <p:nvSpPr>
          <p:cNvPr id="203" name="Google Shape;203;p18"/>
          <p:cNvSpPr txBox="1"/>
          <p:nvPr/>
        </p:nvSpPr>
        <p:spPr>
          <a:xfrm>
            <a:off x="11210147" y="7851593"/>
            <a:ext cx="3030686" cy="481297"/>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04" name="Google Shape;204;p18"/>
          <p:cNvSpPr txBox="1"/>
          <p:nvPr/>
        </p:nvSpPr>
        <p:spPr>
          <a:xfrm>
            <a:off x="11210147" y="8446371"/>
            <a:ext cx="5281500" cy="49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sp>
        <p:nvSpPr>
          <p:cNvPr id="205" name="Google Shape;205;p18"/>
          <p:cNvSpPr txBox="1"/>
          <p:nvPr/>
        </p:nvSpPr>
        <p:spPr>
          <a:xfrm>
            <a:off x="12500479" y="3007713"/>
            <a:ext cx="4332800" cy="12268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A4415A"/>
                </a:solidFill>
                <a:latin typeface="Inter Black"/>
                <a:ea typeface="Inter Black"/>
                <a:cs typeface="Inter Black"/>
                <a:sym typeface="Inter Black"/>
              </a:rPr>
              <a:t>TIMELINE</a:t>
            </a:r>
            <a:endParaRPr/>
          </a:p>
        </p:txBody>
      </p:sp>
      <p:sp>
        <p:nvSpPr>
          <p:cNvPr id="206" name="Google Shape;206;p18"/>
          <p:cNvSpPr/>
          <p:nvPr/>
        </p:nvSpPr>
        <p:spPr>
          <a:xfrm rot="4188924">
            <a:off x="-1091796" y="7254366"/>
            <a:ext cx="5939569" cy="3103425"/>
          </a:xfrm>
          <a:custGeom>
            <a:rect b="b" l="l" r="r" t="t"/>
            <a:pathLst>
              <a:path extrusionOk="0" h="3103425" w="5939569">
                <a:moveTo>
                  <a:pt x="0" y="0"/>
                </a:moveTo>
                <a:lnTo>
                  <a:pt x="5939568" y="0"/>
                </a:lnTo>
                <a:lnTo>
                  <a:pt x="5939568" y="3103425"/>
                </a:lnTo>
                <a:lnTo>
                  <a:pt x="0" y="310342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210" name="Shape 210"/>
        <p:cNvGrpSpPr/>
        <p:nvPr/>
      </p:nvGrpSpPr>
      <p:grpSpPr>
        <a:xfrm>
          <a:off x="0" y="0"/>
          <a:ext cx="0" cy="0"/>
          <a:chOff x="0" y="0"/>
          <a:chExt cx="0" cy="0"/>
        </a:xfrm>
      </p:grpSpPr>
      <p:sp>
        <p:nvSpPr>
          <p:cNvPr id="211" name="Google Shape;211;p19"/>
          <p:cNvSpPr/>
          <p:nvPr/>
        </p:nvSpPr>
        <p:spPr>
          <a:xfrm rot="-10043326">
            <a:off x="13489633" y="6924033"/>
            <a:ext cx="5373064" cy="4466359"/>
          </a:xfrm>
          <a:custGeom>
            <a:rect b="b" l="l" r="r" t="t"/>
            <a:pathLst>
              <a:path extrusionOk="0" h="4466359" w="5373064">
                <a:moveTo>
                  <a:pt x="0" y="0"/>
                </a:moveTo>
                <a:lnTo>
                  <a:pt x="5373063" y="0"/>
                </a:lnTo>
                <a:lnTo>
                  <a:pt x="5373063" y="4466359"/>
                </a:lnTo>
                <a:lnTo>
                  <a:pt x="0" y="4466359"/>
                </a:lnTo>
                <a:lnTo>
                  <a:pt x="0" y="0"/>
                </a:lnTo>
                <a:close/>
              </a:path>
            </a:pathLst>
          </a:custGeom>
          <a:blipFill rotWithShape="1">
            <a:blip r:embed="rId3">
              <a:alphaModFix/>
            </a:blip>
            <a:stretch>
              <a:fillRect b="0" l="0" r="0" t="0"/>
            </a:stretch>
          </a:blipFill>
          <a:ln>
            <a:noFill/>
          </a:ln>
        </p:spPr>
      </p:sp>
      <p:sp>
        <p:nvSpPr>
          <p:cNvPr id="212" name="Google Shape;212;p19"/>
          <p:cNvSpPr/>
          <p:nvPr/>
        </p:nvSpPr>
        <p:spPr>
          <a:xfrm rot="9554217">
            <a:off x="-1017406" y="-1919413"/>
            <a:ext cx="7328531" cy="5328132"/>
          </a:xfrm>
          <a:custGeom>
            <a:rect b="b" l="l" r="r" t="t"/>
            <a:pathLst>
              <a:path extrusionOk="0" h="5328132" w="7328531">
                <a:moveTo>
                  <a:pt x="0" y="0"/>
                </a:moveTo>
                <a:lnTo>
                  <a:pt x="7328531" y="0"/>
                </a:lnTo>
                <a:lnTo>
                  <a:pt x="7328531" y="5328132"/>
                </a:lnTo>
                <a:lnTo>
                  <a:pt x="0" y="5328132"/>
                </a:lnTo>
                <a:lnTo>
                  <a:pt x="0" y="0"/>
                </a:lnTo>
                <a:close/>
              </a:path>
            </a:pathLst>
          </a:custGeom>
          <a:blipFill rotWithShape="1">
            <a:blip r:embed="rId4">
              <a:alphaModFix/>
            </a:blip>
            <a:stretch>
              <a:fillRect b="-718" l="0" r="0" t="-718"/>
            </a:stretch>
          </a:blipFill>
          <a:ln>
            <a:noFill/>
          </a:ln>
        </p:spPr>
      </p:sp>
      <p:sp>
        <p:nvSpPr>
          <p:cNvPr id="213" name="Google Shape;213;p19"/>
          <p:cNvSpPr/>
          <p:nvPr/>
        </p:nvSpPr>
        <p:spPr>
          <a:xfrm flipH="1" rot="-9684142">
            <a:off x="5018350" y="-1000874"/>
            <a:ext cx="6187408" cy="3732532"/>
          </a:xfrm>
          <a:custGeom>
            <a:rect b="b" l="l" r="r" t="t"/>
            <a:pathLst>
              <a:path extrusionOk="0" h="3732532" w="6187408">
                <a:moveTo>
                  <a:pt x="0" y="3732532"/>
                </a:moveTo>
                <a:lnTo>
                  <a:pt x="6187409" y="3732532"/>
                </a:lnTo>
                <a:lnTo>
                  <a:pt x="6187409" y="0"/>
                </a:lnTo>
                <a:lnTo>
                  <a:pt x="0" y="0"/>
                </a:lnTo>
                <a:lnTo>
                  <a:pt x="0" y="3732532"/>
                </a:lnTo>
                <a:close/>
              </a:path>
            </a:pathLst>
          </a:custGeom>
          <a:blipFill rotWithShape="1">
            <a:blip r:embed="rId5">
              <a:alphaModFix/>
            </a:blip>
            <a:stretch>
              <a:fillRect b="-557" l="0" r="0" t="-558"/>
            </a:stretch>
          </a:blipFill>
          <a:ln>
            <a:noFill/>
          </a:ln>
        </p:spPr>
      </p:sp>
      <p:sp>
        <p:nvSpPr>
          <p:cNvPr id="214" name="Google Shape;214;p19"/>
          <p:cNvSpPr/>
          <p:nvPr/>
        </p:nvSpPr>
        <p:spPr>
          <a:xfrm>
            <a:off x="9234563" y="-522704"/>
            <a:ext cx="6837043" cy="3006016"/>
          </a:xfrm>
          <a:custGeom>
            <a:rect b="b" l="l" r="r" t="t"/>
            <a:pathLst>
              <a:path extrusionOk="0" h="3006016" w="6837043">
                <a:moveTo>
                  <a:pt x="0" y="0"/>
                </a:moveTo>
                <a:lnTo>
                  <a:pt x="6837043" y="0"/>
                </a:lnTo>
                <a:lnTo>
                  <a:pt x="6837043" y="3006016"/>
                </a:lnTo>
                <a:lnTo>
                  <a:pt x="0" y="3006016"/>
                </a:lnTo>
                <a:lnTo>
                  <a:pt x="0" y="0"/>
                </a:lnTo>
                <a:close/>
              </a:path>
            </a:pathLst>
          </a:custGeom>
          <a:blipFill rotWithShape="1">
            <a:blip r:embed="rId6">
              <a:alphaModFix/>
            </a:blip>
            <a:stretch>
              <a:fillRect b="-462" l="0" r="0" t="-463"/>
            </a:stretch>
          </a:blipFill>
          <a:ln>
            <a:noFill/>
          </a:ln>
        </p:spPr>
      </p:sp>
      <p:sp>
        <p:nvSpPr>
          <p:cNvPr id="215" name="Google Shape;215;p19"/>
          <p:cNvSpPr/>
          <p:nvPr/>
        </p:nvSpPr>
        <p:spPr>
          <a:xfrm>
            <a:off x="14860692" y="-522704"/>
            <a:ext cx="4424769" cy="3874401"/>
          </a:xfrm>
          <a:custGeom>
            <a:rect b="b" l="l" r="r" t="t"/>
            <a:pathLst>
              <a:path extrusionOk="0" h="3874401" w="4424769">
                <a:moveTo>
                  <a:pt x="0" y="0"/>
                </a:moveTo>
                <a:lnTo>
                  <a:pt x="4424769" y="0"/>
                </a:lnTo>
                <a:lnTo>
                  <a:pt x="4424769" y="3874401"/>
                </a:lnTo>
                <a:lnTo>
                  <a:pt x="0" y="3874401"/>
                </a:lnTo>
                <a:lnTo>
                  <a:pt x="0" y="0"/>
                </a:lnTo>
                <a:close/>
              </a:path>
            </a:pathLst>
          </a:custGeom>
          <a:blipFill rotWithShape="1">
            <a:blip r:embed="rId7">
              <a:alphaModFix/>
            </a:blip>
            <a:stretch>
              <a:fillRect b="-462" l="0" r="0" t="-463"/>
            </a:stretch>
          </a:blipFill>
          <a:ln>
            <a:noFill/>
          </a:ln>
        </p:spPr>
      </p:sp>
      <p:sp>
        <p:nvSpPr>
          <p:cNvPr id="216" name="Google Shape;216;p19"/>
          <p:cNvSpPr/>
          <p:nvPr/>
        </p:nvSpPr>
        <p:spPr>
          <a:xfrm rot="2700000">
            <a:off x="9663209" y="7193897"/>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8">
              <a:alphaModFix/>
            </a:blip>
            <a:stretch>
              <a:fillRect b="0" l="0" r="0" t="0"/>
            </a:stretch>
          </a:blipFill>
          <a:ln>
            <a:noFill/>
          </a:ln>
        </p:spPr>
      </p:sp>
      <p:sp>
        <p:nvSpPr>
          <p:cNvPr id="217" name="Google Shape;217;p19"/>
          <p:cNvSpPr/>
          <p:nvPr/>
        </p:nvSpPr>
        <p:spPr>
          <a:xfrm>
            <a:off x="-744219" y="7388691"/>
            <a:ext cx="7048082" cy="5567985"/>
          </a:xfrm>
          <a:custGeom>
            <a:rect b="b" l="l" r="r" t="t"/>
            <a:pathLst>
              <a:path extrusionOk="0" h="5567985" w="7048082">
                <a:moveTo>
                  <a:pt x="0" y="0"/>
                </a:moveTo>
                <a:lnTo>
                  <a:pt x="7048082" y="0"/>
                </a:lnTo>
                <a:lnTo>
                  <a:pt x="7048082" y="5567985"/>
                </a:lnTo>
                <a:lnTo>
                  <a:pt x="0" y="5567985"/>
                </a:lnTo>
                <a:lnTo>
                  <a:pt x="0" y="0"/>
                </a:lnTo>
                <a:close/>
              </a:path>
            </a:pathLst>
          </a:custGeom>
          <a:blipFill rotWithShape="1">
            <a:blip r:embed="rId9">
              <a:alphaModFix/>
            </a:blip>
            <a:stretch>
              <a:fillRect b="0" l="0" r="0" t="0"/>
            </a:stretch>
          </a:blipFill>
          <a:ln>
            <a:noFill/>
          </a:ln>
        </p:spPr>
      </p:sp>
      <p:sp>
        <p:nvSpPr>
          <p:cNvPr id="218" name="Google Shape;218;p19"/>
          <p:cNvSpPr/>
          <p:nvPr/>
        </p:nvSpPr>
        <p:spPr>
          <a:xfrm rot="1100068">
            <a:off x="4774416" y="8087220"/>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0">
              <a:alphaModFix/>
            </a:blip>
            <a:stretch>
              <a:fillRect b="0" l="0" r="0" t="0"/>
            </a:stretch>
          </a:blipFill>
          <a:ln>
            <a:noFill/>
          </a:ln>
        </p:spPr>
      </p:sp>
      <p:sp>
        <p:nvSpPr>
          <p:cNvPr id="219" name="Google Shape;219;p19"/>
          <p:cNvSpPr txBox="1"/>
          <p:nvPr/>
        </p:nvSpPr>
        <p:spPr>
          <a:xfrm>
            <a:off x="2753482" y="-1170831"/>
            <a:ext cx="11818131" cy="11361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6240" u="none" cap="none" strike="noStrike">
                <a:solidFill>
                  <a:srgbClr val="A4415A"/>
                </a:solidFill>
                <a:latin typeface="Inter Black"/>
                <a:ea typeface="Inter Black"/>
                <a:cs typeface="Inter Black"/>
                <a:sym typeface="Inter Black"/>
              </a:rPr>
              <a:t>03</a:t>
            </a:r>
            <a:endParaRPr/>
          </a:p>
        </p:txBody>
      </p:sp>
      <p:grpSp>
        <p:nvGrpSpPr>
          <p:cNvPr id="220" name="Google Shape;220;p19"/>
          <p:cNvGrpSpPr/>
          <p:nvPr/>
        </p:nvGrpSpPr>
        <p:grpSpPr>
          <a:xfrm>
            <a:off x="0" y="4479496"/>
            <a:ext cx="18288155" cy="2205241"/>
            <a:chOff x="0" y="-38100"/>
            <a:chExt cx="3623354" cy="436915"/>
          </a:xfrm>
        </p:grpSpPr>
        <p:sp>
          <p:nvSpPr>
            <p:cNvPr id="221" name="Google Shape;221;p19"/>
            <p:cNvSpPr/>
            <p:nvPr/>
          </p:nvSpPr>
          <p:spPr>
            <a:xfrm>
              <a:off x="0" y="0"/>
              <a:ext cx="3623354" cy="398815"/>
            </a:xfrm>
            <a:custGeom>
              <a:rect b="b" l="l" r="r" t="t"/>
              <a:pathLst>
                <a:path extrusionOk="0" h="398815" w="3623354">
                  <a:moveTo>
                    <a:pt x="0" y="0"/>
                  </a:moveTo>
                  <a:lnTo>
                    <a:pt x="3623354" y="0"/>
                  </a:lnTo>
                  <a:lnTo>
                    <a:pt x="3623354" y="398815"/>
                  </a:lnTo>
                  <a:lnTo>
                    <a:pt x="0" y="398815"/>
                  </a:lnTo>
                  <a:close/>
                </a:path>
              </a:pathLst>
            </a:custGeom>
            <a:gradFill>
              <a:gsLst>
                <a:gs pos="0">
                  <a:srgbClr val="FBF2FF"/>
                </a:gs>
                <a:gs pos="33333">
                  <a:srgbClr val="FFDCE6"/>
                </a:gs>
                <a:gs pos="66667">
                  <a:srgbClr val="D9DCFB"/>
                </a:gs>
                <a:gs pos="100000">
                  <a:srgbClr val="CCFFF8"/>
                </a:gs>
              </a:gsLst>
              <a:lin ang="0" scaled="0"/>
            </a:gradFill>
            <a:ln>
              <a:noFill/>
            </a:ln>
          </p:spPr>
        </p:sp>
        <p:sp>
          <p:nvSpPr>
            <p:cNvPr id="222" name="Google Shape;222;p19"/>
            <p:cNvSpPr txBox="1"/>
            <p:nvPr/>
          </p:nvSpPr>
          <p:spPr>
            <a:xfrm>
              <a:off x="0" y="-38100"/>
              <a:ext cx="3623354" cy="43691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9"/>
          <p:cNvSpPr txBox="1"/>
          <p:nvPr/>
        </p:nvSpPr>
        <p:spPr>
          <a:xfrm>
            <a:off x="3757051" y="5001013"/>
            <a:ext cx="98109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A4415A"/>
                </a:solidFill>
                <a:latin typeface="Inter Black"/>
                <a:ea typeface="Inter Black"/>
                <a:cs typeface="Inter Black"/>
                <a:sym typeface="Inter Black"/>
              </a:rPr>
              <a:t>TRADITIONS</a:t>
            </a:r>
            <a:endParaRPr/>
          </a:p>
        </p:txBody>
      </p:sp>
      <p:sp>
        <p:nvSpPr>
          <p:cNvPr id="224" name="Google Shape;224;p19"/>
          <p:cNvSpPr/>
          <p:nvPr/>
        </p:nvSpPr>
        <p:spPr>
          <a:xfrm rot="-4882125">
            <a:off x="-2524281" y="3309041"/>
            <a:ext cx="5150476" cy="4738438"/>
          </a:xfrm>
          <a:custGeom>
            <a:rect b="b" l="l" r="r" t="t"/>
            <a:pathLst>
              <a:path extrusionOk="0" h="4738438" w="5150476">
                <a:moveTo>
                  <a:pt x="0" y="0"/>
                </a:moveTo>
                <a:lnTo>
                  <a:pt x="5150477" y="0"/>
                </a:lnTo>
                <a:lnTo>
                  <a:pt x="5150477" y="4738438"/>
                </a:lnTo>
                <a:lnTo>
                  <a:pt x="0" y="4738438"/>
                </a:lnTo>
                <a:lnTo>
                  <a:pt x="0" y="0"/>
                </a:lnTo>
                <a:close/>
              </a:path>
            </a:pathLst>
          </a:custGeom>
          <a:blipFill rotWithShape="1">
            <a:blip r:embed="rId11">
              <a:alphaModFix/>
            </a:blip>
            <a:stretch>
              <a:fillRect b="0" l="0" r="0" t="0"/>
            </a:stretch>
          </a:blipFill>
          <a:ln>
            <a:noFill/>
          </a:ln>
        </p:spPr>
      </p:sp>
      <p:sp>
        <p:nvSpPr>
          <p:cNvPr id="225" name="Google Shape;225;p19"/>
          <p:cNvSpPr/>
          <p:nvPr/>
        </p:nvSpPr>
        <p:spPr>
          <a:xfrm rot="-5076007">
            <a:off x="14215623" y="4311700"/>
            <a:ext cx="6311493" cy="2059125"/>
          </a:xfrm>
          <a:custGeom>
            <a:rect b="b" l="l" r="r" t="t"/>
            <a:pathLst>
              <a:path extrusionOk="0" h="2059125" w="6311493">
                <a:moveTo>
                  <a:pt x="0" y="0"/>
                </a:moveTo>
                <a:lnTo>
                  <a:pt x="6311493" y="0"/>
                </a:lnTo>
                <a:lnTo>
                  <a:pt x="6311493" y="2059125"/>
                </a:lnTo>
                <a:lnTo>
                  <a:pt x="0" y="205912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2FF"/>
        </a:solidFill>
      </p:bgPr>
    </p:bg>
    <p:spTree>
      <p:nvGrpSpPr>
        <p:cNvPr id="229" name="Shape 229"/>
        <p:cNvGrpSpPr/>
        <p:nvPr/>
      </p:nvGrpSpPr>
      <p:grpSpPr>
        <a:xfrm>
          <a:off x="0" y="0"/>
          <a:ext cx="0" cy="0"/>
          <a:chOff x="0" y="0"/>
          <a:chExt cx="0" cy="0"/>
        </a:xfrm>
      </p:grpSpPr>
      <p:sp>
        <p:nvSpPr>
          <p:cNvPr id="230" name="Google Shape;230;p20"/>
          <p:cNvSpPr/>
          <p:nvPr/>
        </p:nvSpPr>
        <p:spPr>
          <a:xfrm>
            <a:off x="-1558765" y="-683931"/>
            <a:ext cx="7540616" cy="5561204"/>
          </a:xfrm>
          <a:custGeom>
            <a:rect b="b" l="l" r="r" t="t"/>
            <a:pathLst>
              <a:path extrusionOk="0" h="5561204" w="7540616">
                <a:moveTo>
                  <a:pt x="0" y="0"/>
                </a:moveTo>
                <a:lnTo>
                  <a:pt x="7540616" y="0"/>
                </a:lnTo>
                <a:lnTo>
                  <a:pt x="7540616" y="5561204"/>
                </a:lnTo>
                <a:lnTo>
                  <a:pt x="0" y="5561204"/>
                </a:lnTo>
                <a:lnTo>
                  <a:pt x="0" y="0"/>
                </a:lnTo>
                <a:close/>
              </a:path>
            </a:pathLst>
          </a:custGeom>
          <a:blipFill rotWithShape="1">
            <a:blip r:embed="rId3">
              <a:alphaModFix/>
            </a:blip>
            <a:stretch>
              <a:fillRect b="0" l="0" r="0" t="0"/>
            </a:stretch>
          </a:blipFill>
          <a:ln>
            <a:noFill/>
          </a:ln>
        </p:spPr>
      </p:sp>
      <p:sp>
        <p:nvSpPr>
          <p:cNvPr id="231" name="Google Shape;231;p20"/>
          <p:cNvSpPr/>
          <p:nvPr/>
        </p:nvSpPr>
        <p:spPr>
          <a:xfrm flipH="1">
            <a:off x="12307890" y="-683931"/>
            <a:ext cx="7540616" cy="5561204"/>
          </a:xfrm>
          <a:custGeom>
            <a:rect b="b" l="l" r="r" t="t"/>
            <a:pathLst>
              <a:path extrusionOk="0" h="5561204" w="7540616">
                <a:moveTo>
                  <a:pt x="7540615" y="0"/>
                </a:moveTo>
                <a:lnTo>
                  <a:pt x="0" y="0"/>
                </a:lnTo>
                <a:lnTo>
                  <a:pt x="0" y="5561204"/>
                </a:lnTo>
                <a:lnTo>
                  <a:pt x="7540615" y="5561204"/>
                </a:lnTo>
                <a:lnTo>
                  <a:pt x="7540615" y="0"/>
                </a:lnTo>
                <a:close/>
              </a:path>
            </a:pathLst>
          </a:custGeom>
          <a:blipFill rotWithShape="1">
            <a:blip r:embed="rId3">
              <a:alphaModFix/>
            </a:blip>
            <a:stretch>
              <a:fillRect b="0" l="0" r="0" t="0"/>
            </a:stretch>
          </a:blipFill>
          <a:ln>
            <a:noFill/>
          </a:ln>
        </p:spPr>
      </p:sp>
      <p:sp>
        <p:nvSpPr>
          <p:cNvPr id="232" name="Google Shape;232;p20"/>
          <p:cNvSpPr txBox="1"/>
          <p:nvPr/>
        </p:nvSpPr>
        <p:spPr>
          <a:xfrm>
            <a:off x="6247681" y="1057710"/>
            <a:ext cx="5792639" cy="12268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A4415A"/>
                </a:solidFill>
                <a:latin typeface="Inter Black"/>
                <a:ea typeface="Inter Black"/>
                <a:cs typeface="Inter Black"/>
                <a:sym typeface="Inter Black"/>
              </a:rPr>
              <a:t>TRADITIONS</a:t>
            </a:r>
            <a:endParaRPr/>
          </a:p>
        </p:txBody>
      </p:sp>
      <p:pic>
        <p:nvPicPr>
          <p:cNvPr id="233" name="Google Shape;233;p20"/>
          <p:cNvPicPr preferRelativeResize="0"/>
          <p:nvPr/>
        </p:nvPicPr>
        <p:blipFill rotWithShape="1">
          <a:blip r:embed="rId4">
            <a:alphaModFix/>
          </a:blip>
          <a:srcRect b="0" l="12913" r="12913" t="0"/>
          <a:stretch/>
        </p:blipFill>
        <p:spPr>
          <a:xfrm>
            <a:off x="737978" y="2921153"/>
            <a:ext cx="5247834" cy="4716772"/>
          </a:xfrm>
          <a:prstGeom prst="rect">
            <a:avLst/>
          </a:prstGeom>
          <a:noFill/>
          <a:ln>
            <a:noFill/>
          </a:ln>
        </p:spPr>
      </p:pic>
      <p:sp>
        <p:nvSpPr>
          <p:cNvPr id="234" name="Google Shape;234;p20"/>
          <p:cNvSpPr txBox="1"/>
          <p:nvPr/>
        </p:nvSpPr>
        <p:spPr>
          <a:xfrm>
            <a:off x="1846552" y="7999035"/>
            <a:ext cx="3030686" cy="481297"/>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35" name="Google Shape;235;p20"/>
          <p:cNvSpPr txBox="1"/>
          <p:nvPr/>
        </p:nvSpPr>
        <p:spPr>
          <a:xfrm>
            <a:off x="1373571" y="8594670"/>
            <a:ext cx="3976500" cy="73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pic>
        <p:nvPicPr>
          <p:cNvPr id="236" name="Google Shape;236;p20"/>
          <p:cNvPicPr preferRelativeResize="0"/>
          <p:nvPr/>
        </p:nvPicPr>
        <p:blipFill rotWithShape="1">
          <a:blip r:embed="rId5">
            <a:alphaModFix/>
          </a:blip>
          <a:srcRect b="0" l="13006" r="13006" t="0"/>
          <a:stretch/>
        </p:blipFill>
        <p:spPr>
          <a:xfrm>
            <a:off x="6520953" y="2921153"/>
            <a:ext cx="5247834" cy="4716772"/>
          </a:xfrm>
          <a:prstGeom prst="rect">
            <a:avLst/>
          </a:prstGeom>
          <a:noFill/>
          <a:ln>
            <a:noFill/>
          </a:ln>
        </p:spPr>
      </p:pic>
      <p:sp>
        <p:nvSpPr>
          <p:cNvPr id="237" name="Google Shape;237;p20"/>
          <p:cNvSpPr txBox="1"/>
          <p:nvPr/>
        </p:nvSpPr>
        <p:spPr>
          <a:xfrm>
            <a:off x="7629527" y="7999035"/>
            <a:ext cx="3030686" cy="481297"/>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38" name="Google Shape;238;p20"/>
          <p:cNvSpPr txBox="1"/>
          <p:nvPr/>
        </p:nvSpPr>
        <p:spPr>
          <a:xfrm>
            <a:off x="7156546" y="8594670"/>
            <a:ext cx="3976500" cy="73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pic>
        <p:nvPicPr>
          <p:cNvPr id="239" name="Google Shape;239;p20"/>
          <p:cNvPicPr preferRelativeResize="0"/>
          <p:nvPr/>
        </p:nvPicPr>
        <p:blipFill rotWithShape="1">
          <a:blip r:embed="rId6">
            <a:alphaModFix/>
          </a:blip>
          <a:srcRect b="14310" l="0" r="0" t="14310"/>
          <a:stretch/>
        </p:blipFill>
        <p:spPr>
          <a:xfrm>
            <a:off x="12302188" y="2921153"/>
            <a:ext cx="5247834" cy="4716772"/>
          </a:xfrm>
          <a:prstGeom prst="rect">
            <a:avLst/>
          </a:prstGeom>
          <a:noFill/>
          <a:ln>
            <a:noFill/>
          </a:ln>
        </p:spPr>
      </p:pic>
      <p:sp>
        <p:nvSpPr>
          <p:cNvPr id="240" name="Google Shape;240;p20"/>
          <p:cNvSpPr txBox="1"/>
          <p:nvPr/>
        </p:nvSpPr>
        <p:spPr>
          <a:xfrm>
            <a:off x="13410762" y="7999035"/>
            <a:ext cx="3030686" cy="481297"/>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A4415A"/>
                </a:solidFill>
                <a:latin typeface="Inter"/>
                <a:ea typeface="Inter"/>
                <a:cs typeface="Inter"/>
                <a:sym typeface="Inter"/>
              </a:rPr>
              <a:t>ADD TITLE HERE</a:t>
            </a:r>
            <a:endParaRPr/>
          </a:p>
        </p:txBody>
      </p:sp>
      <p:sp>
        <p:nvSpPr>
          <p:cNvPr id="241" name="Google Shape;241;p20"/>
          <p:cNvSpPr txBox="1"/>
          <p:nvPr/>
        </p:nvSpPr>
        <p:spPr>
          <a:xfrm>
            <a:off x="12937780" y="8594670"/>
            <a:ext cx="3976500" cy="73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43283B"/>
                </a:solidFill>
                <a:latin typeface="Inter"/>
                <a:ea typeface="Inter"/>
                <a:cs typeface="Inter"/>
                <a:sym typeface="Inter"/>
              </a:rPr>
              <a:t>Lorem ipsum odor amet, consectetuer adipiscing elit. Arcu morbi inceptos justo mauris feugiat semper.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2FF"/>
            </a:gs>
            <a:gs pos="33333">
              <a:srgbClr val="FFDCE6"/>
            </a:gs>
            <a:gs pos="66667">
              <a:srgbClr val="D9DCFB"/>
            </a:gs>
            <a:gs pos="100000">
              <a:srgbClr val="CCFFF8"/>
            </a:gs>
          </a:gsLst>
          <a:lin ang="0" scaled="0"/>
        </a:gradFill>
      </p:bgPr>
    </p:bg>
    <p:spTree>
      <p:nvGrpSpPr>
        <p:cNvPr id="245" name="Shape 245"/>
        <p:cNvGrpSpPr/>
        <p:nvPr/>
      </p:nvGrpSpPr>
      <p:grpSpPr>
        <a:xfrm>
          <a:off x="0" y="0"/>
          <a:ext cx="0" cy="0"/>
          <a:chOff x="0" y="0"/>
          <a:chExt cx="0" cy="0"/>
        </a:xfrm>
      </p:grpSpPr>
      <p:sp>
        <p:nvSpPr>
          <p:cNvPr id="246" name="Google Shape;246;p21"/>
          <p:cNvSpPr/>
          <p:nvPr/>
        </p:nvSpPr>
        <p:spPr>
          <a:xfrm rot="-10043326">
            <a:off x="13489633" y="6924033"/>
            <a:ext cx="5373064" cy="4466359"/>
          </a:xfrm>
          <a:custGeom>
            <a:rect b="b" l="l" r="r" t="t"/>
            <a:pathLst>
              <a:path extrusionOk="0" h="4466359" w="5373064">
                <a:moveTo>
                  <a:pt x="0" y="0"/>
                </a:moveTo>
                <a:lnTo>
                  <a:pt x="5373063" y="0"/>
                </a:lnTo>
                <a:lnTo>
                  <a:pt x="5373063" y="4466359"/>
                </a:lnTo>
                <a:lnTo>
                  <a:pt x="0" y="4466359"/>
                </a:lnTo>
                <a:lnTo>
                  <a:pt x="0" y="0"/>
                </a:lnTo>
                <a:close/>
              </a:path>
            </a:pathLst>
          </a:custGeom>
          <a:blipFill rotWithShape="1">
            <a:blip r:embed="rId3">
              <a:alphaModFix/>
            </a:blip>
            <a:stretch>
              <a:fillRect b="0" l="0" r="0" t="0"/>
            </a:stretch>
          </a:blipFill>
          <a:ln>
            <a:noFill/>
          </a:ln>
        </p:spPr>
      </p:sp>
      <p:sp>
        <p:nvSpPr>
          <p:cNvPr id="247" name="Google Shape;247;p21"/>
          <p:cNvSpPr/>
          <p:nvPr/>
        </p:nvSpPr>
        <p:spPr>
          <a:xfrm rot="9554217">
            <a:off x="-1017406" y="-1919413"/>
            <a:ext cx="7328531" cy="5328132"/>
          </a:xfrm>
          <a:custGeom>
            <a:rect b="b" l="l" r="r" t="t"/>
            <a:pathLst>
              <a:path extrusionOk="0" h="5328132" w="7328531">
                <a:moveTo>
                  <a:pt x="0" y="0"/>
                </a:moveTo>
                <a:lnTo>
                  <a:pt x="7328531" y="0"/>
                </a:lnTo>
                <a:lnTo>
                  <a:pt x="7328531" y="5328132"/>
                </a:lnTo>
                <a:lnTo>
                  <a:pt x="0" y="5328132"/>
                </a:lnTo>
                <a:lnTo>
                  <a:pt x="0" y="0"/>
                </a:lnTo>
                <a:close/>
              </a:path>
            </a:pathLst>
          </a:custGeom>
          <a:blipFill rotWithShape="1">
            <a:blip r:embed="rId4">
              <a:alphaModFix/>
            </a:blip>
            <a:stretch>
              <a:fillRect b="-718" l="0" r="0" t="-718"/>
            </a:stretch>
          </a:blipFill>
          <a:ln>
            <a:noFill/>
          </a:ln>
        </p:spPr>
      </p:sp>
      <p:sp>
        <p:nvSpPr>
          <p:cNvPr id="248" name="Google Shape;248;p21"/>
          <p:cNvSpPr/>
          <p:nvPr/>
        </p:nvSpPr>
        <p:spPr>
          <a:xfrm flipH="1" rot="-9684142">
            <a:off x="5018350" y="-1000874"/>
            <a:ext cx="6187408" cy="3732532"/>
          </a:xfrm>
          <a:custGeom>
            <a:rect b="b" l="l" r="r" t="t"/>
            <a:pathLst>
              <a:path extrusionOk="0" h="3732532" w="6187408">
                <a:moveTo>
                  <a:pt x="0" y="3732532"/>
                </a:moveTo>
                <a:lnTo>
                  <a:pt x="6187409" y="3732532"/>
                </a:lnTo>
                <a:lnTo>
                  <a:pt x="6187409" y="0"/>
                </a:lnTo>
                <a:lnTo>
                  <a:pt x="0" y="0"/>
                </a:lnTo>
                <a:lnTo>
                  <a:pt x="0" y="3732532"/>
                </a:lnTo>
                <a:close/>
              </a:path>
            </a:pathLst>
          </a:custGeom>
          <a:blipFill rotWithShape="1">
            <a:blip r:embed="rId5">
              <a:alphaModFix/>
            </a:blip>
            <a:stretch>
              <a:fillRect b="-557" l="0" r="0" t="-558"/>
            </a:stretch>
          </a:blipFill>
          <a:ln>
            <a:noFill/>
          </a:ln>
        </p:spPr>
      </p:sp>
      <p:sp>
        <p:nvSpPr>
          <p:cNvPr id="249" name="Google Shape;249;p21"/>
          <p:cNvSpPr/>
          <p:nvPr/>
        </p:nvSpPr>
        <p:spPr>
          <a:xfrm>
            <a:off x="9234563" y="-522704"/>
            <a:ext cx="6837043" cy="3006016"/>
          </a:xfrm>
          <a:custGeom>
            <a:rect b="b" l="l" r="r" t="t"/>
            <a:pathLst>
              <a:path extrusionOk="0" h="3006016" w="6837043">
                <a:moveTo>
                  <a:pt x="0" y="0"/>
                </a:moveTo>
                <a:lnTo>
                  <a:pt x="6837043" y="0"/>
                </a:lnTo>
                <a:lnTo>
                  <a:pt x="6837043" y="3006016"/>
                </a:lnTo>
                <a:lnTo>
                  <a:pt x="0" y="3006016"/>
                </a:lnTo>
                <a:lnTo>
                  <a:pt x="0" y="0"/>
                </a:lnTo>
                <a:close/>
              </a:path>
            </a:pathLst>
          </a:custGeom>
          <a:blipFill rotWithShape="1">
            <a:blip r:embed="rId6">
              <a:alphaModFix/>
            </a:blip>
            <a:stretch>
              <a:fillRect b="-462" l="0" r="0" t="-463"/>
            </a:stretch>
          </a:blipFill>
          <a:ln>
            <a:noFill/>
          </a:ln>
        </p:spPr>
      </p:sp>
      <p:sp>
        <p:nvSpPr>
          <p:cNvPr id="250" name="Google Shape;250;p21"/>
          <p:cNvSpPr/>
          <p:nvPr/>
        </p:nvSpPr>
        <p:spPr>
          <a:xfrm>
            <a:off x="14860692" y="-522704"/>
            <a:ext cx="4424769" cy="3874401"/>
          </a:xfrm>
          <a:custGeom>
            <a:rect b="b" l="l" r="r" t="t"/>
            <a:pathLst>
              <a:path extrusionOk="0" h="3874401" w="4424769">
                <a:moveTo>
                  <a:pt x="0" y="0"/>
                </a:moveTo>
                <a:lnTo>
                  <a:pt x="4424769" y="0"/>
                </a:lnTo>
                <a:lnTo>
                  <a:pt x="4424769" y="3874401"/>
                </a:lnTo>
                <a:lnTo>
                  <a:pt x="0" y="3874401"/>
                </a:lnTo>
                <a:lnTo>
                  <a:pt x="0" y="0"/>
                </a:lnTo>
                <a:close/>
              </a:path>
            </a:pathLst>
          </a:custGeom>
          <a:blipFill rotWithShape="1">
            <a:blip r:embed="rId7">
              <a:alphaModFix/>
            </a:blip>
            <a:stretch>
              <a:fillRect b="-462" l="0" r="0" t="-463"/>
            </a:stretch>
          </a:blipFill>
          <a:ln>
            <a:noFill/>
          </a:ln>
        </p:spPr>
      </p:sp>
      <p:sp>
        <p:nvSpPr>
          <p:cNvPr id="251" name="Google Shape;251;p21"/>
          <p:cNvSpPr/>
          <p:nvPr/>
        </p:nvSpPr>
        <p:spPr>
          <a:xfrm rot="2700000">
            <a:off x="9663209" y="7193897"/>
            <a:ext cx="4493999" cy="3926632"/>
          </a:xfrm>
          <a:custGeom>
            <a:rect b="b" l="l" r="r" t="t"/>
            <a:pathLst>
              <a:path extrusionOk="0" h="3926632" w="4493999">
                <a:moveTo>
                  <a:pt x="0" y="0"/>
                </a:moveTo>
                <a:lnTo>
                  <a:pt x="4493999" y="0"/>
                </a:lnTo>
                <a:lnTo>
                  <a:pt x="4493999" y="3926632"/>
                </a:lnTo>
                <a:lnTo>
                  <a:pt x="0" y="3926632"/>
                </a:lnTo>
                <a:lnTo>
                  <a:pt x="0" y="0"/>
                </a:lnTo>
                <a:close/>
              </a:path>
            </a:pathLst>
          </a:custGeom>
          <a:blipFill rotWithShape="1">
            <a:blip r:embed="rId8">
              <a:alphaModFix/>
            </a:blip>
            <a:stretch>
              <a:fillRect b="0" l="0" r="0" t="0"/>
            </a:stretch>
          </a:blipFill>
          <a:ln>
            <a:noFill/>
          </a:ln>
        </p:spPr>
      </p:sp>
      <p:sp>
        <p:nvSpPr>
          <p:cNvPr id="252" name="Google Shape;252;p21"/>
          <p:cNvSpPr/>
          <p:nvPr/>
        </p:nvSpPr>
        <p:spPr>
          <a:xfrm>
            <a:off x="-744219" y="7388691"/>
            <a:ext cx="7048082" cy="5567985"/>
          </a:xfrm>
          <a:custGeom>
            <a:rect b="b" l="l" r="r" t="t"/>
            <a:pathLst>
              <a:path extrusionOk="0" h="5567985" w="7048082">
                <a:moveTo>
                  <a:pt x="0" y="0"/>
                </a:moveTo>
                <a:lnTo>
                  <a:pt x="7048082" y="0"/>
                </a:lnTo>
                <a:lnTo>
                  <a:pt x="7048082" y="5567985"/>
                </a:lnTo>
                <a:lnTo>
                  <a:pt x="0" y="5567985"/>
                </a:lnTo>
                <a:lnTo>
                  <a:pt x="0" y="0"/>
                </a:lnTo>
                <a:close/>
              </a:path>
            </a:pathLst>
          </a:custGeom>
          <a:blipFill rotWithShape="1">
            <a:blip r:embed="rId9">
              <a:alphaModFix/>
            </a:blip>
            <a:stretch>
              <a:fillRect b="0" l="0" r="0" t="0"/>
            </a:stretch>
          </a:blipFill>
          <a:ln>
            <a:noFill/>
          </a:ln>
        </p:spPr>
      </p:sp>
      <p:sp>
        <p:nvSpPr>
          <p:cNvPr id="253" name="Google Shape;253;p21"/>
          <p:cNvSpPr/>
          <p:nvPr/>
        </p:nvSpPr>
        <p:spPr>
          <a:xfrm rot="1100068">
            <a:off x="4774416" y="8087220"/>
            <a:ext cx="6571544" cy="3433632"/>
          </a:xfrm>
          <a:custGeom>
            <a:rect b="b" l="l" r="r" t="t"/>
            <a:pathLst>
              <a:path extrusionOk="0" h="3433632" w="6571544">
                <a:moveTo>
                  <a:pt x="0" y="0"/>
                </a:moveTo>
                <a:lnTo>
                  <a:pt x="6571544" y="0"/>
                </a:lnTo>
                <a:lnTo>
                  <a:pt x="6571544" y="3433632"/>
                </a:lnTo>
                <a:lnTo>
                  <a:pt x="0" y="3433632"/>
                </a:lnTo>
                <a:lnTo>
                  <a:pt x="0" y="0"/>
                </a:lnTo>
                <a:close/>
              </a:path>
            </a:pathLst>
          </a:custGeom>
          <a:blipFill rotWithShape="1">
            <a:blip r:embed="rId10">
              <a:alphaModFix/>
            </a:blip>
            <a:stretch>
              <a:fillRect b="0" l="0" r="0" t="0"/>
            </a:stretch>
          </a:blipFill>
          <a:ln>
            <a:noFill/>
          </a:ln>
        </p:spPr>
      </p:sp>
      <p:sp>
        <p:nvSpPr>
          <p:cNvPr id="254" name="Google Shape;254;p21"/>
          <p:cNvSpPr txBox="1"/>
          <p:nvPr/>
        </p:nvSpPr>
        <p:spPr>
          <a:xfrm>
            <a:off x="2639838" y="-1170831"/>
            <a:ext cx="12045420" cy="11361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6240" u="none" cap="none" strike="noStrike">
                <a:solidFill>
                  <a:srgbClr val="A4415A"/>
                </a:solidFill>
                <a:latin typeface="Inter Black"/>
                <a:ea typeface="Inter Black"/>
                <a:cs typeface="Inter Black"/>
                <a:sym typeface="Inter Black"/>
              </a:rPr>
              <a:t>04</a:t>
            </a:r>
            <a:endParaRPr/>
          </a:p>
        </p:txBody>
      </p:sp>
      <p:grpSp>
        <p:nvGrpSpPr>
          <p:cNvPr id="255" name="Google Shape;255;p21"/>
          <p:cNvGrpSpPr/>
          <p:nvPr/>
        </p:nvGrpSpPr>
        <p:grpSpPr>
          <a:xfrm>
            <a:off x="0" y="4479497"/>
            <a:ext cx="18288000" cy="2205225"/>
            <a:chOff x="0" y="-38100"/>
            <a:chExt cx="3623354" cy="436915"/>
          </a:xfrm>
        </p:grpSpPr>
        <p:sp>
          <p:nvSpPr>
            <p:cNvPr id="256" name="Google Shape;256;p21"/>
            <p:cNvSpPr/>
            <p:nvPr/>
          </p:nvSpPr>
          <p:spPr>
            <a:xfrm>
              <a:off x="0" y="0"/>
              <a:ext cx="3623354" cy="398815"/>
            </a:xfrm>
            <a:custGeom>
              <a:rect b="b" l="l" r="r" t="t"/>
              <a:pathLst>
                <a:path extrusionOk="0" h="398815" w="3623354">
                  <a:moveTo>
                    <a:pt x="0" y="0"/>
                  </a:moveTo>
                  <a:lnTo>
                    <a:pt x="3623354" y="0"/>
                  </a:lnTo>
                  <a:lnTo>
                    <a:pt x="3623354" y="398815"/>
                  </a:lnTo>
                  <a:lnTo>
                    <a:pt x="0" y="398815"/>
                  </a:lnTo>
                  <a:close/>
                </a:path>
              </a:pathLst>
            </a:custGeom>
            <a:gradFill>
              <a:gsLst>
                <a:gs pos="0">
                  <a:srgbClr val="FBF2FF"/>
                </a:gs>
                <a:gs pos="33333">
                  <a:srgbClr val="FFDCE6"/>
                </a:gs>
                <a:gs pos="66667">
                  <a:srgbClr val="D9DCFB"/>
                </a:gs>
                <a:gs pos="100000">
                  <a:srgbClr val="CCFFF8"/>
                </a:gs>
              </a:gsLst>
              <a:lin ang="0" scaled="0"/>
            </a:gradFill>
            <a:ln>
              <a:noFill/>
            </a:ln>
          </p:spPr>
        </p:sp>
        <p:sp>
          <p:nvSpPr>
            <p:cNvPr id="257" name="Google Shape;257;p21"/>
            <p:cNvSpPr txBox="1"/>
            <p:nvPr/>
          </p:nvSpPr>
          <p:spPr>
            <a:xfrm>
              <a:off x="0" y="-38100"/>
              <a:ext cx="3623354" cy="43691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21"/>
          <p:cNvSpPr txBox="1"/>
          <p:nvPr/>
        </p:nvSpPr>
        <p:spPr>
          <a:xfrm>
            <a:off x="3270475" y="5001000"/>
            <a:ext cx="107841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A4415A"/>
                </a:solidFill>
                <a:latin typeface="Inter Black"/>
                <a:ea typeface="Inter Black"/>
                <a:cs typeface="Inter Black"/>
                <a:sym typeface="Inter Black"/>
              </a:rPr>
              <a:t>MUSIC &amp; DANCE</a:t>
            </a:r>
            <a:endParaRPr/>
          </a:p>
        </p:txBody>
      </p:sp>
      <p:sp>
        <p:nvSpPr>
          <p:cNvPr id="259" name="Google Shape;259;p21"/>
          <p:cNvSpPr/>
          <p:nvPr/>
        </p:nvSpPr>
        <p:spPr>
          <a:xfrm rot="-4882125">
            <a:off x="-2524281" y="3309041"/>
            <a:ext cx="5150476" cy="4738438"/>
          </a:xfrm>
          <a:custGeom>
            <a:rect b="b" l="l" r="r" t="t"/>
            <a:pathLst>
              <a:path extrusionOk="0" h="4738438" w="5150476">
                <a:moveTo>
                  <a:pt x="0" y="0"/>
                </a:moveTo>
                <a:lnTo>
                  <a:pt x="5150477" y="0"/>
                </a:lnTo>
                <a:lnTo>
                  <a:pt x="5150477" y="4738438"/>
                </a:lnTo>
                <a:lnTo>
                  <a:pt x="0" y="4738438"/>
                </a:lnTo>
                <a:lnTo>
                  <a:pt x="0" y="0"/>
                </a:lnTo>
                <a:close/>
              </a:path>
            </a:pathLst>
          </a:custGeom>
          <a:blipFill rotWithShape="1">
            <a:blip r:embed="rId11">
              <a:alphaModFix/>
            </a:blip>
            <a:stretch>
              <a:fillRect b="0" l="0" r="0" t="0"/>
            </a:stretch>
          </a:blipFill>
          <a:ln>
            <a:noFill/>
          </a:ln>
        </p:spPr>
      </p:sp>
      <p:sp>
        <p:nvSpPr>
          <p:cNvPr id="260" name="Google Shape;260;p21"/>
          <p:cNvSpPr/>
          <p:nvPr/>
        </p:nvSpPr>
        <p:spPr>
          <a:xfrm rot="-5076007">
            <a:off x="14215623" y="4311700"/>
            <a:ext cx="6311493" cy="2059125"/>
          </a:xfrm>
          <a:custGeom>
            <a:rect b="b" l="l" r="r" t="t"/>
            <a:pathLst>
              <a:path extrusionOk="0" h="2059125" w="6311493">
                <a:moveTo>
                  <a:pt x="0" y="0"/>
                </a:moveTo>
                <a:lnTo>
                  <a:pt x="6311493" y="0"/>
                </a:lnTo>
                <a:lnTo>
                  <a:pt x="6311493" y="2059125"/>
                </a:lnTo>
                <a:lnTo>
                  <a:pt x="0" y="2059125"/>
                </a:lnTo>
                <a:lnTo>
                  <a:pt x="0" y="0"/>
                </a:lnTo>
                <a:close/>
              </a:path>
            </a:pathLst>
          </a:custGeom>
          <a:blipFill rotWithShape="1">
            <a:blip r:embed="rId12">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