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6500" cx="10693400"/>
  <p:notesSz cx="6858000" cy="9144000"/>
  <p:embeddedFontLst>
    <p:embeddedFont>
      <p:font typeface="Bree Serif"/>
      <p:regular r:id="rId11"/>
    </p:embeddedFont>
    <p:embeddedFont>
      <p:font typeface="Allura"/>
      <p:regular r:id="rId12"/>
    </p:embeddedFont>
    <p:embeddedFont>
      <p:font typeface="Barlow Semi Condensed SemiBold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reeSerif-regular.fntdata"/><Relationship Id="rId10" Type="http://schemas.openxmlformats.org/officeDocument/2006/relationships/slide" Target="slides/slide5.xml"/><Relationship Id="rId13" Type="http://schemas.openxmlformats.org/officeDocument/2006/relationships/font" Target="fonts/BarlowSemiCondensedSemiBold-regular.fntdata"/><Relationship Id="rId12" Type="http://schemas.openxmlformats.org/officeDocument/2006/relationships/font" Target="fonts/Allur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BarlowSemiCondensedSemiBold-italic.fntdata"/><Relationship Id="rId14" Type="http://schemas.openxmlformats.org/officeDocument/2006/relationships/font" Target="fonts/BarlowSemiCondensedSemiBold-bold.fntdata"/><Relationship Id="rId16" Type="http://schemas.openxmlformats.org/officeDocument/2006/relationships/font" Target="fonts/BarlowSemiCondensedSemi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5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9" Type="http://schemas.openxmlformats.org/officeDocument/2006/relationships/image" Target="../media/image8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11.png"/><Relationship Id="rId8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1179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611673" y="-79734"/>
            <a:ext cx="9468655" cy="6883734"/>
            <a:chOff x="0" y="-28575"/>
            <a:chExt cx="3393352" cy="2466975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3393352" cy="2438400"/>
            </a:xfrm>
            <a:custGeom>
              <a:rect b="b" l="l" r="r" t="t"/>
              <a:pathLst>
                <a:path extrusionOk="0" h="2438400" w="3393352">
                  <a:moveTo>
                    <a:pt x="0" y="0"/>
                  </a:moveTo>
                  <a:lnTo>
                    <a:pt x="3393352" y="0"/>
                  </a:lnTo>
                  <a:lnTo>
                    <a:pt x="3393352" y="2438400"/>
                  </a:lnTo>
                  <a:lnTo>
                    <a:pt x="0" y="24384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86" name="Google Shape;86;p13"/>
            <p:cNvSpPr txBox="1"/>
            <p:nvPr/>
          </p:nvSpPr>
          <p:spPr>
            <a:xfrm>
              <a:off x="0" y="-28575"/>
              <a:ext cx="3393352" cy="2466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3"/>
          <p:cNvSpPr/>
          <p:nvPr/>
        </p:nvSpPr>
        <p:spPr>
          <a:xfrm rot="-5400000">
            <a:off x="-1584164" y="5364164"/>
            <a:ext cx="3780000" cy="611673"/>
          </a:xfrm>
          <a:custGeom>
            <a:rect b="b" l="l" r="r" t="t"/>
            <a:pathLst>
              <a:path extrusionOk="0" h="611673" w="3780000">
                <a:moveTo>
                  <a:pt x="0" y="0"/>
                </a:moveTo>
                <a:lnTo>
                  <a:pt x="3780000" y="0"/>
                </a:lnTo>
                <a:lnTo>
                  <a:pt x="3780000" y="611672"/>
                </a:lnTo>
                <a:lnTo>
                  <a:pt x="0" y="6116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 rot="-5400000">
            <a:off x="-1584164" y="1584164"/>
            <a:ext cx="3780000" cy="611673"/>
          </a:xfrm>
          <a:custGeom>
            <a:rect b="b" l="l" r="r" t="t"/>
            <a:pathLst>
              <a:path extrusionOk="0" h="611673" w="3780000">
                <a:moveTo>
                  <a:pt x="0" y="0"/>
                </a:moveTo>
                <a:lnTo>
                  <a:pt x="3780000" y="0"/>
                </a:lnTo>
                <a:lnTo>
                  <a:pt x="3780000" y="611672"/>
                </a:lnTo>
                <a:lnTo>
                  <a:pt x="0" y="6116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 rot="5400000">
            <a:off x="8496164" y="1584164"/>
            <a:ext cx="3780000" cy="611673"/>
          </a:xfrm>
          <a:custGeom>
            <a:rect b="b" l="l" r="r" t="t"/>
            <a:pathLst>
              <a:path extrusionOk="0" h="611673" w="3780000">
                <a:moveTo>
                  <a:pt x="0" y="0"/>
                </a:moveTo>
                <a:lnTo>
                  <a:pt x="3780000" y="0"/>
                </a:lnTo>
                <a:lnTo>
                  <a:pt x="3780000" y="611672"/>
                </a:lnTo>
                <a:lnTo>
                  <a:pt x="0" y="6116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 rot="5400000">
            <a:off x="8496164" y="5364164"/>
            <a:ext cx="3780000" cy="611673"/>
          </a:xfrm>
          <a:custGeom>
            <a:rect b="b" l="l" r="r" t="t"/>
            <a:pathLst>
              <a:path extrusionOk="0" h="611673" w="3780000">
                <a:moveTo>
                  <a:pt x="0" y="0"/>
                </a:moveTo>
                <a:lnTo>
                  <a:pt x="3780000" y="0"/>
                </a:lnTo>
                <a:lnTo>
                  <a:pt x="3780000" y="611672"/>
                </a:lnTo>
                <a:lnTo>
                  <a:pt x="0" y="6116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 txBox="1"/>
          <p:nvPr/>
        </p:nvSpPr>
        <p:spPr>
          <a:xfrm>
            <a:off x="2141678" y="1541155"/>
            <a:ext cx="6408643" cy="34530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229" u="none" cap="none" strike="noStrike">
                <a:solidFill>
                  <a:srgbClr val="C779E7"/>
                </a:solidFill>
                <a:latin typeface="Bree Serif"/>
                <a:ea typeface="Bree Serif"/>
                <a:cs typeface="Bree Serif"/>
                <a:sym typeface="Bree Serif"/>
              </a:rPr>
              <a:t>HOLI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3631187" y="1319536"/>
            <a:ext cx="3429626" cy="13446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91" u="none" cap="none" strike="noStrike">
                <a:solidFill>
                  <a:srgbClr val="411795"/>
                </a:solidFill>
                <a:latin typeface="Allura"/>
                <a:ea typeface="Allura"/>
                <a:cs typeface="Allura"/>
                <a:sym typeface="Allura"/>
              </a:rPr>
              <a:t>Happy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4271873" y="4551786"/>
            <a:ext cx="2148253" cy="276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1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79" u="none" cap="none" strike="noStrike">
                <a:solidFill>
                  <a:srgbClr val="411795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SHEET BORDERS</a:t>
            </a:r>
            <a:endParaRPr/>
          </a:p>
        </p:txBody>
      </p:sp>
      <p:pic>
        <p:nvPicPr>
          <p:cNvPr id="94" name="Google Shape;94;p13"/>
          <p:cNvPicPr preferRelativeResize="0"/>
          <p:nvPr/>
        </p:nvPicPr>
        <p:blipFill rotWithShape="1">
          <a:blip r:embed="rId4">
            <a:alphaModFix/>
          </a:blip>
          <a:srcRect b="14632" l="0" r="0" t="0"/>
          <a:stretch/>
        </p:blipFill>
        <p:spPr>
          <a:xfrm>
            <a:off x="0" y="6236174"/>
            <a:ext cx="10693402" cy="132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1265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/>
          <p:nvPr/>
        </p:nvSpPr>
        <p:spPr>
          <a:xfrm>
            <a:off x="-455860" y="0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7" y="0"/>
                </a:lnTo>
                <a:lnTo>
                  <a:pt x="3867907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0" name="Google Shape;100;p14"/>
          <p:cNvSpPr/>
          <p:nvPr/>
        </p:nvSpPr>
        <p:spPr>
          <a:xfrm>
            <a:off x="3412047" y="0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6" y="0"/>
                </a:lnTo>
                <a:lnTo>
                  <a:pt x="3867906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14"/>
          <p:cNvSpPr/>
          <p:nvPr/>
        </p:nvSpPr>
        <p:spPr>
          <a:xfrm>
            <a:off x="7279953" y="0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7" y="0"/>
                </a:lnTo>
                <a:lnTo>
                  <a:pt x="3867907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2" name="Google Shape;102;p14"/>
          <p:cNvSpPr/>
          <p:nvPr/>
        </p:nvSpPr>
        <p:spPr>
          <a:xfrm>
            <a:off x="-455860" y="3692093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7" y="0"/>
                </a:lnTo>
                <a:lnTo>
                  <a:pt x="3867907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p14"/>
          <p:cNvSpPr/>
          <p:nvPr/>
        </p:nvSpPr>
        <p:spPr>
          <a:xfrm>
            <a:off x="3412047" y="3692093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6" y="0"/>
                </a:lnTo>
                <a:lnTo>
                  <a:pt x="3867906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14"/>
          <p:cNvSpPr/>
          <p:nvPr/>
        </p:nvSpPr>
        <p:spPr>
          <a:xfrm>
            <a:off x="7279953" y="3692093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7" y="0"/>
                </a:lnTo>
                <a:lnTo>
                  <a:pt x="3867907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05" name="Google Shape;105;p14"/>
          <p:cNvGrpSpPr/>
          <p:nvPr/>
        </p:nvGrpSpPr>
        <p:grpSpPr>
          <a:xfrm>
            <a:off x="756000" y="676266"/>
            <a:ext cx="9180000" cy="6127734"/>
            <a:chOff x="0" y="-28575"/>
            <a:chExt cx="3289905" cy="2196042"/>
          </a:xfrm>
        </p:grpSpPr>
        <p:sp>
          <p:nvSpPr>
            <p:cNvPr id="106" name="Google Shape;106;p14"/>
            <p:cNvSpPr/>
            <p:nvPr/>
          </p:nvSpPr>
          <p:spPr>
            <a:xfrm>
              <a:off x="0" y="0"/>
              <a:ext cx="3289905" cy="2167467"/>
            </a:xfrm>
            <a:custGeom>
              <a:rect b="b" l="l" r="r" t="t"/>
              <a:pathLst>
                <a:path extrusionOk="0" h="2167467" w="3289905">
                  <a:moveTo>
                    <a:pt x="0" y="0"/>
                  </a:moveTo>
                  <a:lnTo>
                    <a:pt x="3289905" y="0"/>
                  </a:lnTo>
                  <a:lnTo>
                    <a:pt x="3289905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07" name="Google Shape;107;p14"/>
            <p:cNvSpPr txBox="1"/>
            <p:nvPr/>
          </p:nvSpPr>
          <p:spPr>
            <a:xfrm>
              <a:off x="0" y="-28575"/>
              <a:ext cx="3289905" cy="21960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14"/>
          <p:cNvSpPr/>
          <p:nvPr/>
        </p:nvSpPr>
        <p:spPr>
          <a:xfrm>
            <a:off x="-238831" y="5290306"/>
            <a:ext cx="3950304" cy="2456371"/>
          </a:xfrm>
          <a:custGeom>
            <a:rect b="b" l="l" r="r" t="t"/>
            <a:pathLst>
              <a:path extrusionOk="0" h="2456371" w="3950304">
                <a:moveTo>
                  <a:pt x="0" y="0"/>
                </a:moveTo>
                <a:lnTo>
                  <a:pt x="3950304" y="0"/>
                </a:lnTo>
                <a:lnTo>
                  <a:pt x="3950304" y="2456371"/>
                </a:lnTo>
                <a:lnTo>
                  <a:pt x="0" y="24563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14"/>
          <p:cNvSpPr/>
          <p:nvPr/>
        </p:nvSpPr>
        <p:spPr>
          <a:xfrm flipH="1">
            <a:off x="6980527" y="5290306"/>
            <a:ext cx="3950304" cy="2456371"/>
          </a:xfrm>
          <a:custGeom>
            <a:rect b="b" l="l" r="r" t="t"/>
            <a:pathLst>
              <a:path extrusionOk="0" h="2456371" w="3950304">
                <a:moveTo>
                  <a:pt x="3950304" y="0"/>
                </a:moveTo>
                <a:lnTo>
                  <a:pt x="0" y="0"/>
                </a:lnTo>
                <a:lnTo>
                  <a:pt x="0" y="2456371"/>
                </a:lnTo>
                <a:lnTo>
                  <a:pt x="3950304" y="2456371"/>
                </a:lnTo>
                <a:lnTo>
                  <a:pt x="3950304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14"/>
          <p:cNvSpPr txBox="1"/>
          <p:nvPr/>
        </p:nvSpPr>
        <p:spPr>
          <a:xfrm>
            <a:off x="2141678" y="2095408"/>
            <a:ext cx="6408643" cy="34530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229" u="none" cap="none" strike="noStrike">
                <a:solidFill>
                  <a:srgbClr val="411795"/>
                </a:solidFill>
                <a:latin typeface="Bree Serif"/>
                <a:ea typeface="Bree Serif"/>
                <a:cs typeface="Bree Serif"/>
                <a:sym typeface="Bree Serif"/>
              </a:rPr>
              <a:t>HOLI</a:t>
            </a:r>
            <a:endParaRPr/>
          </a:p>
        </p:txBody>
      </p:sp>
      <p:sp>
        <p:nvSpPr>
          <p:cNvPr id="111" name="Google Shape;111;p14"/>
          <p:cNvSpPr txBox="1"/>
          <p:nvPr/>
        </p:nvSpPr>
        <p:spPr>
          <a:xfrm>
            <a:off x="3631187" y="1873789"/>
            <a:ext cx="3429626" cy="13446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91" u="none" cap="none" strike="noStrike">
                <a:solidFill>
                  <a:srgbClr val="C779E7"/>
                </a:solidFill>
                <a:latin typeface="Allura"/>
                <a:ea typeface="Allura"/>
                <a:cs typeface="Allura"/>
                <a:sym typeface="Allura"/>
              </a:rPr>
              <a:t>Happy</a:t>
            </a:r>
            <a:endParaRPr/>
          </a:p>
        </p:txBody>
      </p:sp>
      <p:sp>
        <p:nvSpPr>
          <p:cNvPr id="112" name="Google Shape;112;p14"/>
          <p:cNvSpPr txBox="1"/>
          <p:nvPr/>
        </p:nvSpPr>
        <p:spPr>
          <a:xfrm>
            <a:off x="4271873" y="5106039"/>
            <a:ext cx="2148253" cy="276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1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79" u="none" cap="none" strike="noStrike">
                <a:solidFill>
                  <a:srgbClr val="C779E7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SHEET BORDERS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779E7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/>
          <p:nvPr/>
        </p:nvSpPr>
        <p:spPr>
          <a:xfrm flipH="1" rot="10800000">
            <a:off x="756000" y="-153655"/>
            <a:ext cx="4590000" cy="909655"/>
          </a:xfrm>
          <a:custGeom>
            <a:rect b="b" l="l" r="r" t="t"/>
            <a:pathLst>
              <a:path extrusionOk="0" h="909655" w="4590000">
                <a:moveTo>
                  <a:pt x="0" y="909655"/>
                </a:moveTo>
                <a:lnTo>
                  <a:pt x="4590000" y="909655"/>
                </a:lnTo>
                <a:lnTo>
                  <a:pt x="4590000" y="0"/>
                </a:lnTo>
                <a:lnTo>
                  <a:pt x="0" y="0"/>
                </a:lnTo>
                <a:lnTo>
                  <a:pt x="0" y="90965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5"/>
          <p:cNvSpPr/>
          <p:nvPr/>
        </p:nvSpPr>
        <p:spPr>
          <a:xfrm flipH="1" rot="10800000">
            <a:off x="5346000" y="-153655"/>
            <a:ext cx="4590000" cy="909655"/>
          </a:xfrm>
          <a:custGeom>
            <a:rect b="b" l="l" r="r" t="t"/>
            <a:pathLst>
              <a:path extrusionOk="0" h="909655" w="4590000">
                <a:moveTo>
                  <a:pt x="0" y="909655"/>
                </a:moveTo>
                <a:lnTo>
                  <a:pt x="4590000" y="909655"/>
                </a:lnTo>
                <a:lnTo>
                  <a:pt x="4590000" y="0"/>
                </a:lnTo>
                <a:lnTo>
                  <a:pt x="0" y="0"/>
                </a:lnTo>
                <a:lnTo>
                  <a:pt x="0" y="90965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15"/>
          <p:cNvSpPr/>
          <p:nvPr/>
        </p:nvSpPr>
        <p:spPr>
          <a:xfrm>
            <a:off x="756000" y="6804000"/>
            <a:ext cx="4590000" cy="909655"/>
          </a:xfrm>
          <a:custGeom>
            <a:rect b="b" l="l" r="r" t="t"/>
            <a:pathLst>
              <a:path extrusionOk="0" h="909655" w="4590000">
                <a:moveTo>
                  <a:pt x="0" y="0"/>
                </a:moveTo>
                <a:lnTo>
                  <a:pt x="4590000" y="0"/>
                </a:lnTo>
                <a:lnTo>
                  <a:pt x="4590000" y="909655"/>
                </a:lnTo>
                <a:lnTo>
                  <a:pt x="0" y="9096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5"/>
          <p:cNvSpPr/>
          <p:nvPr/>
        </p:nvSpPr>
        <p:spPr>
          <a:xfrm>
            <a:off x="5346000" y="6804000"/>
            <a:ext cx="4590000" cy="909655"/>
          </a:xfrm>
          <a:custGeom>
            <a:rect b="b" l="l" r="r" t="t"/>
            <a:pathLst>
              <a:path extrusionOk="0" h="909655" w="4590000">
                <a:moveTo>
                  <a:pt x="0" y="0"/>
                </a:moveTo>
                <a:lnTo>
                  <a:pt x="4590000" y="0"/>
                </a:lnTo>
                <a:lnTo>
                  <a:pt x="4590000" y="909655"/>
                </a:lnTo>
                <a:lnTo>
                  <a:pt x="0" y="9096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1" name="Google Shape;121;p15"/>
          <p:cNvGrpSpPr/>
          <p:nvPr/>
        </p:nvGrpSpPr>
        <p:grpSpPr>
          <a:xfrm>
            <a:off x="756000" y="676266"/>
            <a:ext cx="9180000" cy="6127734"/>
            <a:chOff x="0" y="-28575"/>
            <a:chExt cx="3289905" cy="2196042"/>
          </a:xfrm>
        </p:grpSpPr>
        <p:sp>
          <p:nvSpPr>
            <p:cNvPr id="122" name="Google Shape;122;p15"/>
            <p:cNvSpPr/>
            <p:nvPr/>
          </p:nvSpPr>
          <p:spPr>
            <a:xfrm>
              <a:off x="0" y="0"/>
              <a:ext cx="3289905" cy="2167467"/>
            </a:xfrm>
            <a:custGeom>
              <a:rect b="b" l="l" r="r" t="t"/>
              <a:pathLst>
                <a:path extrusionOk="0" h="2167467" w="3289905">
                  <a:moveTo>
                    <a:pt x="0" y="0"/>
                  </a:moveTo>
                  <a:lnTo>
                    <a:pt x="3289905" y="0"/>
                  </a:lnTo>
                  <a:lnTo>
                    <a:pt x="3289905" y="2167467"/>
                  </a:lnTo>
                  <a:lnTo>
                    <a:pt x="0" y="21674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23" name="Google Shape;123;p15"/>
            <p:cNvSpPr txBox="1"/>
            <p:nvPr/>
          </p:nvSpPr>
          <p:spPr>
            <a:xfrm>
              <a:off x="0" y="-28575"/>
              <a:ext cx="3289905" cy="21960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15"/>
          <p:cNvSpPr/>
          <p:nvPr/>
        </p:nvSpPr>
        <p:spPr>
          <a:xfrm flipH="1" rot="5400000">
            <a:off x="-1993827" y="5458297"/>
            <a:ext cx="4590000" cy="909655"/>
          </a:xfrm>
          <a:custGeom>
            <a:rect b="b" l="l" r="r" t="t"/>
            <a:pathLst>
              <a:path extrusionOk="0" h="909655" w="4590000">
                <a:moveTo>
                  <a:pt x="0" y="909655"/>
                </a:moveTo>
                <a:lnTo>
                  <a:pt x="4590000" y="909655"/>
                </a:lnTo>
                <a:lnTo>
                  <a:pt x="4590000" y="0"/>
                </a:lnTo>
                <a:lnTo>
                  <a:pt x="0" y="0"/>
                </a:lnTo>
                <a:lnTo>
                  <a:pt x="0" y="90965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15"/>
          <p:cNvSpPr/>
          <p:nvPr/>
        </p:nvSpPr>
        <p:spPr>
          <a:xfrm flipH="1" rot="5400000">
            <a:off x="-1993827" y="868297"/>
            <a:ext cx="4590000" cy="909655"/>
          </a:xfrm>
          <a:custGeom>
            <a:rect b="b" l="l" r="r" t="t"/>
            <a:pathLst>
              <a:path extrusionOk="0" h="909655" w="4590000">
                <a:moveTo>
                  <a:pt x="0" y="909655"/>
                </a:moveTo>
                <a:lnTo>
                  <a:pt x="4590000" y="909655"/>
                </a:lnTo>
                <a:lnTo>
                  <a:pt x="4590000" y="0"/>
                </a:lnTo>
                <a:lnTo>
                  <a:pt x="0" y="0"/>
                </a:lnTo>
                <a:lnTo>
                  <a:pt x="0" y="90965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15"/>
          <p:cNvSpPr/>
          <p:nvPr/>
        </p:nvSpPr>
        <p:spPr>
          <a:xfrm>
            <a:off x="0" y="3618125"/>
            <a:ext cx="2478600" cy="4590000"/>
          </a:xfrm>
          <a:custGeom>
            <a:rect b="b" l="l" r="r" t="t"/>
            <a:pathLst>
              <a:path extrusionOk="0" h="4590000" w="2478600">
                <a:moveTo>
                  <a:pt x="0" y="0"/>
                </a:moveTo>
                <a:lnTo>
                  <a:pt x="2478600" y="0"/>
                </a:lnTo>
                <a:lnTo>
                  <a:pt x="2478600" y="4590000"/>
                </a:lnTo>
                <a:lnTo>
                  <a:pt x="0" y="4590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7" name="Google Shape;127;p15"/>
          <p:cNvSpPr/>
          <p:nvPr/>
        </p:nvSpPr>
        <p:spPr>
          <a:xfrm rot="-5400000">
            <a:off x="8095827" y="5620173"/>
            <a:ext cx="4590000" cy="909655"/>
          </a:xfrm>
          <a:custGeom>
            <a:rect b="b" l="l" r="r" t="t"/>
            <a:pathLst>
              <a:path extrusionOk="0" h="909655" w="4590000">
                <a:moveTo>
                  <a:pt x="0" y="0"/>
                </a:moveTo>
                <a:lnTo>
                  <a:pt x="4590000" y="0"/>
                </a:lnTo>
                <a:lnTo>
                  <a:pt x="4590000" y="909654"/>
                </a:lnTo>
                <a:lnTo>
                  <a:pt x="0" y="9096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8" name="Google Shape;128;p15"/>
          <p:cNvSpPr/>
          <p:nvPr/>
        </p:nvSpPr>
        <p:spPr>
          <a:xfrm rot="-5400000">
            <a:off x="8095827" y="1030173"/>
            <a:ext cx="4590000" cy="909655"/>
          </a:xfrm>
          <a:custGeom>
            <a:rect b="b" l="l" r="r" t="t"/>
            <a:pathLst>
              <a:path extrusionOk="0" h="909655" w="4590000">
                <a:moveTo>
                  <a:pt x="0" y="0"/>
                </a:moveTo>
                <a:lnTo>
                  <a:pt x="4590000" y="0"/>
                </a:lnTo>
                <a:lnTo>
                  <a:pt x="4590000" y="909654"/>
                </a:lnTo>
                <a:lnTo>
                  <a:pt x="0" y="9096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15"/>
          <p:cNvSpPr/>
          <p:nvPr/>
        </p:nvSpPr>
        <p:spPr>
          <a:xfrm>
            <a:off x="9000773" y="301173"/>
            <a:ext cx="1691227" cy="3229774"/>
          </a:xfrm>
          <a:custGeom>
            <a:rect b="b" l="l" r="r" t="t"/>
            <a:pathLst>
              <a:path extrusionOk="0" h="3229774" w="1691227">
                <a:moveTo>
                  <a:pt x="0" y="0"/>
                </a:moveTo>
                <a:lnTo>
                  <a:pt x="1691227" y="0"/>
                </a:lnTo>
                <a:lnTo>
                  <a:pt x="1691227" y="3229774"/>
                </a:lnTo>
                <a:lnTo>
                  <a:pt x="0" y="32297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0" name="Google Shape;130;p15"/>
          <p:cNvSpPr txBox="1"/>
          <p:nvPr/>
        </p:nvSpPr>
        <p:spPr>
          <a:xfrm>
            <a:off x="2141678" y="2115335"/>
            <a:ext cx="6408643" cy="34530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229" u="none" cap="none" strike="noStrike">
                <a:solidFill>
                  <a:srgbClr val="C779E7"/>
                </a:solidFill>
                <a:latin typeface="Bree Serif"/>
                <a:ea typeface="Bree Serif"/>
                <a:cs typeface="Bree Serif"/>
                <a:sym typeface="Bree Serif"/>
              </a:rPr>
              <a:t>HOLI</a:t>
            </a:r>
            <a:endParaRPr/>
          </a:p>
        </p:txBody>
      </p:sp>
      <p:sp>
        <p:nvSpPr>
          <p:cNvPr id="131" name="Google Shape;131;p15"/>
          <p:cNvSpPr txBox="1"/>
          <p:nvPr/>
        </p:nvSpPr>
        <p:spPr>
          <a:xfrm>
            <a:off x="3631187" y="1893716"/>
            <a:ext cx="3429626" cy="13446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191" u="none" cap="none" strike="noStrike">
                <a:solidFill>
                  <a:srgbClr val="411795"/>
                </a:solidFill>
                <a:latin typeface="Allura"/>
                <a:ea typeface="Allura"/>
                <a:cs typeface="Allura"/>
                <a:sym typeface="Allura"/>
              </a:rPr>
              <a:t>Happy</a:t>
            </a:r>
            <a:endParaRPr/>
          </a:p>
        </p:txBody>
      </p:sp>
      <p:sp>
        <p:nvSpPr>
          <p:cNvPr id="132" name="Google Shape;132;p15"/>
          <p:cNvSpPr txBox="1"/>
          <p:nvPr/>
        </p:nvSpPr>
        <p:spPr>
          <a:xfrm>
            <a:off x="4271873" y="5125966"/>
            <a:ext cx="2148253" cy="276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601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79" u="none" cap="none" strike="noStrike">
                <a:solidFill>
                  <a:srgbClr val="411795"/>
                </a:solidFill>
                <a:latin typeface="Barlow Semi Condensed SemiBold"/>
                <a:ea typeface="Barlow Semi Condensed SemiBold"/>
                <a:cs typeface="Barlow Semi Condensed SemiBold"/>
                <a:sym typeface="Barlow Semi Condensed SemiBold"/>
              </a:rPr>
              <a:t>SHEET BORDERS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779E7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oogle Shape;137;p16"/>
          <p:cNvGrpSpPr/>
          <p:nvPr/>
        </p:nvGrpSpPr>
        <p:grpSpPr>
          <a:xfrm>
            <a:off x="232054" y="1624881"/>
            <a:ext cx="3092732" cy="5371980"/>
            <a:chOff x="0" y="-9525"/>
            <a:chExt cx="1342589" cy="2332035"/>
          </a:xfrm>
        </p:grpSpPr>
        <p:sp>
          <p:nvSpPr>
            <p:cNvPr id="138" name="Google Shape;138;p16"/>
            <p:cNvSpPr/>
            <p:nvPr/>
          </p:nvSpPr>
          <p:spPr>
            <a:xfrm>
              <a:off x="0" y="0"/>
              <a:ext cx="1342589" cy="2322510"/>
            </a:xfrm>
            <a:custGeom>
              <a:rect b="b" l="l" r="r" t="t"/>
              <a:pathLst>
                <a:path extrusionOk="0" h="2322510" w="1342589">
                  <a:moveTo>
                    <a:pt x="32542" y="0"/>
                  </a:moveTo>
                  <a:lnTo>
                    <a:pt x="1310046" y="0"/>
                  </a:lnTo>
                  <a:cubicBezTo>
                    <a:pt x="1318677" y="0"/>
                    <a:pt x="1326954" y="3429"/>
                    <a:pt x="1333057" y="9531"/>
                  </a:cubicBezTo>
                  <a:cubicBezTo>
                    <a:pt x="1339160" y="15634"/>
                    <a:pt x="1342589" y="23912"/>
                    <a:pt x="1342589" y="32542"/>
                  </a:cubicBezTo>
                  <a:lnTo>
                    <a:pt x="1342589" y="2289968"/>
                  </a:lnTo>
                  <a:cubicBezTo>
                    <a:pt x="1342589" y="2307941"/>
                    <a:pt x="1328019" y="2322510"/>
                    <a:pt x="1310046" y="2322510"/>
                  </a:cubicBezTo>
                  <a:lnTo>
                    <a:pt x="32542" y="2322510"/>
                  </a:lnTo>
                  <a:cubicBezTo>
                    <a:pt x="14570" y="2322510"/>
                    <a:pt x="0" y="2307941"/>
                    <a:pt x="0" y="2289968"/>
                  </a:cubicBezTo>
                  <a:lnTo>
                    <a:pt x="0" y="32542"/>
                  </a:lnTo>
                  <a:cubicBezTo>
                    <a:pt x="0" y="14570"/>
                    <a:pt x="14570" y="0"/>
                    <a:pt x="325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6"/>
            <p:cNvSpPr txBox="1"/>
            <p:nvPr/>
          </p:nvSpPr>
          <p:spPr>
            <a:xfrm>
              <a:off x="0" y="-9525"/>
              <a:ext cx="1342589" cy="2332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0" name="Google Shape;140;p16"/>
          <p:cNvGrpSpPr/>
          <p:nvPr/>
        </p:nvGrpSpPr>
        <p:grpSpPr>
          <a:xfrm>
            <a:off x="3475036" y="1624881"/>
            <a:ext cx="6984910" cy="5371980"/>
            <a:chOff x="0" y="-9525"/>
            <a:chExt cx="3032225" cy="2332035"/>
          </a:xfrm>
        </p:grpSpPr>
        <p:sp>
          <p:nvSpPr>
            <p:cNvPr id="141" name="Google Shape;141;p16"/>
            <p:cNvSpPr/>
            <p:nvPr/>
          </p:nvSpPr>
          <p:spPr>
            <a:xfrm>
              <a:off x="0" y="0"/>
              <a:ext cx="3032225" cy="2322510"/>
            </a:xfrm>
            <a:custGeom>
              <a:rect b="b" l="l" r="r" t="t"/>
              <a:pathLst>
                <a:path extrusionOk="0" h="2322510" w="3032225">
                  <a:moveTo>
                    <a:pt x="14409" y="0"/>
                  </a:moveTo>
                  <a:lnTo>
                    <a:pt x="3017816" y="0"/>
                  </a:lnTo>
                  <a:cubicBezTo>
                    <a:pt x="3021638" y="0"/>
                    <a:pt x="3025303" y="1518"/>
                    <a:pt x="3028005" y="4220"/>
                  </a:cubicBezTo>
                  <a:cubicBezTo>
                    <a:pt x="3030707" y="6922"/>
                    <a:pt x="3032225" y="10587"/>
                    <a:pt x="3032225" y="14409"/>
                  </a:cubicBezTo>
                  <a:lnTo>
                    <a:pt x="3032225" y="2308101"/>
                  </a:lnTo>
                  <a:cubicBezTo>
                    <a:pt x="3032225" y="2311923"/>
                    <a:pt x="3030707" y="2315588"/>
                    <a:pt x="3028005" y="2318290"/>
                  </a:cubicBezTo>
                  <a:cubicBezTo>
                    <a:pt x="3025303" y="2320992"/>
                    <a:pt x="3021638" y="2322510"/>
                    <a:pt x="3017816" y="2322510"/>
                  </a:cubicBezTo>
                  <a:lnTo>
                    <a:pt x="14409" y="2322510"/>
                  </a:lnTo>
                  <a:cubicBezTo>
                    <a:pt x="10587" y="2322510"/>
                    <a:pt x="6922" y="2320992"/>
                    <a:pt x="4220" y="2318290"/>
                  </a:cubicBezTo>
                  <a:cubicBezTo>
                    <a:pt x="1518" y="2315588"/>
                    <a:pt x="0" y="2311923"/>
                    <a:pt x="0" y="2308101"/>
                  </a:cubicBezTo>
                  <a:lnTo>
                    <a:pt x="0" y="14409"/>
                  </a:lnTo>
                  <a:cubicBezTo>
                    <a:pt x="0" y="10587"/>
                    <a:pt x="1518" y="6922"/>
                    <a:pt x="4220" y="4220"/>
                  </a:cubicBezTo>
                  <a:cubicBezTo>
                    <a:pt x="6922" y="1518"/>
                    <a:pt x="10587" y="0"/>
                    <a:pt x="144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6"/>
            <p:cNvSpPr txBox="1"/>
            <p:nvPr/>
          </p:nvSpPr>
          <p:spPr>
            <a:xfrm>
              <a:off x="0" y="-9525"/>
              <a:ext cx="3032225" cy="23320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16"/>
          <p:cNvGrpSpPr/>
          <p:nvPr/>
        </p:nvGrpSpPr>
        <p:grpSpPr>
          <a:xfrm>
            <a:off x="468481" y="1874967"/>
            <a:ext cx="2619880" cy="414619"/>
            <a:chOff x="0" y="-9525"/>
            <a:chExt cx="1137318" cy="179991"/>
          </a:xfrm>
        </p:grpSpPr>
        <p:sp>
          <p:nvSpPr>
            <p:cNvPr id="144" name="Google Shape;144;p16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8416" y="0"/>
                  </a:moveTo>
                  <a:lnTo>
                    <a:pt x="1098902" y="0"/>
                  </a:lnTo>
                  <a:cubicBezTo>
                    <a:pt x="1120119" y="0"/>
                    <a:pt x="1137318" y="17199"/>
                    <a:pt x="1137318" y="38416"/>
                  </a:cubicBezTo>
                  <a:lnTo>
                    <a:pt x="1137318" y="132050"/>
                  </a:lnTo>
                  <a:cubicBezTo>
                    <a:pt x="1137318" y="153266"/>
                    <a:pt x="1120119" y="170466"/>
                    <a:pt x="1098902" y="170466"/>
                  </a:cubicBezTo>
                  <a:lnTo>
                    <a:pt x="38416" y="170466"/>
                  </a:lnTo>
                  <a:cubicBezTo>
                    <a:pt x="17199" y="170466"/>
                    <a:pt x="0" y="153266"/>
                    <a:pt x="0" y="132050"/>
                  </a:cubicBezTo>
                  <a:lnTo>
                    <a:pt x="0" y="38416"/>
                  </a:lnTo>
                  <a:cubicBezTo>
                    <a:pt x="0" y="17199"/>
                    <a:pt x="17199" y="0"/>
                    <a:pt x="38416" y="0"/>
                  </a:cubicBezTo>
                  <a:close/>
                </a:path>
              </a:pathLst>
            </a:custGeom>
            <a:solidFill>
              <a:srgbClr val="00126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6"/>
            <p:cNvSpPr txBox="1"/>
            <p:nvPr/>
          </p:nvSpPr>
          <p:spPr>
            <a:xfrm>
              <a:off x="0" y="-9525"/>
              <a:ext cx="1137318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85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Fonts</a:t>
              </a:r>
              <a:endParaRPr/>
            </a:p>
          </p:txBody>
        </p:sp>
      </p:grpSp>
      <p:grpSp>
        <p:nvGrpSpPr>
          <p:cNvPr id="146" name="Google Shape;146;p16"/>
          <p:cNvGrpSpPr/>
          <p:nvPr/>
        </p:nvGrpSpPr>
        <p:grpSpPr>
          <a:xfrm>
            <a:off x="5636662" y="1874967"/>
            <a:ext cx="2650100" cy="414619"/>
            <a:chOff x="0" y="-9525"/>
            <a:chExt cx="1150437" cy="179991"/>
          </a:xfrm>
        </p:grpSpPr>
        <p:sp>
          <p:nvSpPr>
            <p:cNvPr id="147" name="Google Shape;147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7978" y="0"/>
                  </a:moveTo>
                  <a:lnTo>
                    <a:pt x="1112459" y="0"/>
                  </a:lnTo>
                  <a:cubicBezTo>
                    <a:pt x="1133434" y="0"/>
                    <a:pt x="1150437" y="17003"/>
                    <a:pt x="1150437" y="37978"/>
                  </a:cubicBezTo>
                  <a:lnTo>
                    <a:pt x="1150437" y="132488"/>
                  </a:lnTo>
                  <a:cubicBezTo>
                    <a:pt x="1150437" y="153462"/>
                    <a:pt x="1133434" y="170466"/>
                    <a:pt x="1112459" y="170466"/>
                  </a:cubicBezTo>
                  <a:lnTo>
                    <a:pt x="37978" y="170466"/>
                  </a:lnTo>
                  <a:cubicBezTo>
                    <a:pt x="17003" y="170466"/>
                    <a:pt x="0" y="153462"/>
                    <a:pt x="0" y="132488"/>
                  </a:cubicBezTo>
                  <a:lnTo>
                    <a:pt x="0" y="37978"/>
                  </a:lnTo>
                  <a:cubicBezTo>
                    <a:pt x="0" y="17003"/>
                    <a:pt x="17003" y="0"/>
                    <a:pt x="37978" y="0"/>
                  </a:cubicBezTo>
                  <a:close/>
                </a:path>
              </a:pathLst>
            </a:custGeom>
            <a:solidFill>
              <a:srgbClr val="00126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85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Design Elements / Icons</a:t>
              </a:r>
              <a:endParaRPr/>
            </a:p>
          </p:txBody>
        </p:sp>
      </p:grpSp>
      <p:grpSp>
        <p:nvGrpSpPr>
          <p:cNvPr id="149" name="Google Shape;149;p16"/>
          <p:cNvGrpSpPr/>
          <p:nvPr/>
        </p:nvGrpSpPr>
        <p:grpSpPr>
          <a:xfrm>
            <a:off x="459200" y="4937803"/>
            <a:ext cx="2619880" cy="414619"/>
            <a:chOff x="0" y="-9525"/>
            <a:chExt cx="1137318" cy="179991"/>
          </a:xfrm>
        </p:grpSpPr>
        <p:sp>
          <p:nvSpPr>
            <p:cNvPr id="150" name="Google Shape;150;p16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8416" y="0"/>
                  </a:moveTo>
                  <a:lnTo>
                    <a:pt x="1098902" y="0"/>
                  </a:lnTo>
                  <a:cubicBezTo>
                    <a:pt x="1120119" y="0"/>
                    <a:pt x="1137318" y="17199"/>
                    <a:pt x="1137318" y="38416"/>
                  </a:cubicBezTo>
                  <a:lnTo>
                    <a:pt x="1137318" y="132050"/>
                  </a:lnTo>
                  <a:cubicBezTo>
                    <a:pt x="1137318" y="153266"/>
                    <a:pt x="1120119" y="170466"/>
                    <a:pt x="1098902" y="170466"/>
                  </a:cubicBezTo>
                  <a:lnTo>
                    <a:pt x="38416" y="170466"/>
                  </a:lnTo>
                  <a:cubicBezTo>
                    <a:pt x="17199" y="170466"/>
                    <a:pt x="0" y="153266"/>
                    <a:pt x="0" y="132050"/>
                  </a:cubicBezTo>
                  <a:lnTo>
                    <a:pt x="0" y="38416"/>
                  </a:lnTo>
                  <a:cubicBezTo>
                    <a:pt x="0" y="17199"/>
                    <a:pt x="17199" y="0"/>
                    <a:pt x="38416" y="0"/>
                  </a:cubicBezTo>
                  <a:close/>
                </a:path>
              </a:pathLst>
            </a:custGeom>
            <a:solidFill>
              <a:srgbClr val="00126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6"/>
            <p:cNvSpPr txBox="1"/>
            <p:nvPr/>
          </p:nvSpPr>
          <p:spPr>
            <a:xfrm>
              <a:off x="0" y="-9525"/>
              <a:ext cx="1137318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585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Colors</a:t>
              </a:r>
              <a:endParaRPr/>
            </a:p>
          </p:txBody>
        </p:sp>
      </p:grpSp>
      <p:grpSp>
        <p:nvGrpSpPr>
          <p:cNvPr id="152" name="Google Shape;152;p16"/>
          <p:cNvGrpSpPr/>
          <p:nvPr/>
        </p:nvGrpSpPr>
        <p:grpSpPr>
          <a:xfrm>
            <a:off x="944645" y="5466721"/>
            <a:ext cx="435529" cy="435529"/>
            <a:chOff x="0" y="0"/>
            <a:chExt cx="812800" cy="812800"/>
          </a:xfrm>
        </p:grpSpPr>
        <p:sp>
          <p:nvSpPr>
            <p:cNvPr id="153" name="Google Shape;15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1265"/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5" name="Google Shape;155;p16"/>
          <p:cNvSpPr txBox="1"/>
          <p:nvPr/>
        </p:nvSpPr>
        <p:spPr>
          <a:xfrm>
            <a:off x="537067" y="2621210"/>
            <a:ext cx="2536780" cy="2960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1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56" name="Google Shape;156;p16"/>
          <p:cNvSpPr txBox="1"/>
          <p:nvPr/>
        </p:nvSpPr>
        <p:spPr>
          <a:xfrm>
            <a:off x="502520" y="4495688"/>
            <a:ext cx="2650100" cy="1419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57" name="Google Shape;157;p16"/>
          <p:cNvSpPr txBox="1"/>
          <p:nvPr/>
        </p:nvSpPr>
        <p:spPr>
          <a:xfrm>
            <a:off x="849744" y="3419098"/>
            <a:ext cx="1911426" cy="220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Bree Serif &amp; Allura </a:t>
            </a:r>
            <a:endParaRPr/>
          </a:p>
        </p:txBody>
      </p:sp>
      <p:sp>
        <p:nvSpPr>
          <p:cNvPr id="158" name="Google Shape;158;p16"/>
          <p:cNvSpPr txBox="1"/>
          <p:nvPr/>
        </p:nvSpPr>
        <p:spPr>
          <a:xfrm>
            <a:off x="749974" y="4005756"/>
            <a:ext cx="2110965" cy="1797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 SemiCondensed</a:t>
            </a:r>
            <a:endParaRPr/>
          </a:p>
        </p:txBody>
      </p:sp>
      <p:sp>
        <p:nvSpPr>
          <p:cNvPr id="159" name="Google Shape;159;p16"/>
          <p:cNvSpPr txBox="1"/>
          <p:nvPr/>
        </p:nvSpPr>
        <p:spPr>
          <a:xfrm>
            <a:off x="1232411" y="3236946"/>
            <a:ext cx="1146091" cy="1232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</p:txBody>
      </p:sp>
      <p:sp>
        <p:nvSpPr>
          <p:cNvPr id="160" name="Google Shape;160;p16"/>
          <p:cNvSpPr txBox="1"/>
          <p:nvPr/>
        </p:nvSpPr>
        <p:spPr>
          <a:xfrm>
            <a:off x="1232411" y="3844065"/>
            <a:ext cx="1146091" cy="1232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TEXT:</a:t>
            </a:r>
            <a:endParaRPr/>
          </a:p>
        </p:txBody>
      </p:sp>
      <p:sp>
        <p:nvSpPr>
          <p:cNvPr id="161" name="Google Shape;161;p16"/>
          <p:cNvSpPr txBox="1"/>
          <p:nvPr/>
        </p:nvSpPr>
        <p:spPr>
          <a:xfrm>
            <a:off x="944645" y="5993108"/>
            <a:ext cx="435529" cy="108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#001265</a:t>
            </a:r>
            <a:endParaRPr/>
          </a:p>
        </p:txBody>
      </p:sp>
      <p:sp>
        <p:nvSpPr>
          <p:cNvPr id="162" name="Google Shape;162;p16"/>
          <p:cNvSpPr txBox="1"/>
          <p:nvPr/>
        </p:nvSpPr>
        <p:spPr>
          <a:xfrm>
            <a:off x="1205375" y="1216411"/>
            <a:ext cx="7831632" cy="2303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1994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in your presentation. Delete or hide this page before presenting. </a:t>
            </a:r>
            <a:endParaRPr/>
          </a:p>
        </p:txBody>
      </p:sp>
      <p:sp>
        <p:nvSpPr>
          <p:cNvPr id="163" name="Google Shape;163;p16"/>
          <p:cNvSpPr txBox="1"/>
          <p:nvPr/>
        </p:nvSpPr>
        <p:spPr>
          <a:xfrm>
            <a:off x="2428577" y="481063"/>
            <a:ext cx="5385227" cy="6172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690" u="none" cap="none" strike="noStrike">
                <a:solidFill>
                  <a:srgbClr val="001265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grpSp>
        <p:nvGrpSpPr>
          <p:cNvPr id="164" name="Google Shape;164;p16"/>
          <p:cNvGrpSpPr/>
          <p:nvPr/>
        </p:nvGrpSpPr>
        <p:grpSpPr>
          <a:xfrm>
            <a:off x="1551126" y="5466721"/>
            <a:ext cx="435529" cy="435529"/>
            <a:chOff x="0" y="0"/>
            <a:chExt cx="812800" cy="812800"/>
          </a:xfrm>
        </p:grpSpPr>
        <p:sp>
          <p:nvSpPr>
            <p:cNvPr id="165" name="Google Shape;165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11795"/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7" name="Google Shape;167;p16"/>
          <p:cNvSpPr txBox="1"/>
          <p:nvPr/>
        </p:nvSpPr>
        <p:spPr>
          <a:xfrm>
            <a:off x="1551126" y="5993108"/>
            <a:ext cx="435529" cy="108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#411795</a:t>
            </a:r>
            <a:endParaRPr/>
          </a:p>
        </p:txBody>
      </p:sp>
      <p:grpSp>
        <p:nvGrpSpPr>
          <p:cNvPr id="168" name="Google Shape;168;p16"/>
          <p:cNvGrpSpPr/>
          <p:nvPr/>
        </p:nvGrpSpPr>
        <p:grpSpPr>
          <a:xfrm>
            <a:off x="2158105" y="5467434"/>
            <a:ext cx="435529" cy="435529"/>
            <a:chOff x="0" y="0"/>
            <a:chExt cx="812800" cy="812800"/>
          </a:xfrm>
        </p:grpSpPr>
        <p:sp>
          <p:nvSpPr>
            <p:cNvPr id="169" name="Google Shape;169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342CA"/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1" name="Google Shape;171;p16"/>
          <p:cNvSpPr txBox="1"/>
          <p:nvPr/>
        </p:nvSpPr>
        <p:spPr>
          <a:xfrm>
            <a:off x="2158105" y="5993820"/>
            <a:ext cx="435529" cy="108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#6342CA</a:t>
            </a:r>
            <a:endParaRPr/>
          </a:p>
        </p:txBody>
      </p:sp>
      <p:grpSp>
        <p:nvGrpSpPr>
          <p:cNvPr id="172" name="Google Shape;172;p16"/>
          <p:cNvGrpSpPr/>
          <p:nvPr/>
        </p:nvGrpSpPr>
        <p:grpSpPr>
          <a:xfrm>
            <a:off x="2158105" y="6196950"/>
            <a:ext cx="435529" cy="435529"/>
            <a:chOff x="0" y="0"/>
            <a:chExt cx="812800" cy="812800"/>
          </a:xfrm>
        </p:grpSpPr>
        <p:sp>
          <p:nvSpPr>
            <p:cNvPr id="173" name="Google Shape;17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2D6FB"/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p16"/>
          <p:cNvSpPr txBox="1"/>
          <p:nvPr/>
        </p:nvSpPr>
        <p:spPr>
          <a:xfrm>
            <a:off x="2158105" y="6723337"/>
            <a:ext cx="435529" cy="108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#62D6FB</a:t>
            </a:r>
            <a:endParaRPr/>
          </a:p>
        </p:txBody>
      </p:sp>
      <p:grpSp>
        <p:nvGrpSpPr>
          <p:cNvPr id="176" name="Google Shape;176;p16"/>
          <p:cNvGrpSpPr/>
          <p:nvPr/>
        </p:nvGrpSpPr>
        <p:grpSpPr>
          <a:xfrm>
            <a:off x="944645" y="6196950"/>
            <a:ext cx="435529" cy="435529"/>
            <a:chOff x="0" y="0"/>
            <a:chExt cx="812800" cy="812800"/>
          </a:xfrm>
        </p:grpSpPr>
        <p:sp>
          <p:nvSpPr>
            <p:cNvPr id="177" name="Google Shape;17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779E7"/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9" name="Google Shape;179;p16"/>
          <p:cNvSpPr txBox="1"/>
          <p:nvPr/>
        </p:nvSpPr>
        <p:spPr>
          <a:xfrm>
            <a:off x="944645" y="6723337"/>
            <a:ext cx="435529" cy="108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#C779E7</a:t>
            </a:r>
            <a:endParaRPr/>
          </a:p>
        </p:txBody>
      </p:sp>
      <p:grpSp>
        <p:nvGrpSpPr>
          <p:cNvPr id="180" name="Google Shape;180;p16"/>
          <p:cNvGrpSpPr/>
          <p:nvPr/>
        </p:nvGrpSpPr>
        <p:grpSpPr>
          <a:xfrm>
            <a:off x="1551126" y="6196950"/>
            <a:ext cx="435529" cy="435529"/>
            <a:chOff x="0" y="0"/>
            <a:chExt cx="812800" cy="812800"/>
          </a:xfrm>
        </p:grpSpPr>
        <p:sp>
          <p:nvSpPr>
            <p:cNvPr id="181" name="Google Shape;181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45DE3"/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6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3" name="Google Shape;183;p16"/>
          <p:cNvSpPr txBox="1"/>
          <p:nvPr/>
        </p:nvSpPr>
        <p:spPr>
          <a:xfrm>
            <a:off x="1551126" y="6723337"/>
            <a:ext cx="435529" cy="108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#445DE3</a:t>
            </a:r>
            <a:endParaRPr/>
          </a:p>
        </p:txBody>
      </p:sp>
      <p:sp>
        <p:nvSpPr>
          <p:cNvPr id="184" name="Google Shape;184;p16"/>
          <p:cNvSpPr/>
          <p:nvPr/>
        </p:nvSpPr>
        <p:spPr>
          <a:xfrm>
            <a:off x="5938620" y="3320642"/>
            <a:ext cx="2427641" cy="392836"/>
          </a:xfrm>
          <a:custGeom>
            <a:rect b="b" l="l" r="r" t="t"/>
            <a:pathLst>
              <a:path extrusionOk="0" h="392836" w="2427641">
                <a:moveTo>
                  <a:pt x="0" y="0"/>
                </a:moveTo>
                <a:lnTo>
                  <a:pt x="2427641" y="0"/>
                </a:lnTo>
                <a:lnTo>
                  <a:pt x="2427641" y="392837"/>
                </a:lnTo>
                <a:lnTo>
                  <a:pt x="0" y="39283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p16"/>
          <p:cNvSpPr/>
          <p:nvPr/>
        </p:nvSpPr>
        <p:spPr>
          <a:xfrm>
            <a:off x="3989686" y="5344629"/>
            <a:ext cx="3452949" cy="495969"/>
          </a:xfrm>
          <a:custGeom>
            <a:rect b="b" l="l" r="r" t="t"/>
            <a:pathLst>
              <a:path extrusionOk="0" h="495969" w="3452949">
                <a:moveTo>
                  <a:pt x="0" y="0"/>
                </a:moveTo>
                <a:lnTo>
                  <a:pt x="3452949" y="0"/>
                </a:lnTo>
                <a:lnTo>
                  <a:pt x="3452949" y="495969"/>
                </a:lnTo>
                <a:lnTo>
                  <a:pt x="0" y="4959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6"/>
          <p:cNvSpPr/>
          <p:nvPr/>
        </p:nvSpPr>
        <p:spPr>
          <a:xfrm>
            <a:off x="7825546" y="4816225"/>
            <a:ext cx="2108192" cy="1310912"/>
          </a:xfrm>
          <a:custGeom>
            <a:rect b="b" l="l" r="r" t="t"/>
            <a:pathLst>
              <a:path extrusionOk="0" h="1310912" w="2108192">
                <a:moveTo>
                  <a:pt x="0" y="0"/>
                </a:moveTo>
                <a:lnTo>
                  <a:pt x="2108192" y="0"/>
                </a:lnTo>
                <a:lnTo>
                  <a:pt x="2108192" y="1310912"/>
                </a:lnTo>
                <a:lnTo>
                  <a:pt x="0" y="13109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7" name="Google Shape;187;p16"/>
          <p:cNvSpPr/>
          <p:nvPr/>
        </p:nvSpPr>
        <p:spPr>
          <a:xfrm>
            <a:off x="3999183" y="3365080"/>
            <a:ext cx="843723" cy="1562450"/>
          </a:xfrm>
          <a:custGeom>
            <a:rect b="b" l="l" r="r" t="t"/>
            <a:pathLst>
              <a:path extrusionOk="0" h="1562450" w="843723">
                <a:moveTo>
                  <a:pt x="0" y="0"/>
                </a:moveTo>
                <a:lnTo>
                  <a:pt x="843723" y="0"/>
                </a:lnTo>
                <a:lnTo>
                  <a:pt x="843723" y="1562450"/>
                </a:lnTo>
                <a:lnTo>
                  <a:pt x="0" y="15624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8" name="Google Shape;188;p16"/>
          <p:cNvSpPr/>
          <p:nvPr/>
        </p:nvSpPr>
        <p:spPr>
          <a:xfrm>
            <a:off x="5012658" y="3424230"/>
            <a:ext cx="756209" cy="1444150"/>
          </a:xfrm>
          <a:custGeom>
            <a:rect b="b" l="l" r="r" t="t"/>
            <a:pathLst>
              <a:path extrusionOk="0" h="1444150" w="756209">
                <a:moveTo>
                  <a:pt x="0" y="0"/>
                </a:moveTo>
                <a:lnTo>
                  <a:pt x="756210" y="0"/>
                </a:lnTo>
                <a:lnTo>
                  <a:pt x="756210" y="1444150"/>
                </a:lnTo>
                <a:lnTo>
                  <a:pt x="0" y="14441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6"/>
          <p:cNvSpPr/>
          <p:nvPr/>
        </p:nvSpPr>
        <p:spPr>
          <a:xfrm>
            <a:off x="8578629" y="3289057"/>
            <a:ext cx="1330829" cy="1330829"/>
          </a:xfrm>
          <a:custGeom>
            <a:rect b="b" l="l" r="r" t="t"/>
            <a:pathLst>
              <a:path extrusionOk="0" h="1330829" w="1330829">
                <a:moveTo>
                  <a:pt x="0" y="0"/>
                </a:moveTo>
                <a:lnTo>
                  <a:pt x="1330829" y="0"/>
                </a:lnTo>
                <a:lnTo>
                  <a:pt x="1330829" y="1330829"/>
                </a:lnTo>
                <a:lnTo>
                  <a:pt x="0" y="133082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16"/>
          <p:cNvSpPr/>
          <p:nvPr/>
        </p:nvSpPr>
        <p:spPr>
          <a:xfrm flipH="1" rot="10800000">
            <a:off x="5938620" y="3889598"/>
            <a:ext cx="2427641" cy="481114"/>
          </a:xfrm>
          <a:custGeom>
            <a:rect b="b" l="l" r="r" t="t"/>
            <a:pathLst>
              <a:path extrusionOk="0" h="481114" w="2427641">
                <a:moveTo>
                  <a:pt x="0" y="481114"/>
                </a:moveTo>
                <a:lnTo>
                  <a:pt x="2427641" y="481114"/>
                </a:lnTo>
                <a:lnTo>
                  <a:pt x="2427641" y="0"/>
                </a:lnTo>
                <a:lnTo>
                  <a:pt x="0" y="0"/>
                </a:lnTo>
                <a:lnTo>
                  <a:pt x="0" y="481114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1265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7"/>
          <p:cNvSpPr/>
          <p:nvPr/>
        </p:nvSpPr>
        <p:spPr>
          <a:xfrm>
            <a:off x="-455860" y="0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7" y="0"/>
                </a:lnTo>
                <a:lnTo>
                  <a:pt x="3867907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17"/>
          <p:cNvSpPr/>
          <p:nvPr/>
        </p:nvSpPr>
        <p:spPr>
          <a:xfrm>
            <a:off x="3412047" y="0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6" y="0"/>
                </a:lnTo>
                <a:lnTo>
                  <a:pt x="3867906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7" name="Google Shape;197;p17"/>
          <p:cNvSpPr/>
          <p:nvPr/>
        </p:nvSpPr>
        <p:spPr>
          <a:xfrm>
            <a:off x="7279953" y="0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7" y="0"/>
                </a:lnTo>
                <a:lnTo>
                  <a:pt x="3867907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17"/>
          <p:cNvSpPr/>
          <p:nvPr/>
        </p:nvSpPr>
        <p:spPr>
          <a:xfrm>
            <a:off x="-455860" y="3692093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7" y="0"/>
                </a:lnTo>
                <a:lnTo>
                  <a:pt x="3867907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9" name="Google Shape;199;p17"/>
          <p:cNvSpPr/>
          <p:nvPr/>
        </p:nvSpPr>
        <p:spPr>
          <a:xfrm>
            <a:off x="3412047" y="3692093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6" y="0"/>
                </a:lnTo>
                <a:lnTo>
                  <a:pt x="3867906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0" name="Google Shape;200;p17"/>
          <p:cNvSpPr/>
          <p:nvPr/>
        </p:nvSpPr>
        <p:spPr>
          <a:xfrm>
            <a:off x="7279953" y="3692093"/>
            <a:ext cx="3867907" cy="3867907"/>
          </a:xfrm>
          <a:custGeom>
            <a:rect b="b" l="l" r="r" t="t"/>
            <a:pathLst>
              <a:path extrusionOk="0" h="3867907" w="3867907">
                <a:moveTo>
                  <a:pt x="0" y="0"/>
                </a:moveTo>
                <a:lnTo>
                  <a:pt x="3867907" y="0"/>
                </a:lnTo>
                <a:lnTo>
                  <a:pt x="3867907" y="3867907"/>
                </a:lnTo>
                <a:lnTo>
                  <a:pt x="0" y="38679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01" name="Google Shape;201;p17"/>
          <p:cNvGrpSpPr/>
          <p:nvPr/>
        </p:nvGrpSpPr>
        <p:grpSpPr>
          <a:xfrm>
            <a:off x="756000" y="734381"/>
            <a:ext cx="9180000" cy="6069619"/>
            <a:chOff x="0" y="-9525"/>
            <a:chExt cx="4044613" cy="2674211"/>
          </a:xfrm>
        </p:grpSpPr>
        <p:sp>
          <p:nvSpPr>
            <p:cNvPr id="202" name="Google Shape;202;p17"/>
            <p:cNvSpPr/>
            <p:nvPr/>
          </p:nvSpPr>
          <p:spPr>
            <a:xfrm>
              <a:off x="0" y="0"/>
              <a:ext cx="4044613" cy="2664686"/>
            </a:xfrm>
            <a:custGeom>
              <a:rect b="b" l="l" r="r" t="t"/>
              <a:pathLst>
                <a:path extrusionOk="0" h="2664686" w="4044613">
                  <a:moveTo>
                    <a:pt x="10964" y="0"/>
                  </a:moveTo>
                  <a:lnTo>
                    <a:pt x="4033649" y="0"/>
                  </a:lnTo>
                  <a:cubicBezTo>
                    <a:pt x="4036557" y="0"/>
                    <a:pt x="4039346" y="1155"/>
                    <a:pt x="4041402" y="3211"/>
                  </a:cubicBezTo>
                  <a:cubicBezTo>
                    <a:pt x="4043458" y="5267"/>
                    <a:pt x="4044613" y="8056"/>
                    <a:pt x="4044613" y="10964"/>
                  </a:cubicBezTo>
                  <a:lnTo>
                    <a:pt x="4044613" y="2653723"/>
                  </a:lnTo>
                  <a:cubicBezTo>
                    <a:pt x="4044613" y="2656630"/>
                    <a:pt x="4043458" y="2659419"/>
                    <a:pt x="4041402" y="2661475"/>
                  </a:cubicBezTo>
                  <a:cubicBezTo>
                    <a:pt x="4039346" y="2663531"/>
                    <a:pt x="4036557" y="2664686"/>
                    <a:pt x="4033649" y="2664686"/>
                  </a:cubicBezTo>
                  <a:lnTo>
                    <a:pt x="10964" y="2664686"/>
                  </a:lnTo>
                  <a:cubicBezTo>
                    <a:pt x="8056" y="2664686"/>
                    <a:pt x="5267" y="2663531"/>
                    <a:pt x="3211" y="2661475"/>
                  </a:cubicBezTo>
                  <a:cubicBezTo>
                    <a:pt x="1155" y="2659419"/>
                    <a:pt x="0" y="2656630"/>
                    <a:pt x="0" y="2653723"/>
                  </a:cubicBezTo>
                  <a:lnTo>
                    <a:pt x="0" y="10964"/>
                  </a:lnTo>
                  <a:cubicBezTo>
                    <a:pt x="0" y="8056"/>
                    <a:pt x="1155" y="5267"/>
                    <a:pt x="3211" y="3211"/>
                  </a:cubicBezTo>
                  <a:cubicBezTo>
                    <a:pt x="5267" y="1155"/>
                    <a:pt x="8056" y="0"/>
                    <a:pt x="109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7"/>
            <p:cNvSpPr txBox="1"/>
            <p:nvPr/>
          </p:nvSpPr>
          <p:spPr>
            <a:xfrm>
              <a:off x="0" y="-9525"/>
              <a:ext cx="4044613" cy="26742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4" name="Google Shape;204;p17"/>
          <p:cNvSpPr txBox="1"/>
          <p:nvPr/>
        </p:nvSpPr>
        <p:spPr>
          <a:xfrm>
            <a:off x="1898905" y="2195212"/>
            <a:ext cx="6894189" cy="182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5" u="none" cap="none" strike="noStrike">
                <a:solidFill>
                  <a:srgbClr val="411795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use, thanks to the following:</a:t>
            </a:r>
            <a:endParaRPr/>
          </a:p>
        </p:txBody>
      </p:sp>
      <p:sp>
        <p:nvSpPr>
          <p:cNvPr id="205" name="Google Shape;205;p17"/>
          <p:cNvSpPr txBox="1"/>
          <p:nvPr/>
        </p:nvSpPr>
        <p:spPr>
          <a:xfrm>
            <a:off x="1898905" y="3855527"/>
            <a:ext cx="6894189" cy="182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5" u="none" cap="none" strike="noStrike">
                <a:solidFill>
                  <a:srgbClr val="411795"/>
                </a:solidFill>
                <a:latin typeface="Arial"/>
                <a:ea typeface="Arial"/>
                <a:cs typeface="Arial"/>
                <a:sym typeface="Arial"/>
              </a:rPr>
              <a:t>for this presentation template</a:t>
            </a:r>
            <a:endParaRPr/>
          </a:p>
        </p:txBody>
      </p:sp>
      <p:sp>
        <p:nvSpPr>
          <p:cNvPr id="206" name="Google Shape;206;p17"/>
          <p:cNvSpPr txBox="1"/>
          <p:nvPr/>
        </p:nvSpPr>
        <p:spPr>
          <a:xfrm>
            <a:off x="1898905" y="5085374"/>
            <a:ext cx="6894189" cy="182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95" u="none" cap="none" strike="noStrike">
                <a:solidFill>
                  <a:srgbClr val="411795"/>
                </a:solidFill>
                <a:latin typeface="Arial"/>
                <a:ea typeface="Arial"/>
                <a:cs typeface="Arial"/>
                <a:sym typeface="Arial"/>
              </a:rPr>
              <a:t>for the photos, graphics, and elements</a:t>
            </a:r>
            <a:endParaRPr/>
          </a:p>
        </p:txBody>
      </p:sp>
      <p:sp>
        <p:nvSpPr>
          <p:cNvPr id="207" name="Google Shape;207;p17"/>
          <p:cNvSpPr txBox="1"/>
          <p:nvPr/>
        </p:nvSpPr>
        <p:spPr>
          <a:xfrm>
            <a:off x="4129363" y="5770477"/>
            <a:ext cx="2433274" cy="3007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912" u="none" cap="none" strike="noStrike">
                <a:solidFill>
                  <a:srgbClr val="411795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208" name="Google Shape;208;p17"/>
          <p:cNvSpPr txBox="1"/>
          <p:nvPr/>
        </p:nvSpPr>
        <p:spPr>
          <a:xfrm>
            <a:off x="3149750" y="1555473"/>
            <a:ext cx="4392500" cy="514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25" u="none" cap="none" strike="noStrike">
                <a:solidFill>
                  <a:srgbClr val="411795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209" name="Google Shape;209;p17"/>
          <p:cNvSpPr txBox="1"/>
          <p:nvPr/>
        </p:nvSpPr>
        <p:spPr>
          <a:xfrm>
            <a:off x="2871550" y="4597780"/>
            <a:ext cx="4948900" cy="362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89" u="none" cap="none" strike="noStrike">
                <a:solidFill>
                  <a:srgbClr val="411795"/>
                </a:solidFill>
                <a:latin typeface="Arial"/>
                <a:ea typeface="Arial"/>
                <a:cs typeface="Arial"/>
                <a:sym typeface="Arial"/>
              </a:rPr>
              <a:t>Pexels, Pixabay, Sketchify</a:t>
            </a:r>
            <a:endParaRPr/>
          </a:p>
        </p:txBody>
      </p:sp>
      <p:pic>
        <p:nvPicPr>
          <p:cNvPr id="210" name="Google Shape;21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83400" y="2913330"/>
            <a:ext cx="3326601" cy="8410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