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Barlow Medium"/>
      <p:regular r:id="rId21"/>
      <p:bold r:id="rId22"/>
      <p:italic r:id="rId23"/>
      <p:boldItalic r:id="rId24"/>
    </p:embeddedFont>
    <p:embeddedFont>
      <p:font typeface="Barlow"/>
      <p:regular r:id="rId25"/>
      <p:bold r:id="rId26"/>
      <p:italic r:id="rId27"/>
      <p:boldItalic r:id="rId28"/>
    </p:embeddedFont>
    <p:embeddedFont>
      <p:font typeface="Barlow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arlowMedium-bold.fntdata"/><Relationship Id="rId21" Type="http://schemas.openxmlformats.org/officeDocument/2006/relationships/font" Target="fonts/BarlowMedium-regular.fntdata"/><Relationship Id="rId24" Type="http://schemas.openxmlformats.org/officeDocument/2006/relationships/font" Target="fonts/BarlowMedium-boldItalic.fntdata"/><Relationship Id="rId23" Type="http://schemas.openxmlformats.org/officeDocument/2006/relationships/font" Target="fonts/Barlow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bold.fntdata"/><Relationship Id="rId25" Type="http://schemas.openxmlformats.org/officeDocument/2006/relationships/font" Target="fonts/Barlow-regular.fntdata"/><Relationship Id="rId28" Type="http://schemas.openxmlformats.org/officeDocument/2006/relationships/font" Target="fonts/Barlow-boldItalic.fntdata"/><Relationship Id="rId27" Type="http://schemas.openxmlformats.org/officeDocument/2006/relationships/font" Target="fonts/Barlow-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Black-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Barlow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4.png"/><Relationship Id="rId13" Type="http://schemas.openxmlformats.org/officeDocument/2006/relationships/image" Target="../media/image6.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3.png"/><Relationship Id="rId1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5FF"/>
        </a:solidFill>
      </p:bgPr>
    </p:bg>
    <p:spTree>
      <p:nvGrpSpPr>
        <p:cNvPr id="83" name="Shape 83"/>
        <p:cNvGrpSpPr/>
        <p:nvPr/>
      </p:nvGrpSpPr>
      <p:grpSpPr>
        <a:xfrm>
          <a:off x="0" y="0"/>
          <a:ext cx="0" cy="0"/>
          <a:chOff x="0" y="0"/>
          <a:chExt cx="0" cy="0"/>
        </a:xfrm>
      </p:grpSpPr>
      <p:sp>
        <p:nvSpPr>
          <p:cNvPr id="84" name="Google Shape;84;p13"/>
          <p:cNvSpPr/>
          <p:nvPr/>
        </p:nvSpPr>
        <p:spPr>
          <a:xfrm>
            <a:off x="551790" y="1674045"/>
            <a:ext cx="8979766" cy="6938910"/>
          </a:xfrm>
          <a:custGeom>
            <a:rect b="b" l="l" r="r" t="t"/>
            <a:pathLst>
              <a:path extrusionOk="0" h="6938910" w="8979766">
                <a:moveTo>
                  <a:pt x="0" y="0"/>
                </a:moveTo>
                <a:lnTo>
                  <a:pt x="8979766" y="0"/>
                </a:lnTo>
                <a:lnTo>
                  <a:pt x="8979766" y="6938910"/>
                </a:lnTo>
                <a:lnTo>
                  <a:pt x="0" y="6938910"/>
                </a:lnTo>
                <a:lnTo>
                  <a:pt x="0" y="0"/>
                </a:lnTo>
                <a:close/>
              </a:path>
            </a:pathLst>
          </a:custGeom>
          <a:blipFill rotWithShape="1">
            <a:blip r:embed="rId3">
              <a:alphaModFix/>
            </a:blip>
            <a:stretch>
              <a:fillRect b="0" l="0" r="0" t="0"/>
            </a:stretch>
          </a:blipFill>
          <a:ln>
            <a:noFill/>
          </a:ln>
        </p:spPr>
      </p:sp>
      <p:sp>
        <p:nvSpPr>
          <p:cNvPr id="85" name="Google Shape;85;p13"/>
          <p:cNvSpPr/>
          <p:nvPr/>
        </p:nvSpPr>
        <p:spPr>
          <a:xfrm>
            <a:off x="1028700" y="6308666"/>
            <a:ext cx="3842069" cy="2703419"/>
          </a:xfrm>
          <a:custGeom>
            <a:rect b="b" l="l" r="r" t="t"/>
            <a:pathLst>
              <a:path extrusionOk="0" h="2703419" w="3842069">
                <a:moveTo>
                  <a:pt x="0" y="0"/>
                </a:moveTo>
                <a:lnTo>
                  <a:pt x="3842069" y="0"/>
                </a:lnTo>
                <a:lnTo>
                  <a:pt x="3842069" y="2703420"/>
                </a:lnTo>
                <a:lnTo>
                  <a:pt x="0" y="2703420"/>
                </a:lnTo>
                <a:lnTo>
                  <a:pt x="0" y="0"/>
                </a:lnTo>
                <a:close/>
              </a:path>
            </a:pathLst>
          </a:custGeom>
          <a:blipFill rotWithShape="1">
            <a:blip r:embed="rId4">
              <a:alphaModFix/>
            </a:blip>
            <a:stretch>
              <a:fillRect b="0" l="0" r="0" t="0"/>
            </a:stretch>
          </a:blipFill>
          <a:ln>
            <a:noFill/>
          </a:ln>
        </p:spPr>
      </p:sp>
      <p:sp>
        <p:nvSpPr>
          <p:cNvPr id="86" name="Google Shape;86;p13"/>
          <p:cNvSpPr/>
          <p:nvPr/>
        </p:nvSpPr>
        <p:spPr>
          <a:xfrm flipH="1">
            <a:off x="7400582" y="1508176"/>
            <a:ext cx="2395900" cy="1685843"/>
          </a:xfrm>
          <a:custGeom>
            <a:rect b="b" l="l" r="r" t="t"/>
            <a:pathLst>
              <a:path extrusionOk="0" h="1685843" w="2395900">
                <a:moveTo>
                  <a:pt x="2395900" y="0"/>
                </a:moveTo>
                <a:lnTo>
                  <a:pt x="0" y="0"/>
                </a:lnTo>
                <a:lnTo>
                  <a:pt x="0" y="1685843"/>
                </a:lnTo>
                <a:lnTo>
                  <a:pt x="2395900" y="1685843"/>
                </a:lnTo>
                <a:lnTo>
                  <a:pt x="2395900" y="0"/>
                </a:lnTo>
                <a:close/>
              </a:path>
            </a:pathLst>
          </a:custGeom>
          <a:blipFill rotWithShape="1">
            <a:blip r:embed="rId4">
              <a:alphaModFix/>
            </a:blip>
            <a:stretch>
              <a:fillRect b="0" l="0" r="0" t="0"/>
            </a:stretch>
          </a:blipFill>
          <a:ln>
            <a:noFill/>
          </a:ln>
        </p:spPr>
      </p:sp>
      <p:grpSp>
        <p:nvGrpSpPr>
          <p:cNvPr id="87" name="Google Shape;87;p13"/>
          <p:cNvGrpSpPr/>
          <p:nvPr/>
        </p:nvGrpSpPr>
        <p:grpSpPr>
          <a:xfrm rot="-1013515">
            <a:off x="11582408" y="1416946"/>
            <a:ext cx="3541752" cy="5855182"/>
            <a:chOff x="0" y="0"/>
            <a:chExt cx="4722335" cy="7806910"/>
          </a:xfrm>
        </p:grpSpPr>
        <p:grpSp>
          <p:nvGrpSpPr>
            <p:cNvPr id="88" name="Google Shape;88;p13"/>
            <p:cNvGrpSpPr/>
            <p:nvPr/>
          </p:nvGrpSpPr>
          <p:grpSpPr>
            <a:xfrm>
              <a:off x="0" y="0"/>
              <a:ext cx="4722335" cy="4722335"/>
              <a:chOff x="0" y="0"/>
              <a:chExt cx="812800" cy="812800"/>
            </a:xfrm>
          </p:grpSpPr>
          <p:sp>
            <p:nvSpPr>
              <p:cNvPr id="89" name="Google Shape;8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3"/>
            <p:cNvGrpSpPr/>
            <p:nvPr/>
          </p:nvGrpSpPr>
          <p:grpSpPr>
            <a:xfrm>
              <a:off x="1559284" y="2863216"/>
              <a:ext cx="1611791" cy="4943694"/>
              <a:chOff x="0" y="-38100"/>
              <a:chExt cx="277419" cy="850900"/>
            </a:xfrm>
          </p:grpSpPr>
          <p:sp>
            <p:nvSpPr>
              <p:cNvPr id="92" name="Google Shape;92;p13"/>
              <p:cNvSpPr/>
              <p:nvPr/>
            </p:nvSpPr>
            <p:spPr>
              <a:xfrm>
                <a:off x="0" y="0"/>
                <a:ext cx="277419" cy="812800"/>
              </a:xfrm>
              <a:custGeom>
                <a:rect b="b" l="l" r="r" t="t"/>
                <a:pathLst>
                  <a:path extrusionOk="0" h="812800" w="277419">
                    <a:moveTo>
                      <a:pt x="0" y="0"/>
                    </a:moveTo>
                    <a:lnTo>
                      <a:pt x="277419" y="0"/>
                    </a:lnTo>
                    <a:lnTo>
                      <a:pt x="277419" y="812800"/>
                    </a:lnTo>
                    <a:lnTo>
                      <a:pt x="0" y="812800"/>
                    </a:lnTo>
                    <a:close/>
                  </a:path>
                </a:pathLst>
              </a:custGeom>
              <a:solidFill>
                <a:srgbClr val="FFFFFF"/>
              </a:solidFill>
              <a:ln>
                <a:noFill/>
              </a:ln>
            </p:spPr>
          </p:sp>
          <p:sp>
            <p:nvSpPr>
              <p:cNvPr id="93" name="Google Shape;93;p13"/>
              <p:cNvSpPr txBox="1"/>
              <p:nvPr/>
            </p:nvSpPr>
            <p:spPr>
              <a:xfrm>
                <a:off x="0" y="-38100"/>
                <a:ext cx="277419"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13"/>
            <p:cNvGrpSpPr/>
            <p:nvPr/>
          </p:nvGrpSpPr>
          <p:grpSpPr>
            <a:xfrm rot="5400000">
              <a:off x="1803926" y="4353990"/>
              <a:ext cx="1335844" cy="3519350"/>
              <a:chOff x="0" y="-38100"/>
              <a:chExt cx="229923" cy="605744"/>
            </a:xfrm>
          </p:grpSpPr>
          <p:sp>
            <p:nvSpPr>
              <p:cNvPr id="95" name="Google Shape;95;p13"/>
              <p:cNvSpPr/>
              <p:nvPr/>
            </p:nvSpPr>
            <p:spPr>
              <a:xfrm>
                <a:off x="0" y="0"/>
                <a:ext cx="229923" cy="567644"/>
              </a:xfrm>
              <a:custGeom>
                <a:rect b="b" l="l" r="r" t="t"/>
                <a:pathLst>
                  <a:path extrusionOk="0" h="567644" w="229923">
                    <a:moveTo>
                      <a:pt x="0" y="0"/>
                    </a:moveTo>
                    <a:lnTo>
                      <a:pt x="229923" y="0"/>
                    </a:lnTo>
                    <a:lnTo>
                      <a:pt x="229923" y="567644"/>
                    </a:lnTo>
                    <a:lnTo>
                      <a:pt x="0" y="567644"/>
                    </a:lnTo>
                    <a:close/>
                  </a:path>
                </a:pathLst>
              </a:custGeom>
              <a:solidFill>
                <a:srgbClr val="FFFFFF"/>
              </a:solidFill>
              <a:ln>
                <a:noFill/>
              </a:ln>
            </p:spPr>
          </p:sp>
          <p:sp>
            <p:nvSpPr>
              <p:cNvPr id="96" name="Google Shape;96;p13"/>
              <p:cNvSpPr txBox="1"/>
              <p:nvPr/>
            </p:nvSpPr>
            <p:spPr>
              <a:xfrm>
                <a:off x="0" y="-38100"/>
                <a:ext cx="229923" cy="605744"/>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7" name="Google Shape;97;p13"/>
          <p:cNvSpPr txBox="1"/>
          <p:nvPr/>
        </p:nvSpPr>
        <p:spPr>
          <a:xfrm>
            <a:off x="11415548" y="2421843"/>
            <a:ext cx="5000928" cy="77217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510" u="none" cap="none" strike="noStrike">
                <a:solidFill>
                  <a:srgbClr val="2F8A51"/>
                </a:solidFill>
                <a:latin typeface="Barlow Medium"/>
                <a:ea typeface="Barlow Medium"/>
                <a:cs typeface="Barlow Medium"/>
                <a:sym typeface="Barlow Medium"/>
              </a:rPr>
              <a:t>UNDERSTANDING </a:t>
            </a:r>
            <a:endParaRPr/>
          </a:p>
        </p:txBody>
      </p:sp>
      <p:sp>
        <p:nvSpPr>
          <p:cNvPr id="98" name="Google Shape;98;p13"/>
          <p:cNvSpPr txBox="1"/>
          <p:nvPr/>
        </p:nvSpPr>
        <p:spPr>
          <a:xfrm>
            <a:off x="9497325" y="2859800"/>
            <a:ext cx="8469600" cy="2124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3800" u="none" cap="none" strike="noStrike">
                <a:solidFill>
                  <a:srgbClr val="E584AD"/>
                </a:solidFill>
                <a:latin typeface="Barlow Black"/>
                <a:ea typeface="Barlow Black"/>
                <a:cs typeface="Barlow Black"/>
                <a:sym typeface="Barlow Black"/>
              </a:rPr>
              <a:t>WOMEN</a:t>
            </a:r>
            <a:r>
              <a:rPr b="1" lang="en-US" sz="13800">
                <a:solidFill>
                  <a:srgbClr val="E584AD"/>
                </a:solidFill>
                <a:latin typeface="Barlow Black"/>
                <a:ea typeface="Barlow Black"/>
                <a:cs typeface="Barlow Black"/>
                <a:sym typeface="Barlow Black"/>
              </a:rPr>
              <a:t>’</a:t>
            </a:r>
            <a:r>
              <a:rPr b="1" i="0" lang="en-US" sz="13800" u="none" cap="none" strike="noStrike">
                <a:solidFill>
                  <a:srgbClr val="E584AD"/>
                </a:solidFill>
                <a:latin typeface="Barlow Black"/>
                <a:ea typeface="Barlow Black"/>
                <a:cs typeface="Barlow Black"/>
                <a:sym typeface="Barlow Black"/>
              </a:rPr>
              <a:t>S</a:t>
            </a:r>
            <a:endParaRPr/>
          </a:p>
        </p:txBody>
      </p:sp>
      <p:sp>
        <p:nvSpPr>
          <p:cNvPr id="99" name="Google Shape;99;p13"/>
          <p:cNvSpPr txBox="1"/>
          <p:nvPr/>
        </p:nvSpPr>
        <p:spPr>
          <a:xfrm>
            <a:off x="8735250" y="4494625"/>
            <a:ext cx="10269000" cy="21282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i="0" lang="en-US" sz="13827" u="none" cap="none" strike="noStrike">
                <a:solidFill>
                  <a:srgbClr val="E584AD"/>
                </a:solidFill>
                <a:latin typeface="Barlow Black"/>
                <a:ea typeface="Barlow Black"/>
                <a:cs typeface="Barlow Black"/>
                <a:sym typeface="Barlow Black"/>
              </a:rPr>
              <a:t>HEALTH</a:t>
            </a:r>
            <a:endParaRPr/>
          </a:p>
        </p:txBody>
      </p:sp>
      <p:sp>
        <p:nvSpPr>
          <p:cNvPr id="100" name="Google Shape;100;p13"/>
          <p:cNvSpPr txBox="1"/>
          <p:nvPr/>
        </p:nvSpPr>
        <p:spPr>
          <a:xfrm>
            <a:off x="10418693" y="7232899"/>
            <a:ext cx="62799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Curae inceptos aptent semper leo dis primis dictumst adipiscing ante. </a:t>
            </a:r>
            <a:endParaRPr/>
          </a:p>
        </p:txBody>
      </p:sp>
      <p:cxnSp>
        <p:nvCxnSpPr>
          <p:cNvPr id="101" name="Google Shape;101;p13"/>
          <p:cNvCxnSpPr/>
          <p:nvPr/>
        </p:nvCxnSpPr>
        <p:spPr>
          <a:xfrm>
            <a:off x="0" y="47625"/>
            <a:ext cx="18288000" cy="0"/>
          </a:xfrm>
          <a:prstGeom prst="straightConnector1">
            <a:avLst/>
          </a:prstGeom>
          <a:noFill/>
          <a:ln cap="flat" cmpd="sng" w="123825">
            <a:solidFill>
              <a:srgbClr val="F6AECD"/>
            </a:solidFill>
            <a:prstDash val="dot"/>
            <a:round/>
            <a:headEnd len="sm" w="sm" type="none"/>
            <a:tailEnd len="sm" w="sm" type="none"/>
          </a:ln>
        </p:spPr>
      </p:cxnSp>
      <p:cxnSp>
        <p:nvCxnSpPr>
          <p:cNvPr id="102" name="Google Shape;102;p13"/>
          <p:cNvCxnSpPr/>
          <p:nvPr/>
        </p:nvCxnSpPr>
        <p:spPr>
          <a:xfrm>
            <a:off x="0" y="10196512"/>
            <a:ext cx="18288000" cy="0"/>
          </a:xfrm>
          <a:prstGeom prst="straightConnector1">
            <a:avLst/>
          </a:prstGeom>
          <a:noFill/>
          <a:ln cap="flat" cmpd="sng" w="123825">
            <a:solidFill>
              <a:srgbClr val="F6AECD"/>
            </a:solidFill>
            <a:prstDash val="dot"/>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FF8"/>
        </a:solidFill>
      </p:bgPr>
    </p:bg>
    <p:spTree>
      <p:nvGrpSpPr>
        <p:cNvPr id="263" name="Shape 263"/>
        <p:cNvGrpSpPr/>
        <p:nvPr/>
      </p:nvGrpSpPr>
      <p:grpSpPr>
        <a:xfrm>
          <a:off x="0" y="0"/>
          <a:ext cx="0" cy="0"/>
          <a:chOff x="0" y="0"/>
          <a:chExt cx="0" cy="0"/>
        </a:xfrm>
      </p:grpSpPr>
      <p:grpSp>
        <p:nvGrpSpPr>
          <p:cNvPr id="264" name="Google Shape;264;p22"/>
          <p:cNvGrpSpPr/>
          <p:nvPr/>
        </p:nvGrpSpPr>
        <p:grpSpPr>
          <a:xfrm rot="-8856714">
            <a:off x="2548460" y="958248"/>
            <a:ext cx="4261327" cy="7044778"/>
            <a:chOff x="0" y="0"/>
            <a:chExt cx="5681770" cy="9393037"/>
          </a:xfrm>
        </p:grpSpPr>
        <p:grpSp>
          <p:nvGrpSpPr>
            <p:cNvPr id="265" name="Google Shape;265;p22"/>
            <p:cNvGrpSpPr/>
            <p:nvPr/>
          </p:nvGrpSpPr>
          <p:grpSpPr>
            <a:xfrm>
              <a:off x="0" y="0"/>
              <a:ext cx="5681770" cy="5681770"/>
              <a:chOff x="0" y="0"/>
              <a:chExt cx="812800" cy="812800"/>
            </a:xfrm>
          </p:grpSpPr>
          <p:sp>
            <p:nvSpPr>
              <p:cNvPr id="266" name="Google Shape;26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7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22"/>
            <p:cNvGrpSpPr/>
            <p:nvPr/>
          </p:nvGrpSpPr>
          <p:grpSpPr>
            <a:xfrm>
              <a:off x="1876083" y="3444934"/>
              <a:ext cx="1939258" cy="5948103"/>
              <a:chOff x="0" y="-38100"/>
              <a:chExt cx="277419" cy="850900"/>
            </a:xfrm>
          </p:grpSpPr>
          <p:sp>
            <p:nvSpPr>
              <p:cNvPr id="269" name="Google Shape;269;p22"/>
              <p:cNvSpPr/>
              <p:nvPr/>
            </p:nvSpPr>
            <p:spPr>
              <a:xfrm>
                <a:off x="0" y="0"/>
                <a:ext cx="277419" cy="812800"/>
              </a:xfrm>
              <a:custGeom>
                <a:rect b="b" l="l" r="r" t="t"/>
                <a:pathLst>
                  <a:path extrusionOk="0" h="812800" w="277419">
                    <a:moveTo>
                      <a:pt x="0" y="0"/>
                    </a:moveTo>
                    <a:lnTo>
                      <a:pt x="277419" y="0"/>
                    </a:lnTo>
                    <a:lnTo>
                      <a:pt x="277419" y="812800"/>
                    </a:lnTo>
                    <a:lnTo>
                      <a:pt x="0" y="812800"/>
                    </a:lnTo>
                    <a:close/>
                  </a:path>
                </a:pathLst>
              </a:custGeom>
              <a:solidFill>
                <a:srgbClr val="FFE7F1"/>
              </a:solidFill>
              <a:ln>
                <a:noFill/>
              </a:ln>
            </p:spPr>
          </p:sp>
          <p:sp>
            <p:nvSpPr>
              <p:cNvPr id="270" name="Google Shape;270;p22"/>
              <p:cNvSpPr txBox="1"/>
              <p:nvPr/>
            </p:nvSpPr>
            <p:spPr>
              <a:xfrm>
                <a:off x="0" y="-38100"/>
                <a:ext cx="277419"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22"/>
            <p:cNvGrpSpPr/>
            <p:nvPr/>
          </p:nvGrpSpPr>
          <p:grpSpPr>
            <a:xfrm rot="5400000">
              <a:off x="2170429" y="5238587"/>
              <a:ext cx="1607246" cy="4234374"/>
              <a:chOff x="0" y="-38100"/>
              <a:chExt cx="229923" cy="605744"/>
            </a:xfrm>
          </p:grpSpPr>
          <p:sp>
            <p:nvSpPr>
              <p:cNvPr id="272" name="Google Shape;272;p22"/>
              <p:cNvSpPr/>
              <p:nvPr/>
            </p:nvSpPr>
            <p:spPr>
              <a:xfrm>
                <a:off x="0" y="0"/>
                <a:ext cx="229923" cy="567644"/>
              </a:xfrm>
              <a:custGeom>
                <a:rect b="b" l="l" r="r" t="t"/>
                <a:pathLst>
                  <a:path extrusionOk="0" h="567644" w="229923">
                    <a:moveTo>
                      <a:pt x="0" y="0"/>
                    </a:moveTo>
                    <a:lnTo>
                      <a:pt x="229923" y="0"/>
                    </a:lnTo>
                    <a:lnTo>
                      <a:pt x="229923" y="567644"/>
                    </a:lnTo>
                    <a:lnTo>
                      <a:pt x="0" y="567644"/>
                    </a:lnTo>
                    <a:close/>
                  </a:path>
                </a:pathLst>
              </a:custGeom>
              <a:solidFill>
                <a:srgbClr val="FFE7F1"/>
              </a:solidFill>
              <a:ln>
                <a:noFill/>
              </a:ln>
            </p:spPr>
          </p:sp>
          <p:sp>
            <p:nvSpPr>
              <p:cNvPr id="273" name="Google Shape;273;p22"/>
              <p:cNvSpPr txBox="1"/>
              <p:nvPr/>
            </p:nvSpPr>
            <p:spPr>
              <a:xfrm>
                <a:off x="0" y="-38100"/>
                <a:ext cx="229923" cy="60574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74" name="Google Shape;274;p22"/>
          <p:cNvSpPr/>
          <p:nvPr/>
        </p:nvSpPr>
        <p:spPr>
          <a:xfrm>
            <a:off x="393294" y="2035330"/>
            <a:ext cx="8259113" cy="7222970"/>
          </a:xfrm>
          <a:custGeom>
            <a:rect b="b" l="l" r="r" t="t"/>
            <a:pathLst>
              <a:path extrusionOk="0" h="7222970" w="8259113">
                <a:moveTo>
                  <a:pt x="0" y="0"/>
                </a:moveTo>
                <a:lnTo>
                  <a:pt x="8259113" y="0"/>
                </a:lnTo>
                <a:lnTo>
                  <a:pt x="8259113" y="7222970"/>
                </a:lnTo>
                <a:lnTo>
                  <a:pt x="0" y="7222970"/>
                </a:lnTo>
                <a:lnTo>
                  <a:pt x="0" y="0"/>
                </a:lnTo>
                <a:close/>
              </a:path>
            </a:pathLst>
          </a:custGeom>
          <a:blipFill rotWithShape="1">
            <a:blip r:embed="rId3">
              <a:alphaModFix/>
            </a:blip>
            <a:stretch>
              <a:fillRect b="0" l="0" r="0" t="0"/>
            </a:stretch>
          </a:blipFill>
          <a:ln>
            <a:noFill/>
          </a:ln>
        </p:spPr>
      </p:sp>
      <p:sp>
        <p:nvSpPr>
          <p:cNvPr id="275" name="Google Shape;275;p22"/>
          <p:cNvSpPr txBox="1"/>
          <p:nvPr/>
        </p:nvSpPr>
        <p:spPr>
          <a:xfrm>
            <a:off x="9343034" y="1173866"/>
            <a:ext cx="79164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WOMEN’S RIGHT TO HEALTHCARE</a:t>
            </a:r>
            <a:endParaRPr/>
          </a:p>
        </p:txBody>
      </p:sp>
      <p:sp>
        <p:nvSpPr>
          <p:cNvPr id="276" name="Google Shape;276;p22"/>
          <p:cNvSpPr txBox="1"/>
          <p:nvPr/>
        </p:nvSpPr>
        <p:spPr>
          <a:xfrm>
            <a:off x="9343034" y="3867117"/>
            <a:ext cx="7594819" cy="110876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Vivamus luctus cubilia mauris himenaeos iaculis elit donec id. Erat ipsum enim velit sagittis est malesuada malesuada ultricies integer. </a:t>
            </a:r>
            <a:endParaRPr/>
          </a:p>
        </p:txBody>
      </p:sp>
      <p:grpSp>
        <p:nvGrpSpPr>
          <p:cNvPr id="277" name="Google Shape;277;p22"/>
          <p:cNvGrpSpPr/>
          <p:nvPr/>
        </p:nvGrpSpPr>
        <p:grpSpPr>
          <a:xfrm>
            <a:off x="9343034" y="5592820"/>
            <a:ext cx="3702093" cy="3149170"/>
            <a:chOff x="0" y="-38100"/>
            <a:chExt cx="975037" cy="829411"/>
          </a:xfrm>
        </p:grpSpPr>
        <p:sp>
          <p:nvSpPr>
            <p:cNvPr id="278" name="Google Shape;278;p22"/>
            <p:cNvSpPr/>
            <p:nvPr/>
          </p:nvSpPr>
          <p:spPr>
            <a:xfrm>
              <a:off x="0" y="0"/>
              <a:ext cx="975037" cy="791311"/>
            </a:xfrm>
            <a:custGeom>
              <a:rect b="b" l="l" r="r" t="t"/>
              <a:pathLst>
                <a:path extrusionOk="0" h="791311" w="975037">
                  <a:moveTo>
                    <a:pt x="37642" y="0"/>
                  </a:moveTo>
                  <a:lnTo>
                    <a:pt x="937395" y="0"/>
                  </a:lnTo>
                  <a:cubicBezTo>
                    <a:pt x="958184" y="0"/>
                    <a:pt x="975037" y="16853"/>
                    <a:pt x="975037" y="37642"/>
                  </a:cubicBezTo>
                  <a:lnTo>
                    <a:pt x="975037" y="753669"/>
                  </a:lnTo>
                  <a:cubicBezTo>
                    <a:pt x="975037" y="774458"/>
                    <a:pt x="958184" y="791311"/>
                    <a:pt x="937395" y="791311"/>
                  </a:cubicBezTo>
                  <a:lnTo>
                    <a:pt x="37642" y="791311"/>
                  </a:lnTo>
                  <a:cubicBezTo>
                    <a:pt x="16853" y="791311"/>
                    <a:pt x="0" y="774458"/>
                    <a:pt x="0" y="753669"/>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txBox="1"/>
            <p:nvPr/>
          </p:nvSpPr>
          <p:spPr>
            <a:xfrm>
              <a:off x="0" y="-38100"/>
              <a:ext cx="975037" cy="829411"/>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22"/>
          <p:cNvSpPr txBox="1"/>
          <p:nvPr/>
        </p:nvSpPr>
        <p:spPr>
          <a:xfrm>
            <a:off x="10021667" y="6291305"/>
            <a:ext cx="2344828" cy="53616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01</a:t>
            </a:r>
            <a:endParaRPr/>
          </a:p>
        </p:txBody>
      </p:sp>
      <p:sp>
        <p:nvSpPr>
          <p:cNvPr id="281" name="Google Shape;281;p22"/>
          <p:cNvSpPr txBox="1"/>
          <p:nvPr/>
        </p:nvSpPr>
        <p:spPr>
          <a:xfrm>
            <a:off x="9902137" y="7020559"/>
            <a:ext cx="2583887" cy="1108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nvGrpSpPr>
          <p:cNvPr id="282" name="Google Shape;282;p22"/>
          <p:cNvGrpSpPr/>
          <p:nvPr/>
        </p:nvGrpSpPr>
        <p:grpSpPr>
          <a:xfrm>
            <a:off x="13557207" y="5592820"/>
            <a:ext cx="3702093" cy="3149170"/>
            <a:chOff x="0" y="-38100"/>
            <a:chExt cx="975037" cy="829411"/>
          </a:xfrm>
        </p:grpSpPr>
        <p:sp>
          <p:nvSpPr>
            <p:cNvPr id="283" name="Google Shape;283;p22"/>
            <p:cNvSpPr/>
            <p:nvPr/>
          </p:nvSpPr>
          <p:spPr>
            <a:xfrm>
              <a:off x="0" y="0"/>
              <a:ext cx="975037" cy="791311"/>
            </a:xfrm>
            <a:custGeom>
              <a:rect b="b" l="l" r="r" t="t"/>
              <a:pathLst>
                <a:path extrusionOk="0" h="791311" w="975037">
                  <a:moveTo>
                    <a:pt x="37642" y="0"/>
                  </a:moveTo>
                  <a:lnTo>
                    <a:pt x="937395" y="0"/>
                  </a:lnTo>
                  <a:cubicBezTo>
                    <a:pt x="958184" y="0"/>
                    <a:pt x="975037" y="16853"/>
                    <a:pt x="975037" y="37642"/>
                  </a:cubicBezTo>
                  <a:lnTo>
                    <a:pt x="975037" y="753669"/>
                  </a:lnTo>
                  <a:cubicBezTo>
                    <a:pt x="975037" y="774458"/>
                    <a:pt x="958184" y="791311"/>
                    <a:pt x="937395" y="791311"/>
                  </a:cubicBezTo>
                  <a:lnTo>
                    <a:pt x="37642" y="791311"/>
                  </a:lnTo>
                  <a:cubicBezTo>
                    <a:pt x="16853" y="791311"/>
                    <a:pt x="0" y="774458"/>
                    <a:pt x="0" y="753669"/>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
            <p:cNvSpPr txBox="1"/>
            <p:nvPr/>
          </p:nvSpPr>
          <p:spPr>
            <a:xfrm>
              <a:off x="0" y="-38100"/>
              <a:ext cx="975037" cy="829411"/>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22"/>
          <p:cNvSpPr txBox="1"/>
          <p:nvPr/>
        </p:nvSpPr>
        <p:spPr>
          <a:xfrm>
            <a:off x="14235840" y="6291305"/>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02</a:t>
            </a:r>
            <a:endParaRPr/>
          </a:p>
        </p:txBody>
      </p:sp>
      <p:sp>
        <p:nvSpPr>
          <p:cNvPr id="286" name="Google Shape;286;p22"/>
          <p:cNvSpPr txBox="1"/>
          <p:nvPr/>
        </p:nvSpPr>
        <p:spPr>
          <a:xfrm>
            <a:off x="14116310" y="7022257"/>
            <a:ext cx="2583887" cy="1108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F1"/>
        </a:solidFill>
      </p:bgPr>
    </p:bg>
    <p:spTree>
      <p:nvGrpSpPr>
        <p:cNvPr id="290" name="Shape 290"/>
        <p:cNvGrpSpPr/>
        <p:nvPr/>
      </p:nvGrpSpPr>
      <p:grpSpPr>
        <a:xfrm>
          <a:off x="0" y="0"/>
          <a:ext cx="0" cy="0"/>
          <a:chOff x="0" y="0"/>
          <a:chExt cx="0" cy="0"/>
        </a:xfrm>
      </p:grpSpPr>
      <p:sp>
        <p:nvSpPr>
          <p:cNvPr id="291" name="Google Shape;291;p23"/>
          <p:cNvSpPr/>
          <p:nvPr/>
        </p:nvSpPr>
        <p:spPr>
          <a:xfrm>
            <a:off x="0" y="0"/>
            <a:ext cx="18509886" cy="6835051"/>
          </a:xfrm>
          <a:custGeom>
            <a:rect b="b" l="l" r="r" t="t"/>
            <a:pathLst>
              <a:path extrusionOk="0" h="6835051" w="18509886">
                <a:moveTo>
                  <a:pt x="0" y="0"/>
                </a:moveTo>
                <a:lnTo>
                  <a:pt x="18509886" y="0"/>
                </a:lnTo>
                <a:lnTo>
                  <a:pt x="18509886" y="6835051"/>
                </a:lnTo>
                <a:lnTo>
                  <a:pt x="0" y="6835051"/>
                </a:lnTo>
                <a:lnTo>
                  <a:pt x="0" y="0"/>
                </a:lnTo>
                <a:close/>
              </a:path>
            </a:pathLst>
          </a:custGeom>
          <a:blipFill rotWithShape="1">
            <a:blip r:embed="rId3">
              <a:alphaModFix/>
            </a:blip>
            <a:stretch>
              <a:fillRect b="-69909" l="0" r="0" t="-10622"/>
            </a:stretch>
          </a:blipFill>
          <a:ln>
            <a:noFill/>
          </a:ln>
        </p:spPr>
      </p:sp>
      <p:sp>
        <p:nvSpPr>
          <p:cNvPr id="292" name="Google Shape;292;p23"/>
          <p:cNvSpPr txBox="1"/>
          <p:nvPr/>
        </p:nvSpPr>
        <p:spPr>
          <a:xfrm>
            <a:off x="2073172" y="7789231"/>
            <a:ext cx="14252600" cy="956470"/>
          </a:xfrm>
          <a:prstGeom prst="rect">
            <a:avLst/>
          </a:prstGeom>
          <a:noFill/>
          <a:ln>
            <a:noFill/>
          </a:ln>
        </p:spPr>
        <p:txBody>
          <a:bodyPr anchorCtr="0" anchor="t" bIns="0" lIns="0" spcFirstLastPara="1" rIns="0" wrap="square" tIns="0">
            <a:spAutoFit/>
          </a:bodyPr>
          <a:lstStyle/>
          <a:p>
            <a:pPr indent="0" lvl="0" marL="0" marR="0" rtl="0" algn="ctr">
              <a:lnSpc>
                <a:spcPct val="116002"/>
              </a:lnSpc>
              <a:spcBef>
                <a:spcPts val="0"/>
              </a:spcBef>
              <a:spcAft>
                <a:spcPts val="0"/>
              </a:spcAft>
              <a:buNone/>
            </a:pPr>
            <a:r>
              <a:rPr b="1" i="0" lang="en-US" sz="6399" u="none" cap="none" strike="noStrike">
                <a:solidFill>
                  <a:srgbClr val="E584AD"/>
                </a:solidFill>
                <a:latin typeface="Barlow Black"/>
                <a:ea typeface="Barlow Black"/>
                <a:cs typeface="Barlow Black"/>
                <a:sym typeface="Barlow Black"/>
              </a:rPr>
              <a:t>ADD INSPIRING QUOTE HERE.</a:t>
            </a:r>
            <a:endParaRPr/>
          </a:p>
        </p:txBody>
      </p:sp>
      <p:sp>
        <p:nvSpPr>
          <p:cNvPr id="293" name="Google Shape;293;p23"/>
          <p:cNvSpPr txBox="1"/>
          <p:nvPr/>
        </p:nvSpPr>
        <p:spPr>
          <a:xfrm>
            <a:off x="1962229" y="9114746"/>
            <a:ext cx="14252600" cy="523113"/>
          </a:xfrm>
          <a:prstGeom prst="rect">
            <a:avLst/>
          </a:prstGeom>
          <a:noFill/>
          <a:ln>
            <a:noFill/>
          </a:ln>
        </p:spPr>
        <p:txBody>
          <a:bodyPr anchorCtr="0" anchor="t" bIns="0" lIns="0" spcFirstLastPara="1" rIns="0" wrap="square" tIns="0">
            <a:spAutoFit/>
          </a:bodyPr>
          <a:lstStyle/>
          <a:p>
            <a:pPr indent="0" lvl="0" marL="0" marR="0" rtl="0" algn="ctr">
              <a:lnSpc>
                <a:spcPct val="116000"/>
              </a:lnSpc>
              <a:spcBef>
                <a:spcPts val="0"/>
              </a:spcBef>
              <a:spcAft>
                <a:spcPts val="0"/>
              </a:spcAft>
              <a:buNone/>
            </a:pPr>
            <a:r>
              <a:rPr b="0" i="0" lang="en-US" sz="3600" u="none" cap="none" strike="noStrike">
                <a:solidFill>
                  <a:srgbClr val="000000"/>
                </a:solidFill>
                <a:latin typeface="Barlow"/>
                <a:ea typeface="Barlow"/>
                <a:cs typeface="Barlow"/>
                <a:sym typeface="Barlow"/>
              </a:rPr>
              <a:t>SOURCE HERE</a:t>
            </a:r>
            <a:endParaRPr/>
          </a:p>
        </p:txBody>
      </p:sp>
      <p:sp>
        <p:nvSpPr>
          <p:cNvPr id="294" name="Google Shape;294;p23"/>
          <p:cNvSpPr/>
          <p:nvPr/>
        </p:nvSpPr>
        <p:spPr>
          <a:xfrm flipH="1">
            <a:off x="15660076" y="7779706"/>
            <a:ext cx="3198448" cy="2250544"/>
          </a:xfrm>
          <a:custGeom>
            <a:rect b="b" l="l" r="r" t="t"/>
            <a:pathLst>
              <a:path extrusionOk="0" h="2250544" w="3198448">
                <a:moveTo>
                  <a:pt x="3198448" y="0"/>
                </a:moveTo>
                <a:lnTo>
                  <a:pt x="0" y="0"/>
                </a:lnTo>
                <a:lnTo>
                  <a:pt x="0" y="2250545"/>
                </a:lnTo>
                <a:lnTo>
                  <a:pt x="3198448" y="2250545"/>
                </a:lnTo>
                <a:lnTo>
                  <a:pt x="3198448" y="0"/>
                </a:lnTo>
                <a:close/>
              </a:path>
            </a:pathLst>
          </a:custGeom>
          <a:blipFill rotWithShape="1">
            <a:blip r:embed="rId4">
              <a:alphaModFix/>
            </a:blip>
            <a:stretch>
              <a:fillRect b="0" l="0" r="0" t="0"/>
            </a:stretch>
          </a:blipFill>
          <a:ln>
            <a:noFill/>
          </a:ln>
        </p:spPr>
      </p:sp>
      <p:sp>
        <p:nvSpPr>
          <p:cNvPr id="295" name="Google Shape;295;p23"/>
          <p:cNvSpPr/>
          <p:nvPr/>
        </p:nvSpPr>
        <p:spPr>
          <a:xfrm>
            <a:off x="-570524" y="7620429"/>
            <a:ext cx="3198448" cy="2250544"/>
          </a:xfrm>
          <a:custGeom>
            <a:rect b="b" l="l" r="r" t="t"/>
            <a:pathLst>
              <a:path extrusionOk="0" h="2250544" w="3198448">
                <a:moveTo>
                  <a:pt x="0" y="0"/>
                </a:moveTo>
                <a:lnTo>
                  <a:pt x="3198448" y="0"/>
                </a:lnTo>
                <a:lnTo>
                  <a:pt x="3198448" y="2250545"/>
                </a:lnTo>
                <a:lnTo>
                  <a:pt x="0" y="225054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FF8"/>
        </a:solidFill>
      </p:bgPr>
    </p:bg>
    <p:spTree>
      <p:nvGrpSpPr>
        <p:cNvPr id="299" name="Shape 299"/>
        <p:cNvGrpSpPr/>
        <p:nvPr/>
      </p:nvGrpSpPr>
      <p:grpSpPr>
        <a:xfrm>
          <a:off x="0" y="0"/>
          <a:ext cx="0" cy="0"/>
          <a:chOff x="0" y="0"/>
          <a:chExt cx="0" cy="0"/>
        </a:xfrm>
      </p:grpSpPr>
      <p:sp>
        <p:nvSpPr>
          <p:cNvPr id="300" name="Google Shape;300;p24"/>
          <p:cNvSpPr/>
          <p:nvPr/>
        </p:nvSpPr>
        <p:spPr>
          <a:xfrm flipH="1">
            <a:off x="10400781" y="1340787"/>
            <a:ext cx="8702225" cy="8946213"/>
          </a:xfrm>
          <a:custGeom>
            <a:rect b="b" l="l" r="r" t="t"/>
            <a:pathLst>
              <a:path extrusionOk="0" h="8946213" w="8702225">
                <a:moveTo>
                  <a:pt x="8702225" y="0"/>
                </a:moveTo>
                <a:lnTo>
                  <a:pt x="0" y="0"/>
                </a:lnTo>
                <a:lnTo>
                  <a:pt x="0" y="8946213"/>
                </a:lnTo>
                <a:lnTo>
                  <a:pt x="8702225" y="8946213"/>
                </a:lnTo>
                <a:lnTo>
                  <a:pt x="8702225" y="0"/>
                </a:lnTo>
                <a:close/>
              </a:path>
            </a:pathLst>
          </a:custGeom>
          <a:blipFill rotWithShape="1">
            <a:blip r:embed="rId3">
              <a:alphaModFix/>
            </a:blip>
            <a:stretch>
              <a:fillRect b="0" l="0" r="0" t="0"/>
            </a:stretch>
          </a:blipFill>
          <a:ln>
            <a:noFill/>
          </a:ln>
        </p:spPr>
      </p:sp>
      <p:sp>
        <p:nvSpPr>
          <p:cNvPr id="301" name="Google Shape;301;p24"/>
          <p:cNvSpPr/>
          <p:nvPr/>
        </p:nvSpPr>
        <p:spPr>
          <a:xfrm flipH="1" rot="-817141">
            <a:off x="14492344" y="8534634"/>
            <a:ext cx="4980886" cy="3504733"/>
          </a:xfrm>
          <a:custGeom>
            <a:rect b="b" l="l" r="r" t="t"/>
            <a:pathLst>
              <a:path extrusionOk="0" h="3504733" w="4980886">
                <a:moveTo>
                  <a:pt x="4980886" y="0"/>
                </a:moveTo>
                <a:lnTo>
                  <a:pt x="0" y="0"/>
                </a:lnTo>
                <a:lnTo>
                  <a:pt x="0" y="3504732"/>
                </a:lnTo>
                <a:lnTo>
                  <a:pt x="4980886" y="3504732"/>
                </a:lnTo>
                <a:lnTo>
                  <a:pt x="4980886" y="0"/>
                </a:lnTo>
                <a:close/>
              </a:path>
            </a:pathLst>
          </a:custGeom>
          <a:blipFill rotWithShape="1">
            <a:blip r:embed="rId4">
              <a:alphaModFix/>
            </a:blip>
            <a:stretch>
              <a:fillRect b="0" l="0" r="0" t="0"/>
            </a:stretch>
          </a:blipFill>
          <a:ln>
            <a:noFill/>
          </a:ln>
        </p:spPr>
      </p:sp>
      <p:sp>
        <p:nvSpPr>
          <p:cNvPr id="302" name="Google Shape;302;p24"/>
          <p:cNvSpPr txBox="1"/>
          <p:nvPr/>
        </p:nvSpPr>
        <p:spPr>
          <a:xfrm>
            <a:off x="3149282" y="1385608"/>
            <a:ext cx="7916266" cy="1193198"/>
          </a:xfrm>
          <a:prstGeom prst="rect">
            <a:avLst/>
          </a:prstGeom>
          <a:noFill/>
          <a:ln>
            <a:noFill/>
          </a:ln>
        </p:spPr>
        <p:txBody>
          <a:bodyPr anchorCtr="0" anchor="t" bIns="0" lIns="0" spcFirstLastPara="1" rIns="0" wrap="square" tIns="0">
            <a:spAutoFit/>
          </a:bodyPr>
          <a:lstStyle/>
          <a:p>
            <a:pPr indent="0" lvl="0" marL="0" marR="0" rtl="0" algn="ctr">
              <a:lnSpc>
                <a:spcPct val="116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SUMMARY</a:t>
            </a:r>
            <a:endParaRPr/>
          </a:p>
        </p:txBody>
      </p:sp>
      <p:grpSp>
        <p:nvGrpSpPr>
          <p:cNvPr id="303" name="Google Shape;303;p24"/>
          <p:cNvGrpSpPr/>
          <p:nvPr/>
        </p:nvGrpSpPr>
        <p:grpSpPr>
          <a:xfrm>
            <a:off x="1028700" y="3158059"/>
            <a:ext cx="3702093" cy="2655834"/>
            <a:chOff x="0" y="-38100"/>
            <a:chExt cx="975037" cy="699479"/>
          </a:xfrm>
        </p:grpSpPr>
        <p:sp>
          <p:nvSpPr>
            <p:cNvPr id="304" name="Google Shape;304;p24"/>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4"/>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24"/>
          <p:cNvSpPr txBox="1"/>
          <p:nvPr/>
        </p:nvSpPr>
        <p:spPr>
          <a:xfrm>
            <a:off x="1707333" y="3609876"/>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01</a:t>
            </a:r>
            <a:endParaRPr/>
          </a:p>
        </p:txBody>
      </p:sp>
      <p:sp>
        <p:nvSpPr>
          <p:cNvPr id="307" name="Google Shape;307;p24"/>
          <p:cNvSpPr txBox="1"/>
          <p:nvPr/>
        </p:nvSpPr>
        <p:spPr>
          <a:xfrm>
            <a:off x="1587803" y="4340828"/>
            <a:ext cx="25839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nvGrpSpPr>
          <p:cNvPr id="308" name="Google Shape;308;p24"/>
          <p:cNvGrpSpPr/>
          <p:nvPr/>
        </p:nvGrpSpPr>
        <p:grpSpPr>
          <a:xfrm>
            <a:off x="5121883" y="3158059"/>
            <a:ext cx="3702093" cy="2655834"/>
            <a:chOff x="0" y="-38100"/>
            <a:chExt cx="975037" cy="699479"/>
          </a:xfrm>
        </p:grpSpPr>
        <p:sp>
          <p:nvSpPr>
            <p:cNvPr id="309" name="Google Shape;309;p24"/>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24"/>
          <p:cNvSpPr txBox="1"/>
          <p:nvPr/>
        </p:nvSpPr>
        <p:spPr>
          <a:xfrm>
            <a:off x="5800516" y="3495562"/>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02</a:t>
            </a:r>
            <a:endParaRPr/>
          </a:p>
        </p:txBody>
      </p:sp>
      <p:sp>
        <p:nvSpPr>
          <p:cNvPr id="312" name="Google Shape;312;p24"/>
          <p:cNvSpPr txBox="1"/>
          <p:nvPr/>
        </p:nvSpPr>
        <p:spPr>
          <a:xfrm>
            <a:off x="5680986" y="4226514"/>
            <a:ext cx="25839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nvGrpSpPr>
          <p:cNvPr id="313" name="Google Shape;313;p24"/>
          <p:cNvGrpSpPr/>
          <p:nvPr/>
        </p:nvGrpSpPr>
        <p:grpSpPr>
          <a:xfrm>
            <a:off x="9214501" y="3158059"/>
            <a:ext cx="3702093" cy="2655834"/>
            <a:chOff x="0" y="-38100"/>
            <a:chExt cx="975037" cy="699479"/>
          </a:xfrm>
        </p:grpSpPr>
        <p:sp>
          <p:nvSpPr>
            <p:cNvPr id="314" name="Google Shape;314;p24"/>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4"/>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24"/>
          <p:cNvSpPr txBox="1"/>
          <p:nvPr/>
        </p:nvSpPr>
        <p:spPr>
          <a:xfrm>
            <a:off x="9893134" y="3495562"/>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03</a:t>
            </a:r>
            <a:endParaRPr/>
          </a:p>
        </p:txBody>
      </p:sp>
      <p:sp>
        <p:nvSpPr>
          <p:cNvPr id="317" name="Google Shape;317;p24"/>
          <p:cNvSpPr txBox="1"/>
          <p:nvPr/>
        </p:nvSpPr>
        <p:spPr>
          <a:xfrm>
            <a:off x="9773604" y="4226514"/>
            <a:ext cx="25839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nvGrpSpPr>
          <p:cNvPr id="318" name="Google Shape;318;p24"/>
          <p:cNvGrpSpPr/>
          <p:nvPr/>
        </p:nvGrpSpPr>
        <p:grpSpPr>
          <a:xfrm>
            <a:off x="1028700" y="6278833"/>
            <a:ext cx="3702093" cy="2655834"/>
            <a:chOff x="0" y="-38100"/>
            <a:chExt cx="975037" cy="699479"/>
          </a:xfrm>
        </p:grpSpPr>
        <p:sp>
          <p:nvSpPr>
            <p:cNvPr id="319" name="Google Shape;319;p24"/>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4"/>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4"/>
          <p:cNvSpPr txBox="1"/>
          <p:nvPr/>
        </p:nvSpPr>
        <p:spPr>
          <a:xfrm>
            <a:off x="1707333" y="6730649"/>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04</a:t>
            </a:r>
            <a:endParaRPr/>
          </a:p>
        </p:txBody>
      </p:sp>
      <p:sp>
        <p:nvSpPr>
          <p:cNvPr id="322" name="Google Shape;322;p24"/>
          <p:cNvSpPr txBox="1"/>
          <p:nvPr/>
        </p:nvSpPr>
        <p:spPr>
          <a:xfrm>
            <a:off x="1587803" y="7461601"/>
            <a:ext cx="25839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nvGrpSpPr>
          <p:cNvPr id="323" name="Google Shape;323;p24"/>
          <p:cNvGrpSpPr/>
          <p:nvPr/>
        </p:nvGrpSpPr>
        <p:grpSpPr>
          <a:xfrm>
            <a:off x="5121601" y="6278833"/>
            <a:ext cx="3702093" cy="2655834"/>
            <a:chOff x="0" y="-38100"/>
            <a:chExt cx="975037" cy="699479"/>
          </a:xfrm>
        </p:grpSpPr>
        <p:sp>
          <p:nvSpPr>
            <p:cNvPr id="324" name="Google Shape;324;p24"/>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24"/>
          <p:cNvSpPr txBox="1"/>
          <p:nvPr/>
        </p:nvSpPr>
        <p:spPr>
          <a:xfrm>
            <a:off x="5800233" y="6730649"/>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05</a:t>
            </a:r>
            <a:endParaRPr/>
          </a:p>
        </p:txBody>
      </p:sp>
      <p:sp>
        <p:nvSpPr>
          <p:cNvPr id="327" name="Google Shape;327;p24"/>
          <p:cNvSpPr txBox="1"/>
          <p:nvPr/>
        </p:nvSpPr>
        <p:spPr>
          <a:xfrm>
            <a:off x="5680703" y="7461601"/>
            <a:ext cx="25839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nvGrpSpPr>
          <p:cNvPr id="328" name="Google Shape;328;p24"/>
          <p:cNvGrpSpPr/>
          <p:nvPr/>
        </p:nvGrpSpPr>
        <p:grpSpPr>
          <a:xfrm>
            <a:off x="9214218" y="6278833"/>
            <a:ext cx="3702093" cy="2655834"/>
            <a:chOff x="0" y="-38100"/>
            <a:chExt cx="975037" cy="699479"/>
          </a:xfrm>
        </p:grpSpPr>
        <p:sp>
          <p:nvSpPr>
            <p:cNvPr id="329" name="Google Shape;329;p24"/>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24"/>
          <p:cNvSpPr txBox="1"/>
          <p:nvPr/>
        </p:nvSpPr>
        <p:spPr>
          <a:xfrm>
            <a:off x="9892851" y="6730649"/>
            <a:ext cx="2344828"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06</a:t>
            </a:r>
            <a:endParaRPr/>
          </a:p>
        </p:txBody>
      </p:sp>
      <p:sp>
        <p:nvSpPr>
          <p:cNvPr id="332" name="Google Shape;332;p24"/>
          <p:cNvSpPr txBox="1"/>
          <p:nvPr/>
        </p:nvSpPr>
        <p:spPr>
          <a:xfrm>
            <a:off x="9773321" y="7461601"/>
            <a:ext cx="25839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5FF"/>
        </a:solidFill>
      </p:bgPr>
    </p:bg>
    <p:spTree>
      <p:nvGrpSpPr>
        <p:cNvPr id="336" name="Shape 336"/>
        <p:cNvGrpSpPr/>
        <p:nvPr/>
      </p:nvGrpSpPr>
      <p:grpSpPr>
        <a:xfrm>
          <a:off x="0" y="0"/>
          <a:ext cx="0" cy="0"/>
          <a:chOff x="0" y="0"/>
          <a:chExt cx="0" cy="0"/>
        </a:xfrm>
      </p:grpSpPr>
      <p:cxnSp>
        <p:nvCxnSpPr>
          <p:cNvPr id="337" name="Google Shape;337;p25"/>
          <p:cNvCxnSpPr/>
          <p:nvPr/>
        </p:nvCxnSpPr>
        <p:spPr>
          <a:xfrm>
            <a:off x="0" y="47625"/>
            <a:ext cx="18288000" cy="0"/>
          </a:xfrm>
          <a:prstGeom prst="straightConnector1">
            <a:avLst/>
          </a:prstGeom>
          <a:noFill/>
          <a:ln cap="flat" cmpd="sng" w="123825">
            <a:solidFill>
              <a:srgbClr val="F6AECD"/>
            </a:solidFill>
            <a:prstDash val="dot"/>
            <a:round/>
            <a:headEnd len="sm" w="sm" type="none"/>
            <a:tailEnd len="sm" w="sm" type="none"/>
          </a:ln>
        </p:spPr>
      </p:cxnSp>
      <p:cxnSp>
        <p:nvCxnSpPr>
          <p:cNvPr id="338" name="Google Shape;338;p25"/>
          <p:cNvCxnSpPr/>
          <p:nvPr/>
        </p:nvCxnSpPr>
        <p:spPr>
          <a:xfrm>
            <a:off x="0" y="10196512"/>
            <a:ext cx="18288000" cy="0"/>
          </a:xfrm>
          <a:prstGeom prst="straightConnector1">
            <a:avLst/>
          </a:prstGeom>
          <a:noFill/>
          <a:ln cap="flat" cmpd="sng" w="123825">
            <a:solidFill>
              <a:srgbClr val="F6AECD"/>
            </a:solidFill>
            <a:prstDash val="dot"/>
            <a:round/>
            <a:headEnd len="sm" w="sm" type="none"/>
            <a:tailEnd len="sm" w="sm" type="none"/>
          </a:ln>
        </p:spPr>
      </p:cxnSp>
      <p:sp>
        <p:nvSpPr>
          <p:cNvPr id="339" name="Google Shape;339;p25"/>
          <p:cNvSpPr/>
          <p:nvPr/>
        </p:nvSpPr>
        <p:spPr>
          <a:xfrm>
            <a:off x="341676" y="188563"/>
            <a:ext cx="9466683" cy="10110049"/>
          </a:xfrm>
          <a:custGeom>
            <a:rect b="b" l="l" r="r" t="t"/>
            <a:pathLst>
              <a:path extrusionOk="0" h="10110049" w="9466683">
                <a:moveTo>
                  <a:pt x="0" y="0"/>
                </a:moveTo>
                <a:lnTo>
                  <a:pt x="9466683" y="0"/>
                </a:lnTo>
                <a:lnTo>
                  <a:pt x="9466683" y="10110049"/>
                </a:lnTo>
                <a:lnTo>
                  <a:pt x="0" y="10110049"/>
                </a:lnTo>
                <a:lnTo>
                  <a:pt x="0" y="0"/>
                </a:lnTo>
                <a:close/>
              </a:path>
            </a:pathLst>
          </a:custGeom>
          <a:blipFill rotWithShape="1">
            <a:blip r:embed="rId3">
              <a:alphaModFix/>
            </a:blip>
            <a:stretch>
              <a:fillRect b="0" l="0" r="0" t="0"/>
            </a:stretch>
          </a:blipFill>
          <a:ln>
            <a:noFill/>
          </a:ln>
        </p:spPr>
      </p:sp>
      <p:grpSp>
        <p:nvGrpSpPr>
          <p:cNvPr id="340" name="Google Shape;340;p25"/>
          <p:cNvGrpSpPr/>
          <p:nvPr/>
        </p:nvGrpSpPr>
        <p:grpSpPr>
          <a:xfrm>
            <a:off x="12052477" y="1028700"/>
            <a:ext cx="3541752" cy="5855182"/>
            <a:chOff x="0" y="0"/>
            <a:chExt cx="4722335" cy="7806910"/>
          </a:xfrm>
        </p:grpSpPr>
        <p:grpSp>
          <p:nvGrpSpPr>
            <p:cNvPr id="341" name="Google Shape;341;p25"/>
            <p:cNvGrpSpPr/>
            <p:nvPr/>
          </p:nvGrpSpPr>
          <p:grpSpPr>
            <a:xfrm>
              <a:off x="0" y="0"/>
              <a:ext cx="4722335" cy="4722335"/>
              <a:chOff x="0" y="0"/>
              <a:chExt cx="812800" cy="812800"/>
            </a:xfrm>
          </p:grpSpPr>
          <p:sp>
            <p:nvSpPr>
              <p:cNvPr id="342" name="Google Shape;342;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25"/>
            <p:cNvGrpSpPr/>
            <p:nvPr/>
          </p:nvGrpSpPr>
          <p:grpSpPr>
            <a:xfrm>
              <a:off x="1559284" y="2863216"/>
              <a:ext cx="1611791" cy="4943694"/>
              <a:chOff x="0" y="-38100"/>
              <a:chExt cx="277419" cy="850900"/>
            </a:xfrm>
          </p:grpSpPr>
          <p:sp>
            <p:nvSpPr>
              <p:cNvPr id="345" name="Google Shape;345;p25"/>
              <p:cNvSpPr/>
              <p:nvPr/>
            </p:nvSpPr>
            <p:spPr>
              <a:xfrm>
                <a:off x="0" y="0"/>
                <a:ext cx="277419" cy="812800"/>
              </a:xfrm>
              <a:custGeom>
                <a:rect b="b" l="l" r="r" t="t"/>
                <a:pathLst>
                  <a:path extrusionOk="0" h="812800" w="277419">
                    <a:moveTo>
                      <a:pt x="0" y="0"/>
                    </a:moveTo>
                    <a:lnTo>
                      <a:pt x="277419" y="0"/>
                    </a:lnTo>
                    <a:lnTo>
                      <a:pt x="277419" y="812800"/>
                    </a:lnTo>
                    <a:lnTo>
                      <a:pt x="0" y="812800"/>
                    </a:lnTo>
                    <a:close/>
                  </a:path>
                </a:pathLst>
              </a:custGeom>
              <a:solidFill>
                <a:srgbClr val="FFFFFF"/>
              </a:solidFill>
              <a:ln>
                <a:noFill/>
              </a:ln>
            </p:spPr>
          </p:sp>
          <p:sp>
            <p:nvSpPr>
              <p:cNvPr id="346" name="Google Shape;346;p25"/>
              <p:cNvSpPr txBox="1"/>
              <p:nvPr/>
            </p:nvSpPr>
            <p:spPr>
              <a:xfrm>
                <a:off x="0" y="-38100"/>
                <a:ext cx="277419"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25"/>
            <p:cNvGrpSpPr/>
            <p:nvPr/>
          </p:nvGrpSpPr>
          <p:grpSpPr>
            <a:xfrm rot="5400000">
              <a:off x="1803926" y="4353990"/>
              <a:ext cx="1335844" cy="3519350"/>
              <a:chOff x="0" y="-38100"/>
              <a:chExt cx="229923" cy="605744"/>
            </a:xfrm>
          </p:grpSpPr>
          <p:sp>
            <p:nvSpPr>
              <p:cNvPr id="348" name="Google Shape;348;p25"/>
              <p:cNvSpPr/>
              <p:nvPr/>
            </p:nvSpPr>
            <p:spPr>
              <a:xfrm>
                <a:off x="0" y="0"/>
                <a:ext cx="229923" cy="567644"/>
              </a:xfrm>
              <a:custGeom>
                <a:rect b="b" l="l" r="r" t="t"/>
                <a:pathLst>
                  <a:path extrusionOk="0" h="567644" w="229923">
                    <a:moveTo>
                      <a:pt x="0" y="0"/>
                    </a:moveTo>
                    <a:lnTo>
                      <a:pt x="229923" y="0"/>
                    </a:lnTo>
                    <a:lnTo>
                      <a:pt x="229923" y="567644"/>
                    </a:lnTo>
                    <a:lnTo>
                      <a:pt x="0" y="567644"/>
                    </a:lnTo>
                    <a:close/>
                  </a:path>
                </a:pathLst>
              </a:custGeom>
              <a:solidFill>
                <a:srgbClr val="FFFFFF"/>
              </a:solidFill>
              <a:ln>
                <a:noFill/>
              </a:ln>
            </p:spPr>
          </p:sp>
          <p:sp>
            <p:nvSpPr>
              <p:cNvPr id="349" name="Google Shape;349;p25"/>
              <p:cNvSpPr txBox="1"/>
              <p:nvPr/>
            </p:nvSpPr>
            <p:spPr>
              <a:xfrm>
                <a:off x="0" y="-38100"/>
                <a:ext cx="229923" cy="605744"/>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50" name="Google Shape;350;p25"/>
          <p:cNvSpPr txBox="1"/>
          <p:nvPr/>
        </p:nvSpPr>
        <p:spPr>
          <a:xfrm>
            <a:off x="10080818" y="2064704"/>
            <a:ext cx="7485071" cy="236407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3800" u="none" cap="none" strike="noStrike">
                <a:solidFill>
                  <a:srgbClr val="E584AD"/>
                </a:solidFill>
                <a:latin typeface="Barlow Black"/>
                <a:ea typeface="Barlow Black"/>
                <a:cs typeface="Barlow Black"/>
                <a:sym typeface="Barlow Black"/>
              </a:rPr>
              <a:t>STAY</a:t>
            </a:r>
            <a:endParaRPr/>
          </a:p>
        </p:txBody>
      </p:sp>
      <p:sp>
        <p:nvSpPr>
          <p:cNvPr id="351" name="Google Shape;351;p25"/>
          <p:cNvSpPr txBox="1"/>
          <p:nvPr/>
        </p:nvSpPr>
        <p:spPr>
          <a:xfrm>
            <a:off x="10065000" y="4257325"/>
            <a:ext cx="7902000" cy="14043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US" sz="9123" u="none" cap="none" strike="noStrike">
                <a:solidFill>
                  <a:srgbClr val="E584AD"/>
                </a:solidFill>
                <a:latin typeface="Barlow Black"/>
                <a:ea typeface="Barlow Black"/>
                <a:cs typeface="Barlow Black"/>
                <a:sym typeface="Barlow Black"/>
              </a:rPr>
              <a:t>EMPOWERED!</a:t>
            </a:r>
            <a:endParaRPr/>
          </a:p>
        </p:txBody>
      </p:sp>
      <p:sp>
        <p:nvSpPr>
          <p:cNvPr id="352" name="Google Shape;352;p25"/>
          <p:cNvSpPr/>
          <p:nvPr/>
        </p:nvSpPr>
        <p:spPr>
          <a:xfrm>
            <a:off x="-622762" y="1032448"/>
            <a:ext cx="3302924" cy="2324058"/>
          </a:xfrm>
          <a:custGeom>
            <a:rect b="b" l="l" r="r" t="t"/>
            <a:pathLst>
              <a:path extrusionOk="0" h="2324058" w="3302924">
                <a:moveTo>
                  <a:pt x="0" y="0"/>
                </a:moveTo>
                <a:lnTo>
                  <a:pt x="3302924" y="0"/>
                </a:lnTo>
                <a:lnTo>
                  <a:pt x="3302924" y="2324058"/>
                </a:lnTo>
                <a:lnTo>
                  <a:pt x="0" y="2324058"/>
                </a:lnTo>
                <a:lnTo>
                  <a:pt x="0" y="0"/>
                </a:lnTo>
                <a:close/>
              </a:path>
            </a:pathLst>
          </a:custGeom>
          <a:blipFill rotWithShape="1">
            <a:blip r:embed="rId4">
              <a:alphaModFix/>
            </a:blip>
            <a:stretch>
              <a:fillRect b="0" l="0" r="0" t="0"/>
            </a:stretch>
          </a:blipFill>
          <a:ln>
            <a:noFill/>
          </a:ln>
        </p:spPr>
      </p:sp>
      <p:sp>
        <p:nvSpPr>
          <p:cNvPr id="353" name="Google Shape;353;p25"/>
          <p:cNvSpPr/>
          <p:nvPr/>
        </p:nvSpPr>
        <p:spPr>
          <a:xfrm flipH="1">
            <a:off x="7452443" y="7660068"/>
            <a:ext cx="2628375" cy="1849420"/>
          </a:xfrm>
          <a:custGeom>
            <a:rect b="b" l="l" r="r" t="t"/>
            <a:pathLst>
              <a:path extrusionOk="0" h="1849420" w="2628375">
                <a:moveTo>
                  <a:pt x="2628375" y="0"/>
                </a:moveTo>
                <a:lnTo>
                  <a:pt x="0" y="0"/>
                </a:lnTo>
                <a:lnTo>
                  <a:pt x="0" y="1849420"/>
                </a:lnTo>
                <a:lnTo>
                  <a:pt x="2628375" y="1849420"/>
                </a:lnTo>
                <a:lnTo>
                  <a:pt x="2628375" y="0"/>
                </a:lnTo>
                <a:close/>
              </a:path>
            </a:pathLst>
          </a:custGeom>
          <a:blipFill rotWithShape="1">
            <a:blip r:embed="rId4">
              <a:alphaModFix/>
            </a:blip>
            <a:stretch>
              <a:fillRect b="0" l="0" r="0" t="0"/>
            </a:stretch>
          </a:blipFill>
          <a:ln>
            <a:noFill/>
          </a:ln>
        </p:spPr>
      </p:sp>
      <p:sp>
        <p:nvSpPr>
          <p:cNvPr id="354" name="Google Shape;354;p25"/>
          <p:cNvSpPr txBox="1"/>
          <p:nvPr/>
        </p:nvSpPr>
        <p:spPr>
          <a:xfrm>
            <a:off x="11063907" y="7377592"/>
            <a:ext cx="5701298" cy="14802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Curae inceptos aptent semper leo dis primis dictumst adipiscing ante.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5FF"/>
        </a:solidFill>
      </p:bgPr>
    </p:bg>
    <p:spTree>
      <p:nvGrpSpPr>
        <p:cNvPr id="358" name="Shape 358"/>
        <p:cNvGrpSpPr/>
        <p:nvPr/>
      </p:nvGrpSpPr>
      <p:grpSpPr>
        <a:xfrm>
          <a:off x="0" y="0"/>
          <a:ext cx="0" cy="0"/>
          <a:chOff x="0" y="0"/>
          <a:chExt cx="0" cy="0"/>
        </a:xfrm>
      </p:grpSpPr>
      <p:grpSp>
        <p:nvGrpSpPr>
          <p:cNvPr id="359" name="Google Shape;359;p26"/>
          <p:cNvGrpSpPr/>
          <p:nvPr/>
        </p:nvGrpSpPr>
        <p:grpSpPr>
          <a:xfrm>
            <a:off x="714865" y="2228207"/>
            <a:ext cx="5097641" cy="7472652"/>
            <a:chOff x="0" y="-19050"/>
            <a:chExt cx="1342589" cy="1968106"/>
          </a:xfrm>
        </p:grpSpPr>
        <p:sp>
          <p:nvSpPr>
            <p:cNvPr id="360" name="Google Shape;360;p26"/>
            <p:cNvSpPr/>
            <p:nvPr/>
          </p:nvSpPr>
          <p:spPr>
            <a:xfrm>
              <a:off x="0" y="0"/>
              <a:ext cx="1342589" cy="1949056"/>
            </a:xfrm>
            <a:custGeom>
              <a:rect b="b" l="l" r="r" t="t"/>
              <a:pathLst>
                <a:path extrusionOk="0" h="1949056" w="1342589">
                  <a:moveTo>
                    <a:pt x="30375" y="0"/>
                  </a:moveTo>
                  <a:lnTo>
                    <a:pt x="1312214" y="0"/>
                  </a:lnTo>
                  <a:cubicBezTo>
                    <a:pt x="1320270" y="0"/>
                    <a:pt x="1327996" y="3200"/>
                    <a:pt x="1333692" y="8896"/>
                  </a:cubicBezTo>
                  <a:cubicBezTo>
                    <a:pt x="1339388" y="14593"/>
                    <a:pt x="1342589" y="22319"/>
                    <a:pt x="1342589" y="30375"/>
                  </a:cubicBezTo>
                  <a:lnTo>
                    <a:pt x="1342589" y="1918682"/>
                  </a:lnTo>
                  <a:cubicBezTo>
                    <a:pt x="1342589" y="1935457"/>
                    <a:pt x="1328989" y="1949056"/>
                    <a:pt x="1312214" y="1949056"/>
                  </a:cubicBezTo>
                  <a:lnTo>
                    <a:pt x="30375" y="1949056"/>
                  </a:lnTo>
                  <a:cubicBezTo>
                    <a:pt x="22319" y="1949056"/>
                    <a:pt x="14593" y="1945856"/>
                    <a:pt x="8896" y="1940159"/>
                  </a:cubicBezTo>
                  <a:cubicBezTo>
                    <a:pt x="3200" y="1934463"/>
                    <a:pt x="0" y="1926737"/>
                    <a:pt x="0" y="1918682"/>
                  </a:cubicBezTo>
                  <a:lnTo>
                    <a:pt x="0" y="30375"/>
                  </a:lnTo>
                  <a:cubicBezTo>
                    <a:pt x="0" y="13599"/>
                    <a:pt x="13599" y="0"/>
                    <a:pt x="303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26"/>
          <p:cNvGrpSpPr/>
          <p:nvPr/>
        </p:nvGrpSpPr>
        <p:grpSpPr>
          <a:xfrm>
            <a:off x="6060156" y="2228207"/>
            <a:ext cx="11512980" cy="7472652"/>
            <a:chOff x="0" y="-19050"/>
            <a:chExt cx="3032225" cy="1968106"/>
          </a:xfrm>
        </p:grpSpPr>
        <p:sp>
          <p:nvSpPr>
            <p:cNvPr id="363" name="Google Shape;363;p26"/>
            <p:cNvSpPr/>
            <p:nvPr/>
          </p:nvSpPr>
          <p:spPr>
            <a:xfrm>
              <a:off x="0" y="0"/>
              <a:ext cx="3032225" cy="1949056"/>
            </a:xfrm>
            <a:custGeom>
              <a:rect b="b" l="l" r="r" t="t"/>
              <a:pathLst>
                <a:path extrusionOk="0" h="1949056" w="3032225">
                  <a:moveTo>
                    <a:pt x="13449" y="0"/>
                  </a:moveTo>
                  <a:lnTo>
                    <a:pt x="3018776" y="0"/>
                  </a:lnTo>
                  <a:cubicBezTo>
                    <a:pt x="3022343" y="0"/>
                    <a:pt x="3025764" y="1417"/>
                    <a:pt x="3028286" y="3939"/>
                  </a:cubicBezTo>
                  <a:cubicBezTo>
                    <a:pt x="3030808" y="6461"/>
                    <a:pt x="3032225" y="9882"/>
                    <a:pt x="3032225" y="13449"/>
                  </a:cubicBezTo>
                  <a:lnTo>
                    <a:pt x="3032225" y="1935607"/>
                  </a:lnTo>
                  <a:cubicBezTo>
                    <a:pt x="3032225" y="1939174"/>
                    <a:pt x="3030808" y="1942595"/>
                    <a:pt x="3028286" y="1945117"/>
                  </a:cubicBezTo>
                  <a:cubicBezTo>
                    <a:pt x="3025764" y="1947639"/>
                    <a:pt x="3022343" y="1949056"/>
                    <a:pt x="3018776" y="1949056"/>
                  </a:cubicBezTo>
                  <a:lnTo>
                    <a:pt x="13449" y="1949056"/>
                  </a:lnTo>
                  <a:cubicBezTo>
                    <a:pt x="9882" y="1949056"/>
                    <a:pt x="6461" y="1947639"/>
                    <a:pt x="3939" y="1945117"/>
                  </a:cubicBezTo>
                  <a:cubicBezTo>
                    <a:pt x="1417" y="1942595"/>
                    <a:pt x="0" y="1939174"/>
                    <a:pt x="0" y="1935607"/>
                  </a:cubicBezTo>
                  <a:lnTo>
                    <a:pt x="0" y="13449"/>
                  </a:lnTo>
                  <a:cubicBezTo>
                    <a:pt x="0" y="9882"/>
                    <a:pt x="1417" y="6461"/>
                    <a:pt x="3939" y="3939"/>
                  </a:cubicBezTo>
                  <a:cubicBezTo>
                    <a:pt x="6461" y="1417"/>
                    <a:pt x="9882" y="0"/>
                    <a:pt x="13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26"/>
          <p:cNvGrpSpPr/>
          <p:nvPr/>
        </p:nvGrpSpPr>
        <p:grpSpPr>
          <a:xfrm>
            <a:off x="1104558" y="2712744"/>
            <a:ext cx="4318255" cy="647237"/>
            <a:chOff x="0" y="0"/>
            <a:chExt cx="1137318" cy="170466"/>
          </a:xfrm>
        </p:grpSpPr>
        <p:sp>
          <p:nvSpPr>
            <p:cNvPr id="366" name="Google Shape;366;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E584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Fonts</a:t>
              </a:r>
              <a:endParaRPr/>
            </a:p>
          </p:txBody>
        </p:sp>
      </p:grpSp>
      <p:grpSp>
        <p:nvGrpSpPr>
          <p:cNvPr id="368" name="Google Shape;368;p26"/>
          <p:cNvGrpSpPr/>
          <p:nvPr/>
        </p:nvGrpSpPr>
        <p:grpSpPr>
          <a:xfrm>
            <a:off x="9623087" y="2712744"/>
            <a:ext cx="4368067" cy="647237"/>
            <a:chOff x="0" y="0"/>
            <a:chExt cx="1150437" cy="170466"/>
          </a:xfrm>
        </p:grpSpPr>
        <p:sp>
          <p:nvSpPr>
            <p:cNvPr id="369" name="Google Shape;369;p26"/>
            <p:cNvSpPr/>
            <p:nvPr/>
          </p:nvSpPr>
          <p:spPr>
            <a:xfrm>
              <a:off x="0" y="0"/>
              <a:ext cx="1150437" cy="170466"/>
            </a:xfrm>
            <a:custGeom>
              <a:rect b="b" l="l" r="r" t="t"/>
              <a:pathLst>
                <a:path extrusionOk="0" h="170466" w="1150437">
                  <a:moveTo>
                    <a:pt x="35448" y="0"/>
                  </a:moveTo>
                  <a:lnTo>
                    <a:pt x="1114989" y="0"/>
                  </a:lnTo>
                  <a:cubicBezTo>
                    <a:pt x="1124391" y="0"/>
                    <a:pt x="1133407" y="3735"/>
                    <a:pt x="1140055" y="10382"/>
                  </a:cubicBezTo>
                  <a:cubicBezTo>
                    <a:pt x="1146703" y="17030"/>
                    <a:pt x="1150437" y="26046"/>
                    <a:pt x="1150437" y="35448"/>
                  </a:cubicBezTo>
                  <a:lnTo>
                    <a:pt x="1150437" y="135018"/>
                  </a:lnTo>
                  <a:cubicBezTo>
                    <a:pt x="1150437" y="144419"/>
                    <a:pt x="1146703" y="153436"/>
                    <a:pt x="1140055" y="160083"/>
                  </a:cubicBezTo>
                  <a:cubicBezTo>
                    <a:pt x="1133407" y="166731"/>
                    <a:pt x="1124391" y="170466"/>
                    <a:pt x="1114989" y="170466"/>
                  </a:cubicBezTo>
                  <a:lnTo>
                    <a:pt x="35448" y="170466"/>
                  </a:lnTo>
                  <a:cubicBezTo>
                    <a:pt x="26046" y="170466"/>
                    <a:pt x="17030" y="166731"/>
                    <a:pt x="10382" y="160083"/>
                  </a:cubicBezTo>
                  <a:cubicBezTo>
                    <a:pt x="3735" y="153436"/>
                    <a:pt x="0" y="144419"/>
                    <a:pt x="0" y="135018"/>
                  </a:cubicBezTo>
                  <a:lnTo>
                    <a:pt x="0" y="35448"/>
                  </a:lnTo>
                  <a:cubicBezTo>
                    <a:pt x="0" y="26046"/>
                    <a:pt x="3735" y="17030"/>
                    <a:pt x="10382" y="10382"/>
                  </a:cubicBezTo>
                  <a:cubicBezTo>
                    <a:pt x="17030" y="3735"/>
                    <a:pt x="26046" y="0"/>
                    <a:pt x="35448" y="0"/>
                  </a:cubicBezTo>
                  <a:close/>
                </a:path>
              </a:pathLst>
            </a:custGeom>
            <a:solidFill>
              <a:srgbClr val="E584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txBox="1"/>
            <p:nvPr/>
          </p:nvSpPr>
          <p:spPr>
            <a:xfrm>
              <a:off x="0" y="0"/>
              <a:ext cx="1150437"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Design Elements / Icons</a:t>
              </a:r>
              <a:endParaRPr/>
            </a:p>
          </p:txBody>
        </p:sp>
      </p:grpSp>
      <p:grpSp>
        <p:nvGrpSpPr>
          <p:cNvPr id="371" name="Google Shape;371;p26"/>
          <p:cNvGrpSpPr/>
          <p:nvPr/>
        </p:nvGrpSpPr>
        <p:grpSpPr>
          <a:xfrm>
            <a:off x="1104558" y="7347143"/>
            <a:ext cx="4318255" cy="647237"/>
            <a:chOff x="0" y="0"/>
            <a:chExt cx="1137318" cy="170466"/>
          </a:xfrm>
        </p:grpSpPr>
        <p:sp>
          <p:nvSpPr>
            <p:cNvPr id="372" name="Google Shape;372;p26"/>
            <p:cNvSpPr/>
            <p:nvPr/>
          </p:nvSpPr>
          <p:spPr>
            <a:xfrm>
              <a:off x="0" y="0"/>
              <a:ext cx="1137318" cy="170466"/>
            </a:xfrm>
            <a:custGeom>
              <a:rect b="b" l="l" r="r" t="t"/>
              <a:pathLst>
                <a:path extrusionOk="0" h="170466" w="1137318">
                  <a:moveTo>
                    <a:pt x="35857" y="0"/>
                  </a:moveTo>
                  <a:lnTo>
                    <a:pt x="1101462" y="0"/>
                  </a:lnTo>
                  <a:cubicBezTo>
                    <a:pt x="1121265" y="0"/>
                    <a:pt x="1137318" y="16054"/>
                    <a:pt x="1137318" y="35857"/>
                  </a:cubicBezTo>
                  <a:lnTo>
                    <a:pt x="1137318" y="134609"/>
                  </a:lnTo>
                  <a:cubicBezTo>
                    <a:pt x="1137318" y="144119"/>
                    <a:pt x="1133540" y="153239"/>
                    <a:pt x="1126816" y="159964"/>
                  </a:cubicBezTo>
                  <a:cubicBezTo>
                    <a:pt x="1120092" y="166688"/>
                    <a:pt x="1110971" y="170466"/>
                    <a:pt x="1101462" y="170466"/>
                  </a:cubicBezTo>
                  <a:lnTo>
                    <a:pt x="35857" y="170466"/>
                  </a:lnTo>
                  <a:cubicBezTo>
                    <a:pt x="26347" y="170466"/>
                    <a:pt x="17227" y="166688"/>
                    <a:pt x="10502" y="159964"/>
                  </a:cubicBezTo>
                  <a:cubicBezTo>
                    <a:pt x="3778" y="153239"/>
                    <a:pt x="0" y="144119"/>
                    <a:pt x="0" y="134609"/>
                  </a:cubicBezTo>
                  <a:lnTo>
                    <a:pt x="0" y="35857"/>
                  </a:lnTo>
                  <a:cubicBezTo>
                    <a:pt x="0" y="26347"/>
                    <a:pt x="3778" y="17227"/>
                    <a:pt x="10502" y="10502"/>
                  </a:cubicBezTo>
                  <a:cubicBezTo>
                    <a:pt x="17227" y="3778"/>
                    <a:pt x="26347" y="0"/>
                    <a:pt x="35857" y="0"/>
                  </a:cubicBezTo>
                  <a:close/>
                </a:path>
              </a:pathLst>
            </a:custGeom>
            <a:solidFill>
              <a:srgbClr val="E584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txBox="1"/>
            <p:nvPr/>
          </p:nvSpPr>
          <p:spPr>
            <a:xfrm>
              <a:off x="0" y="0"/>
              <a:ext cx="1137318" cy="170466"/>
            </a:xfrm>
            <a:prstGeom prst="rect">
              <a:avLst/>
            </a:prstGeom>
            <a:noFill/>
            <a:ln>
              <a:noFill/>
            </a:ln>
          </p:spPr>
          <p:txBody>
            <a:bodyPr anchorCtr="0" anchor="ctr" bIns="50800" lIns="50800" spcFirstLastPara="1" rIns="50800" wrap="square" tIns="50800">
              <a:noAutofit/>
            </a:bodyPr>
            <a:lstStyle/>
            <a:p>
              <a:pPr indent="0" lvl="0" marL="0" marR="0" rtl="0" algn="ctr">
                <a:lnSpc>
                  <a:spcPct val="120008"/>
                </a:lnSpc>
                <a:spcBef>
                  <a:spcPts val="0"/>
                </a:spcBef>
                <a:spcAft>
                  <a:spcPts val="0"/>
                </a:spcAft>
                <a:buNone/>
              </a:pPr>
              <a:r>
                <a:rPr b="1" i="0" lang="en-US" sz="2499" u="none" cap="none" strike="noStrike">
                  <a:solidFill>
                    <a:srgbClr val="FFFFFF"/>
                  </a:solidFill>
                  <a:latin typeface="Arial"/>
                  <a:ea typeface="Arial"/>
                  <a:cs typeface="Arial"/>
                  <a:sym typeface="Arial"/>
                </a:rPr>
                <a:t>Colors</a:t>
              </a:r>
              <a:endParaRPr/>
            </a:p>
          </p:txBody>
        </p:sp>
      </p:grpSp>
      <p:grpSp>
        <p:nvGrpSpPr>
          <p:cNvPr id="374" name="Google Shape;374;p26"/>
          <p:cNvGrpSpPr/>
          <p:nvPr/>
        </p:nvGrpSpPr>
        <p:grpSpPr>
          <a:xfrm>
            <a:off x="1104558" y="8318230"/>
            <a:ext cx="589788" cy="589788"/>
            <a:chOff x="0" y="0"/>
            <a:chExt cx="812800" cy="812800"/>
          </a:xfrm>
        </p:grpSpPr>
        <p:sp>
          <p:nvSpPr>
            <p:cNvPr id="375" name="Google Shape;375;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E5FF"/>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26"/>
          <p:cNvSpPr txBox="1"/>
          <p:nvPr/>
        </p:nvSpPr>
        <p:spPr>
          <a:xfrm>
            <a:off x="1173043" y="3683903"/>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378" name="Google Shape;378;p26"/>
          <p:cNvSpPr txBox="1"/>
          <p:nvPr/>
        </p:nvSpPr>
        <p:spPr>
          <a:xfrm>
            <a:off x="1116102" y="6773539"/>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379" name="Google Shape;379;p26"/>
          <p:cNvSpPr txBox="1"/>
          <p:nvPr/>
        </p:nvSpPr>
        <p:spPr>
          <a:xfrm>
            <a:off x="1688417" y="5005735"/>
            <a:ext cx="3150536" cy="372534"/>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1" i="0" lang="en-US" sz="2697" u="none" cap="none" strike="noStrike">
                <a:solidFill>
                  <a:srgbClr val="000000"/>
                </a:solidFill>
                <a:latin typeface="Arial"/>
                <a:ea typeface="Arial"/>
                <a:cs typeface="Arial"/>
                <a:sym typeface="Arial"/>
              </a:rPr>
              <a:t>Barlow</a:t>
            </a:r>
            <a:endParaRPr/>
          </a:p>
        </p:txBody>
      </p:sp>
      <p:sp>
        <p:nvSpPr>
          <p:cNvPr id="380" name="Google Shape;380;p26"/>
          <p:cNvSpPr txBox="1"/>
          <p:nvPr/>
        </p:nvSpPr>
        <p:spPr>
          <a:xfrm>
            <a:off x="1523971" y="6004102"/>
            <a:ext cx="3479429" cy="273922"/>
          </a:xfrm>
          <a:prstGeom prst="rect">
            <a:avLst/>
          </a:prstGeom>
          <a:noFill/>
          <a:ln>
            <a:noFill/>
          </a:ln>
        </p:spPr>
        <p:txBody>
          <a:bodyPr anchorCtr="0" anchor="t" bIns="0" lIns="0" spcFirstLastPara="1" rIns="0" wrap="square" tIns="0">
            <a:spAutoFit/>
          </a:bodyPr>
          <a:lstStyle/>
          <a:p>
            <a:pPr indent="0" lvl="0" marL="0" marR="0" rtl="0" algn="ctr">
              <a:lnSpc>
                <a:spcPct val="103004"/>
              </a:lnSpc>
              <a:spcBef>
                <a:spcPts val="0"/>
              </a:spcBef>
              <a:spcAft>
                <a:spcPts val="0"/>
              </a:spcAft>
              <a:buNone/>
            </a:pPr>
            <a:r>
              <a:rPr b="0" i="0" lang="en-US" sz="2097" u="none" cap="none" strike="noStrike">
                <a:solidFill>
                  <a:srgbClr val="000000"/>
                </a:solidFill>
                <a:latin typeface="Arial"/>
                <a:ea typeface="Arial"/>
                <a:cs typeface="Arial"/>
                <a:sym typeface="Arial"/>
              </a:rPr>
              <a:t>Barlow</a:t>
            </a:r>
            <a:endParaRPr/>
          </a:p>
        </p:txBody>
      </p:sp>
      <p:sp>
        <p:nvSpPr>
          <p:cNvPr id="381" name="Google Shape;381;p26"/>
          <p:cNvSpPr txBox="1"/>
          <p:nvPr/>
        </p:nvSpPr>
        <p:spPr>
          <a:xfrm>
            <a:off x="2319155" y="4711675"/>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TITLES:</a:t>
            </a:r>
            <a:endParaRPr/>
          </a:p>
        </p:txBody>
      </p:sp>
      <p:sp>
        <p:nvSpPr>
          <p:cNvPr id="382" name="Google Shape;382;p26"/>
          <p:cNvSpPr txBox="1"/>
          <p:nvPr/>
        </p:nvSpPr>
        <p:spPr>
          <a:xfrm>
            <a:off x="2319155" y="5712367"/>
            <a:ext cx="1889061" cy="206010"/>
          </a:xfrm>
          <a:prstGeom prst="rect">
            <a:avLst/>
          </a:prstGeom>
          <a:noFill/>
          <a:ln>
            <a:noFill/>
          </a:ln>
        </p:spPr>
        <p:txBody>
          <a:bodyPr anchorCtr="0" anchor="t" bIns="0" lIns="0" spcFirstLastPara="1" rIns="0" wrap="square" tIns="0">
            <a:spAutoFit/>
          </a:bodyPr>
          <a:lstStyle/>
          <a:p>
            <a:pPr indent="0" lvl="0" marL="0" marR="0" rtl="0" algn="ctr">
              <a:lnSpc>
                <a:spcPct val="103005"/>
              </a:lnSpc>
              <a:spcBef>
                <a:spcPts val="0"/>
              </a:spcBef>
              <a:spcAft>
                <a:spcPts val="0"/>
              </a:spcAft>
              <a:buNone/>
            </a:pPr>
            <a:r>
              <a:rPr b="1" i="0" lang="en-US" sz="1597" u="none" cap="none" strike="noStrike">
                <a:solidFill>
                  <a:srgbClr val="000000"/>
                </a:solidFill>
                <a:latin typeface="Arial"/>
                <a:ea typeface="Arial"/>
                <a:cs typeface="Arial"/>
                <a:sym typeface="Arial"/>
              </a:rPr>
              <a:t>BODY TEXT:</a:t>
            </a:r>
            <a:endParaRPr/>
          </a:p>
        </p:txBody>
      </p:sp>
      <p:sp>
        <p:nvSpPr>
          <p:cNvPr id="383" name="Google Shape;383;p26"/>
          <p:cNvSpPr txBox="1"/>
          <p:nvPr/>
        </p:nvSpPr>
        <p:spPr>
          <a:xfrm>
            <a:off x="1104558"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#ECE5FF</a:t>
            </a:r>
            <a:endParaRPr/>
          </a:p>
        </p:txBody>
      </p:sp>
      <p:sp>
        <p:nvSpPr>
          <p:cNvPr id="384" name="Google Shape;384;p26"/>
          <p:cNvSpPr txBox="1"/>
          <p:nvPr/>
        </p:nvSpPr>
        <p:spPr>
          <a:xfrm>
            <a:off x="3800933" y="1719479"/>
            <a:ext cx="10686133" cy="314358"/>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100" u="none" cap="none" strike="noStrike">
                <a:solidFill>
                  <a:srgbClr val="000000"/>
                </a:solidFill>
                <a:latin typeface="Arial"/>
                <a:ea typeface="Arial"/>
                <a:cs typeface="Arial"/>
                <a:sym typeface="Arial"/>
              </a:rPr>
              <a:t>Use these in your presentation. Delete or hide this page before presenting. </a:t>
            </a:r>
            <a:endParaRPr/>
          </a:p>
        </p:txBody>
      </p:sp>
      <p:sp>
        <p:nvSpPr>
          <p:cNvPr id="385" name="Google Shape;385;p26"/>
          <p:cNvSpPr txBox="1"/>
          <p:nvPr/>
        </p:nvSpPr>
        <p:spPr>
          <a:xfrm>
            <a:off x="5469973" y="709966"/>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E584AD"/>
                </a:solidFill>
                <a:latin typeface="Arial"/>
                <a:ea typeface="Arial"/>
                <a:cs typeface="Arial"/>
                <a:sym typeface="Arial"/>
              </a:rPr>
              <a:t>Resource Page</a:t>
            </a:r>
            <a:endParaRPr/>
          </a:p>
        </p:txBody>
      </p:sp>
      <p:grpSp>
        <p:nvGrpSpPr>
          <p:cNvPr id="386" name="Google Shape;386;p26"/>
          <p:cNvGrpSpPr/>
          <p:nvPr/>
        </p:nvGrpSpPr>
        <p:grpSpPr>
          <a:xfrm>
            <a:off x="1856370" y="8318230"/>
            <a:ext cx="589788" cy="589788"/>
            <a:chOff x="0" y="0"/>
            <a:chExt cx="812800" cy="812800"/>
          </a:xfrm>
        </p:grpSpPr>
        <p:sp>
          <p:nvSpPr>
            <p:cNvPr id="387" name="Google Shape;38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52FBA"/>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26"/>
          <p:cNvSpPr txBox="1"/>
          <p:nvPr/>
        </p:nvSpPr>
        <p:spPr>
          <a:xfrm>
            <a:off x="1856370"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#552FBA</a:t>
            </a:r>
            <a:endParaRPr/>
          </a:p>
        </p:txBody>
      </p:sp>
      <p:grpSp>
        <p:nvGrpSpPr>
          <p:cNvPr id="390" name="Google Shape;390;p26"/>
          <p:cNvGrpSpPr/>
          <p:nvPr/>
        </p:nvGrpSpPr>
        <p:grpSpPr>
          <a:xfrm>
            <a:off x="2608182" y="8318230"/>
            <a:ext cx="589788" cy="589788"/>
            <a:chOff x="0" y="0"/>
            <a:chExt cx="812800" cy="812800"/>
          </a:xfrm>
        </p:grpSpPr>
        <p:sp>
          <p:nvSpPr>
            <p:cNvPr id="391" name="Google Shape;39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84AD"/>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3" name="Google Shape;393;p26"/>
          <p:cNvGrpSpPr/>
          <p:nvPr/>
        </p:nvGrpSpPr>
        <p:grpSpPr>
          <a:xfrm>
            <a:off x="3359995" y="8318230"/>
            <a:ext cx="589788" cy="589788"/>
            <a:chOff x="0" y="0"/>
            <a:chExt cx="812800" cy="812800"/>
          </a:xfrm>
        </p:grpSpPr>
        <p:sp>
          <p:nvSpPr>
            <p:cNvPr id="394" name="Google Shape;39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7F1"/>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6" name="Google Shape;396;p26"/>
          <p:cNvSpPr txBox="1"/>
          <p:nvPr/>
        </p:nvSpPr>
        <p:spPr>
          <a:xfrm>
            <a:off x="2608182"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#E584AD</a:t>
            </a:r>
            <a:endParaRPr/>
          </a:p>
        </p:txBody>
      </p:sp>
      <p:sp>
        <p:nvSpPr>
          <p:cNvPr id="397" name="Google Shape;397;p26"/>
          <p:cNvSpPr txBox="1"/>
          <p:nvPr/>
        </p:nvSpPr>
        <p:spPr>
          <a:xfrm>
            <a:off x="3359995"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#FFE7F1</a:t>
            </a:r>
            <a:endParaRPr/>
          </a:p>
        </p:txBody>
      </p:sp>
      <p:grpSp>
        <p:nvGrpSpPr>
          <p:cNvPr id="398" name="Google Shape;398;p26"/>
          <p:cNvGrpSpPr/>
          <p:nvPr/>
        </p:nvGrpSpPr>
        <p:grpSpPr>
          <a:xfrm>
            <a:off x="4111807" y="8318230"/>
            <a:ext cx="589788" cy="589788"/>
            <a:chOff x="0" y="0"/>
            <a:chExt cx="812800" cy="812800"/>
          </a:xfrm>
        </p:grpSpPr>
        <p:sp>
          <p:nvSpPr>
            <p:cNvPr id="399" name="Google Shape;399;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FFF8"/>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26"/>
          <p:cNvSpPr txBox="1"/>
          <p:nvPr/>
        </p:nvSpPr>
        <p:spPr>
          <a:xfrm>
            <a:off x="4111807"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#EBFFF8</a:t>
            </a:r>
            <a:endParaRPr/>
          </a:p>
        </p:txBody>
      </p:sp>
      <p:grpSp>
        <p:nvGrpSpPr>
          <p:cNvPr id="402" name="Google Shape;402;p26"/>
          <p:cNvGrpSpPr/>
          <p:nvPr/>
        </p:nvGrpSpPr>
        <p:grpSpPr>
          <a:xfrm>
            <a:off x="4863619" y="8318230"/>
            <a:ext cx="589788" cy="589788"/>
            <a:chOff x="0" y="0"/>
            <a:chExt cx="812800" cy="812800"/>
          </a:xfrm>
        </p:grpSpPr>
        <p:sp>
          <p:nvSpPr>
            <p:cNvPr id="403" name="Google Shape;40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DEAE"/>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26"/>
          <p:cNvSpPr txBox="1"/>
          <p:nvPr/>
        </p:nvSpPr>
        <p:spPr>
          <a:xfrm>
            <a:off x="4863619" y="9111245"/>
            <a:ext cx="589788" cy="147055"/>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974" u="none" cap="none" strike="noStrike">
                <a:solidFill>
                  <a:srgbClr val="000000"/>
                </a:solidFill>
                <a:latin typeface="Arial"/>
                <a:ea typeface="Arial"/>
                <a:cs typeface="Arial"/>
                <a:sym typeface="Arial"/>
              </a:rPr>
              <a:t>#96DEAE</a:t>
            </a:r>
            <a:endParaRPr/>
          </a:p>
        </p:txBody>
      </p:sp>
      <p:sp>
        <p:nvSpPr>
          <p:cNvPr id="406" name="Google Shape;406;p26"/>
          <p:cNvSpPr/>
          <p:nvPr/>
        </p:nvSpPr>
        <p:spPr>
          <a:xfrm>
            <a:off x="7199857" y="3975319"/>
            <a:ext cx="2087145" cy="1612794"/>
          </a:xfrm>
          <a:custGeom>
            <a:rect b="b" l="l" r="r" t="t"/>
            <a:pathLst>
              <a:path extrusionOk="0" h="1612794" w="2087145">
                <a:moveTo>
                  <a:pt x="0" y="0"/>
                </a:moveTo>
                <a:lnTo>
                  <a:pt x="2087145" y="0"/>
                </a:lnTo>
                <a:lnTo>
                  <a:pt x="2087145" y="1612794"/>
                </a:lnTo>
                <a:lnTo>
                  <a:pt x="0" y="1612794"/>
                </a:lnTo>
                <a:lnTo>
                  <a:pt x="0" y="0"/>
                </a:lnTo>
                <a:close/>
              </a:path>
            </a:pathLst>
          </a:custGeom>
          <a:blipFill rotWithShape="1">
            <a:blip r:embed="rId3">
              <a:alphaModFix/>
            </a:blip>
            <a:stretch>
              <a:fillRect b="0" l="0" r="0" t="0"/>
            </a:stretch>
          </a:blipFill>
          <a:ln>
            <a:noFill/>
          </a:ln>
        </p:spPr>
      </p:sp>
      <p:sp>
        <p:nvSpPr>
          <p:cNvPr id="407" name="Google Shape;407;p26"/>
          <p:cNvSpPr/>
          <p:nvPr/>
        </p:nvSpPr>
        <p:spPr>
          <a:xfrm>
            <a:off x="9808878" y="3760827"/>
            <a:ext cx="1733874" cy="1844546"/>
          </a:xfrm>
          <a:custGeom>
            <a:rect b="b" l="l" r="r" t="t"/>
            <a:pathLst>
              <a:path extrusionOk="0" h="1844546" w="1733874">
                <a:moveTo>
                  <a:pt x="0" y="0"/>
                </a:moveTo>
                <a:lnTo>
                  <a:pt x="1733874" y="0"/>
                </a:lnTo>
                <a:lnTo>
                  <a:pt x="1733874" y="1844546"/>
                </a:lnTo>
                <a:lnTo>
                  <a:pt x="0" y="1844546"/>
                </a:lnTo>
                <a:lnTo>
                  <a:pt x="0" y="0"/>
                </a:lnTo>
                <a:close/>
              </a:path>
            </a:pathLst>
          </a:custGeom>
          <a:blipFill rotWithShape="1">
            <a:blip r:embed="rId4">
              <a:alphaModFix/>
            </a:blip>
            <a:stretch>
              <a:fillRect b="0" l="0" r="0" t="0"/>
            </a:stretch>
          </a:blipFill>
          <a:ln>
            <a:noFill/>
          </a:ln>
        </p:spPr>
      </p:sp>
      <p:sp>
        <p:nvSpPr>
          <p:cNvPr id="408" name="Google Shape;408;p26"/>
          <p:cNvSpPr/>
          <p:nvPr/>
        </p:nvSpPr>
        <p:spPr>
          <a:xfrm>
            <a:off x="14431593" y="3975319"/>
            <a:ext cx="2202585" cy="1653941"/>
          </a:xfrm>
          <a:custGeom>
            <a:rect b="b" l="l" r="r" t="t"/>
            <a:pathLst>
              <a:path extrusionOk="0" h="1653941" w="2202585">
                <a:moveTo>
                  <a:pt x="0" y="0"/>
                </a:moveTo>
                <a:lnTo>
                  <a:pt x="2202584" y="0"/>
                </a:lnTo>
                <a:lnTo>
                  <a:pt x="2202584" y="1653941"/>
                </a:lnTo>
                <a:lnTo>
                  <a:pt x="0" y="1653941"/>
                </a:lnTo>
                <a:lnTo>
                  <a:pt x="0" y="0"/>
                </a:lnTo>
                <a:close/>
              </a:path>
            </a:pathLst>
          </a:custGeom>
          <a:blipFill rotWithShape="1">
            <a:blip r:embed="rId5">
              <a:alphaModFix/>
            </a:blip>
            <a:stretch>
              <a:fillRect b="0" l="0" r="0" t="0"/>
            </a:stretch>
          </a:blipFill>
          <a:ln>
            <a:noFill/>
          </a:ln>
        </p:spPr>
      </p:sp>
      <p:sp>
        <p:nvSpPr>
          <p:cNvPr id="409" name="Google Shape;409;p26"/>
          <p:cNvSpPr/>
          <p:nvPr/>
        </p:nvSpPr>
        <p:spPr>
          <a:xfrm>
            <a:off x="11944036" y="3760827"/>
            <a:ext cx="2087507" cy="1734528"/>
          </a:xfrm>
          <a:custGeom>
            <a:rect b="b" l="l" r="r" t="t"/>
            <a:pathLst>
              <a:path extrusionOk="0" h="1734528" w="2087507">
                <a:moveTo>
                  <a:pt x="0" y="0"/>
                </a:moveTo>
                <a:lnTo>
                  <a:pt x="2087507" y="0"/>
                </a:lnTo>
                <a:lnTo>
                  <a:pt x="2087507" y="1734528"/>
                </a:lnTo>
                <a:lnTo>
                  <a:pt x="0" y="1734528"/>
                </a:lnTo>
                <a:lnTo>
                  <a:pt x="0" y="0"/>
                </a:lnTo>
                <a:close/>
              </a:path>
            </a:pathLst>
          </a:custGeom>
          <a:blipFill rotWithShape="1">
            <a:blip r:embed="rId6">
              <a:alphaModFix/>
            </a:blip>
            <a:stretch>
              <a:fillRect b="0" l="0" r="0" t="0"/>
            </a:stretch>
          </a:blipFill>
          <a:ln>
            <a:noFill/>
          </a:ln>
        </p:spPr>
      </p:sp>
      <p:sp>
        <p:nvSpPr>
          <p:cNvPr id="410" name="Google Shape;410;p26"/>
          <p:cNvSpPr/>
          <p:nvPr/>
        </p:nvSpPr>
        <p:spPr>
          <a:xfrm>
            <a:off x="14048533" y="5801085"/>
            <a:ext cx="1796245" cy="1918320"/>
          </a:xfrm>
          <a:custGeom>
            <a:rect b="b" l="l" r="r" t="t"/>
            <a:pathLst>
              <a:path extrusionOk="0" h="1918320" w="1796245">
                <a:moveTo>
                  <a:pt x="0" y="0"/>
                </a:moveTo>
                <a:lnTo>
                  <a:pt x="1796245" y="0"/>
                </a:lnTo>
                <a:lnTo>
                  <a:pt x="1796245" y="1918319"/>
                </a:lnTo>
                <a:lnTo>
                  <a:pt x="0" y="1918319"/>
                </a:lnTo>
                <a:lnTo>
                  <a:pt x="0" y="0"/>
                </a:lnTo>
                <a:close/>
              </a:path>
            </a:pathLst>
          </a:custGeom>
          <a:blipFill rotWithShape="1">
            <a:blip r:embed="rId7">
              <a:alphaModFix/>
            </a:blip>
            <a:stretch>
              <a:fillRect b="0" l="0" r="0" t="0"/>
            </a:stretch>
          </a:blipFill>
          <a:ln>
            <a:noFill/>
          </a:ln>
        </p:spPr>
      </p:sp>
      <p:sp>
        <p:nvSpPr>
          <p:cNvPr id="411" name="Google Shape;411;p26"/>
          <p:cNvSpPr/>
          <p:nvPr/>
        </p:nvSpPr>
        <p:spPr>
          <a:xfrm>
            <a:off x="9623087" y="7922063"/>
            <a:ext cx="1460579" cy="1277343"/>
          </a:xfrm>
          <a:custGeom>
            <a:rect b="b" l="l" r="r" t="t"/>
            <a:pathLst>
              <a:path extrusionOk="0" h="1277343" w="1460579">
                <a:moveTo>
                  <a:pt x="0" y="0"/>
                </a:moveTo>
                <a:lnTo>
                  <a:pt x="1460579" y="0"/>
                </a:lnTo>
                <a:lnTo>
                  <a:pt x="1460579" y="1277342"/>
                </a:lnTo>
                <a:lnTo>
                  <a:pt x="0" y="1277342"/>
                </a:lnTo>
                <a:lnTo>
                  <a:pt x="0" y="0"/>
                </a:lnTo>
                <a:close/>
              </a:path>
            </a:pathLst>
          </a:custGeom>
          <a:blipFill rotWithShape="1">
            <a:blip r:embed="rId8">
              <a:alphaModFix/>
            </a:blip>
            <a:stretch>
              <a:fillRect b="0" l="0" r="0" t="0"/>
            </a:stretch>
          </a:blipFill>
          <a:ln>
            <a:noFill/>
          </a:ln>
        </p:spPr>
      </p:sp>
      <p:sp>
        <p:nvSpPr>
          <p:cNvPr id="412" name="Google Shape;412;p26"/>
          <p:cNvSpPr/>
          <p:nvPr/>
        </p:nvSpPr>
        <p:spPr>
          <a:xfrm>
            <a:off x="9808878" y="6093628"/>
            <a:ext cx="1351920" cy="1446607"/>
          </a:xfrm>
          <a:custGeom>
            <a:rect b="b" l="l" r="r" t="t"/>
            <a:pathLst>
              <a:path extrusionOk="0" h="1446607" w="1351920">
                <a:moveTo>
                  <a:pt x="0" y="0"/>
                </a:moveTo>
                <a:lnTo>
                  <a:pt x="1351920" y="0"/>
                </a:lnTo>
                <a:lnTo>
                  <a:pt x="1351920" y="1446607"/>
                </a:lnTo>
                <a:lnTo>
                  <a:pt x="0" y="1446607"/>
                </a:lnTo>
                <a:lnTo>
                  <a:pt x="0" y="0"/>
                </a:lnTo>
                <a:close/>
              </a:path>
            </a:pathLst>
          </a:custGeom>
          <a:blipFill rotWithShape="1">
            <a:blip r:embed="rId9">
              <a:alphaModFix/>
            </a:blip>
            <a:stretch>
              <a:fillRect b="0" l="0" r="0" t="0"/>
            </a:stretch>
          </a:blipFill>
          <a:ln>
            <a:noFill/>
          </a:ln>
        </p:spPr>
      </p:sp>
      <p:sp>
        <p:nvSpPr>
          <p:cNvPr id="413" name="Google Shape;413;p26"/>
          <p:cNvSpPr/>
          <p:nvPr/>
        </p:nvSpPr>
        <p:spPr>
          <a:xfrm>
            <a:off x="11944036" y="6204366"/>
            <a:ext cx="1471226" cy="1225130"/>
          </a:xfrm>
          <a:custGeom>
            <a:rect b="b" l="l" r="r" t="t"/>
            <a:pathLst>
              <a:path extrusionOk="0" h="1225130" w="1471226">
                <a:moveTo>
                  <a:pt x="0" y="0"/>
                </a:moveTo>
                <a:lnTo>
                  <a:pt x="1471226" y="0"/>
                </a:lnTo>
                <a:lnTo>
                  <a:pt x="1471226" y="1225130"/>
                </a:lnTo>
                <a:lnTo>
                  <a:pt x="0" y="1225130"/>
                </a:lnTo>
                <a:lnTo>
                  <a:pt x="0" y="0"/>
                </a:lnTo>
                <a:close/>
              </a:path>
            </a:pathLst>
          </a:custGeom>
          <a:blipFill rotWithShape="1">
            <a:blip r:embed="rId10">
              <a:alphaModFix/>
            </a:blip>
            <a:stretch>
              <a:fillRect b="0" l="0" r="0" t="0"/>
            </a:stretch>
          </a:blipFill>
          <a:ln>
            <a:noFill/>
          </a:ln>
        </p:spPr>
      </p:sp>
      <p:sp>
        <p:nvSpPr>
          <p:cNvPr id="414" name="Google Shape;414;p26"/>
          <p:cNvSpPr/>
          <p:nvPr/>
        </p:nvSpPr>
        <p:spPr>
          <a:xfrm>
            <a:off x="13805825" y="8126715"/>
            <a:ext cx="1140830" cy="972817"/>
          </a:xfrm>
          <a:custGeom>
            <a:rect b="b" l="l" r="r" t="t"/>
            <a:pathLst>
              <a:path extrusionOk="0" h="972817" w="1140830">
                <a:moveTo>
                  <a:pt x="0" y="0"/>
                </a:moveTo>
                <a:lnTo>
                  <a:pt x="1140831" y="0"/>
                </a:lnTo>
                <a:lnTo>
                  <a:pt x="1140831" y="972817"/>
                </a:lnTo>
                <a:lnTo>
                  <a:pt x="0" y="972817"/>
                </a:lnTo>
                <a:lnTo>
                  <a:pt x="0" y="0"/>
                </a:lnTo>
                <a:close/>
              </a:path>
            </a:pathLst>
          </a:custGeom>
          <a:blipFill rotWithShape="1">
            <a:blip r:embed="rId11">
              <a:alphaModFix/>
            </a:blip>
            <a:stretch>
              <a:fillRect b="0" l="0" r="0" t="0"/>
            </a:stretch>
          </a:blipFill>
          <a:ln>
            <a:noFill/>
          </a:ln>
        </p:spPr>
      </p:sp>
      <p:sp>
        <p:nvSpPr>
          <p:cNvPr id="415" name="Google Shape;415;p26"/>
          <p:cNvSpPr/>
          <p:nvPr/>
        </p:nvSpPr>
        <p:spPr>
          <a:xfrm flipH="1">
            <a:off x="11674216" y="8070951"/>
            <a:ext cx="1541059" cy="1084345"/>
          </a:xfrm>
          <a:custGeom>
            <a:rect b="b" l="l" r="r" t="t"/>
            <a:pathLst>
              <a:path extrusionOk="0" h="1084345" w="1541059">
                <a:moveTo>
                  <a:pt x="1541059" y="0"/>
                </a:moveTo>
                <a:lnTo>
                  <a:pt x="0" y="0"/>
                </a:lnTo>
                <a:lnTo>
                  <a:pt x="0" y="1084346"/>
                </a:lnTo>
                <a:lnTo>
                  <a:pt x="1541059" y="1084346"/>
                </a:lnTo>
                <a:lnTo>
                  <a:pt x="1541059" y="0"/>
                </a:lnTo>
                <a:close/>
              </a:path>
            </a:pathLst>
          </a:custGeom>
          <a:blipFill rotWithShape="1">
            <a:blip r:embed="rId12">
              <a:alphaModFix/>
            </a:blip>
            <a:stretch>
              <a:fillRect b="0" l="0" r="0" t="0"/>
            </a:stretch>
          </a:blipFill>
          <a:ln>
            <a:noFill/>
          </a:ln>
        </p:spPr>
      </p:sp>
      <p:sp>
        <p:nvSpPr>
          <p:cNvPr id="416" name="Google Shape;416;p26"/>
          <p:cNvSpPr/>
          <p:nvPr/>
        </p:nvSpPr>
        <p:spPr>
          <a:xfrm>
            <a:off x="7690402" y="6042962"/>
            <a:ext cx="1588210" cy="1461153"/>
          </a:xfrm>
          <a:custGeom>
            <a:rect b="b" l="l" r="r" t="t"/>
            <a:pathLst>
              <a:path extrusionOk="0" h="1461153" w="1588210">
                <a:moveTo>
                  <a:pt x="0" y="0"/>
                </a:moveTo>
                <a:lnTo>
                  <a:pt x="1588209" y="0"/>
                </a:lnTo>
                <a:lnTo>
                  <a:pt x="1588209" y="1461153"/>
                </a:lnTo>
                <a:lnTo>
                  <a:pt x="0" y="1461153"/>
                </a:lnTo>
                <a:lnTo>
                  <a:pt x="0" y="0"/>
                </a:lnTo>
                <a:close/>
              </a:path>
            </a:pathLst>
          </a:custGeom>
          <a:blipFill rotWithShape="1">
            <a:blip r:embed="rId13">
              <a:alphaModFix/>
            </a:blip>
            <a:stretch>
              <a:fillRect b="0" l="0" r="0" t="0"/>
            </a:stretch>
          </a:blipFill>
          <a:ln>
            <a:noFill/>
          </a:ln>
        </p:spPr>
      </p:sp>
      <p:sp>
        <p:nvSpPr>
          <p:cNvPr id="417" name="Google Shape;417;p26"/>
          <p:cNvSpPr/>
          <p:nvPr/>
        </p:nvSpPr>
        <p:spPr>
          <a:xfrm>
            <a:off x="7690402" y="7922063"/>
            <a:ext cx="1344428" cy="1382122"/>
          </a:xfrm>
          <a:custGeom>
            <a:rect b="b" l="l" r="r" t="t"/>
            <a:pathLst>
              <a:path extrusionOk="0" h="1382122" w="1344428">
                <a:moveTo>
                  <a:pt x="0" y="0"/>
                </a:moveTo>
                <a:lnTo>
                  <a:pt x="1344427" y="0"/>
                </a:lnTo>
                <a:lnTo>
                  <a:pt x="1344427" y="1382122"/>
                </a:lnTo>
                <a:lnTo>
                  <a:pt x="0" y="1382122"/>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E5FF"/>
        </a:solidFill>
      </p:bgPr>
    </p:bg>
    <p:spTree>
      <p:nvGrpSpPr>
        <p:cNvPr id="421" name="Shape 421"/>
        <p:cNvGrpSpPr/>
        <p:nvPr/>
      </p:nvGrpSpPr>
      <p:grpSpPr>
        <a:xfrm>
          <a:off x="0" y="0"/>
          <a:ext cx="0" cy="0"/>
          <a:chOff x="0" y="0"/>
          <a:chExt cx="0" cy="0"/>
        </a:xfrm>
      </p:grpSpPr>
      <p:grpSp>
        <p:nvGrpSpPr>
          <p:cNvPr id="422" name="Google Shape;422;p27"/>
          <p:cNvGrpSpPr/>
          <p:nvPr/>
        </p:nvGrpSpPr>
        <p:grpSpPr>
          <a:xfrm>
            <a:off x="714865" y="521369"/>
            <a:ext cx="16858270" cy="9171932"/>
            <a:chOff x="0" y="-19050"/>
            <a:chExt cx="4440038" cy="2415653"/>
          </a:xfrm>
        </p:grpSpPr>
        <p:sp>
          <p:nvSpPr>
            <p:cNvPr id="423" name="Google Shape;423;p27"/>
            <p:cNvSpPr/>
            <p:nvPr/>
          </p:nvSpPr>
          <p:spPr>
            <a:xfrm>
              <a:off x="0" y="0"/>
              <a:ext cx="4440038" cy="2396603"/>
            </a:xfrm>
            <a:custGeom>
              <a:rect b="b" l="l" r="r" t="t"/>
              <a:pathLst>
                <a:path extrusionOk="0" h="2396603" w="4440038">
                  <a:moveTo>
                    <a:pt x="9185" y="0"/>
                  </a:moveTo>
                  <a:lnTo>
                    <a:pt x="4430854" y="0"/>
                  </a:lnTo>
                  <a:cubicBezTo>
                    <a:pt x="4435926" y="0"/>
                    <a:pt x="4440038" y="4112"/>
                    <a:pt x="4440038" y="9185"/>
                  </a:cubicBezTo>
                  <a:lnTo>
                    <a:pt x="4440038" y="2387418"/>
                  </a:lnTo>
                  <a:cubicBezTo>
                    <a:pt x="4440038" y="2389854"/>
                    <a:pt x="4439071" y="2392190"/>
                    <a:pt x="4437348" y="2393913"/>
                  </a:cubicBezTo>
                  <a:cubicBezTo>
                    <a:pt x="4435626" y="2395635"/>
                    <a:pt x="4433289" y="2396603"/>
                    <a:pt x="4430854" y="2396603"/>
                  </a:cubicBezTo>
                  <a:lnTo>
                    <a:pt x="9185" y="2396603"/>
                  </a:lnTo>
                  <a:cubicBezTo>
                    <a:pt x="6749" y="2396603"/>
                    <a:pt x="4413" y="2395635"/>
                    <a:pt x="2690" y="2393913"/>
                  </a:cubicBezTo>
                  <a:cubicBezTo>
                    <a:pt x="968" y="2392190"/>
                    <a:pt x="0" y="2389854"/>
                    <a:pt x="0" y="2387418"/>
                  </a:cubicBezTo>
                  <a:lnTo>
                    <a:pt x="0" y="9185"/>
                  </a:lnTo>
                  <a:cubicBezTo>
                    <a:pt x="0" y="6749"/>
                    <a:pt x="968" y="4413"/>
                    <a:pt x="2690" y="2690"/>
                  </a:cubicBezTo>
                  <a:cubicBezTo>
                    <a:pt x="4413" y="968"/>
                    <a:pt x="6749" y="0"/>
                    <a:pt x="91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txBox="1"/>
            <p:nvPr/>
          </p:nvSpPr>
          <p:spPr>
            <a:xfrm>
              <a:off x="0" y="-19050"/>
              <a:ext cx="4440038" cy="2415653"/>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5" name="Google Shape;425;p27"/>
          <p:cNvSpPr txBox="1"/>
          <p:nvPr/>
        </p:nvSpPr>
        <p:spPr>
          <a:xfrm>
            <a:off x="3377480" y="2482841"/>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426" name="Google Shape;426;p27"/>
          <p:cNvSpPr txBox="1"/>
          <p:nvPr/>
        </p:nvSpPr>
        <p:spPr>
          <a:xfrm>
            <a:off x="3377480" y="5260322"/>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for this presentation template</a:t>
            </a:r>
            <a:endParaRPr/>
          </a:p>
        </p:txBody>
      </p:sp>
      <p:sp>
        <p:nvSpPr>
          <p:cNvPr id="427" name="Google Shape;427;p27"/>
          <p:cNvSpPr txBox="1"/>
          <p:nvPr/>
        </p:nvSpPr>
        <p:spPr>
          <a:xfrm>
            <a:off x="3377480" y="7317689"/>
            <a:ext cx="11533039" cy="314292"/>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for the photos, graphics, and elements</a:t>
            </a:r>
            <a:endParaRPr/>
          </a:p>
        </p:txBody>
      </p:sp>
      <p:sp>
        <p:nvSpPr>
          <p:cNvPr id="428" name="Google Shape;428;p27"/>
          <p:cNvSpPr txBox="1"/>
          <p:nvPr/>
        </p:nvSpPr>
        <p:spPr>
          <a:xfrm>
            <a:off x="7108732" y="8479706"/>
            <a:ext cx="4070535" cy="496664"/>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3200" u="none" cap="none" strike="noStrike">
                <a:solidFill>
                  <a:srgbClr val="E584AD"/>
                </a:solidFill>
                <a:latin typeface="Arial"/>
                <a:ea typeface="Arial"/>
                <a:cs typeface="Arial"/>
                <a:sym typeface="Arial"/>
              </a:rPr>
              <a:t>Happy designing!</a:t>
            </a:r>
            <a:endParaRPr/>
          </a:p>
        </p:txBody>
      </p:sp>
      <p:sp>
        <p:nvSpPr>
          <p:cNvPr id="429" name="Google Shape;429;p27"/>
          <p:cNvSpPr txBox="1"/>
          <p:nvPr/>
        </p:nvSpPr>
        <p:spPr>
          <a:xfrm>
            <a:off x="5469973" y="1434455"/>
            <a:ext cx="7348055" cy="8483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399" u="none" cap="none" strike="noStrike">
                <a:solidFill>
                  <a:srgbClr val="E584AD"/>
                </a:solidFill>
                <a:latin typeface="Arial"/>
                <a:ea typeface="Arial"/>
                <a:cs typeface="Arial"/>
                <a:sym typeface="Arial"/>
              </a:rPr>
              <a:t>Credits</a:t>
            </a:r>
            <a:endParaRPr/>
          </a:p>
        </p:txBody>
      </p:sp>
      <p:sp>
        <p:nvSpPr>
          <p:cNvPr id="430" name="Google Shape;430;p27"/>
          <p:cNvSpPr txBox="1"/>
          <p:nvPr/>
        </p:nvSpPr>
        <p:spPr>
          <a:xfrm>
            <a:off x="5004582" y="6517589"/>
            <a:ext cx="8278835" cy="6000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500" u="none" cap="none" strike="noStrike">
                <a:solidFill>
                  <a:srgbClr val="000000"/>
                </a:solidFill>
                <a:latin typeface="Arial"/>
                <a:ea typeface="Arial"/>
                <a:cs typeface="Arial"/>
                <a:sym typeface="Arial"/>
              </a:rPr>
              <a:t>Pexels, Pixabay, Sketchify</a:t>
            </a:r>
            <a:endParaRPr/>
          </a:p>
        </p:txBody>
      </p:sp>
      <p:pic>
        <p:nvPicPr>
          <p:cNvPr id="431" name="Google Shape;431;p27"/>
          <p:cNvPicPr preferRelativeResize="0"/>
          <p:nvPr/>
        </p:nvPicPr>
        <p:blipFill>
          <a:blip r:embed="rId3">
            <a:alphaModFix/>
          </a:blip>
          <a:stretch>
            <a:fillRect/>
          </a:stretch>
        </p:blipFill>
        <p:spPr>
          <a:xfrm>
            <a:off x="6400800" y="3695363"/>
            <a:ext cx="5486400" cy="1409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FF8"/>
        </a:solidFill>
      </p:bgPr>
    </p:bg>
    <p:spTree>
      <p:nvGrpSpPr>
        <p:cNvPr id="106" name="Shape 106"/>
        <p:cNvGrpSpPr/>
        <p:nvPr/>
      </p:nvGrpSpPr>
      <p:grpSpPr>
        <a:xfrm>
          <a:off x="0" y="0"/>
          <a:ext cx="0" cy="0"/>
          <a:chOff x="0" y="0"/>
          <a:chExt cx="0" cy="0"/>
        </a:xfrm>
      </p:grpSpPr>
      <p:sp>
        <p:nvSpPr>
          <p:cNvPr id="107" name="Google Shape;107;p14"/>
          <p:cNvSpPr/>
          <p:nvPr/>
        </p:nvSpPr>
        <p:spPr>
          <a:xfrm>
            <a:off x="9391077" y="1028700"/>
            <a:ext cx="8561769" cy="9161426"/>
          </a:xfrm>
          <a:custGeom>
            <a:rect b="b" l="l" r="r" t="t"/>
            <a:pathLst>
              <a:path extrusionOk="0" h="9161426" w="8561769">
                <a:moveTo>
                  <a:pt x="0" y="0"/>
                </a:moveTo>
                <a:lnTo>
                  <a:pt x="8561768" y="0"/>
                </a:lnTo>
                <a:lnTo>
                  <a:pt x="8561768" y="9161426"/>
                </a:lnTo>
                <a:lnTo>
                  <a:pt x="0" y="9161426"/>
                </a:lnTo>
                <a:lnTo>
                  <a:pt x="0" y="0"/>
                </a:lnTo>
                <a:close/>
              </a:path>
            </a:pathLst>
          </a:custGeom>
          <a:blipFill rotWithShape="1">
            <a:blip r:embed="rId3">
              <a:alphaModFix/>
            </a:blip>
            <a:stretch>
              <a:fillRect b="0" l="0" r="0" t="0"/>
            </a:stretch>
          </a:blipFill>
          <a:ln>
            <a:noFill/>
          </a:ln>
        </p:spPr>
      </p:sp>
      <p:sp>
        <p:nvSpPr>
          <p:cNvPr id="108" name="Google Shape;108;p14"/>
          <p:cNvSpPr txBox="1"/>
          <p:nvPr/>
        </p:nvSpPr>
        <p:spPr>
          <a:xfrm>
            <a:off x="2100843" y="1109218"/>
            <a:ext cx="7485071" cy="13874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CONTENTS</a:t>
            </a:r>
            <a:endParaRPr/>
          </a:p>
        </p:txBody>
      </p:sp>
      <p:grpSp>
        <p:nvGrpSpPr>
          <p:cNvPr id="109" name="Google Shape;109;p14"/>
          <p:cNvGrpSpPr/>
          <p:nvPr/>
        </p:nvGrpSpPr>
        <p:grpSpPr>
          <a:xfrm>
            <a:off x="741237" y="2919523"/>
            <a:ext cx="4790347" cy="1197985"/>
            <a:chOff x="0" y="-38100"/>
            <a:chExt cx="1261655" cy="315519"/>
          </a:xfrm>
        </p:grpSpPr>
        <p:sp>
          <p:nvSpPr>
            <p:cNvPr id="110" name="Google Shape;110;p14"/>
            <p:cNvSpPr/>
            <p:nvPr/>
          </p:nvSpPr>
          <p:spPr>
            <a:xfrm>
              <a:off x="0" y="0"/>
              <a:ext cx="1261655" cy="277419"/>
            </a:xfrm>
            <a:custGeom>
              <a:rect b="b" l="l" r="r" t="t"/>
              <a:pathLst>
                <a:path extrusionOk="0" h="277419" w="1261655">
                  <a:moveTo>
                    <a:pt x="29091" y="0"/>
                  </a:moveTo>
                  <a:lnTo>
                    <a:pt x="1232564" y="0"/>
                  </a:lnTo>
                  <a:cubicBezTo>
                    <a:pt x="1240280" y="0"/>
                    <a:pt x="1247679" y="3065"/>
                    <a:pt x="1253135" y="8520"/>
                  </a:cubicBezTo>
                  <a:cubicBezTo>
                    <a:pt x="1258590" y="13976"/>
                    <a:pt x="1261655" y="21375"/>
                    <a:pt x="1261655" y="29091"/>
                  </a:cubicBezTo>
                  <a:lnTo>
                    <a:pt x="1261655" y="248328"/>
                  </a:lnTo>
                  <a:cubicBezTo>
                    <a:pt x="1261655" y="256043"/>
                    <a:pt x="1258590" y="263443"/>
                    <a:pt x="1253135" y="268898"/>
                  </a:cubicBezTo>
                  <a:cubicBezTo>
                    <a:pt x="1247679" y="274354"/>
                    <a:pt x="1240280" y="277419"/>
                    <a:pt x="1232564" y="277419"/>
                  </a:cubicBezTo>
                  <a:lnTo>
                    <a:pt x="29091" y="277419"/>
                  </a:lnTo>
                  <a:cubicBezTo>
                    <a:pt x="21375" y="277419"/>
                    <a:pt x="13976" y="274354"/>
                    <a:pt x="8520" y="268898"/>
                  </a:cubicBezTo>
                  <a:cubicBezTo>
                    <a:pt x="3065" y="263443"/>
                    <a:pt x="0" y="256043"/>
                    <a:pt x="0" y="248328"/>
                  </a:cubicBezTo>
                  <a:lnTo>
                    <a:pt x="0" y="29091"/>
                  </a:lnTo>
                  <a:cubicBezTo>
                    <a:pt x="0" y="21375"/>
                    <a:pt x="3065" y="13976"/>
                    <a:pt x="8520" y="8520"/>
                  </a:cubicBezTo>
                  <a:cubicBezTo>
                    <a:pt x="13976" y="3065"/>
                    <a:pt x="21375" y="0"/>
                    <a:pt x="29091"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txBox="1"/>
            <p:nvPr/>
          </p:nvSpPr>
          <p:spPr>
            <a:xfrm>
              <a:off x="0" y="-38100"/>
              <a:ext cx="1261655" cy="31551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4"/>
          <p:cNvSpPr txBox="1"/>
          <p:nvPr/>
        </p:nvSpPr>
        <p:spPr>
          <a:xfrm>
            <a:off x="1083564" y="3250820"/>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E584AD"/>
                </a:solidFill>
                <a:latin typeface="Barlow Black"/>
                <a:ea typeface="Barlow Black"/>
                <a:cs typeface="Barlow Black"/>
                <a:sym typeface="Barlow Black"/>
              </a:rPr>
              <a:t>01</a:t>
            </a:r>
            <a:endParaRPr/>
          </a:p>
        </p:txBody>
      </p:sp>
      <p:sp>
        <p:nvSpPr>
          <p:cNvPr id="113" name="Google Shape;113;p14"/>
          <p:cNvSpPr txBox="1"/>
          <p:nvPr/>
        </p:nvSpPr>
        <p:spPr>
          <a:xfrm>
            <a:off x="2223910" y="3354618"/>
            <a:ext cx="2965346" cy="41530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Barlow Black"/>
                <a:ea typeface="Barlow Black"/>
                <a:cs typeface="Barlow Black"/>
                <a:sym typeface="Barlow Black"/>
              </a:rPr>
              <a:t>ADD TITLE HERE</a:t>
            </a:r>
            <a:endParaRPr/>
          </a:p>
        </p:txBody>
      </p:sp>
      <p:grpSp>
        <p:nvGrpSpPr>
          <p:cNvPr id="114" name="Google Shape;114;p14"/>
          <p:cNvGrpSpPr/>
          <p:nvPr/>
        </p:nvGrpSpPr>
        <p:grpSpPr>
          <a:xfrm>
            <a:off x="5739447" y="2919523"/>
            <a:ext cx="4790347" cy="1197985"/>
            <a:chOff x="0" y="-38100"/>
            <a:chExt cx="1261655" cy="315519"/>
          </a:xfrm>
        </p:grpSpPr>
        <p:sp>
          <p:nvSpPr>
            <p:cNvPr id="115" name="Google Shape;115;p14"/>
            <p:cNvSpPr/>
            <p:nvPr/>
          </p:nvSpPr>
          <p:spPr>
            <a:xfrm>
              <a:off x="0" y="0"/>
              <a:ext cx="1261655" cy="277419"/>
            </a:xfrm>
            <a:custGeom>
              <a:rect b="b" l="l" r="r" t="t"/>
              <a:pathLst>
                <a:path extrusionOk="0" h="277419" w="1261655">
                  <a:moveTo>
                    <a:pt x="29091" y="0"/>
                  </a:moveTo>
                  <a:lnTo>
                    <a:pt x="1232564" y="0"/>
                  </a:lnTo>
                  <a:cubicBezTo>
                    <a:pt x="1240280" y="0"/>
                    <a:pt x="1247679" y="3065"/>
                    <a:pt x="1253135" y="8520"/>
                  </a:cubicBezTo>
                  <a:cubicBezTo>
                    <a:pt x="1258590" y="13976"/>
                    <a:pt x="1261655" y="21375"/>
                    <a:pt x="1261655" y="29091"/>
                  </a:cubicBezTo>
                  <a:lnTo>
                    <a:pt x="1261655" y="248328"/>
                  </a:lnTo>
                  <a:cubicBezTo>
                    <a:pt x="1261655" y="256043"/>
                    <a:pt x="1258590" y="263443"/>
                    <a:pt x="1253135" y="268898"/>
                  </a:cubicBezTo>
                  <a:cubicBezTo>
                    <a:pt x="1247679" y="274354"/>
                    <a:pt x="1240280" y="277419"/>
                    <a:pt x="1232564" y="277419"/>
                  </a:cubicBezTo>
                  <a:lnTo>
                    <a:pt x="29091" y="277419"/>
                  </a:lnTo>
                  <a:cubicBezTo>
                    <a:pt x="21375" y="277419"/>
                    <a:pt x="13976" y="274354"/>
                    <a:pt x="8520" y="268898"/>
                  </a:cubicBezTo>
                  <a:cubicBezTo>
                    <a:pt x="3065" y="263443"/>
                    <a:pt x="0" y="256043"/>
                    <a:pt x="0" y="248328"/>
                  </a:cubicBezTo>
                  <a:lnTo>
                    <a:pt x="0" y="29091"/>
                  </a:lnTo>
                  <a:cubicBezTo>
                    <a:pt x="0" y="21375"/>
                    <a:pt x="3065" y="13976"/>
                    <a:pt x="8520" y="8520"/>
                  </a:cubicBezTo>
                  <a:cubicBezTo>
                    <a:pt x="13976" y="3065"/>
                    <a:pt x="21375" y="0"/>
                    <a:pt x="29091"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txBox="1"/>
            <p:nvPr/>
          </p:nvSpPr>
          <p:spPr>
            <a:xfrm>
              <a:off x="0" y="-38100"/>
              <a:ext cx="1261655" cy="31551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7" name="Google Shape;117;p14"/>
          <p:cNvSpPr txBox="1"/>
          <p:nvPr/>
        </p:nvSpPr>
        <p:spPr>
          <a:xfrm>
            <a:off x="6081774" y="3250820"/>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E584AD"/>
                </a:solidFill>
                <a:latin typeface="Barlow Black"/>
                <a:ea typeface="Barlow Black"/>
                <a:cs typeface="Barlow Black"/>
                <a:sym typeface="Barlow Black"/>
              </a:rPr>
              <a:t>02</a:t>
            </a:r>
            <a:endParaRPr/>
          </a:p>
        </p:txBody>
      </p:sp>
      <p:sp>
        <p:nvSpPr>
          <p:cNvPr id="118" name="Google Shape;118;p14"/>
          <p:cNvSpPr txBox="1"/>
          <p:nvPr/>
        </p:nvSpPr>
        <p:spPr>
          <a:xfrm>
            <a:off x="7222120" y="3354618"/>
            <a:ext cx="2965346" cy="41530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Barlow Black"/>
                <a:ea typeface="Barlow Black"/>
                <a:cs typeface="Barlow Black"/>
                <a:sym typeface="Barlow Black"/>
              </a:rPr>
              <a:t>ADD TITLE HERE</a:t>
            </a:r>
            <a:endParaRPr/>
          </a:p>
        </p:txBody>
      </p:sp>
      <p:grpSp>
        <p:nvGrpSpPr>
          <p:cNvPr id="119" name="Google Shape;119;p14"/>
          <p:cNvGrpSpPr/>
          <p:nvPr/>
        </p:nvGrpSpPr>
        <p:grpSpPr>
          <a:xfrm>
            <a:off x="3344273" y="4356177"/>
            <a:ext cx="4790347" cy="1197985"/>
            <a:chOff x="0" y="-38100"/>
            <a:chExt cx="1261655" cy="315519"/>
          </a:xfrm>
        </p:grpSpPr>
        <p:sp>
          <p:nvSpPr>
            <p:cNvPr id="120" name="Google Shape;120;p14"/>
            <p:cNvSpPr/>
            <p:nvPr/>
          </p:nvSpPr>
          <p:spPr>
            <a:xfrm>
              <a:off x="0" y="0"/>
              <a:ext cx="1261655" cy="277419"/>
            </a:xfrm>
            <a:custGeom>
              <a:rect b="b" l="l" r="r" t="t"/>
              <a:pathLst>
                <a:path extrusionOk="0" h="277419" w="1261655">
                  <a:moveTo>
                    <a:pt x="29091" y="0"/>
                  </a:moveTo>
                  <a:lnTo>
                    <a:pt x="1232564" y="0"/>
                  </a:lnTo>
                  <a:cubicBezTo>
                    <a:pt x="1240280" y="0"/>
                    <a:pt x="1247679" y="3065"/>
                    <a:pt x="1253135" y="8520"/>
                  </a:cubicBezTo>
                  <a:cubicBezTo>
                    <a:pt x="1258590" y="13976"/>
                    <a:pt x="1261655" y="21375"/>
                    <a:pt x="1261655" y="29091"/>
                  </a:cubicBezTo>
                  <a:lnTo>
                    <a:pt x="1261655" y="248328"/>
                  </a:lnTo>
                  <a:cubicBezTo>
                    <a:pt x="1261655" y="256043"/>
                    <a:pt x="1258590" y="263443"/>
                    <a:pt x="1253135" y="268898"/>
                  </a:cubicBezTo>
                  <a:cubicBezTo>
                    <a:pt x="1247679" y="274354"/>
                    <a:pt x="1240280" y="277419"/>
                    <a:pt x="1232564" y="277419"/>
                  </a:cubicBezTo>
                  <a:lnTo>
                    <a:pt x="29091" y="277419"/>
                  </a:lnTo>
                  <a:cubicBezTo>
                    <a:pt x="21375" y="277419"/>
                    <a:pt x="13976" y="274354"/>
                    <a:pt x="8520" y="268898"/>
                  </a:cubicBezTo>
                  <a:cubicBezTo>
                    <a:pt x="3065" y="263443"/>
                    <a:pt x="0" y="256043"/>
                    <a:pt x="0" y="248328"/>
                  </a:cubicBezTo>
                  <a:lnTo>
                    <a:pt x="0" y="29091"/>
                  </a:lnTo>
                  <a:cubicBezTo>
                    <a:pt x="0" y="21375"/>
                    <a:pt x="3065" y="13976"/>
                    <a:pt x="8520" y="8520"/>
                  </a:cubicBezTo>
                  <a:cubicBezTo>
                    <a:pt x="13976" y="3065"/>
                    <a:pt x="21375" y="0"/>
                    <a:pt x="29091"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txBox="1"/>
            <p:nvPr/>
          </p:nvSpPr>
          <p:spPr>
            <a:xfrm>
              <a:off x="0" y="-38100"/>
              <a:ext cx="1261655" cy="31551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14"/>
          <p:cNvSpPr txBox="1"/>
          <p:nvPr/>
        </p:nvSpPr>
        <p:spPr>
          <a:xfrm>
            <a:off x="3686601" y="4687474"/>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E584AD"/>
                </a:solidFill>
                <a:latin typeface="Barlow Black"/>
                <a:ea typeface="Barlow Black"/>
                <a:cs typeface="Barlow Black"/>
                <a:sym typeface="Barlow Black"/>
              </a:rPr>
              <a:t>03</a:t>
            </a:r>
            <a:endParaRPr/>
          </a:p>
        </p:txBody>
      </p:sp>
      <p:sp>
        <p:nvSpPr>
          <p:cNvPr id="123" name="Google Shape;123;p14"/>
          <p:cNvSpPr txBox="1"/>
          <p:nvPr/>
        </p:nvSpPr>
        <p:spPr>
          <a:xfrm>
            <a:off x="4826946" y="4791272"/>
            <a:ext cx="2965346" cy="41530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Barlow Black"/>
                <a:ea typeface="Barlow Black"/>
                <a:cs typeface="Barlow Black"/>
                <a:sym typeface="Barlow Black"/>
              </a:rPr>
              <a:t>ADD TITLE HERE</a:t>
            </a:r>
            <a:endParaRPr/>
          </a:p>
        </p:txBody>
      </p:sp>
      <p:grpSp>
        <p:nvGrpSpPr>
          <p:cNvPr id="124" name="Google Shape;124;p14"/>
          <p:cNvGrpSpPr/>
          <p:nvPr/>
        </p:nvGrpSpPr>
        <p:grpSpPr>
          <a:xfrm>
            <a:off x="845168" y="5790501"/>
            <a:ext cx="4790347" cy="1197985"/>
            <a:chOff x="0" y="-38100"/>
            <a:chExt cx="1261655" cy="315519"/>
          </a:xfrm>
        </p:grpSpPr>
        <p:sp>
          <p:nvSpPr>
            <p:cNvPr id="125" name="Google Shape;125;p14"/>
            <p:cNvSpPr/>
            <p:nvPr/>
          </p:nvSpPr>
          <p:spPr>
            <a:xfrm>
              <a:off x="0" y="0"/>
              <a:ext cx="1261655" cy="277419"/>
            </a:xfrm>
            <a:custGeom>
              <a:rect b="b" l="l" r="r" t="t"/>
              <a:pathLst>
                <a:path extrusionOk="0" h="277419" w="1261655">
                  <a:moveTo>
                    <a:pt x="29091" y="0"/>
                  </a:moveTo>
                  <a:lnTo>
                    <a:pt x="1232564" y="0"/>
                  </a:lnTo>
                  <a:cubicBezTo>
                    <a:pt x="1240280" y="0"/>
                    <a:pt x="1247679" y="3065"/>
                    <a:pt x="1253135" y="8520"/>
                  </a:cubicBezTo>
                  <a:cubicBezTo>
                    <a:pt x="1258590" y="13976"/>
                    <a:pt x="1261655" y="21375"/>
                    <a:pt x="1261655" y="29091"/>
                  </a:cubicBezTo>
                  <a:lnTo>
                    <a:pt x="1261655" y="248328"/>
                  </a:lnTo>
                  <a:cubicBezTo>
                    <a:pt x="1261655" y="256043"/>
                    <a:pt x="1258590" y="263443"/>
                    <a:pt x="1253135" y="268898"/>
                  </a:cubicBezTo>
                  <a:cubicBezTo>
                    <a:pt x="1247679" y="274354"/>
                    <a:pt x="1240280" y="277419"/>
                    <a:pt x="1232564" y="277419"/>
                  </a:cubicBezTo>
                  <a:lnTo>
                    <a:pt x="29091" y="277419"/>
                  </a:lnTo>
                  <a:cubicBezTo>
                    <a:pt x="21375" y="277419"/>
                    <a:pt x="13976" y="274354"/>
                    <a:pt x="8520" y="268898"/>
                  </a:cubicBezTo>
                  <a:cubicBezTo>
                    <a:pt x="3065" y="263443"/>
                    <a:pt x="0" y="256043"/>
                    <a:pt x="0" y="248328"/>
                  </a:cubicBezTo>
                  <a:lnTo>
                    <a:pt x="0" y="29091"/>
                  </a:lnTo>
                  <a:cubicBezTo>
                    <a:pt x="0" y="21375"/>
                    <a:pt x="3065" y="13976"/>
                    <a:pt x="8520" y="8520"/>
                  </a:cubicBezTo>
                  <a:cubicBezTo>
                    <a:pt x="13976" y="3065"/>
                    <a:pt x="21375" y="0"/>
                    <a:pt x="29091"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txBox="1"/>
            <p:nvPr/>
          </p:nvSpPr>
          <p:spPr>
            <a:xfrm>
              <a:off x="0" y="-38100"/>
              <a:ext cx="1261655" cy="31551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14"/>
          <p:cNvSpPr txBox="1"/>
          <p:nvPr/>
        </p:nvSpPr>
        <p:spPr>
          <a:xfrm>
            <a:off x="1187496" y="6121798"/>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E584AD"/>
                </a:solidFill>
                <a:latin typeface="Barlow Black"/>
                <a:ea typeface="Barlow Black"/>
                <a:cs typeface="Barlow Black"/>
                <a:sym typeface="Barlow Black"/>
              </a:rPr>
              <a:t>04</a:t>
            </a:r>
            <a:endParaRPr/>
          </a:p>
        </p:txBody>
      </p:sp>
      <p:sp>
        <p:nvSpPr>
          <p:cNvPr id="128" name="Google Shape;128;p14"/>
          <p:cNvSpPr txBox="1"/>
          <p:nvPr/>
        </p:nvSpPr>
        <p:spPr>
          <a:xfrm>
            <a:off x="2327841" y="6225595"/>
            <a:ext cx="2965346" cy="41530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Barlow Black"/>
                <a:ea typeface="Barlow Black"/>
                <a:cs typeface="Barlow Black"/>
                <a:sym typeface="Barlow Black"/>
              </a:rPr>
              <a:t>ADD TITLE HERE</a:t>
            </a:r>
            <a:endParaRPr/>
          </a:p>
        </p:txBody>
      </p:sp>
      <p:grpSp>
        <p:nvGrpSpPr>
          <p:cNvPr id="129" name="Google Shape;129;p14"/>
          <p:cNvGrpSpPr/>
          <p:nvPr/>
        </p:nvGrpSpPr>
        <p:grpSpPr>
          <a:xfrm>
            <a:off x="5843378" y="5790501"/>
            <a:ext cx="4790347" cy="1197985"/>
            <a:chOff x="0" y="-38100"/>
            <a:chExt cx="1261655" cy="315519"/>
          </a:xfrm>
        </p:grpSpPr>
        <p:sp>
          <p:nvSpPr>
            <p:cNvPr id="130" name="Google Shape;130;p14"/>
            <p:cNvSpPr/>
            <p:nvPr/>
          </p:nvSpPr>
          <p:spPr>
            <a:xfrm>
              <a:off x="0" y="0"/>
              <a:ext cx="1261655" cy="277419"/>
            </a:xfrm>
            <a:custGeom>
              <a:rect b="b" l="l" r="r" t="t"/>
              <a:pathLst>
                <a:path extrusionOk="0" h="277419" w="1261655">
                  <a:moveTo>
                    <a:pt x="29091" y="0"/>
                  </a:moveTo>
                  <a:lnTo>
                    <a:pt x="1232564" y="0"/>
                  </a:lnTo>
                  <a:cubicBezTo>
                    <a:pt x="1240280" y="0"/>
                    <a:pt x="1247679" y="3065"/>
                    <a:pt x="1253135" y="8520"/>
                  </a:cubicBezTo>
                  <a:cubicBezTo>
                    <a:pt x="1258590" y="13976"/>
                    <a:pt x="1261655" y="21375"/>
                    <a:pt x="1261655" y="29091"/>
                  </a:cubicBezTo>
                  <a:lnTo>
                    <a:pt x="1261655" y="248328"/>
                  </a:lnTo>
                  <a:cubicBezTo>
                    <a:pt x="1261655" y="256043"/>
                    <a:pt x="1258590" y="263443"/>
                    <a:pt x="1253135" y="268898"/>
                  </a:cubicBezTo>
                  <a:cubicBezTo>
                    <a:pt x="1247679" y="274354"/>
                    <a:pt x="1240280" y="277419"/>
                    <a:pt x="1232564" y="277419"/>
                  </a:cubicBezTo>
                  <a:lnTo>
                    <a:pt x="29091" y="277419"/>
                  </a:lnTo>
                  <a:cubicBezTo>
                    <a:pt x="21375" y="277419"/>
                    <a:pt x="13976" y="274354"/>
                    <a:pt x="8520" y="268898"/>
                  </a:cubicBezTo>
                  <a:cubicBezTo>
                    <a:pt x="3065" y="263443"/>
                    <a:pt x="0" y="256043"/>
                    <a:pt x="0" y="248328"/>
                  </a:cubicBezTo>
                  <a:lnTo>
                    <a:pt x="0" y="29091"/>
                  </a:lnTo>
                  <a:cubicBezTo>
                    <a:pt x="0" y="21375"/>
                    <a:pt x="3065" y="13976"/>
                    <a:pt x="8520" y="8520"/>
                  </a:cubicBezTo>
                  <a:cubicBezTo>
                    <a:pt x="13976" y="3065"/>
                    <a:pt x="21375" y="0"/>
                    <a:pt x="29091"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txBox="1"/>
            <p:nvPr/>
          </p:nvSpPr>
          <p:spPr>
            <a:xfrm>
              <a:off x="0" y="-38100"/>
              <a:ext cx="1261655" cy="31551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14"/>
          <p:cNvSpPr txBox="1"/>
          <p:nvPr/>
        </p:nvSpPr>
        <p:spPr>
          <a:xfrm>
            <a:off x="6185706" y="6121798"/>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E584AD"/>
                </a:solidFill>
                <a:latin typeface="Barlow Black"/>
                <a:ea typeface="Barlow Black"/>
                <a:cs typeface="Barlow Black"/>
                <a:sym typeface="Barlow Black"/>
              </a:rPr>
              <a:t>05</a:t>
            </a:r>
            <a:endParaRPr/>
          </a:p>
        </p:txBody>
      </p:sp>
      <p:sp>
        <p:nvSpPr>
          <p:cNvPr id="133" name="Google Shape;133;p14"/>
          <p:cNvSpPr txBox="1"/>
          <p:nvPr/>
        </p:nvSpPr>
        <p:spPr>
          <a:xfrm>
            <a:off x="7326051" y="6225595"/>
            <a:ext cx="2965346" cy="41530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Barlow Black"/>
                <a:ea typeface="Barlow Black"/>
                <a:cs typeface="Barlow Black"/>
                <a:sym typeface="Barlow Black"/>
              </a:rPr>
              <a:t>ADD TITLE HERE</a:t>
            </a:r>
            <a:endParaRPr/>
          </a:p>
        </p:txBody>
      </p:sp>
      <p:grpSp>
        <p:nvGrpSpPr>
          <p:cNvPr id="134" name="Google Shape;134;p14"/>
          <p:cNvGrpSpPr/>
          <p:nvPr/>
        </p:nvGrpSpPr>
        <p:grpSpPr>
          <a:xfrm>
            <a:off x="3448205" y="7227155"/>
            <a:ext cx="4790347" cy="1197985"/>
            <a:chOff x="0" y="-38100"/>
            <a:chExt cx="1261655" cy="315519"/>
          </a:xfrm>
        </p:grpSpPr>
        <p:sp>
          <p:nvSpPr>
            <p:cNvPr id="135" name="Google Shape;135;p14"/>
            <p:cNvSpPr/>
            <p:nvPr/>
          </p:nvSpPr>
          <p:spPr>
            <a:xfrm>
              <a:off x="0" y="0"/>
              <a:ext cx="1261655" cy="277419"/>
            </a:xfrm>
            <a:custGeom>
              <a:rect b="b" l="l" r="r" t="t"/>
              <a:pathLst>
                <a:path extrusionOk="0" h="277419" w="1261655">
                  <a:moveTo>
                    <a:pt x="29091" y="0"/>
                  </a:moveTo>
                  <a:lnTo>
                    <a:pt x="1232564" y="0"/>
                  </a:lnTo>
                  <a:cubicBezTo>
                    <a:pt x="1240280" y="0"/>
                    <a:pt x="1247679" y="3065"/>
                    <a:pt x="1253135" y="8520"/>
                  </a:cubicBezTo>
                  <a:cubicBezTo>
                    <a:pt x="1258590" y="13976"/>
                    <a:pt x="1261655" y="21375"/>
                    <a:pt x="1261655" y="29091"/>
                  </a:cubicBezTo>
                  <a:lnTo>
                    <a:pt x="1261655" y="248328"/>
                  </a:lnTo>
                  <a:cubicBezTo>
                    <a:pt x="1261655" y="256043"/>
                    <a:pt x="1258590" y="263443"/>
                    <a:pt x="1253135" y="268898"/>
                  </a:cubicBezTo>
                  <a:cubicBezTo>
                    <a:pt x="1247679" y="274354"/>
                    <a:pt x="1240280" y="277419"/>
                    <a:pt x="1232564" y="277419"/>
                  </a:cubicBezTo>
                  <a:lnTo>
                    <a:pt x="29091" y="277419"/>
                  </a:lnTo>
                  <a:cubicBezTo>
                    <a:pt x="21375" y="277419"/>
                    <a:pt x="13976" y="274354"/>
                    <a:pt x="8520" y="268898"/>
                  </a:cubicBezTo>
                  <a:cubicBezTo>
                    <a:pt x="3065" y="263443"/>
                    <a:pt x="0" y="256043"/>
                    <a:pt x="0" y="248328"/>
                  </a:cubicBezTo>
                  <a:lnTo>
                    <a:pt x="0" y="29091"/>
                  </a:lnTo>
                  <a:cubicBezTo>
                    <a:pt x="0" y="21375"/>
                    <a:pt x="3065" y="13976"/>
                    <a:pt x="8520" y="8520"/>
                  </a:cubicBezTo>
                  <a:cubicBezTo>
                    <a:pt x="13976" y="3065"/>
                    <a:pt x="21375" y="0"/>
                    <a:pt x="29091"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txBox="1"/>
            <p:nvPr/>
          </p:nvSpPr>
          <p:spPr>
            <a:xfrm>
              <a:off x="0" y="-38100"/>
              <a:ext cx="1261655" cy="31551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14"/>
          <p:cNvSpPr txBox="1"/>
          <p:nvPr/>
        </p:nvSpPr>
        <p:spPr>
          <a:xfrm>
            <a:off x="3790533" y="7558452"/>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E584AD"/>
                </a:solidFill>
                <a:latin typeface="Barlow Black"/>
                <a:ea typeface="Barlow Black"/>
                <a:cs typeface="Barlow Black"/>
                <a:sym typeface="Barlow Black"/>
              </a:rPr>
              <a:t>06</a:t>
            </a:r>
            <a:endParaRPr/>
          </a:p>
        </p:txBody>
      </p:sp>
      <p:sp>
        <p:nvSpPr>
          <p:cNvPr id="138" name="Google Shape;138;p14"/>
          <p:cNvSpPr txBox="1"/>
          <p:nvPr/>
        </p:nvSpPr>
        <p:spPr>
          <a:xfrm>
            <a:off x="4930878" y="7662250"/>
            <a:ext cx="2965346" cy="415307"/>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0000"/>
                </a:solidFill>
                <a:latin typeface="Barlow Black"/>
                <a:ea typeface="Barlow Black"/>
                <a:cs typeface="Barlow Black"/>
                <a:sym typeface="Barlow Black"/>
              </a:rPr>
              <a:t>ADD TITLE HERE</a:t>
            </a:r>
            <a:endParaRPr/>
          </a:p>
        </p:txBody>
      </p:sp>
      <p:sp>
        <p:nvSpPr>
          <p:cNvPr id="139" name="Google Shape;139;p14"/>
          <p:cNvSpPr/>
          <p:nvPr/>
        </p:nvSpPr>
        <p:spPr>
          <a:xfrm>
            <a:off x="-483338" y="7875112"/>
            <a:ext cx="3931543" cy="2766377"/>
          </a:xfrm>
          <a:custGeom>
            <a:rect b="b" l="l" r="r" t="t"/>
            <a:pathLst>
              <a:path extrusionOk="0" h="2766377" w="3931543">
                <a:moveTo>
                  <a:pt x="0" y="0"/>
                </a:moveTo>
                <a:lnTo>
                  <a:pt x="3931543" y="0"/>
                </a:lnTo>
                <a:lnTo>
                  <a:pt x="3931543" y="2766376"/>
                </a:lnTo>
                <a:lnTo>
                  <a:pt x="0" y="2766376"/>
                </a:lnTo>
                <a:lnTo>
                  <a:pt x="0" y="0"/>
                </a:lnTo>
                <a:close/>
              </a:path>
            </a:pathLst>
          </a:custGeom>
          <a:blipFill rotWithShape="1">
            <a:blip r:embed="rId4">
              <a:alphaModFix/>
            </a:blip>
            <a:stretch>
              <a:fillRect b="0" l="0" r="0" t="0"/>
            </a:stretch>
          </a:blipFill>
          <a:ln>
            <a:noFill/>
          </a:ln>
        </p:spPr>
      </p:sp>
      <p:sp>
        <p:nvSpPr>
          <p:cNvPr id="140" name="Google Shape;140;p14"/>
          <p:cNvSpPr/>
          <p:nvPr/>
        </p:nvSpPr>
        <p:spPr>
          <a:xfrm>
            <a:off x="15461880" y="743976"/>
            <a:ext cx="2490965" cy="1752733"/>
          </a:xfrm>
          <a:custGeom>
            <a:rect b="b" l="l" r="r" t="t"/>
            <a:pathLst>
              <a:path extrusionOk="0" h="1752733" w="2490965">
                <a:moveTo>
                  <a:pt x="0" y="0"/>
                </a:moveTo>
                <a:lnTo>
                  <a:pt x="2490965" y="0"/>
                </a:lnTo>
                <a:lnTo>
                  <a:pt x="2490965" y="1752733"/>
                </a:lnTo>
                <a:lnTo>
                  <a:pt x="0" y="175273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F1"/>
        </a:solidFill>
      </p:bgPr>
    </p:bg>
    <p:spTree>
      <p:nvGrpSpPr>
        <p:cNvPr id="144" name="Shape 144"/>
        <p:cNvGrpSpPr/>
        <p:nvPr/>
      </p:nvGrpSpPr>
      <p:grpSpPr>
        <a:xfrm>
          <a:off x="0" y="0"/>
          <a:ext cx="0" cy="0"/>
          <a:chOff x="0" y="0"/>
          <a:chExt cx="0" cy="0"/>
        </a:xfrm>
      </p:grpSpPr>
      <p:sp>
        <p:nvSpPr>
          <p:cNvPr id="145" name="Google Shape;145;p15"/>
          <p:cNvSpPr/>
          <p:nvPr/>
        </p:nvSpPr>
        <p:spPr>
          <a:xfrm>
            <a:off x="1028700" y="1028700"/>
            <a:ext cx="7899976" cy="8404230"/>
          </a:xfrm>
          <a:custGeom>
            <a:rect b="b" l="l" r="r" t="t"/>
            <a:pathLst>
              <a:path extrusionOk="0" h="8404230" w="7899976">
                <a:moveTo>
                  <a:pt x="0" y="0"/>
                </a:moveTo>
                <a:lnTo>
                  <a:pt x="7899976" y="0"/>
                </a:lnTo>
                <a:lnTo>
                  <a:pt x="7899976" y="8404230"/>
                </a:lnTo>
                <a:lnTo>
                  <a:pt x="0" y="8404230"/>
                </a:lnTo>
                <a:lnTo>
                  <a:pt x="0" y="0"/>
                </a:lnTo>
                <a:close/>
              </a:path>
            </a:pathLst>
          </a:custGeom>
          <a:blipFill rotWithShape="1">
            <a:blip r:embed="rId3">
              <a:alphaModFix/>
            </a:blip>
            <a:stretch>
              <a:fillRect b="0" l="0" r="0" t="0"/>
            </a:stretch>
          </a:blipFill>
          <a:ln>
            <a:noFill/>
          </a:ln>
        </p:spPr>
      </p:sp>
      <p:sp>
        <p:nvSpPr>
          <p:cNvPr id="146" name="Google Shape;146;p15"/>
          <p:cNvSpPr txBox="1"/>
          <p:nvPr/>
        </p:nvSpPr>
        <p:spPr>
          <a:xfrm>
            <a:off x="10002971" y="2883795"/>
            <a:ext cx="7485071" cy="138749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INTRODUCTION</a:t>
            </a:r>
            <a:endParaRPr/>
          </a:p>
        </p:txBody>
      </p:sp>
      <p:sp>
        <p:nvSpPr>
          <p:cNvPr id="147" name="Google Shape;147;p15"/>
          <p:cNvSpPr txBox="1"/>
          <p:nvPr/>
        </p:nvSpPr>
        <p:spPr>
          <a:xfrm>
            <a:off x="10002971" y="4637029"/>
            <a:ext cx="6834238" cy="2594726"/>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Vivamus luctus cubilia mauris himenaeos iaculis elit donec id. Erat ipsum enim velit sagittis est malesuada malesuada ultricies integer. Eros porttitor sed phasellus, mus a massa varius volutpat. Porttitor molestie auctor; pellentesque pulvinar fringilla per amet facilisis. Curae congue habitant hac egestas libero in quam molestie.</a:t>
            </a:r>
            <a:endParaRPr/>
          </a:p>
        </p:txBody>
      </p:sp>
      <p:sp>
        <p:nvSpPr>
          <p:cNvPr id="148" name="Google Shape;148;p15"/>
          <p:cNvSpPr/>
          <p:nvPr/>
        </p:nvSpPr>
        <p:spPr>
          <a:xfrm flipH="1">
            <a:off x="6755451" y="7743500"/>
            <a:ext cx="2705130" cy="1903428"/>
          </a:xfrm>
          <a:custGeom>
            <a:rect b="b" l="l" r="r" t="t"/>
            <a:pathLst>
              <a:path extrusionOk="0" h="1903428" w="2705130">
                <a:moveTo>
                  <a:pt x="2705130" y="0"/>
                </a:moveTo>
                <a:lnTo>
                  <a:pt x="0" y="0"/>
                </a:lnTo>
                <a:lnTo>
                  <a:pt x="0" y="1903428"/>
                </a:lnTo>
                <a:lnTo>
                  <a:pt x="2705130" y="1903428"/>
                </a:lnTo>
                <a:lnTo>
                  <a:pt x="270513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FF8"/>
        </a:solidFill>
      </p:bgPr>
    </p:bg>
    <p:spTree>
      <p:nvGrpSpPr>
        <p:cNvPr id="152" name="Shape 152"/>
        <p:cNvGrpSpPr/>
        <p:nvPr/>
      </p:nvGrpSpPr>
      <p:grpSpPr>
        <a:xfrm>
          <a:off x="0" y="0"/>
          <a:ext cx="0" cy="0"/>
          <a:chOff x="0" y="0"/>
          <a:chExt cx="0" cy="0"/>
        </a:xfrm>
      </p:grpSpPr>
      <p:sp>
        <p:nvSpPr>
          <p:cNvPr id="153" name="Google Shape;153;p16"/>
          <p:cNvSpPr/>
          <p:nvPr/>
        </p:nvSpPr>
        <p:spPr>
          <a:xfrm rot="-817226">
            <a:off x="-655443" y="1123358"/>
            <a:ext cx="8080462" cy="6890430"/>
          </a:xfrm>
          <a:custGeom>
            <a:rect b="b" l="l" r="r" t="t"/>
            <a:pathLst>
              <a:path extrusionOk="0" h="6890430" w="8080462">
                <a:moveTo>
                  <a:pt x="0" y="0"/>
                </a:moveTo>
                <a:lnTo>
                  <a:pt x="8080461" y="0"/>
                </a:lnTo>
                <a:lnTo>
                  <a:pt x="8080461" y="6890431"/>
                </a:lnTo>
                <a:lnTo>
                  <a:pt x="0" y="6890431"/>
                </a:lnTo>
                <a:lnTo>
                  <a:pt x="0" y="0"/>
                </a:lnTo>
                <a:close/>
              </a:path>
            </a:pathLst>
          </a:custGeom>
          <a:blipFill rotWithShape="1">
            <a:blip r:embed="rId3">
              <a:alphaModFix/>
            </a:blip>
            <a:stretch>
              <a:fillRect b="0" l="0" r="0" t="0"/>
            </a:stretch>
          </a:blipFill>
          <a:ln>
            <a:noFill/>
          </a:ln>
        </p:spPr>
      </p:sp>
      <p:sp>
        <p:nvSpPr>
          <p:cNvPr id="154" name="Google Shape;154;p16"/>
          <p:cNvSpPr txBox="1"/>
          <p:nvPr/>
        </p:nvSpPr>
        <p:spPr>
          <a:xfrm>
            <a:off x="7550925" y="2121775"/>
            <a:ext cx="97551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IMPORTANT POINTS</a:t>
            </a:r>
            <a:endParaRPr/>
          </a:p>
        </p:txBody>
      </p:sp>
      <p:sp>
        <p:nvSpPr>
          <p:cNvPr id="155" name="Google Shape;155;p16"/>
          <p:cNvSpPr txBox="1"/>
          <p:nvPr/>
        </p:nvSpPr>
        <p:spPr>
          <a:xfrm>
            <a:off x="8395399" y="3624079"/>
            <a:ext cx="8066223" cy="1108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Curae inceptos aptent semper leo dis primis dictumst adipiscing ante. </a:t>
            </a:r>
            <a:endParaRPr/>
          </a:p>
        </p:txBody>
      </p:sp>
      <p:grpSp>
        <p:nvGrpSpPr>
          <p:cNvPr id="156" name="Google Shape;156;p16"/>
          <p:cNvGrpSpPr/>
          <p:nvPr/>
        </p:nvGrpSpPr>
        <p:grpSpPr>
          <a:xfrm>
            <a:off x="7363588" y="5954981"/>
            <a:ext cx="3097215" cy="2566709"/>
            <a:chOff x="0" y="-57150"/>
            <a:chExt cx="4129620" cy="3422279"/>
          </a:xfrm>
        </p:grpSpPr>
        <p:sp>
          <p:nvSpPr>
            <p:cNvPr id="157" name="Google Shape;157;p16"/>
            <p:cNvSpPr txBox="1"/>
            <p:nvPr/>
          </p:nvSpPr>
          <p:spPr>
            <a:xfrm>
              <a:off x="191035" y="-57150"/>
              <a:ext cx="3747550" cy="6958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01</a:t>
              </a:r>
              <a:endParaRPr/>
            </a:p>
          </p:txBody>
        </p:sp>
        <p:sp>
          <p:nvSpPr>
            <p:cNvPr id="158" name="Google Shape;158;p16"/>
            <p:cNvSpPr txBox="1"/>
            <p:nvPr/>
          </p:nvSpPr>
          <p:spPr>
            <a:xfrm>
              <a:off x="0" y="912014"/>
              <a:ext cx="4129620" cy="2453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grpSp>
      <p:grpSp>
        <p:nvGrpSpPr>
          <p:cNvPr id="159" name="Google Shape;159;p16"/>
          <p:cNvGrpSpPr/>
          <p:nvPr/>
        </p:nvGrpSpPr>
        <p:grpSpPr>
          <a:xfrm>
            <a:off x="10879903" y="5954981"/>
            <a:ext cx="3097215" cy="2566709"/>
            <a:chOff x="0" y="-57150"/>
            <a:chExt cx="4129620" cy="3422279"/>
          </a:xfrm>
        </p:grpSpPr>
        <p:sp>
          <p:nvSpPr>
            <p:cNvPr id="160" name="Google Shape;160;p16"/>
            <p:cNvSpPr txBox="1"/>
            <p:nvPr/>
          </p:nvSpPr>
          <p:spPr>
            <a:xfrm>
              <a:off x="191035" y="-57150"/>
              <a:ext cx="3747550" cy="6958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02</a:t>
              </a:r>
              <a:endParaRPr/>
            </a:p>
          </p:txBody>
        </p:sp>
        <p:sp>
          <p:nvSpPr>
            <p:cNvPr id="161" name="Google Shape;161;p16"/>
            <p:cNvSpPr txBox="1"/>
            <p:nvPr/>
          </p:nvSpPr>
          <p:spPr>
            <a:xfrm>
              <a:off x="0" y="912014"/>
              <a:ext cx="4129620" cy="2453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grpSp>
      <p:grpSp>
        <p:nvGrpSpPr>
          <p:cNvPr id="162" name="Google Shape;162;p16"/>
          <p:cNvGrpSpPr/>
          <p:nvPr/>
        </p:nvGrpSpPr>
        <p:grpSpPr>
          <a:xfrm>
            <a:off x="14396218" y="5954981"/>
            <a:ext cx="3097215" cy="2566709"/>
            <a:chOff x="0" y="-57150"/>
            <a:chExt cx="4129620" cy="3422279"/>
          </a:xfrm>
        </p:grpSpPr>
        <p:sp>
          <p:nvSpPr>
            <p:cNvPr id="163" name="Google Shape;163;p16"/>
            <p:cNvSpPr txBox="1"/>
            <p:nvPr/>
          </p:nvSpPr>
          <p:spPr>
            <a:xfrm>
              <a:off x="191035" y="-57150"/>
              <a:ext cx="3747550" cy="6958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03</a:t>
              </a:r>
              <a:endParaRPr/>
            </a:p>
          </p:txBody>
        </p:sp>
        <p:sp>
          <p:nvSpPr>
            <p:cNvPr id="164" name="Google Shape;164;p16"/>
            <p:cNvSpPr txBox="1"/>
            <p:nvPr/>
          </p:nvSpPr>
          <p:spPr>
            <a:xfrm>
              <a:off x="0" y="912014"/>
              <a:ext cx="4129620" cy="2453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grpSp>
      <p:sp>
        <p:nvSpPr>
          <p:cNvPr id="165" name="Google Shape;165;p16"/>
          <p:cNvSpPr/>
          <p:nvPr/>
        </p:nvSpPr>
        <p:spPr>
          <a:xfrm flipH="1">
            <a:off x="0" y="8163568"/>
            <a:ext cx="3429763" cy="2413306"/>
          </a:xfrm>
          <a:custGeom>
            <a:rect b="b" l="l" r="r" t="t"/>
            <a:pathLst>
              <a:path extrusionOk="0" h="2413306" w="3429763">
                <a:moveTo>
                  <a:pt x="3429763" y="0"/>
                </a:moveTo>
                <a:lnTo>
                  <a:pt x="0" y="0"/>
                </a:lnTo>
                <a:lnTo>
                  <a:pt x="0" y="2413306"/>
                </a:lnTo>
                <a:lnTo>
                  <a:pt x="3429763" y="2413306"/>
                </a:lnTo>
                <a:lnTo>
                  <a:pt x="3429763" y="0"/>
                </a:lnTo>
                <a:close/>
              </a:path>
            </a:pathLst>
          </a:custGeom>
          <a:blipFill rotWithShape="1">
            <a:blip r:embed="rId4">
              <a:alphaModFix/>
            </a:blip>
            <a:stretch>
              <a:fillRect b="0" l="0" r="0" t="0"/>
            </a:stretch>
          </a:blipFill>
          <a:ln>
            <a:noFill/>
          </a:ln>
        </p:spPr>
      </p:sp>
      <p:sp>
        <p:nvSpPr>
          <p:cNvPr id="166" name="Google Shape;166;p16"/>
          <p:cNvSpPr/>
          <p:nvPr/>
        </p:nvSpPr>
        <p:spPr>
          <a:xfrm flipH="1">
            <a:off x="15346070" y="-214396"/>
            <a:ext cx="3563791" cy="2507613"/>
          </a:xfrm>
          <a:custGeom>
            <a:rect b="b" l="l" r="r" t="t"/>
            <a:pathLst>
              <a:path extrusionOk="0" h="2507613" w="3563791">
                <a:moveTo>
                  <a:pt x="3563792" y="0"/>
                </a:moveTo>
                <a:lnTo>
                  <a:pt x="0" y="0"/>
                </a:lnTo>
                <a:lnTo>
                  <a:pt x="0" y="2507614"/>
                </a:lnTo>
                <a:lnTo>
                  <a:pt x="3563792" y="2507614"/>
                </a:lnTo>
                <a:lnTo>
                  <a:pt x="3563792" y="0"/>
                </a:lnTo>
                <a:close/>
              </a:path>
            </a:pathLst>
          </a:custGeom>
          <a:blipFill rotWithShape="1">
            <a:blip r:embed="rId4">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F1"/>
        </a:solidFill>
      </p:bgPr>
    </p:bg>
    <p:spTree>
      <p:nvGrpSpPr>
        <p:cNvPr id="170" name="Shape 170"/>
        <p:cNvGrpSpPr/>
        <p:nvPr/>
      </p:nvGrpSpPr>
      <p:grpSpPr>
        <a:xfrm>
          <a:off x="0" y="0"/>
          <a:ext cx="0" cy="0"/>
          <a:chOff x="0" y="0"/>
          <a:chExt cx="0" cy="0"/>
        </a:xfrm>
      </p:grpSpPr>
      <p:sp>
        <p:nvSpPr>
          <p:cNvPr id="171" name="Google Shape;171;p17"/>
          <p:cNvSpPr/>
          <p:nvPr/>
        </p:nvSpPr>
        <p:spPr>
          <a:xfrm flipH="1">
            <a:off x="9724889" y="2660483"/>
            <a:ext cx="9363758" cy="7797457"/>
          </a:xfrm>
          <a:custGeom>
            <a:rect b="b" l="l" r="r" t="t"/>
            <a:pathLst>
              <a:path extrusionOk="0" h="7797457" w="9363758">
                <a:moveTo>
                  <a:pt x="9363759" y="0"/>
                </a:moveTo>
                <a:lnTo>
                  <a:pt x="0" y="0"/>
                </a:lnTo>
                <a:lnTo>
                  <a:pt x="0" y="7797457"/>
                </a:lnTo>
                <a:lnTo>
                  <a:pt x="9363759" y="7797457"/>
                </a:lnTo>
                <a:lnTo>
                  <a:pt x="9363759" y="0"/>
                </a:lnTo>
                <a:close/>
              </a:path>
            </a:pathLst>
          </a:custGeom>
          <a:blipFill rotWithShape="1">
            <a:blip r:embed="rId3">
              <a:alphaModFix/>
            </a:blip>
            <a:stretch>
              <a:fillRect b="0" l="0" r="0" t="0"/>
            </a:stretch>
          </a:blipFill>
          <a:ln>
            <a:noFill/>
          </a:ln>
        </p:spPr>
      </p:sp>
      <p:sp>
        <p:nvSpPr>
          <p:cNvPr id="172" name="Google Shape;172;p17"/>
          <p:cNvSpPr txBox="1"/>
          <p:nvPr/>
        </p:nvSpPr>
        <p:spPr>
          <a:xfrm>
            <a:off x="1028700" y="1115646"/>
            <a:ext cx="13378069" cy="138749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WOMEN’S HEALTH SERVICES</a:t>
            </a:r>
            <a:endParaRPr/>
          </a:p>
        </p:txBody>
      </p:sp>
      <p:grpSp>
        <p:nvGrpSpPr>
          <p:cNvPr id="173" name="Google Shape;173;p17"/>
          <p:cNvGrpSpPr/>
          <p:nvPr/>
        </p:nvGrpSpPr>
        <p:grpSpPr>
          <a:xfrm>
            <a:off x="1028700" y="3043745"/>
            <a:ext cx="3702093" cy="2655834"/>
            <a:chOff x="0" y="-38100"/>
            <a:chExt cx="975037" cy="699479"/>
          </a:xfrm>
        </p:grpSpPr>
        <p:sp>
          <p:nvSpPr>
            <p:cNvPr id="174" name="Google Shape;174;p17"/>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6" name="Google Shape;176;p17"/>
          <p:cNvGrpSpPr/>
          <p:nvPr/>
        </p:nvGrpSpPr>
        <p:grpSpPr>
          <a:xfrm>
            <a:off x="1587803" y="3509850"/>
            <a:ext cx="2583900" cy="1696623"/>
            <a:chOff x="0" y="-57150"/>
            <a:chExt cx="3445200" cy="2262164"/>
          </a:xfrm>
        </p:grpSpPr>
        <p:sp>
          <p:nvSpPr>
            <p:cNvPr id="177" name="Google Shape;177;p17"/>
            <p:cNvSpPr txBox="1"/>
            <p:nvPr/>
          </p:nvSpPr>
          <p:spPr>
            <a:xfrm>
              <a:off x="159373" y="-57150"/>
              <a:ext cx="3126300" cy="65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01</a:t>
              </a:r>
              <a:endParaRPr/>
            </a:p>
          </p:txBody>
        </p:sp>
        <p:sp>
          <p:nvSpPr>
            <p:cNvPr id="178" name="Google Shape;178;p17"/>
            <p:cNvSpPr txBox="1"/>
            <p:nvPr/>
          </p:nvSpPr>
          <p:spPr>
            <a:xfrm>
              <a:off x="0" y="912014"/>
              <a:ext cx="34452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grpSp>
        <p:nvGrpSpPr>
          <p:cNvPr id="179" name="Google Shape;179;p17"/>
          <p:cNvGrpSpPr/>
          <p:nvPr/>
        </p:nvGrpSpPr>
        <p:grpSpPr>
          <a:xfrm>
            <a:off x="5246652" y="3043745"/>
            <a:ext cx="3702093" cy="2655834"/>
            <a:chOff x="0" y="-38100"/>
            <a:chExt cx="975037" cy="699479"/>
          </a:xfrm>
        </p:grpSpPr>
        <p:sp>
          <p:nvSpPr>
            <p:cNvPr id="180" name="Google Shape;180;p17"/>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p17"/>
          <p:cNvGrpSpPr/>
          <p:nvPr/>
        </p:nvGrpSpPr>
        <p:grpSpPr>
          <a:xfrm>
            <a:off x="5805755" y="3509850"/>
            <a:ext cx="2583900" cy="1696623"/>
            <a:chOff x="0" y="-57150"/>
            <a:chExt cx="3445200" cy="2262164"/>
          </a:xfrm>
        </p:grpSpPr>
        <p:sp>
          <p:nvSpPr>
            <p:cNvPr id="183" name="Google Shape;183;p17"/>
            <p:cNvSpPr txBox="1"/>
            <p:nvPr/>
          </p:nvSpPr>
          <p:spPr>
            <a:xfrm>
              <a:off x="159373" y="-57150"/>
              <a:ext cx="3126300" cy="65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02</a:t>
              </a:r>
              <a:endParaRPr/>
            </a:p>
          </p:txBody>
        </p:sp>
        <p:sp>
          <p:nvSpPr>
            <p:cNvPr id="184" name="Google Shape;184;p17"/>
            <p:cNvSpPr txBox="1"/>
            <p:nvPr/>
          </p:nvSpPr>
          <p:spPr>
            <a:xfrm>
              <a:off x="0" y="912014"/>
              <a:ext cx="34452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sp>
        <p:nvSpPr>
          <p:cNvPr id="185" name="Google Shape;185;p17"/>
          <p:cNvSpPr/>
          <p:nvPr/>
        </p:nvSpPr>
        <p:spPr>
          <a:xfrm>
            <a:off x="-364475" y="7033155"/>
            <a:ext cx="4274150" cy="3007448"/>
          </a:xfrm>
          <a:custGeom>
            <a:rect b="b" l="l" r="r" t="t"/>
            <a:pathLst>
              <a:path extrusionOk="0" h="3007448" w="4274150">
                <a:moveTo>
                  <a:pt x="0" y="0"/>
                </a:moveTo>
                <a:lnTo>
                  <a:pt x="4274151" y="0"/>
                </a:lnTo>
                <a:lnTo>
                  <a:pt x="4274151" y="3007448"/>
                </a:lnTo>
                <a:lnTo>
                  <a:pt x="0" y="3007448"/>
                </a:lnTo>
                <a:lnTo>
                  <a:pt x="0" y="0"/>
                </a:lnTo>
                <a:close/>
              </a:path>
            </a:pathLst>
          </a:custGeom>
          <a:blipFill rotWithShape="1">
            <a:blip r:embed="rId4">
              <a:alphaModFix/>
            </a:blip>
            <a:stretch>
              <a:fillRect b="0" l="0" r="0" t="0"/>
            </a:stretch>
          </a:blipFill>
          <a:ln>
            <a:noFill/>
          </a:ln>
        </p:spPr>
      </p:sp>
      <p:grpSp>
        <p:nvGrpSpPr>
          <p:cNvPr id="186" name="Google Shape;186;p17"/>
          <p:cNvGrpSpPr/>
          <p:nvPr/>
        </p:nvGrpSpPr>
        <p:grpSpPr>
          <a:xfrm>
            <a:off x="2879746" y="6050245"/>
            <a:ext cx="3702093" cy="2655834"/>
            <a:chOff x="0" y="-38100"/>
            <a:chExt cx="975037" cy="699479"/>
          </a:xfrm>
        </p:grpSpPr>
        <p:sp>
          <p:nvSpPr>
            <p:cNvPr id="187" name="Google Shape;187;p17"/>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17"/>
          <p:cNvGrpSpPr/>
          <p:nvPr/>
        </p:nvGrpSpPr>
        <p:grpSpPr>
          <a:xfrm>
            <a:off x="3438849" y="6516350"/>
            <a:ext cx="2583900" cy="1696623"/>
            <a:chOff x="0" y="-57150"/>
            <a:chExt cx="3445200" cy="2262164"/>
          </a:xfrm>
        </p:grpSpPr>
        <p:sp>
          <p:nvSpPr>
            <p:cNvPr id="190" name="Google Shape;190;p17"/>
            <p:cNvSpPr txBox="1"/>
            <p:nvPr/>
          </p:nvSpPr>
          <p:spPr>
            <a:xfrm>
              <a:off x="159373" y="-57150"/>
              <a:ext cx="3126300" cy="65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03</a:t>
              </a:r>
              <a:endParaRPr/>
            </a:p>
          </p:txBody>
        </p:sp>
        <p:sp>
          <p:nvSpPr>
            <p:cNvPr id="191" name="Google Shape;191;p17"/>
            <p:cNvSpPr txBox="1"/>
            <p:nvPr/>
          </p:nvSpPr>
          <p:spPr>
            <a:xfrm>
              <a:off x="0" y="912014"/>
              <a:ext cx="34452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grpSp>
        <p:nvGrpSpPr>
          <p:cNvPr id="192" name="Google Shape;192;p17"/>
          <p:cNvGrpSpPr/>
          <p:nvPr/>
        </p:nvGrpSpPr>
        <p:grpSpPr>
          <a:xfrm>
            <a:off x="7097699" y="6050245"/>
            <a:ext cx="3702093" cy="2655834"/>
            <a:chOff x="0" y="-38100"/>
            <a:chExt cx="975037" cy="699479"/>
          </a:xfrm>
        </p:grpSpPr>
        <p:sp>
          <p:nvSpPr>
            <p:cNvPr id="193" name="Google Shape;193;p17"/>
            <p:cNvSpPr/>
            <p:nvPr/>
          </p:nvSpPr>
          <p:spPr>
            <a:xfrm>
              <a:off x="0" y="0"/>
              <a:ext cx="975037" cy="661379"/>
            </a:xfrm>
            <a:custGeom>
              <a:rect b="b" l="l" r="r" t="t"/>
              <a:pathLst>
                <a:path extrusionOk="0" h="661379" w="975037">
                  <a:moveTo>
                    <a:pt x="37642" y="0"/>
                  </a:moveTo>
                  <a:lnTo>
                    <a:pt x="937395" y="0"/>
                  </a:lnTo>
                  <a:cubicBezTo>
                    <a:pt x="958184" y="0"/>
                    <a:pt x="975037" y="16853"/>
                    <a:pt x="975037" y="37642"/>
                  </a:cubicBezTo>
                  <a:lnTo>
                    <a:pt x="975037" y="623737"/>
                  </a:lnTo>
                  <a:cubicBezTo>
                    <a:pt x="975037" y="644526"/>
                    <a:pt x="958184" y="661379"/>
                    <a:pt x="937395" y="661379"/>
                  </a:cubicBezTo>
                  <a:lnTo>
                    <a:pt x="37642" y="661379"/>
                  </a:lnTo>
                  <a:cubicBezTo>
                    <a:pt x="16853" y="661379"/>
                    <a:pt x="0" y="644526"/>
                    <a:pt x="0" y="623737"/>
                  </a:cubicBezTo>
                  <a:lnTo>
                    <a:pt x="0" y="37642"/>
                  </a:lnTo>
                  <a:cubicBezTo>
                    <a:pt x="0" y="16853"/>
                    <a:pt x="16853" y="0"/>
                    <a:pt x="37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txBox="1"/>
            <p:nvPr/>
          </p:nvSpPr>
          <p:spPr>
            <a:xfrm>
              <a:off x="0" y="-38100"/>
              <a:ext cx="975037" cy="69947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7"/>
          <p:cNvGrpSpPr/>
          <p:nvPr/>
        </p:nvGrpSpPr>
        <p:grpSpPr>
          <a:xfrm>
            <a:off x="7656801" y="6516350"/>
            <a:ext cx="2583900" cy="1696623"/>
            <a:chOff x="0" y="-57150"/>
            <a:chExt cx="3445200" cy="2262164"/>
          </a:xfrm>
        </p:grpSpPr>
        <p:sp>
          <p:nvSpPr>
            <p:cNvPr id="196" name="Google Shape;196;p17"/>
            <p:cNvSpPr txBox="1"/>
            <p:nvPr/>
          </p:nvSpPr>
          <p:spPr>
            <a:xfrm>
              <a:off x="159373" y="-57150"/>
              <a:ext cx="3126300" cy="65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POINT 04</a:t>
              </a:r>
              <a:endParaRPr/>
            </a:p>
          </p:txBody>
        </p:sp>
        <p:sp>
          <p:nvSpPr>
            <p:cNvPr id="197" name="Google Shape;197;p17"/>
            <p:cNvSpPr txBox="1"/>
            <p:nvPr/>
          </p:nvSpPr>
          <p:spPr>
            <a:xfrm>
              <a:off x="0" y="912014"/>
              <a:ext cx="34452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a:t>
              </a:r>
              <a:endParaRPr/>
            </a:p>
          </p:txBody>
        </p:sp>
      </p:grpSp>
      <p:sp>
        <p:nvSpPr>
          <p:cNvPr id="198" name="Google Shape;198;p17"/>
          <p:cNvSpPr/>
          <p:nvPr/>
        </p:nvSpPr>
        <p:spPr>
          <a:xfrm>
            <a:off x="15019559" y="328618"/>
            <a:ext cx="2724356" cy="1916956"/>
          </a:xfrm>
          <a:custGeom>
            <a:rect b="b" l="l" r="r" t="t"/>
            <a:pathLst>
              <a:path extrusionOk="0" h="1916956" w="2724356">
                <a:moveTo>
                  <a:pt x="0" y="0"/>
                </a:moveTo>
                <a:lnTo>
                  <a:pt x="2724357" y="0"/>
                </a:lnTo>
                <a:lnTo>
                  <a:pt x="2724357" y="1916956"/>
                </a:lnTo>
                <a:lnTo>
                  <a:pt x="0" y="191695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FF8"/>
        </a:solidFill>
      </p:bgPr>
    </p:bg>
    <p:spTree>
      <p:nvGrpSpPr>
        <p:cNvPr id="202" name="Shape 202"/>
        <p:cNvGrpSpPr/>
        <p:nvPr/>
      </p:nvGrpSpPr>
      <p:grpSpPr>
        <a:xfrm>
          <a:off x="0" y="0"/>
          <a:ext cx="0" cy="0"/>
          <a:chOff x="0" y="0"/>
          <a:chExt cx="0" cy="0"/>
        </a:xfrm>
      </p:grpSpPr>
      <p:sp>
        <p:nvSpPr>
          <p:cNvPr id="203" name="Google Shape;203;p18"/>
          <p:cNvSpPr/>
          <p:nvPr/>
        </p:nvSpPr>
        <p:spPr>
          <a:xfrm flipH="1">
            <a:off x="226121" y="1428316"/>
            <a:ext cx="8917879" cy="8204448"/>
          </a:xfrm>
          <a:custGeom>
            <a:rect b="b" l="l" r="r" t="t"/>
            <a:pathLst>
              <a:path extrusionOk="0" h="8204448" w="8917879">
                <a:moveTo>
                  <a:pt x="8917879" y="0"/>
                </a:moveTo>
                <a:lnTo>
                  <a:pt x="0" y="0"/>
                </a:lnTo>
                <a:lnTo>
                  <a:pt x="0" y="8204448"/>
                </a:lnTo>
                <a:lnTo>
                  <a:pt x="8917879" y="8204448"/>
                </a:lnTo>
                <a:lnTo>
                  <a:pt x="8917879" y="0"/>
                </a:lnTo>
                <a:close/>
              </a:path>
            </a:pathLst>
          </a:custGeom>
          <a:blipFill rotWithShape="1">
            <a:blip r:embed="rId3">
              <a:alphaModFix/>
            </a:blip>
            <a:stretch>
              <a:fillRect b="0" l="0" r="0" t="0"/>
            </a:stretch>
          </a:blipFill>
          <a:ln>
            <a:noFill/>
          </a:ln>
        </p:spPr>
      </p:sp>
      <p:sp>
        <p:nvSpPr>
          <p:cNvPr id="204" name="Google Shape;204;p18"/>
          <p:cNvSpPr txBox="1"/>
          <p:nvPr/>
        </p:nvSpPr>
        <p:spPr>
          <a:xfrm>
            <a:off x="9508867" y="1409266"/>
            <a:ext cx="66636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WHY IS IT IMPORTANT?</a:t>
            </a:r>
            <a:endParaRPr/>
          </a:p>
        </p:txBody>
      </p:sp>
      <p:grpSp>
        <p:nvGrpSpPr>
          <p:cNvPr id="205" name="Google Shape;205;p18"/>
          <p:cNvGrpSpPr/>
          <p:nvPr/>
        </p:nvGrpSpPr>
        <p:grpSpPr>
          <a:xfrm>
            <a:off x="9508867" y="4345890"/>
            <a:ext cx="9677223" cy="1834511"/>
            <a:chOff x="0" y="-38100"/>
            <a:chExt cx="2548734" cy="483163"/>
          </a:xfrm>
        </p:grpSpPr>
        <p:sp>
          <p:nvSpPr>
            <p:cNvPr id="206" name="Google Shape;206;p18"/>
            <p:cNvSpPr/>
            <p:nvPr/>
          </p:nvSpPr>
          <p:spPr>
            <a:xfrm>
              <a:off x="0" y="0"/>
              <a:ext cx="2548734" cy="445063"/>
            </a:xfrm>
            <a:custGeom>
              <a:rect b="b" l="l" r="r" t="t"/>
              <a:pathLst>
                <a:path extrusionOk="0" h="445063" w="2548734">
                  <a:moveTo>
                    <a:pt x="14400" y="0"/>
                  </a:moveTo>
                  <a:lnTo>
                    <a:pt x="2534333" y="0"/>
                  </a:lnTo>
                  <a:cubicBezTo>
                    <a:pt x="2538152" y="0"/>
                    <a:pt x="2541815" y="1517"/>
                    <a:pt x="2544516" y="4218"/>
                  </a:cubicBezTo>
                  <a:cubicBezTo>
                    <a:pt x="2547216" y="6918"/>
                    <a:pt x="2548734" y="10581"/>
                    <a:pt x="2548734" y="14400"/>
                  </a:cubicBezTo>
                  <a:lnTo>
                    <a:pt x="2548734" y="430663"/>
                  </a:lnTo>
                  <a:cubicBezTo>
                    <a:pt x="2548734" y="438616"/>
                    <a:pt x="2542286" y="445063"/>
                    <a:pt x="2534333" y="445063"/>
                  </a:cubicBezTo>
                  <a:lnTo>
                    <a:pt x="14400" y="445063"/>
                  </a:lnTo>
                  <a:cubicBezTo>
                    <a:pt x="6447" y="445063"/>
                    <a:pt x="0" y="438616"/>
                    <a:pt x="0" y="430663"/>
                  </a:cubicBezTo>
                  <a:lnTo>
                    <a:pt x="0" y="14400"/>
                  </a:lnTo>
                  <a:cubicBezTo>
                    <a:pt x="0" y="6447"/>
                    <a:pt x="6447" y="0"/>
                    <a:pt x="14400"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txBox="1"/>
            <p:nvPr/>
          </p:nvSpPr>
          <p:spPr>
            <a:xfrm>
              <a:off x="0" y="-38100"/>
              <a:ext cx="2548734" cy="483163"/>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18"/>
          <p:cNvSpPr txBox="1"/>
          <p:nvPr/>
        </p:nvSpPr>
        <p:spPr>
          <a:xfrm>
            <a:off x="9892261" y="4995450"/>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2F8A51"/>
                </a:solidFill>
                <a:latin typeface="Barlow Black"/>
                <a:ea typeface="Barlow Black"/>
                <a:cs typeface="Barlow Black"/>
                <a:sym typeface="Barlow Black"/>
              </a:rPr>
              <a:t>01</a:t>
            </a:r>
            <a:endParaRPr/>
          </a:p>
        </p:txBody>
      </p:sp>
      <p:sp>
        <p:nvSpPr>
          <p:cNvPr id="209" name="Google Shape;209;p18"/>
          <p:cNvSpPr txBox="1"/>
          <p:nvPr/>
        </p:nvSpPr>
        <p:spPr>
          <a:xfrm>
            <a:off x="11363999" y="4757283"/>
            <a:ext cx="5068392" cy="1108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grpSp>
        <p:nvGrpSpPr>
          <p:cNvPr id="210" name="Google Shape;210;p18"/>
          <p:cNvGrpSpPr/>
          <p:nvPr/>
        </p:nvGrpSpPr>
        <p:grpSpPr>
          <a:xfrm>
            <a:off x="9508867" y="6654865"/>
            <a:ext cx="9677223" cy="1834511"/>
            <a:chOff x="0" y="-38100"/>
            <a:chExt cx="2548734" cy="483163"/>
          </a:xfrm>
        </p:grpSpPr>
        <p:sp>
          <p:nvSpPr>
            <p:cNvPr id="211" name="Google Shape;211;p18"/>
            <p:cNvSpPr/>
            <p:nvPr/>
          </p:nvSpPr>
          <p:spPr>
            <a:xfrm>
              <a:off x="0" y="0"/>
              <a:ext cx="2548734" cy="445063"/>
            </a:xfrm>
            <a:custGeom>
              <a:rect b="b" l="l" r="r" t="t"/>
              <a:pathLst>
                <a:path extrusionOk="0" h="445063" w="2548734">
                  <a:moveTo>
                    <a:pt x="14400" y="0"/>
                  </a:moveTo>
                  <a:lnTo>
                    <a:pt x="2534333" y="0"/>
                  </a:lnTo>
                  <a:cubicBezTo>
                    <a:pt x="2538152" y="0"/>
                    <a:pt x="2541815" y="1517"/>
                    <a:pt x="2544516" y="4218"/>
                  </a:cubicBezTo>
                  <a:cubicBezTo>
                    <a:pt x="2547216" y="6918"/>
                    <a:pt x="2548734" y="10581"/>
                    <a:pt x="2548734" y="14400"/>
                  </a:cubicBezTo>
                  <a:lnTo>
                    <a:pt x="2548734" y="430663"/>
                  </a:lnTo>
                  <a:cubicBezTo>
                    <a:pt x="2548734" y="438616"/>
                    <a:pt x="2542286" y="445063"/>
                    <a:pt x="2534333" y="445063"/>
                  </a:cubicBezTo>
                  <a:lnTo>
                    <a:pt x="14400" y="445063"/>
                  </a:lnTo>
                  <a:cubicBezTo>
                    <a:pt x="6447" y="445063"/>
                    <a:pt x="0" y="438616"/>
                    <a:pt x="0" y="430663"/>
                  </a:cubicBezTo>
                  <a:lnTo>
                    <a:pt x="0" y="14400"/>
                  </a:lnTo>
                  <a:cubicBezTo>
                    <a:pt x="0" y="6447"/>
                    <a:pt x="6447" y="0"/>
                    <a:pt x="14400" y="0"/>
                  </a:cubicBezTo>
                  <a:close/>
                </a:path>
              </a:pathLst>
            </a:custGeom>
            <a:solidFill>
              <a:srgbClr val="F6AE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txBox="1"/>
            <p:nvPr/>
          </p:nvSpPr>
          <p:spPr>
            <a:xfrm>
              <a:off x="0" y="-38100"/>
              <a:ext cx="2548734" cy="483163"/>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8"/>
          <p:cNvSpPr txBox="1"/>
          <p:nvPr/>
        </p:nvSpPr>
        <p:spPr>
          <a:xfrm>
            <a:off x="9892261" y="7304424"/>
            <a:ext cx="1140345" cy="61337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600" u="none" cap="none" strike="noStrike">
                <a:solidFill>
                  <a:srgbClr val="2F8A51"/>
                </a:solidFill>
                <a:latin typeface="Barlow Black"/>
                <a:ea typeface="Barlow Black"/>
                <a:cs typeface="Barlow Black"/>
                <a:sym typeface="Barlow Black"/>
              </a:rPr>
              <a:t>02</a:t>
            </a:r>
            <a:endParaRPr/>
          </a:p>
        </p:txBody>
      </p:sp>
      <p:sp>
        <p:nvSpPr>
          <p:cNvPr id="214" name="Google Shape;214;p18"/>
          <p:cNvSpPr txBox="1"/>
          <p:nvPr/>
        </p:nvSpPr>
        <p:spPr>
          <a:xfrm>
            <a:off x="11363999" y="7066258"/>
            <a:ext cx="5068392" cy="1108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F1"/>
        </a:solidFill>
      </p:bgPr>
    </p:bg>
    <p:spTree>
      <p:nvGrpSpPr>
        <p:cNvPr id="218" name="Shape 218"/>
        <p:cNvGrpSpPr/>
        <p:nvPr/>
      </p:nvGrpSpPr>
      <p:grpSpPr>
        <a:xfrm>
          <a:off x="0" y="0"/>
          <a:ext cx="0" cy="0"/>
          <a:chOff x="0" y="0"/>
          <a:chExt cx="0" cy="0"/>
        </a:xfrm>
      </p:grpSpPr>
      <p:sp>
        <p:nvSpPr>
          <p:cNvPr id="219" name="Google Shape;219;p19"/>
          <p:cNvSpPr/>
          <p:nvPr/>
        </p:nvSpPr>
        <p:spPr>
          <a:xfrm>
            <a:off x="4634028" y="2844180"/>
            <a:ext cx="9024093" cy="6776273"/>
          </a:xfrm>
          <a:custGeom>
            <a:rect b="b" l="l" r="r" t="t"/>
            <a:pathLst>
              <a:path extrusionOk="0" h="6776273" w="9024093">
                <a:moveTo>
                  <a:pt x="0" y="0"/>
                </a:moveTo>
                <a:lnTo>
                  <a:pt x="9024093" y="0"/>
                </a:lnTo>
                <a:lnTo>
                  <a:pt x="9024093" y="6776274"/>
                </a:lnTo>
                <a:lnTo>
                  <a:pt x="0" y="6776274"/>
                </a:lnTo>
                <a:lnTo>
                  <a:pt x="0" y="0"/>
                </a:lnTo>
                <a:close/>
              </a:path>
            </a:pathLst>
          </a:custGeom>
          <a:blipFill rotWithShape="1">
            <a:blip r:embed="rId3">
              <a:alphaModFix/>
            </a:blip>
            <a:stretch>
              <a:fillRect b="0" l="0" r="0" t="0"/>
            </a:stretch>
          </a:blipFill>
          <a:ln>
            <a:noFill/>
          </a:ln>
        </p:spPr>
      </p:sp>
      <p:sp>
        <p:nvSpPr>
          <p:cNvPr id="220" name="Google Shape;220;p19"/>
          <p:cNvSpPr txBox="1"/>
          <p:nvPr/>
        </p:nvSpPr>
        <p:spPr>
          <a:xfrm>
            <a:off x="2454966" y="857250"/>
            <a:ext cx="13378069" cy="138749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WOMEN’S STATISTICS</a:t>
            </a:r>
            <a:endParaRPr/>
          </a:p>
        </p:txBody>
      </p:sp>
      <p:sp>
        <p:nvSpPr>
          <p:cNvPr id="221" name="Google Shape;221;p19"/>
          <p:cNvSpPr txBox="1"/>
          <p:nvPr/>
        </p:nvSpPr>
        <p:spPr>
          <a:xfrm>
            <a:off x="1034246" y="3023276"/>
            <a:ext cx="3398985" cy="1651652"/>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1" i="0" lang="en-US" sz="9600" u="none" cap="none" strike="noStrike">
                <a:solidFill>
                  <a:srgbClr val="E584AD"/>
                </a:solidFill>
                <a:latin typeface="Barlow Black"/>
                <a:ea typeface="Barlow Black"/>
                <a:cs typeface="Barlow Black"/>
                <a:sym typeface="Barlow Black"/>
              </a:rPr>
              <a:t>56%</a:t>
            </a:r>
            <a:endParaRPr/>
          </a:p>
        </p:txBody>
      </p:sp>
      <p:sp>
        <p:nvSpPr>
          <p:cNvPr id="222" name="Google Shape;222;p19"/>
          <p:cNvSpPr txBox="1"/>
          <p:nvPr/>
        </p:nvSpPr>
        <p:spPr>
          <a:xfrm>
            <a:off x="1032850" y="4636912"/>
            <a:ext cx="3401777"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ADD TITLE HERE</a:t>
            </a:r>
            <a:endParaRPr/>
          </a:p>
        </p:txBody>
      </p:sp>
      <p:sp>
        <p:nvSpPr>
          <p:cNvPr id="223" name="Google Shape;223;p19"/>
          <p:cNvSpPr txBox="1"/>
          <p:nvPr/>
        </p:nvSpPr>
        <p:spPr>
          <a:xfrm>
            <a:off x="1185131" y="5655731"/>
            <a:ext cx="3097215" cy="18517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sp>
        <p:nvSpPr>
          <p:cNvPr id="224" name="Google Shape;224;p19"/>
          <p:cNvSpPr txBox="1"/>
          <p:nvPr/>
        </p:nvSpPr>
        <p:spPr>
          <a:xfrm>
            <a:off x="13858919" y="3023276"/>
            <a:ext cx="3398985" cy="1651652"/>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1" i="0" lang="en-US" sz="9600" u="none" cap="none" strike="noStrike">
                <a:solidFill>
                  <a:srgbClr val="E584AD"/>
                </a:solidFill>
                <a:latin typeface="Barlow Black"/>
                <a:ea typeface="Barlow Black"/>
                <a:cs typeface="Barlow Black"/>
                <a:sym typeface="Barlow Black"/>
              </a:rPr>
              <a:t>86%</a:t>
            </a:r>
            <a:endParaRPr/>
          </a:p>
        </p:txBody>
      </p:sp>
      <p:sp>
        <p:nvSpPr>
          <p:cNvPr id="225" name="Google Shape;225;p19"/>
          <p:cNvSpPr txBox="1"/>
          <p:nvPr/>
        </p:nvSpPr>
        <p:spPr>
          <a:xfrm>
            <a:off x="13857523" y="4636912"/>
            <a:ext cx="3401777" cy="53786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2F8A51"/>
                </a:solidFill>
                <a:latin typeface="Barlow Black"/>
                <a:ea typeface="Barlow Black"/>
                <a:cs typeface="Barlow Black"/>
                <a:sym typeface="Barlow Black"/>
              </a:rPr>
              <a:t>ADD TITLE HERE</a:t>
            </a:r>
            <a:endParaRPr/>
          </a:p>
        </p:txBody>
      </p:sp>
      <p:sp>
        <p:nvSpPr>
          <p:cNvPr id="226" name="Google Shape;226;p19"/>
          <p:cNvSpPr txBox="1"/>
          <p:nvPr/>
        </p:nvSpPr>
        <p:spPr>
          <a:xfrm>
            <a:off x="14009804" y="5655731"/>
            <a:ext cx="3097215" cy="185174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Laoreet lobortis quam hac habitant, nisl rutrum leo est conubia.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FFF8"/>
        </a:solidFill>
      </p:bgPr>
    </p:bg>
    <p:spTree>
      <p:nvGrpSpPr>
        <p:cNvPr id="230" name="Shape 230"/>
        <p:cNvGrpSpPr/>
        <p:nvPr/>
      </p:nvGrpSpPr>
      <p:grpSpPr>
        <a:xfrm>
          <a:off x="0" y="0"/>
          <a:ext cx="0" cy="0"/>
          <a:chOff x="0" y="0"/>
          <a:chExt cx="0" cy="0"/>
        </a:xfrm>
      </p:grpSpPr>
      <p:grpSp>
        <p:nvGrpSpPr>
          <p:cNvPr id="231" name="Google Shape;231;p20"/>
          <p:cNvGrpSpPr/>
          <p:nvPr/>
        </p:nvGrpSpPr>
        <p:grpSpPr>
          <a:xfrm>
            <a:off x="1453932" y="4264668"/>
            <a:ext cx="2302125" cy="6022332"/>
            <a:chOff x="0" y="0"/>
            <a:chExt cx="606321" cy="1586129"/>
          </a:xfrm>
        </p:grpSpPr>
        <p:sp>
          <p:nvSpPr>
            <p:cNvPr id="232" name="Google Shape;232;p20"/>
            <p:cNvSpPr/>
            <p:nvPr/>
          </p:nvSpPr>
          <p:spPr>
            <a:xfrm>
              <a:off x="0" y="0"/>
              <a:ext cx="606321" cy="1586129"/>
            </a:xfrm>
            <a:custGeom>
              <a:rect b="b" l="l" r="r" t="t"/>
              <a:pathLst>
                <a:path extrusionOk="0" h="1586129" w="606321">
                  <a:moveTo>
                    <a:pt x="202216" y="19070"/>
                  </a:moveTo>
                  <a:cubicBezTo>
                    <a:pt x="233200" y="7556"/>
                    <a:pt x="268640" y="0"/>
                    <a:pt x="303324" y="0"/>
                  </a:cubicBezTo>
                  <a:cubicBezTo>
                    <a:pt x="338009" y="0"/>
                    <a:pt x="371385" y="6476"/>
                    <a:pt x="402141" y="17990"/>
                  </a:cubicBezTo>
                  <a:cubicBezTo>
                    <a:pt x="402797" y="18350"/>
                    <a:pt x="403451" y="18350"/>
                    <a:pt x="404105" y="18710"/>
                  </a:cubicBezTo>
                  <a:cubicBezTo>
                    <a:pt x="519610" y="64765"/>
                    <a:pt x="604685" y="186379"/>
                    <a:pt x="606321" y="345680"/>
                  </a:cubicBezTo>
                  <a:lnTo>
                    <a:pt x="606321" y="1586129"/>
                  </a:lnTo>
                  <a:lnTo>
                    <a:pt x="0" y="1586129"/>
                  </a:lnTo>
                  <a:lnTo>
                    <a:pt x="0" y="346600"/>
                  </a:lnTo>
                  <a:cubicBezTo>
                    <a:pt x="1636" y="185660"/>
                    <a:pt x="85402" y="64045"/>
                    <a:pt x="202216" y="19070"/>
                  </a:cubicBezTo>
                  <a:close/>
                </a:path>
              </a:pathLst>
            </a:custGeom>
            <a:solidFill>
              <a:srgbClr val="E584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txBox="1"/>
            <p:nvPr/>
          </p:nvSpPr>
          <p:spPr>
            <a:xfrm>
              <a:off x="0" y="88900"/>
              <a:ext cx="606321" cy="1497229"/>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20"/>
          <p:cNvGrpSpPr/>
          <p:nvPr/>
        </p:nvGrpSpPr>
        <p:grpSpPr>
          <a:xfrm>
            <a:off x="4354685" y="2190825"/>
            <a:ext cx="2302125" cy="8096175"/>
            <a:chOff x="0" y="0"/>
            <a:chExt cx="606321" cy="2132326"/>
          </a:xfrm>
        </p:grpSpPr>
        <p:sp>
          <p:nvSpPr>
            <p:cNvPr id="235" name="Google Shape;235;p20"/>
            <p:cNvSpPr/>
            <p:nvPr/>
          </p:nvSpPr>
          <p:spPr>
            <a:xfrm>
              <a:off x="0" y="0"/>
              <a:ext cx="606321" cy="2132326"/>
            </a:xfrm>
            <a:custGeom>
              <a:rect b="b" l="l" r="r" t="t"/>
              <a:pathLst>
                <a:path extrusionOk="0" h="2132326" w="606321">
                  <a:moveTo>
                    <a:pt x="202216" y="19070"/>
                  </a:moveTo>
                  <a:cubicBezTo>
                    <a:pt x="233200" y="7556"/>
                    <a:pt x="268640" y="0"/>
                    <a:pt x="303324" y="0"/>
                  </a:cubicBezTo>
                  <a:cubicBezTo>
                    <a:pt x="338009" y="0"/>
                    <a:pt x="371385" y="6476"/>
                    <a:pt x="402141" y="17990"/>
                  </a:cubicBezTo>
                  <a:cubicBezTo>
                    <a:pt x="402797" y="18350"/>
                    <a:pt x="403451" y="18350"/>
                    <a:pt x="404105" y="18710"/>
                  </a:cubicBezTo>
                  <a:cubicBezTo>
                    <a:pt x="519610" y="64765"/>
                    <a:pt x="604685" y="186379"/>
                    <a:pt x="606321" y="357812"/>
                  </a:cubicBezTo>
                  <a:lnTo>
                    <a:pt x="606321" y="2132326"/>
                  </a:lnTo>
                  <a:lnTo>
                    <a:pt x="0" y="2132326"/>
                  </a:lnTo>
                  <a:lnTo>
                    <a:pt x="0" y="359129"/>
                  </a:lnTo>
                  <a:cubicBezTo>
                    <a:pt x="1636" y="185660"/>
                    <a:pt x="85402" y="64045"/>
                    <a:pt x="202216" y="19070"/>
                  </a:cubicBezTo>
                  <a:close/>
                </a:path>
              </a:pathLst>
            </a:custGeom>
            <a:solidFill>
              <a:srgbClr val="3089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txBox="1"/>
            <p:nvPr/>
          </p:nvSpPr>
          <p:spPr>
            <a:xfrm>
              <a:off x="0" y="88900"/>
              <a:ext cx="606321" cy="2043426"/>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20"/>
          <p:cNvGrpSpPr/>
          <p:nvPr/>
        </p:nvGrpSpPr>
        <p:grpSpPr>
          <a:xfrm>
            <a:off x="7175674" y="5968914"/>
            <a:ext cx="2302125" cy="4318086"/>
            <a:chOff x="0" y="0"/>
            <a:chExt cx="606321" cy="1137274"/>
          </a:xfrm>
        </p:grpSpPr>
        <p:sp>
          <p:nvSpPr>
            <p:cNvPr id="238" name="Google Shape;238;p20"/>
            <p:cNvSpPr/>
            <p:nvPr/>
          </p:nvSpPr>
          <p:spPr>
            <a:xfrm>
              <a:off x="0" y="0"/>
              <a:ext cx="606321" cy="1137274"/>
            </a:xfrm>
            <a:custGeom>
              <a:rect b="b" l="l" r="r" t="t"/>
              <a:pathLst>
                <a:path extrusionOk="0" h="1137274" w="606321">
                  <a:moveTo>
                    <a:pt x="202216" y="19070"/>
                  </a:moveTo>
                  <a:cubicBezTo>
                    <a:pt x="233200" y="7556"/>
                    <a:pt x="268640" y="0"/>
                    <a:pt x="303324" y="0"/>
                  </a:cubicBezTo>
                  <a:cubicBezTo>
                    <a:pt x="338009" y="0"/>
                    <a:pt x="371385" y="6476"/>
                    <a:pt x="402141" y="17990"/>
                  </a:cubicBezTo>
                  <a:cubicBezTo>
                    <a:pt x="402797" y="18350"/>
                    <a:pt x="403451" y="18350"/>
                    <a:pt x="404105" y="18710"/>
                  </a:cubicBezTo>
                  <a:cubicBezTo>
                    <a:pt x="519610" y="64765"/>
                    <a:pt x="604685" y="186379"/>
                    <a:pt x="606321" y="335709"/>
                  </a:cubicBezTo>
                  <a:lnTo>
                    <a:pt x="606321" y="1137274"/>
                  </a:lnTo>
                  <a:lnTo>
                    <a:pt x="0" y="1137274"/>
                  </a:lnTo>
                  <a:lnTo>
                    <a:pt x="0" y="336304"/>
                  </a:lnTo>
                  <a:cubicBezTo>
                    <a:pt x="1636" y="185660"/>
                    <a:pt x="85402" y="64045"/>
                    <a:pt x="202216" y="19070"/>
                  </a:cubicBezTo>
                  <a:close/>
                </a:path>
              </a:pathLst>
            </a:custGeom>
            <a:solidFill>
              <a:srgbClr val="96DE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txBox="1"/>
            <p:nvPr/>
          </p:nvSpPr>
          <p:spPr>
            <a:xfrm>
              <a:off x="0" y="88900"/>
              <a:ext cx="606321" cy="1048374"/>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20"/>
          <p:cNvSpPr txBox="1"/>
          <p:nvPr/>
        </p:nvSpPr>
        <p:spPr>
          <a:xfrm>
            <a:off x="3992720" y="233685"/>
            <a:ext cx="3398985" cy="1651652"/>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1" i="0" lang="en-US" sz="9600" u="none" cap="none" strike="noStrike">
                <a:solidFill>
                  <a:srgbClr val="308953"/>
                </a:solidFill>
                <a:latin typeface="Barlow Black"/>
                <a:ea typeface="Barlow Black"/>
                <a:cs typeface="Barlow Black"/>
                <a:sym typeface="Barlow Black"/>
              </a:rPr>
              <a:t>96%</a:t>
            </a:r>
            <a:endParaRPr/>
          </a:p>
        </p:txBody>
      </p:sp>
      <p:sp>
        <p:nvSpPr>
          <p:cNvPr id="241" name="Google Shape;241;p20"/>
          <p:cNvSpPr txBox="1"/>
          <p:nvPr/>
        </p:nvSpPr>
        <p:spPr>
          <a:xfrm rot="-5400000">
            <a:off x="4260255" y="7987301"/>
            <a:ext cx="3401777" cy="5378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FFFF"/>
                </a:solidFill>
                <a:latin typeface="Barlow Black"/>
                <a:ea typeface="Barlow Black"/>
                <a:cs typeface="Barlow Black"/>
                <a:sym typeface="Barlow Black"/>
              </a:rPr>
              <a:t>ADD TITLE HERE</a:t>
            </a:r>
            <a:endParaRPr/>
          </a:p>
        </p:txBody>
      </p:sp>
      <p:sp>
        <p:nvSpPr>
          <p:cNvPr id="242" name="Google Shape;242;p20"/>
          <p:cNvSpPr txBox="1"/>
          <p:nvPr/>
        </p:nvSpPr>
        <p:spPr>
          <a:xfrm rot="-5400000">
            <a:off x="1496542" y="7987301"/>
            <a:ext cx="3401777" cy="5378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FFFF"/>
                </a:solidFill>
                <a:latin typeface="Barlow Black"/>
                <a:ea typeface="Barlow Black"/>
                <a:cs typeface="Barlow Black"/>
                <a:sym typeface="Barlow Black"/>
              </a:rPr>
              <a:t>ADD TITLE HERE</a:t>
            </a:r>
            <a:endParaRPr/>
          </a:p>
        </p:txBody>
      </p:sp>
      <p:sp>
        <p:nvSpPr>
          <p:cNvPr id="243" name="Google Shape;243;p20"/>
          <p:cNvSpPr txBox="1"/>
          <p:nvPr/>
        </p:nvSpPr>
        <p:spPr>
          <a:xfrm>
            <a:off x="1028700" y="2484054"/>
            <a:ext cx="3398985" cy="1651652"/>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1" i="0" lang="en-US" sz="9600" u="none" cap="none" strike="noStrike">
                <a:solidFill>
                  <a:srgbClr val="E584AD"/>
                </a:solidFill>
                <a:latin typeface="Barlow Black"/>
                <a:ea typeface="Barlow Black"/>
                <a:cs typeface="Barlow Black"/>
                <a:sym typeface="Barlow Black"/>
              </a:rPr>
              <a:t>78%</a:t>
            </a:r>
            <a:endParaRPr/>
          </a:p>
        </p:txBody>
      </p:sp>
      <p:sp>
        <p:nvSpPr>
          <p:cNvPr id="244" name="Google Shape;244;p20"/>
          <p:cNvSpPr txBox="1"/>
          <p:nvPr/>
        </p:nvSpPr>
        <p:spPr>
          <a:xfrm>
            <a:off x="10637641" y="3236563"/>
            <a:ext cx="67047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WOMEN’S STATISTICS</a:t>
            </a:r>
            <a:endParaRPr/>
          </a:p>
        </p:txBody>
      </p:sp>
      <p:sp>
        <p:nvSpPr>
          <p:cNvPr id="245" name="Google Shape;245;p20"/>
          <p:cNvSpPr/>
          <p:nvPr/>
        </p:nvSpPr>
        <p:spPr>
          <a:xfrm flipH="1">
            <a:off x="12951762" y="1572228"/>
            <a:ext cx="2076572" cy="1461152"/>
          </a:xfrm>
          <a:custGeom>
            <a:rect b="b" l="l" r="r" t="t"/>
            <a:pathLst>
              <a:path extrusionOk="0" h="1461152" w="2076572">
                <a:moveTo>
                  <a:pt x="2076572" y="0"/>
                </a:moveTo>
                <a:lnTo>
                  <a:pt x="0" y="0"/>
                </a:lnTo>
                <a:lnTo>
                  <a:pt x="0" y="1461151"/>
                </a:lnTo>
                <a:lnTo>
                  <a:pt x="2076572" y="1461151"/>
                </a:lnTo>
                <a:lnTo>
                  <a:pt x="2076572" y="0"/>
                </a:lnTo>
                <a:close/>
              </a:path>
            </a:pathLst>
          </a:custGeom>
          <a:blipFill rotWithShape="1">
            <a:blip r:embed="rId3">
              <a:alphaModFix/>
            </a:blip>
            <a:stretch>
              <a:fillRect b="0" l="0" r="0" t="0"/>
            </a:stretch>
          </a:blipFill>
          <a:ln>
            <a:noFill/>
          </a:ln>
        </p:spPr>
      </p:sp>
      <p:sp>
        <p:nvSpPr>
          <p:cNvPr id="246" name="Google Shape;246;p20"/>
          <p:cNvSpPr txBox="1"/>
          <p:nvPr/>
        </p:nvSpPr>
        <p:spPr>
          <a:xfrm>
            <a:off x="10696128" y="6195025"/>
            <a:ext cx="6587841" cy="222323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Vivamus luctus cubilia mauris himenaeos iaculis elit donec id. Erat ipsum enim velit sagittis est malesuada malesuada ultricies integer. Eros porttitor sed phasellus, mus a massa varius volutpat. Porttitor molestie auctor; pellentesque pulvinar fringilla per amet facilisis. </a:t>
            </a:r>
            <a:endParaRPr/>
          </a:p>
        </p:txBody>
      </p:sp>
      <p:sp>
        <p:nvSpPr>
          <p:cNvPr id="247" name="Google Shape;247;p20"/>
          <p:cNvSpPr txBox="1"/>
          <p:nvPr/>
        </p:nvSpPr>
        <p:spPr>
          <a:xfrm rot="-5400000">
            <a:off x="7214516" y="7987301"/>
            <a:ext cx="3401777" cy="53786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FFFFFF"/>
                </a:solidFill>
                <a:latin typeface="Barlow Black"/>
                <a:ea typeface="Barlow Black"/>
                <a:cs typeface="Barlow Black"/>
                <a:sym typeface="Barlow Black"/>
              </a:rPr>
              <a:t>ADD TITLE HERE</a:t>
            </a:r>
            <a:endParaRPr/>
          </a:p>
        </p:txBody>
      </p:sp>
      <p:sp>
        <p:nvSpPr>
          <p:cNvPr id="248" name="Google Shape;248;p20"/>
          <p:cNvSpPr txBox="1"/>
          <p:nvPr/>
        </p:nvSpPr>
        <p:spPr>
          <a:xfrm>
            <a:off x="6946980" y="4074168"/>
            <a:ext cx="3398985" cy="1651652"/>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1" i="0" lang="en-US" sz="9600" u="none" cap="none" strike="noStrike">
                <a:solidFill>
                  <a:srgbClr val="96DEAE"/>
                </a:solidFill>
                <a:latin typeface="Barlow Black"/>
                <a:ea typeface="Barlow Black"/>
                <a:cs typeface="Barlow Black"/>
                <a:sym typeface="Barlow Black"/>
              </a:rPr>
              <a:t>45%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7F1"/>
        </a:solidFill>
      </p:bgPr>
    </p:bg>
    <p:spTree>
      <p:nvGrpSpPr>
        <p:cNvPr id="252" name="Shape 252"/>
        <p:cNvGrpSpPr/>
        <p:nvPr/>
      </p:nvGrpSpPr>
      <p:grpSpPr>
        <a:xfrm>
          <a:off x="0" y="0"/>
          <a:ext cx="0" cy="0"/>
          <a:chOff x="0" y="0"/>
          <a:chExt cx="0" cy="0"/>
        </a:xfrm>
      </p:grpSpPr>
      <p:sp>
        <p:nvSpPr>
          <p:cNvPr id="253" name="Google Shape;253;p21"/>
          <p:cNvSpPr/>
          <p:nvPr/>
        </p:nvSpPr>
        <p:spPr>
          <a:xfrm>
            <a:off x="494840" y="4142621"/>
            <a:ext cx="6679517" cy="5550071"/>
          </a:xfrm>
          <a:custGeom>
            <a:rect b="b" l="l" r="r" t="t"/>
            <a:pathLst>
              <a:path extrusionOk="0" h="5550071" w="6679517">
                <a:moveTo>
                  <a:pt x="0" y="0"/>
                </a:moveTo>
                <a:lnTo>
                  <a:pt x="6679516" y="0"/>
                </a:lnTo>
                <a:lnTo>
                  <a:pt x="6679516" y="5550071"/>
                </a:lnTo>
                <a:lnTo>
                  <a:pt x="0" y="5550071"/>
                </a:lnTo>
                <a:lnTo>
                  <a:pt x="0" y="0"/>
                </a:lnTo>
                <a:close/>
              </a:path>
            </a:pathLst>
          </a:custGeom>
          <a:blipFill rotWithShape="1">
            <a:blip r:embed="rId3">
              <a:alphaModFix/>
            </a:blip>
            <a:stretch>
              <a:fillRect b="0" l="0" r="0" t="0"/>
            </a:stretch>
          </a:blipFill>
          <a:ln>
            <a:noFill/>
          </a:ln>
        </p:spPr>
      </p:sp>
      <p:sp>
        <p:nvSpPr>
          <p:cNvPr id="254" name="Google Shape;254;p21"/>
          <p:cNvSpPr txBox="1"/>
          <p:nvPr/>
        </p:nvSpPr>
        <p:spPr>
          <a:xfrm>
            <a:off x="1880039" y="806853"/>
            <a:ext cx="14527922" cy="1193198"/>
          </a:xfrm>
          <a:prstGeom prst="rect">
            <a:avLst/>
          </a:prstGeom>
          <a:noFill/>
          <a:ln>
            <a:noFill/>
          </a:ln>
        </p:spPr>
        <p:txBody>
          <a:bodyPr anchorCtr="0" anchor="t" bIns="0" lIns="0" spcFirstLastPara="1" rIns="0" wrap="square" tIns="0">
            <a:spAutoFit/>
          </a:bodyPr>
          <a:lstStyle/>
          <a:p>
            <a:pPr indent="0" lvl="0" marL="0" marR="0" rtl="0" algn="ctr">
              <a:lnSpc>
                <a:spcPct val="116000"/>
              </a:lnSpc>
              <a:spcBef>
                <a:spcPts val="0"/>
              </a:spcBef>
              <a:spcAft>
                <a:spcPts val="0"/>
              </a:spcAft>
              <a:buNone/>
            </a:pPr>
            <a:r>
              <a:rPr b="1" i="0" lang="en-US" sz="8000" u="none" cap="none" strike="noStrike">
                <a:solidFill>
                  <a:srgbClr val="E584AD"/>
                </a:solidFill>
                <a:latin typeface="Barlow Black"/>
                <a:ea typeface="Barlow Black"/>
                <a:cs typeface="Barlow Black"/>
                <a:sym typeface="Barlow Black"/>
              </a:rPr>
              <a:t>WOMEN’S STATISTICS</a:t>
            </a:r>
            <a:endParaRPr/>
          </a:p>
        </p:txBody>
      </p:sp>
      <p:grpSp>
        <p:nvGrpSpPr>
          <p:cNvPr id="255" name="Google Shape;255;p21"/>
          <p:cNvGrpSpPr/>
          <p:nvPr/>
        </p:nvGrpSpPr>
        <p:grpSpPr>
          <a:xfrm>
            <a:off x="7727217" y="3997960"/>
            <a:ext cx="10806543" cy="5694732"/>
            <a:chOff x="0" y="-38100"/>
            <a:chExt cx="2846168" cy="1499847"/>
          </a:xfrm>
        </p:grpSpPr>
        <p:sp>
          <p:nvSpPr>
            <p:cNvPr id="256" name="Google Shape;256;p21"/>
            <p:cNvSpPr/>
            <p:nvPr/>
          </p:nvSpPr>
          <p:spPr>
            <a:xfrm>
              <a:off x="0" y="0"/>
              <a:ext cx="2846168" cy="1461747"/>
            </a:xfrm>
            <a:custGeom>
              <a:rect b="b" l="l" r="r" t="t"/>
              <a:pathLst>
                <a:path extrusionOk="0" h="1461747" w="2846168">
                  <a:moveTo>
                    <a:pt x="12895" y="0"/>
                  </a:moveTo>
                  <a:lnTo>
                    <a:pt x="2833272" y="0"/>
                  </a:lnTo>
                  <a:cubicBezTo>
                    <a:pt x="2840394" y="0"/>
                    <a:pt x="2846168" y="5773"/>
                    <a:pt x="2846168" y="12895"/>
                  </a:cubicBezTo>
                  <a:lnTo>
                    <a:pt x="2846168" y="1448852"/>
                  </a:lnTo>
                  <a:cubicBezTo>
                    <a:pt x="2846168" y="1452272"/>
                    <a:pt x="2844809" y="1455552"/>
                    <a:pt x="2842391" y="1457970"/>
                  </a:cubicBezTo>
                  <a:cubicBezTo>
                    <a:pt x="2839972" y="1460388"/>
                    <a:pt x="2836692" y="1461747"/>
                    <a:pt x="2833272" y="1461747"/>
                  </a:cubicBezTo>
                  <a:lnTo>
                    <a:pt x="12895" y="1461747"/>
                  </a:lnTo>
                  <a:cubicBezTo>
                    <a:pt x="5773" y="1461747"/>
                    <a:pt x="0" y="1455974"/>
                    <a:pt x="0" y="1448852"/>
                  </a:cubicBezTo>
                  <a:lnTo>
                    <a:pt x="0" y="12895"/>
                  </a:lnTo>
                  <a:cubicBezTo>
                    <a:pt x="0" y="9475"/>
                    <a:pt x="1359" y="6195"/>
                    <a:pt x="3777" y="3777"/>
                  </a:cubicBezTo>
                  <a:cubicBezTo>
                    <a:pt x="6195" y="1359"/>
                    <a:pt x="9475" y="0"/>
                    <a:pt x="128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txBox="1"/>
            <p:nvPr/>
          </p:nvSpPr>
          <p:spPr>
            <a:xfrm>
              <a:off x="0" y="-38100"/>
              <a:ext cx="2846168" cy="1499847"/>
            </a:xfrm>
            <a:prstGeom prst="rect">
              <a:avLst/>
            </a:prstGeom>
            <a:noFill/>
            <a:ln>
              <a:noFill/>
            </a:ln>
          </p:spPr>
          <p:txBody>
            <a:bodyPr anchorCtr="0" anchor="ctr" bIns="50800" lIns="50800" spcFirstLastPara="1" rIns="50800" wrap="square" tIns="50800">
              <a:noAutofit/>
            </a:bodyPr>
            <a:lstStyle/>
            <a:p>
              <a:pPr indent="0" lvl="0" marL="0" marR="0" rtl="0" algn="ctr">
                <a:lnSpc>
                  <a:spcPct val="128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8" name="Google Shape;258;p21"/>
          <p:cNvPicPr preferRelativeResize="0"/>
          <p:nvPr/>
        </p:nvPicPr>
        <p:blipFill rotWithShape="1">
          <a:blip r:embed="rId4">
            <a:alphaModFix/>
          </a:blip>
          <a:srcRect b="0" l="0" r="0" t="0"/>
          <a:stretch/>
        </p:blipFill>
        <p:spPr>
          <a:xfrm>
            <a:off x="7733970" y="3527883"/>
            <a:ext cx="10391269" cy="6596356"/>
          </a:xfrm>
          <a:prstGeom prst="rect">
            <a:avLst/>
          </a:prstGeom>
          <a:noFill/>
          <a:ln>
            <a:noFill/>
          </a:ln>
        </p:spPr>
      </p:pic>
      <p:sp>
        <p:nvSpPr>
          <p:cNvPr id="259" name="Google Shape;259;p21"/>
          <p:cNvSpPr txBox="1"/>
          <p:nvPr/>
        </p:nvSpPr>
        <p:spPr>
          <a:xfrm>
            <a:off x="2605851" y="2221177"/>
            <a:ext cx="13076400" cy="106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Barlow"/>
                <a:ea typeface="Barlow"/>
                <a:cs typeface="Barlow"/>
                <a:sym typeface="Barlow"/>
              </a:rPr>
              <a:t>Lorem ipsum odor amet, consectetuer adipiscing elit. Vivamus luctus cubilia mauris himenaeos iaculis elit donec id. Erat ipsum enim velit sagittis est malesuada malesuada ultricies integer. Eros porttitor sed phasellus, mus a massa varius volutpat. Porttitor molestie auctor; pellentesque pulvinar fringilla per amet facilisis.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