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3400" cx="7556500"/>
  <p:notesSz cx="6858000" cy="9144000"/>
  <p:embeddedFontLst>
    <p:embeddedFont>
      <p:font typeface="Poppins"/>
      <p:bold r:id="rId10"/>
      <p:boldItalic r:id="rId11"/>
    </p:embeddedFont>
    <p:embeddedFont>
      <p:font typeface="Poppins Black"/>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boldItalic.fntdata"/><Relationship Id="rId10" Type="http://schemas.openxmlformats.org/officeDocument/2006/relationships/font" Target="fonts/Poppins-bold.fntdata"/><Relationship Id="rId13" Type="http://schemas.openxmlformats.org/officeDocument/2006/relationships/font" Target="fonts/PoppinsBlack-boldItalic.fntdata"/><Relationship Id="rId12" Type="http://schemas.openxmlformats.org/officeDocument/2006/relationships/font" Target="fonts/PoppinsBlac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5.png"/><Relationship Id="rId11"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1CCE"/>
        </a:solidFill>
      </p:bgPr>
    </p:bg>
    <p:spTree>
      <p:nvGrpSpPr>
        <p:cNvPr id="83" name="Shape 83"/>
        <p:cNvGrpSpPr/>
        <p:nvPr/>
      </p:nvGrpSpPr>
      <p:grpSpPr>
        <a:xfrm>
          <a:off x="0" y="0"/>
          <a:ext cx="0" cy="0"/>
          <a:chOff x="0" y="0"/>
          <a:chExt cx="0" cy="0"/>
        </a:xfrm>
      </p:grpSpPr>
      <p:sp>
        <p:nvSpPr>
          <p:cNvPr id="84" name="Google Shape;84;p13"/>
          <p:cNvSpPr/>
          <p:nvPr/>
        </p:nvSpPr>
        <p:spPr>
          <a:xfrm>
            <a:off x="0" y="0"/>
            <a:ext cx="2520000" cy="2520000"/>
          </a:xfrm>
          <a:custGeom>
            <a:rect b="b" l="l" r="r" t="t"/>
            <a:pathLst>
              <a:path extrusionOk="0" h="2520000" w="2520000">
                <a:moveTo>
                  <a:pt x="0" y="0"/>
                </a:moveTo>
                <a:lnTo>
                  <a:pt x="2520000" y="0"/>
                </a:lnTo>
                <a:lnTo>
                  <a:pt x="2520000" y="2520000"/>
                </a:lnTo>
                <a:lnTo>
                  <a:pt x="0" y="2520000"/>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5040000" y="0"/>
            <a:ext cx="2520000" cy="2520000"/>
          </a:xfrm>
          <a:custGeom>
            <a:rect b="b" l="l" r="r" t="t"/>
            <a:pathLst>
              <a:path extrusionOk="0" h="2520000" w="2520000">
                <a:moveTo>
                  <a:pt x="0" y="0"/>
                </a:moveTo>
                <a:lnTo>
                  <a:pt x="2520000" y="0"/>
                </a:lnTo>
                <a:lnTo>
                  <a:pt x="2520000" y="2520000"/>
                </a:lnTo>
                <a:lnTo>
                  <a:pt x="0" y="2520000"/>
                </a:lnTo>
                <a:lnTo>
                  <a:pt x="0" y="0"/>
                </a:lnTo>
                <a:close/>
              </a:path>
            </a:pathLst>
          </a:custGeom>
          <a:blipFill rotWithShape="1">
            <a:blip r:embed="rId4">
              <a:alphaModFix/>
            </a:blip>
            <a:stretch>
              <a:fillRect b="0" l="0" r="0" t="0"/>
            </a:stretch>
          </a:blipFill>
          <a:ln>
            <a:noFill/>
          </a:ln>
        </p:spPr>
      </p:sp>
      <p:sp>
        <p:nvSpPr>
          <p:cNvPr id="86" name="Google Shape;86;p13"/>
          <p:cNvSpPr/>
          <p:nvPr/>
        </p:nvSpPr>
        <p:spPr>
          <a:xfrm>
            <a:off x="2520000" y="2520000"/>
            <a:ext cx="2520000" cy="2520000"/>
          </a:xfrm>
          <a:custGeom>
            <a:rect b="b" l="l" r="r" t="t"/>
            <a:pathLst>
              <a:path extrusionOk="0" h="2520000" w="2520000">
                <a:moveTo>
                  <a:pt x="0" y="0"/>
                </a:moveTo>
                <a:lnTo>
                  <a:pt x="2520000" y="0"/>
                </a:lnTo>
                <a:lnTo>
                  <a:pt x="2520000" y="2520000"/>
                </a:lnTo>
                <a:lnTo>
                  <a:pt x="0" y="2520000"/>
                </a:lnTo>
                <a:lnTo>
                  <a:pt x="0" y="0"/>
                </a:lnTo>
                <a:close/>
              </a:path>
            </a:pathLst>
          </a:custGeom>
          <a:blipFill rotWithShape="1">
            <a:blip r:embed="rId5">
              <a:alphaModFix/>
            </a:blip>
            <a:stretch>
              <a:fillRect b="0" l="0" r="0" t="0"/>
            </a:stretch>
          </a:blipFill>
          <a:ln>
            <a:noFill/>
          </a:ln>
        </p:spPr>
      </p:sp>
      <p:sp>
        <p:nvSpPr>
          <p:cNvPr id="87" name="Google Shape;87;p13"/>
          <p:cNvSpPr/>
          <p:nvPr/>
        </p:nvSpPr>
        <p:spPr>
          <a:xfrm>
            <a:off x="0" y="2520000"/>
            <a:ext cx="2520000" cy="2520000"/>
          </a:xfrm>
          <a:custGeom>
            <a:rect b="b" l="l" r="r" t="t"/>
            <a:pathLst>
              <a:path extrusionOk="0" h="2520000" w="2520000">
                <a:moveTo>
                  <a:pt x="0" y="0"/>
                </a:moveTo>
                <a:lnTo>
                  <a:pt x="2520000" y="0"/>
                </a:lnTo>
                <a:lnTo>
                  <a:pt x="2520000" y="2520000"/>
                </a:lnTo>
                <a:lnTo>
                  <a:pt x="0" y="2520000"/>
                </a:lnTo>
                <a:lnTo>
                  <a:pt x="0" y="0"/>
                </a:lnTo>
                <a:close/>
              </a:path>
            </a:pathLst>
          </a:custGeom>
          <a:blipFill rotWithShape="1">
            <a:blip r:embed="rId6">
              <a:alphaModFix/>
            </a:blip>
            <a:stretch>
              <a:fillRect b="0" l="0" r="0" t="0"/>
            </a:stretch>
          </a:blipFill>
          <a:ln>
            <a:noFill/>
          </a:ln>
        </p:spPr>
      </p:sp>
      <p:sp>
        <p:nvSpPr>
          <p:cNvPr id="88" name="Google Shape;88;p13"/>
          <p:cNvSpPr/>
          <p:nvPr/>
        </p:nvSpPr>
        <p:spPr>
          <a:xfrm>
            <a:off x="5040000" y="2520000"/>
            <a:ext cx="2520000" cy="2516850"/>
          </a:xfrm>
          <a:custGeom>
            <a:rect b="b" l="l" r="r" t="t"/>
            <a:pathLst>
              <a:path extrusionOk="0" h="2516850" w="2520000">
                <a:moveTo>
                  <a:pt x="0" y="0"/>
                </a:moveTo>
                <a:lnTo>
                  <a:pt x="2520000" y="0"/>
                </a:lnTo>
                <a:lnTo>
                  <a:pt x="2520000" y="2516850"/>
                </a:lnTo>
                <a:lnTo>
                  <a:pt x="0" y="2516850"/>
                </a:lnTo>
                <a:lnTo>
                  <a:pt x="0" y="0"/>
                </a:lnTo>
                <a:close/>
              </a:path>
            </a:pathLst>
          </a:custGeom>
          <a:blipFill rotWithShape="1">
            <a:blip r:embed="rId7">
              <a:alphaModFix/>
            </a:blip>
            <a:stretch>
              <a:fillRect b="0" l="0" r="0" t="0"/>
            </a:stretch>
          </a:blipFill>
          <a:ln>
            <a:noFill/>
          </a:ln>
        </p:spPr>
      </p:sp>
      <p:sp>
        <p:nvSpPr>
          <p:cNvPr id="89" name="Google Shape;89;p13"/>
          <p:cNvSpPr/>
          <p:nvPr/>
        </p:nvSpPr>
        <p:spPr>
          <a:xfrm>
            <a:off x="2520000" y="0"/>
            <a:ext cx="2520000" cy="2520000"/>
          </a:xfrm>
          <a:custGeom>
            <a:rect b="b" l="l" r="r" t="t"/>
            <a:pathLst>
              <a:path extrusionOk="0" h="2520000" w="2520000">
                <a:moveTo>
                  <a:pt x="0" y="0"/>
                </a:moveTo>
                <a:lnTo>
                  <a:pt x="2520000" y="0"/>
                </a:lnTo>
                <a:lnTo>
                  <a:pt x="2520000" y="2520000"/>
                </a:lnTo>
                <a:lnTo>
                  <a:pt x="0" y="2520000"/>
                </a:lnTo>
                <a:lnTo>
                  <a:pt x="0" y="0"/>
                </a:lnTo>
                <a:close/>
              </a:path>
            </a:pathLst>
          </a:custGeom>
          <a:blipFill rotWithShape="1">
            <a:blip r:embed="rId8">
              <a:alphaModFix/>
            </a:blip>
            <a:stretch>
              <a:fillRect b="0" l="0" r="0" t="0"/>
            </a:stretch>
          </a:blipFill>
          <a:ln>
            <a:noFill/>
          </a:ln>
        </p:spPr>
      </p:sp>
      <p:grpSp>
        <p:nvGrpSpPr>
          <p:cNvPr id="90" name="Google Shape;90;p13"/>
          <p:cNvGrpSpPr/>
          <p:nvPr/>
        </p:nvGrpSpPr>
        <p:grpSpPr>
          <a:xfrm>
            <a:off x="612362" y="7942181"/>
            <a:ext cx="1886073" cy="1886073"/>
            <a:chOff x="0" y="0"/>
            <a:chExt cx="812800" cy="812800"/>
          </a:xfrm>
        </p:grpSpPr>
        <p:sp>
          <p:nvSpPr>
            <p:cNvPr id="91" name="Google Shape;91;p13"/>
            <p:cNvSpPr/>
            <p:nvPr/>
          </p:nvSpPr>
          <p:spPr>
            <a:xfrm>
              <a:off x="0" y="0"/>
              <a:ext cx="812800" cy="812800"/>
            </a:xfrm>
            <a:custGeom>
              <a:rect b="b" l="l" r="r" t="t"/>
              <a:pathLst>
                <a:path extrusionOk="0" h="812800" w="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7BD84"/>
            </a:solidFill>
            <a:ln cap="sq" cmpd="sng" w="38100">
              <a:solidFill>
                <a:srgbClr val="EA9A4E"/>
              </a:solidFill>
              <a:prstDash val="solid"/>
              <a:miter lim="8000"/>
              <a:headEnd len="sm" w="sm" type="none"/>
              <a:tailEnd len="sm" w="sm" type="none"/>
            </a:ln>
          </p:spPr>
        </p:sp>
        <p:sp>
          <p:nvSpPr>
            <p:cNvPr id="92" name="Google Shape;92;p13"/>
            <p:cNvSpPr txBox="1"/>
            <p:nvPr/>
          </p:nvSpPr>
          <p:spPr>
            <a:xfrm>
              <a:off x="152400" y="123825"/>
              <a:ext cx="508000" cy="5365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3"/>
          <p:cNvGrpSpPr/>
          <p:nvPr/>
        </p:nvGrpSpPr>
        <p:grpSpPr>
          <a:xfrm>
            <a:off x="2845605" y="7942181"/>
            <a:ext cx="1886073" cy="1886073"/>
            <a:chOff x="0" y="0"/>
            <a:chExt cx="812800" cy="812800"/>
          </a:xfrm>
        </p:grpSpPr>
        <p:sp>
          <p:nvSpPr>
            <p:cNvPr id="94" name="Google Shape;94;p13"/>
            <p:cNvSpPr/>
            <p:nvPr/>
          </p:nvSpPr>
          <p:spPr>
            <a:xfrm>
              <a:off x="0" y="0"/>
              <a:ext cx="812800" cy="812800"/>
            </a:xfrm>
            <a:custGeom>
              <a:rect b="b" l="l" r="r" t="t"/>
              <a:pathLst>
                <a:path extrusionOk="0" h="812800" w="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7BD84"/>
            </a:solidFill>
            <a:ln cap="sq" cmpd="sng" w="38100">
              <a:solidFill>
                <a:srgbClr val="EA9A4E"/>
              </a:solidFill>
              <a:prstDash val="solid"/>
              <a:miter lim="8000"/>
              <a:headEnd len="sm" w="sm" type="none"/>
              <a:tailEnd len="sm" w="sm" type="none"/>
            </a:ln>
          </p:spPr>
        </p:sp>
        <p:sp>
          <p:nvSpPr>
            <p:cNvPr id="95" name="Google Shape;95;p13"/>
            <p:cNvSpPr txBox="1"/>
            <p:nvPr/>
          </p:nvSpPr>
          <p:spPr>
            <a:xfrm>
              <a:off x="152400" y="123825"/>
              <a:ext cx="508000" cy="5365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3"/>
          <p:cNvGrpSpPr/>
          <p:nvPr/>
        </p:nvGrpSpPr>
        <p:grpSpPr>
          <a:xfrm>
            <a:off x="5074578" y="7942181"/>
            <a:ext cx="1886073" cy="1886073"/>
            <a:chOff x="0" y="0"/>
            <a:chExt cx="812800" cy="812800"/>
          </a:xfrm>
        </p:grpSpPr>
        <p:sp>
          <p:nvSpPr>
            <p:cNvPr id="97" name="Google Shape;97;p13"/>
            <p:cNvSpPr/>
            <p:nvPr/>
          </p:nvSpPr>
          <p:spPr>
            <a:xfrm>
              <a:off x="0" y="0"/>
              <a:ext cx="812800" cy="812800"/>
            </a:xfrm>
            <a:custGeom>
              <a:rect b="b" l="l" r="r" t="t"/>
              <a:pathLst>
                <a:path extrusionOk="0" h="812800" w="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7BD84"/>
            </a:solidFill>
            <a:ln cap="sq" cmpd="sng" w="38100">
              <a:solidFill>
                <a:srgbClr val="EA9A4E"/>
              </a:solidFill>
              <a:prstDash val="solid"/>
              <a:miter lim="8000"/>
              <a:headEnd len="sm" w="sm" type="none"/>
              <a:tailEnd len="sm" w="sm" type="none"/>
            </a:ln>
          </p:spPr>
        </p:sp>
        <p:sp>
          <p:nvSpPr>
            <p:cNvPr id="98" name="Google Shape;98;p13"/>
            <p:cNvSpPr txBox="1"/>
            <p:nvPr/>
          </p:nvSpPr>
          <p:spPr>
            <a:xfrm>
              <a:off x="152400" y="123825"/>
              <a:ext cx="508000" cy="5365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3"/>
          <p:cNvGrpSpPr/>
          <p:nvPr/>
        </p:nvGrpSpPr>
        <p:grpSpPr>
          <a:xfrm>
            <a:off x="2128375" y="5154177"/>
            <a:ext cx="3329291" cy="605989"/>
            <a:chOff x="0" y="-38100"/>
            <a:chExt cx="1321724" cy="269868"/>
          </a:xfrm>
        </p:grpSpPr>
        <p:sp>
          <p:nvSpPr>
            <p:cNvPr id="100" name="Google Shape;100;p13"/>
            <p:cNvSpPr/>
            <p:nvPr/>
          </p:nvSpPr>
          <p:spPr>
            <a:xfrm>
              <a:off x="0" y="0"/>
              <a:ext cx="1321724" cy="231768"/>
            </a:xfrm>
            <a:custGeom>
              <a:rect b="b" l="l" r="r" t="t"/>
              <a:pathLst>
                <a:path extrusionOk="0" h="231768" w="1321724">
                  <a:moveTo>
                    <a:pt x="1321724" y="0"/>
                  </a:moveTo>
                  <a:lnTo>
                    <a:pt x="0" y="0"/>
                  </a:lnTo>
                  <a:lnTo>
                    <a:pt x="101600" y="115884"/>
                  </a:lnTo>
                  <a:lnTo>
                    <a:pt x="0" y="231768"/>
                  </a:lnTo>
                  <a:lnTo>
                    <a:pt x="1321724" y="231768"/>
                  </a:lnTo>
                  <a:lnTo>
                    <a:pt x="1220124" y="115884"/>
                  </a:lnTo>
                  <a:lnTo>
                    <a:pt x="1321724" y="0"/>
                  </a:lnTo>
                  <a:close/>
                </a:path>
              </a:pathLst>
            </a:custGeom>
            <a:solidFill>
              <a:srgbClr val="CA72E3"/>
            </a:solidFill>
            <a:ln>
              <a:noFill/>
            </a:ln>
          </p:spPr>
        </p:sp>
        <p:sp>
          <p:nvSpPr>
            <p:cNvPr id="101" name="Google Shape;101;p13"/>
            <p:cNvSpPr txBox="1"/>
            <p:nvPr/>
          </p:nvSpPr>
          <p:spPr>
            <a:xfrm>
              <a:off x="88900" y="-38100"/>
              <a:ext cx="1143924" cy="269868"/>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3"/>
          <p:cNvGrpSpPr/>
          <p:nvPr/>
        </p:nvGrpSpPr>
        <p:grpSpPr>
          <a:xfrm>
            <a:off x="0" y="10020187"/>
            <a:ext cx="7560000" cy="671813"/>
            <a:chOff x="0" y="-38100"/>
            <a:chExt cx="2709333" cy="240762"/>
          </a:xfrm>
        </p:grpSpPr>
        <p:sp>
          <p:nvSpPr>
            <p:cNvPr id="103" name="Google Shape;103;p13"/>
            <p:cNvSpPr/>
            <p:nvPr/>
          </p:nvSpPr>
          <p:spPr>
            <a:xfrm>
              <a:off x="0" y="0"/>
              <a:ext cx="2709333" cy="202662"/>
            </a:xfrm>
            <a:custGeom>
              <a:rect b="b" l="l" r="r" t="t"/>
              <a:pathLst>
                <a:path extrusionOk="0" h="202662" w="2709333">
                  <a:moveTo>
                    <a:pt x="0" y="0"/>
                  </a:moveTo>
                  <a:lnTo>
                    <a:pt x="2709333" y="0"/>
                  </a:lnTo>
                  <a:lnTo>
                    <a:pt x="2709333" y="202662"/>
                  </a:lnTo>
                  <a:lnTo>
                    <a:pt x="0" y="202662"/>
                  </a:lnTo>
                  <a:close/>
                </a:path>
              </a:pathLst>
            </a:custGeom>
            <a:solidFill>
              <a:srgbClr val="CA72E3"/>
            </a:solidFill>
            <a:ln>
              <a:noFill/>
            </a:ln>
          </p:spPr>
        </p:sp>
        <p:sp>
          <p:nvSpPr>
            <p:cNvPr id="104" name="Google Shape;104;p13"/>
            <p:cNvSpPr txBox="1"/>
            <p:nvPr/>
          </p:nvSpPr>
          <p:spPr>
            <a:xfrm>
              <a:off x="0" y="-38100"/>
              <a:ext cx="2709333" cy="240762"/>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3"/>
          <p:cNvSpPr txBox="1"/>
          <p:nvPr/>
        </p:nvSpPr>
        <p:spPr>
          <a:xfrm>
            <a:off x="498675" y="5957408"/>
            <a:ext cx="6579900" cy="728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732" u="none" cap="none" strike="noStrike">
                <a:solidFill>
                  <a:srgbClr val="FFFFFF"/>
                </a:solidFill>
                <a:latin typeface="Poppins Black"/>
                <a:ea typeface="Poppins Black"/>
                <a:cs typeface="Poppins Black"/>
                <a:sym typeface="Poppins Black"/>
              </a:rPr>
              <a:t>WOMEN'S DAY EVENT </a:t>
            </a:r>
            <a:endParaRPr/>
          </a:p>
        </p:txBody>
      </p:sp>
      <p:sp>
        <p:nvSpPr>
          <p:cNvPr id="106" name="Google Shape;106;p13"/>
          <p:cNvSpPr txBox="1"/>
          <p:nvPr/>
        </p:nvSpPr>
        <p:spPr>
          <a:xfrm>
            <a:off x="2260175" y="5318099"/>
            <a:ext cx="3065700" cy="361200"/>
          </a:xfrm>
          <a:prstGeom prst="rect">
            <a:avLst/>
          </a:prstGeom>
          <a:noFill/>
          <a:ln>
            <a:noFill/>
          </a:ln>
        </p:spPr>
        <p:txBody>
          <a:bodyPr anchorCtr="0" anchor="ctr" bIns="0" lIns="0" spcFirstLastPara="1" rIns="0" wrap="square" tIns="0">
            <a:noAutofit/>
          </a:bodyPr>
          <a:lstStyle/>
          <a:p>
            <a:pPr indent="0" lvl="0" marL="0" marR="0" rtl="0" algn="ctr">
              <a:lnSpc>
                <a:spcPct val="139965"/>
              </a:lnSpc>
              <a:spcBef>
                <a:spcPts val="0"/>
              </a:spcBef>
              <a:spcAft>
                <a:spcPts val="0"/>
              </a:spcAft>
              <a:buNone/>
            </a:pPr>
            <a:r>
              <a:rPr b="1" i="0" lang="en-US" sz="2347" u="none" cap="none" strike="noStrike">
                <a:solidFill>
                  <a:srgbClr val="FFFFFF"/>
                </a:solidFill>
                <a:latin typeface="Poppins"/>
                <a:ea typeface="Poppins"/>
                <a:cs typeface="Poppins"/>
                <a:sym typeface="Poppins"/>
              </a:rPr>
              <a:t>March 8, 2030</a:t>
            </a:r>
            <a:endParaRPr/>
          </a:p>
        </p:txBody>
      </p:sp>
      <p:sp>
        <p:nvSpPr>
          <p:cNvPr id="107" name="Google Shape;107;p13"/>
          <p:cNvSpPr txBox="1"/>
          <p:nvPr/>
        </p:nvSpPr>
        <p:spPr>
          <a:xfrm>
            <a:off x="876135" y="6895473"/>
            <a:ext cx="5807700" cy="79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99" u="none" cap="none" strike="noStrike">
                <a:solidFill>
                  <a:srgbClr val="FFFFFF"/>
                </a:solidFill>
                <a:latin typeface="Poppins"/>
                <a:ea typeface="Poppins"/>
                <a:cs typeface="Poppins"/>
                <a:sym typeface="Poppins"/>
              </a:rPr>
              <a:t>Join us in celebrating the strength, resilience, and achievements of women everywhere! This Women's Day, we invite you to honor the incredible contributions of women in our lives and communities. Let’s celebrate the power of women!</a:t>
            </a:r>
            <a:endParaRPr/>
          </a:p>
        </p:txBody>
      </p:sp>
      <p:sp>
        <p:nvSpPr>
          <p:cNvPr id="108" name="Google Shape;108;p13"/>
          <p:cNvSpPr txBox="1"/>
          <p:nvPr/>
        </p:nvSpPr>
        <p:spPr>
          <a:xfrm>
            <a:off x="893970" y="8426763"/>
            <a:ext cx="1323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00" u="none" cap="none" strike="noStrike">
                <a:solidFill>
                  <a:srgbClr val="651CCE"/>
                </a:solidFill>
                <a:latin typeface="Poppins"/>
                <a:ea typeface="Poppins"/>
                <a:cs typeface="Poppins"/>
                <a:sym typeface="Poppins"/>
              </a:rPr>
              <a:t>Anywhere City, Anywhere Street</a:t>
            </a:r>
            <a:endParaRPr/>
          </a:p>
        </p:txBody>
      </p:sp>
      <p:sp>
        <p:nvSpPr>
          <p:cNvPr id="109" name="Google Shape;109;p13"/>
          <p:cNvSpPr txBox="1"/>
          <p:nvPr/>
        </p:nvSpPr>
        <p:spPr>
          <a:xfrm>
            <a:off x="3186478" y="8459812"/>
            <a:ext cx="12042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00" u="none" cap="none" strike="noStrike">
                <a:solidFill>
                  <a:srgbClr val="651CCE"/>
                </a:solidFill>
                <a:latin typeface="Poppins"/>
                <a:ea typeface="Poppins"/>
                <a:cs typeface="Poppins"/>
                <a:sym typeface="Poppins"/>
              </a:rPr>
              <a:t>Grand Parade &amp; Women-led businesses</a:t>
            </a:r>
            <a:endParaRPr/>
          </a:p>
        </p:txBody>
      </p:sp>
      <p:sp>
        <p:nvSpPr>
          <p:cNvPr id="110" name="Google Shape;110;p13"/>
          <p:cNvSpPr txBox="1"/>
          <p:nvPr/>
        </p:nvSpPr>
        <p:spPr>
          <a:xfrm>
            <a:off x="5599829" y="8574121"/>
            <a:ext cx="835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00" u="none" cap="none" strike="noStrike">
                <a:solidFill>
                  <a:srgbClr val="651CCE"/>
                </a:solidFill>
                <a:latin typeface="Poppins"/>
                <a:ea typeface="Poppins"/>
                <a:cs typeface="Poppins"/>
                <a:sym typeface="Poppins"/>
              </a:rPr>
              <a:t>Gate Opens at 12pm</a:t>
            </a:r>
            <a:endParaRPr/>
          </a:p>
        </p:txBody>
      </p:sp>
      <p:sp>
        <p:nvSpPr>
          <p:cNvPr id="111" name="Google Shape;111;p13"/>
          <p:cNvSpPr txBox="1"/>
          <p:nvPr/>
        </p:nvSpPr>
        <p:spPr>
          <a:xfrm>
            <a:off x="490033" y="10255588"/>
            <a:ext cx="6579934" cy="2585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FFFFFF"/>
                </a:solidFill>
                <a:latin typeface="Poppins"/>
                <a:ea typeface="Poppins"/>
                <a:cs typeface="Poppins"/>
                <a:sym typeface="Poppins"/>
              </a:rPr>
              <a:t>RSVP @ WOMENSDAY.COM UNTIL MARCH 1, 2030, 11PM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DE"/>
        </a:solidFill>
      </p:bgPr>
    </p:bg>
    <p:spTree>
      <p:nvGrpSpPr>
        <p:cNvPr id="115" name="Shape 115"/>
        <p:cNvGrpSpPr/>
        <p:nvPr/>
      </p:nvGrpSpPr>
      <p:grpSpPr>
        <a:xfrm>
          <a:off x="0" y="0"/>
          <a:ext cx="0" cy="0"/>
          <a:chOff x="0" y="0"/>
          <a:chExt cx="0" cy="0"/>
        </a:xfrm>
      </p:grpSpPr>
      <p:grpSp>
        <p:nvGrpSpPr>
          <p:cNvPr id="116" name="Google Shape;116;p14"/>
          <p:cNvGrpSpPr/>
          <p:nvPr/>
        </p:nvGrpSpPr>
        <p:grpSpPr>
          <a:xfrm>
            <a:off x="756000" y="583013"/>
            <a:ext cx="3634629" cy="1243660"/>
            <a:chOff x="0" y="-141750"/>
            <a:chExt cx="4846173" cy="1658214"/>
          </a:xfrm>
        </p:grpSpPr>
        <p:grpSp>
          <p:nvGrpSpPr>
            <p:cNvPr id="117" name="Google Shape;117;p14"/>
            <p:cNvGrpSpPr/>
            <p:nvPr/>
          </p:nvGrpSpPr>
          <p:grpSpPr>
            <a:xfrm>
              <a:off x="0" y="-141750"/>
              <a:ext cx="4846173" cy="1658214"/>
              <a:chOff x="0" y="-38100"/>
              <a:chExt cx="1302569" cy="445700"/>
            </a:xfrm>
          </p:grpSpPr>
          <p:sp>
            <p:nvSpPr>
              <p:cNvPr id="118" name="Google Shape;118;p14"/>
              <p:cNvSpPr/>
              <p:nvPr/>
            </p:nvSpPr>
            <p:spPr>
              <a:xfrm>
                <a:off x="0" y="0"/>
                <a:ext cx="1302569" cy="407600"/>
              </a:xfrm>
              <a:custGeom>
                <a:rect b="b" l="l" r="r" t="t"/>
                <a:pathLst>
                  <a:path extrusionOk="0" h="407600" w="1302569">
                    <a:moveTo>
                      <a:pt x="78812" y="0"/>
                    </a:moveTo>
                    <a:lnTo>
                      <a:pt x="1223757" y="0"/>
                    </a:lnTo>
                    <a:cubicBezTo>
                      <a:pt x="1267284" y="0"/>
                      <a:pt x="1302569" y="35285"/>
                      <a:pt x="1302569" y="78812"/>
                    </a:cubicBezTo>
                    <a:lnTo>
                      <a:pt x="1302569" y="328788"/>
                    </a:lnTo>
                    <a:cubicBezTo>
                      <a:pt x="1302569" y="349691"/>
                      <a:pt x="1294266" y="369737"/>
                      <a:pt x="1279486" y="384517"/>
                    </a:cubicBezTo>
                    <a:cubicBezTo>
                      <a:pt x="1264706" y="399297"/>
                      <a:pt x="1244660" y="407600"/>
                      <a:pt x="1223757" y="407600"/>
                    </a:cubicBezTo>
                    <a:lnTo>
                      <a:pt x="78812" y="407600"/>
                    </a:lnTo>
                    <a:cubicBezTo>
                      <a:pt x="35285" y="407600"/>
                      <a:pt x="0" y="372315"/>
                      <a:pt x="0" y="328788"/>
                    </a:cubicBezTo>
                    <a:lnTo>
                      <a:pt x="0" y="78812"/>
                    </a:lnTo>
                    <a:cubicBezTo>
                      <a:pt x="0" y="35285"/>
                      <a:pt x="35285" y="0"/>
                      <a:pt x="78812" y="0"/>
                    </a:cubicBezTo>
                    <a:close/>
                  </a:path>
                </a:pathLst>
              </a:custGeom>
              <a:solidFill>
                <a:srgbClr val="651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0" y="-38100"/>
                <a:ext cx="1302569" cy="445700"/>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4"/>
            <p:cNvSpPr txBox="1"/>
            <p:nvPr/>
          </p:nvSpPr>
          <p:spPr>
            <a:xfrm>
              <a:off x="391767" y="214134"/>
              <a:ext cx="4062600" cy="971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732" u="none" cap="none" strike="noStrike">
                  <a:solidFill>
                    <a:srgbClr val="FFFFFF"/>
                  </a:solidFill>
                  <a:latin typeface="Poppins Black"/>
                  <a:ea typeface="Poppins Black"/>
                  <a:cs typeface="Poppins Black"/>
                  <a:sym typeface="Poppins Black"/>
                </a:rPr>
                <a:t>WOMEN'S </a:t>
              </a:r>
              <a:endParaRPr/>
            </a:p>
          </p:txBody>
        </p:sp>
      </p:grpSp>
      <p:grpSp>
        <p:nvGrpSpPr>
          <p:cNvPr id="121" name="Google Shape;121;p14"/>
          <p:cNvGrpSpPr/>
          <p:nvPr/>
        </p:nvGrpSpPr>
        <p:grpSpPr>
          <a:xfrm>
            <a:off x="484324" y="3850289"/>
            <a:ext cx="2925529" cy="1242694"/>
            <a:chOff x="0" y="-141750"/>
            <a:chExt cx="3900705" cy="1656924"/>
          </a:xfrm>
        </p:grpSpPr>
        <p:grpSp>
          <p:nvGrpSpPr>
            <p:cNvPr id="122" name="Google Shape;122;p14"/>
            <p:cNvGrpSpPr/>
            <p:nvPr/>
          </p:nvGrpSpPr>
          <p:grpSpPr>
            <a:xfrm>
              <a:off x="0" y="-141750"/>
              <a:ext cx="3900705" cy="1656924"/>
              <a:chOff x="0" y="-38100"/>
              <a:chExt cx="1048443" cy="445353"/>
            </a:xfrm>
          </p:grpSpPr>
          <p:sp>
            <p:nvSpPr>
              <p:cNvPr id="123" name="Google Shape;123;p14"/>
              <p:cNvSpPr/>
              <p:nvPr/>
            </p:nvSpPr>
            <p:spPr>
              <a:xfrm>
                <a:off x="0" y="0"/>
                <a:ext cx="1048443" cy="407253"/>
              </a:xfrm>
              <a:custGeom>
                <a:rect b="b" l="l" r="r" t="t"/>
                <a:pathLst>
                  <a:path extrusionOk="0" h="407253" w="1048443">
                    <a:moveTo>
                      <a:pt x="97914" y="0"/>
                    </a:moveTo>
                    <a:lnTo>
                      <a:pt x="950529" y="0"/>
                    </a:lnTo>
                    <a:cubicBezTo>
                      <a:pt x="976498" y="0"/>
                      <a:pt x="1001403" y="10316"/>
                      <a:pt x="1019765" y="28678"/>
                    </a:cubicBezTo>
                    <a:cubicBezTo>
                      <a:pt x="1038128" y="47041"/>
                      <a:pt x="1048443" y="71946"/>
                      <a:pt x="1048443" y="97914"/>
                    </a:cubicBezTo>
                    <a:lnTo>
                      <a:pt x="1048443" y="309339"/>
                    </a:lnTo>
                    <a:cubicBezTo>
                      <a:pt x="1048443" y="363415"/>
                      <a:pt x="1004606" y="407253"/>
                      <a:pt x="950529" y="407253"/>
                    </a:cubicBezTo>
                    <a:lnTo>
                      <a:pt x="97914" y="407253"/>
                    </a:lnTo>
                    <a:cubicBezTo>
                      <a:pt x="71946" y="407253"/>
                      <a:pt x="47041" y="396937"/>
                      <a:pt x="28678" y="378575"/>
                    </a:cubicBezTo>
                    <a:cubicBezTo>
                      <a:pt x="10316" y="360212"/>
                      <a:pt x="0" y="335307"/>
                      <a:pt x="0" y="309339"/>
                    </a:cubicBezTo>
                    <a:lnTo>
                      <a:pt x="0" y="97914"/>
                    </a:lnTo>
                    <a:cubicBezTo>
                      <a:pt x="0" y="71946"/>
                      <a:pt x="10316" y="47041"/>
                      <a:pt x="28678" y="28678"/>
                    </a:cubicBezTo>
                    <a:cubicBezTo>
                      <a:pt x="47041" y="10316"/>
                      <a:pt x="71946" y="0"/>
                      <a:pt x="97914" y="0"/>
                    </a:cubicBezTo>
                    <a:close/>
                  </a:path>
                </a:pathLst>
              </a:custGeom>
              <a:solidFill>
                <a:srgbClr val="57C8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txBox="1"/>
              <p:nvPr/>
            </p:nvSpPr>
            <p:spPr>
              <a:xfrm>
                <a:off x="0" y="-38100"/>
                <a:ext cx="1048443" cy="445353"/>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4"/>
            <p:cNvSpPr txBox="1"/>
            <p:nvPr/>
          </p:nvSpPr>
          <p:spPr>
            <a:xfrm>
              <a:off x="315335" y="297731"/>
              <a:ext cx="3270000" cy="971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732" u="none" cap="none" strike="noStrike">
                  <a:solidFill>
                    <a:srgbClr val="FFFFFF"/>
                  </a:solidFill>
                  <a:latin typeface="Poppins Black"/>
                  <a:ea typeface="Poppins Black"/>
                  <a:cs typeface="Poppins Black"/>
                  <a:sym typeface="Poppins Black"/>
                </a:rPr>
                <a:t>EVENT</a:t>
              </a:r>
              <a:endParaRPr/>
            </a:p>
          </p:txBody>
        </p:sp>
      </p:grpSp>
      <p:sp>
        <p:nvSpPr>
          <p:cNvPr id="126" name="Google Shape;126;p14"/>
          <p:cNvSpPr/>
          <p:nvPr/>
        </p:nvSpPr>
        <p:spPr>
          <a:xfrm>
            <a:off x="1770427" y="1674632"/>
            <a:ext cx="4189534" cy="3930545"/>
          </a:xfrm>
          <a:custGeom>
            <a:rect b="b" l="l" r="r" t="t"/>
            <a:pathLst>
              <a:path extrusionOk="0" h="3930545" w="4189534">
                <a:moveTo>
                  <a:pt x="0" y="0"/>
                </a:moveTo>
                <a:lnTo>
                  <a:pt x="4189534" y="0"/>
                </a:lnTo>
                <a:lnTo>
                  <a:pt x="4189534" y="3930545"/>
                </a:lnTo>
                <a:lnTo>
                  <a:pt x="0" y="3930545"/>
                </a:lnTo>
                <a:lnTo>
                  <a:pt x="0" y="0"/>
                </a:lnTo>
                <a:close/>
              </a:path>
            </a:pathLst>
          </a:custGeom>
          <a:blipFill rotWithShape="1">
            <a:blip r:embed="rId3">
              <a:alphaModFix/>
            </a:blip>
            <a:stretch>
              <a:fillRect b="0" l="0" r="0" t="0"/>
            </a:stretch>
          </a:blipFill>
          <a:ln>
            <a:noFill/>
          </a:ln>
        </p:spPr>
      </p:sp>
      <p:grpSp>
        <p:nvGrpSpPr>
          <p:cNvPr id="127" name="Google Shape;127;p14"/>
          <p:cNvGrpSpPr/>
          <p:nvPr/>
        </p:nvGrpSpPr>
        <p:grpSpPr>
          <a:xfrm>
            <a:off x="4844246" y="3180738"/>
            <a:ext cx="2231430" cy="1242694"/>
            <a:chOff x="0" y="-141750"/>
            <a:chExt cx="2975240" cy="1656924"/>
          </a:xfrm>
        </p:grpSpPr>
        <p:grpSp>
          <p:nvGrpSpPr>
            <p:cNvPr id="128" name="Google Shape;128;p14"/>
            <p:cNvGrpSpPr/>
            <p:nvPr/>
          </p:nvGrpSpPr>
          <p:grpSpPr>
            <a:xfrm>
              <a:off x="0" y="-141750"/>
              <a:ext cx="2975240" cy="1656924"/>
              <a:chOff x="0" y="-38100"/>
              <a:chExt cx="799694" cy="445353"/>
            </a:xfrm>
          </p:grpSpPr>
          <p:sp>
            <p:nvSpPr>
              <p:cNvPr id="129" name="Google Shape;129;p14"/>
              <p:cNvSpPr/>
              <p:nvPr/>
            </p:nvSpPr>
            <p:spPr>
              <a:xfrm>
                <a:off x="0" y="0"/>
                <a:ext cx="799694" cy="407253"/>
              </a:xfrm>
              <a:custGeom>
                <a:rect b="b" l="l" r="r" t="t"/>
                <a:pathLst>
                  <a:path extrusionOk="0" h="407253" w="799694">
                    <a:moveTo>
                      <a:pt x="128371" y="0"/>
                    </a:moveTo>
                    <a:lnTo>
                      <a:pt x="671323" y="0"/>
                    </a:lnTo>
                    <a:cubicBezTo>
                      <a:pt x="705369" y="0"/>
                      <a:pt x="738021" y="13525"/>
                      <a:pt x="762095" y="37599"/>
                    </a:cubicBezTo>
                    <a:cubicBezTo>
                      <a:pt x="786169" y="61673"/>
                      <a:pt x="799694" y="94325"/>
                      <a:pt x="799694" y="128371"/>
                    </a:cubicBezTo>
                    <a:lnTo>
                      <a:pt x="799694" y="278882"/>
                    </a:lnTo>
                    <a:cubicBezTo>
                      <a:pt x="799694" y="312928"/>
                      <a:pt x="786169" y="345580"/>
                      <a:pt x="762095" y="369654"/>
                    </a:cubicBezTo>
                    <a:cubicBezTo>
                      <a:pt x="738021" y="393728"/>
                      <a:pt x="705369" y="407253"/>
                      <a:pt x="671323" y="407253"/>
                    </a:cubicBezTo>
                    <a:lnTo>
                      <a:pt x="128371" y="407253"/>
                    </a:lnTo>
                    <a:cubicBezTo>
                      <a:pt x="94325" y="407253"/>
                      <a:pt x="61673" y="393728"/>
                      <a:pt x="37599" y="369654"/>
                    </a:cubicBezTo>
                    <a:cubicBezTo>
                      <a:pt x="13525" y="345580"/>
                      <a:pt x="0" y="312928"/>
                      <a:pt x="0" y="278882"/>
                    </a:cubicBezTo>
                    <a:lnTo>
                      <a:pt x="0" y="128371"/>
                    </a:lnTo>
                    <a:cubicBezTo>
                      <a:pt x="0" y="94325"/>
                      <a:pt x="13525" y="61673"/>
                      <a:pt x="37599" y="37599"/>
                    </a:cubicBezTo>
                    <a:cubicBezTo>
                      <a:pt x="61673" y="13525"/>
                      <a:pt x="94325" y="0"/>
                      <a:pt x="128371" y="0"/>
                    </a:cubicBezTo>
                    <a:close/>
                  </a:path>
                </a:pathLst>
              </a:custGeom>
              <a:solidFill>
                <a:srgbClr val="CA72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0" y="-38100"/>
                <a:ext cx="799694" cy="445353"/>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4"/>
            <p:cNvSpPr txBox="1"/>
            <p:nvPr/>
          </p:nvSpPr>
          <p:spPr>
            <a:xfrm>
              <a:off x="240520" y="286398"/>
              <a:ext cx="2494200" cy="971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732" u="none" cap="none" strike="noStrike">
                  <a:solidFill>
                    <a:srgbClr val="FFFFFF"/>
                  </a:solidFill>
                  <a:latin typeface="Poppins Black"/>
                  <a:ea typeface="Poppins Black"/>
                  <a:cs typeface="Poppins Black"/>
                  <a:sym typeface="Poppins Black"/>
                </a:rPr>
                <a:t>DAY</a:t>
              </a:r>
              <a:endParaRPr/>
            </a:p>
          </p:txBody>
        </p:sp>
      </p:grpSp>
      <p:grpSp>
        <p:nvGrpSpPr>
          <p:cNvPr id="132" name="Google Shape;132;p14"/>
          <p:cNvGrpSpPr/>
          <p:nvPr/>
        </p:nvGrpSpPr>
        <p:grpSpPr>
          <a:xfrm>
            <a:off x="3295676" y="5341947"/>
            <a:ext cx="3780000" cy="1003686"/>
            <a:chOff x="0" y="-141750"/>
            <a:chExt cx="5040000" cy="1338248"/>
          </a:xfrm>
        </p:grpSpPr>
        <p:grpSp>
          <p:nvGrpSpPr>
            <p:cNvPr id="133" name="Google Shape;133;p14"/>
            <p:cNvGrpSpPr/>
            <p:nvPr/>
          </p:nvGrpSpPr>
          <p:grpSpPr>
            <a:xfrm>
              <a:off x="0" y="-141750"/>
              <a:ext cx="5040000" cy="1338248"/>
              <a:chOff x="0" y="-38100"/>
              <a:chExt cx="1354667" cy="359698"/>
            </a:xfrm>
          </p:grpSpPr>
          <p:sp>
            <p:nvSpPr>
              <p:cNvPr id="134" name="Google Shape;134;p14"/>
              <p:cNvSpPr/>
              <p:nvPr/>
            </p:nvSpPr>
            <p:spPr>
              <a:xfrm>
                <a:off x="0" y="0"/>
                <a:ext cx="1354667" cy="321598"/>
              </a:xfrm>
              <a:custGeom>
                <a:rect b="b" l="l" r="r" t="t"/>
                <a:pathLst>
                  <a:path extrusionOk="0" h="321598" w="1354667">
                    <a:moveTo>
                      <a:pt x="75781" y="0"/>
                    </a:moveTo>
                    <a:lnTo>
                      <a:pt x="1278886" y="0"/>
                    </a:lnTo>
                    <a:cubicBezTo>
                      <a:pt x="1320738" y="0"/>
                      <a:pt x="1354667" y="33928"/>
                      <a:pt x="1354667" y="75781"/>
                    </a:cubicBezTo>
                    <a:lnTo>
                      <a:pt x="1354667" y="245818"/>
                    </a:lnTo>
                    <a:cubicBezTo>
                      <a:pt x="1354667" y="287670"/>
                      <a:pt x="1320738" y="321598"/>
                      <a:pt x="1278886" y="321598"/>
                    </a:cubicBezTo>
                    <a:lnTo>
                      <a:pt x="75781" y="321598"/>
                    </a:lnTo>
                    <a:cubicBezTo>
                      <a:pt x="33928" y="321598"/>
                      <a:pt x="0" y="287670"/>
                      <a:pt x="0" y="245818"/>
                    </a:cubicBezTo>
                    <a:lnTo>
                      <a:pt x="0" y="75781"/>
                    </a:lnTo>
                    <a:cubicBezTo>
                      <a:pt x="0" y="33928"/>
                      <a:pt x="33928" y="0"/>
                      <a:pt x="75781" y="0"/>
                    </a:cubicBezTo>
                    <a:close/>
                  </a:path>
                </a:pathLst>
              </a:custGeom>
              <a:solidFill>
                <a:srgbClr val="EA9A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nvSpPr>
            <p:spPr>
              <a:xfrm>
                <a:off x="0" y="-38100"/>
                <a:ext cx="1354667" cy="359698"/>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6" name="Google Shape;136;p14"/>
            <p:cNvSpPr txBox="1"/>
            <p:nvPr/>
          </p:nvSpPr>
          <p:spPr>
            <a:xfrm>
              <a:off x="407436" y="271348"/>
              <a:ext cx="4225200" cy="656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Poppins Black"/>
                  <a:ea typeface="Poppins Black"/>
                  <a:cs typeface="Poppins Black"/>
                  <a:sym typeface="Poppins Black"/>
                </a:rPr>
                <a:t>MARCH 8,2030</a:t>
              </a:r>
              <a:endParaRPr/>
            </a:p>
          </p:txBody>
        </p:sp>
      </p:grpSp>
      <p:sp>
        <p:nvSpPr>
          <p:cNvPr id="137" name="Google Shape;137;p14"/>
          <p:cNvSpPr/>
          <p:nvPr/>
        </p:nvSpPr>
        <p:spPr>
          <a:xfrm>
            <a:off x="5776324" y="1038383"/>
            <a:ext cx="1027676" cy="1044652"/>
          </a:xfrm>
          <a:custGeom>
            <a:rect b="b" l="l" r="r" t="t"/>
            <a:pathLst>
              <a:path extrusionOk="0" h="1044652" w="1027676">
                <a:moveTo>
                  <a:pt x="0" y="0"/>
                </a:moveTo>
                <a:lnTo>
                  <a:pt x="1027676" y="0"/>
                </a:lnTo>
                <a:lnTo>
                  <a:pt x="1027676" y="1044652"/>
                </a:lnTo>
                <a:lnTo>
                  <a:pt x="0" y="1044652"/>
                </a:lnTo>
                <a:lnTo>
                  <a:pt x="0" y="0"/>
                </a:lnTo>
                <a:close/>
              </a:path>
            </a:pathLst>
          </a:custGeom>
          <a:blipFill rotWithShape="1">
            <a:blip r:embed="rId4">
              <a:alphaModFix/>
            </a:blip>
            <a:stretch>
              <a:fillRect b="0" l="0" r="0" t="0"/>
            </a:stretch>
          </a:blipFill>
          <a:ln>
            <a:noFill/>
          </a:ln>
        </p:spPr>
      </p:sp>
      <p:sp>
        <p:nvSpPr>
          <p:cNvPr id="138" name="Google Shape;138;p14"/>
          <p:cNvSpPr/>
          <p:nvPr/>
        </p:nvSpPr>
        <p:spPr>
          <a:xfrm flipH="1">
            <a:off x="2082236" y="5448260"/>
            <a:ext cx="690499" cy="701905"/>
          </a:xfrm>
          <a:custGeom>
            <a:rect b="b" l="l" r="r" t="t"/>
            <a:pathLst>
              <a:path extrusionOk="0" h="701905" w="690499">
                <a:moveTo>
                  <a:pt x="690500" y="0"/>
                </a:moveTo>
                <a:lnTo>
                  <a:pt x="0" y="0"/>
                </a:lnTo>
                <a:lnTo>
                  <a:pt x="0" y="701906"/>
                </a:lnTo>
                <a:lnTo>
                  <a:pt x="690500" y="701906"/>
                </a:lnTo>
                <a:lnTo>
                  <a:pt x="690500" y="0"/>
                </a:lnTo>
                <a:close/>
              </a:path>
            </a:pathLst>
          </a:custGeom>
          <a:blipFill rotWithShape="1">
            <a:blip r:embed="rId5">
              <a:alphaModFix/>
            </a:blip>
            <a:stretch>
              <a:fillRect b="0" l="0" r="0" t="0"/>
            </a:stretch>
          </a:blipFill>
          <a:ln>
            <a:noFill/>
          </a:ln>
        </p:spPr>
      </p:sp>
      <p:sp>
        <p:nvSpPr>
          <p:cNvPr id="139" name="Google Shape;139;p14"/>
          <p:cNvSpPr/>
          <p:nvPr/>
        </p:nvSpPr>
        <p:spPr>
          <a:xfrm>
            <a:off x="1114726" y="2977971"/>
            <a:ext cx="571669" cy="661933"/>
          </a:xfrm>
          <a:custGeom>
            <a:rect b="b" l="l" r="r" t="t"/>
            <a:pathLst>
              <a:path extrusionOk="0" h="661933" w="571669">
                <a:moveTo>
                  <a:pt x="0" y="0"/>
                </a:moveTo>
                <a:lnTo>
                  <a:pt x="571669" y="0"/>
                </a:lnTo>
                <a:lnTo>
                  <a:pt x="571669" y="661933"/>
                </a:lnTo>
                <a:lnTo>
                  <a:pt x="0" y="661933"/>
                </a:lnTo>
                <a:lnTo>
                  <a:pt x="0" y="0"/>
                </a:lnTo>
                <a:close/>
              </a:path>
            </a:pathLst>
          </a:custGeom>
          <a:blipFill rotWithShape="1">
            <a:blip r:embed="rId6">
              <a:alphaModFix/>
            </a:blip>
            <a:stretch>
              <a:fillRect b="0" l="0" r="0" t="0"/>
            </a:stretch>
          </a:blipFill>
          <a:ln>
            <a:noFill/>
          </a:ln>
        </p:spPr>
      </p:sp>
      <p:sp>
        <p:nvSpPr>
          <p:cNvPr id="140" name="Google Shape;140;p14"/>
          <p:cNvSpPr/>
          <p:nvPr/>
        </p:nvSpPr>
        <p:spPr>
          <a:xfrm flipH="1" rot="-1691233">
            <a:off x="5490489" y="4948359"/>
            <a:ext cx="571669" cy="661933"/>
          </a:xfrm>
          <a:custGeom>
            <a:rect b="b" l="l" r="r" t="t"/>
            <a:pathLst>
              <a:path extrusionOk="0" h="661933" w="571669">
                <a:moveTo>
                  <a:pt x="571669" y="0"/>
                </a:moveTo>
                <a:lnTo>
                  <a:pt x="0" y="0"/>
                </a:lnTo>
                <a:lnTo>
                  <a:pt x="0" y="661932"/>
                </a:lnTo>
                <a:lnTo>
                  <a:pt x="571669" y="661932"/>
                </a:lnTo>
                <a:lnTo>
                  <a:pt x="571669" y="0"/>
                </a:lnTo>
                <a:close/>
              </a:path>
            </a:pathLst>
          </a:custGeom>
          <a:blipFill rotWithShape="1">
            <a:blip r:embed="rId7">
              <a:alphaModFix/>
            </a:blip>
            <a:stretch>
              <a:fillRect b="0" l="0" r="0" t="0"/>
            </a:stretch>
          </a:blipFill>
          <a:ln>
            <a:noFill/>
          </a:ln>
        </p:spPr>
      </p:sp>
      <p:sp>
        <p:nvSpPr>
          <p:cNvPr id="141" name="Google Shape;141;p14"/>
          <p:cNvSpPr/>
          <p:nvPr/>
        </p:nvSpPr>
        <p:spPr>
          <a:xfrm flipH="1">
            <a:off x="536474" y="466173"/>
            <a:ext cx="439052" cy="446304"/>
          </a:xfrm>
          <a:custGeom>
            <a:rect b="b" l="l" r="r" t="t"/>
            <a:pathLst>
              <a:path extrusionOk="0" h="446304" w="439052">
                <a:moveTo>
                  <a:pt x="439052" y="0"/>
                </a:moveTo>
                <a:lnTo>
                  <a:pt x="0" y="0"/>
                </a:lnTo>
                <a:lnTo>
                  <a:pt x="0" y="446304"/>
                </a:lnTo>
                <a:lnTo>
                  <a:pt x="439052" y="446304"/>
                </a:lnTo>
                <a:lnTo>
                  <a:pt x="439052" y="0"/>
                </a:lnTo>
                <a:close/>
              </a:path>
            </a:pathLst>
          </a:custGeom>
          <a:blipFill rotWithShape="1">
            <a:blip r:embed="rId5">
              <a:alphaModFix/>
            </a:blip>
            <a:stretch>
              <a:fillRect b="0" l="0" r="0" t="0"/>
            </a:stretch>
          </a:blipFill>
          <a:ln>
            <a:noFill/>
          </a:ln>
        </p:spPr>
      </p:sp>
      <p:sp>
        <p:nvSpPr>
          <p:cNvPr id="142" name="Google Shape;142;p14"/>
          <p:cNvSpPr/>
          <p:nvPr/>
        </p:nvSpPr>
        <p:spPr>
          <a:xfrm rot="-7091396">
            <a:off x="1070151" y="5568119"/>
            <a:ext cx="399163" cy="462188"/>
          </a:xfrm>
          <a:custGeom>
            <a:rect b="b" l="l" r="r" t="t"/>
            <a:pathLst>
              <a:path extrusionOk="0" h="462188" w="399163">
                <a:moveTo>
                  <a:pt x="0" y="0"/>
                </a:moveTo>
                <a:lnTo>
                  <a:pt x="399163" y="0"/>
                </a:lnTo>
                <a:lnTo>
                  <a:pt x="399163" y="462188"/>
                </a:lnTo>
                <a:lnTo>
                  <a:pt x="0" y="462188"/>
                </a:lnTo>
                <a:lnTo>
                  <a:pt x="0" y="0"/>
                </a:lnTo>
                <a:close/>
              </a:path>
            </a:pathLst>
          </a:custGeom>
          <a:blipFill rotWithShape="1">
            <a:blip r:embed="rId6">
              <a:alphaModFix/>
            </a:blip>
            <a:stretch>
              <a:fillRect b="0" l="0" r="0" t="0"/>
            </a:stretch>
          </a:blipFill>
          <a:ln>
            <a:noFill/>
          </a:ln>
        </p:spPr>
      </p:sp>
      <p:sp>
        <p:nvSpPr>
          <p:cNvPr id="143" name="Google Shape;143;p14"/>
          <p:cNvSpPr/>
          <p:nvPr/>
        </p:nvSpPr>
        <p:spPr>
          <a:xfrm flipH="1" rot="-4109028">
            <a:off x="4822319" y="948719"/>
            <a:ext cx="367766" cy="425834"/>
          </a:xfrm>
          <a:custGeom>
            <a:rect b="b" l="l" r="r" t="t"/>
            <a:pathLst>
              <a:path extrusionOk="0" h="425834" w="367766">
                <a:moveTo>
                  <a:pt x="367765" y="0"/>
                </a:moveTo>
                <a:lnTo>
                  <a:pt x="0" y="0"/>
                </a:lnTo>
                <a:lnTo>
                  <a:pt x="0" y="425834"/>
                </a:lnTo>
                <a:lnTo>
                  <a:pt x="367765" y="425834"/>
                </a:lnTo>
                <a:lnTo>
                  <a:pt x="367765" y="0"/>
                </a:lnTo>
                <a:close/>
              </a:path>
            </a:pathLst>
          </a:custGeom>
          <a:blipFill rotWithShape="1">
            <a:blip r:embed="rId7">
              <a:alphaModFix/>
            </a:blip>
            <a:stretch>
              <a:fillRect b="0" l="0" r="0" t="0"/>
            </a:stretch>
          </a:blipFill>
          <a:ln>
            <a:noFill/>
          </a:ln>
        </p:spPr>
      </p:sp>
      <p:grpSp>
        <p:nvGrpSpPr>
          <p:cNvPr id="144" name="Google Shape;144;p14"/>
          <p:cNvGrpSpPr/>
          <p:nvPr/>
        </p:nvGrpSpPr>
        <p:grpSpPr>
          <a:xfrm>
            <a:off x="0" y="10020187"/>
            <a:ext cx="7560000" cy="671813"/>
            <a:chOff x="0" y="-38100"/>
            <a:chExt cx="2709333" cy="240762"/>
          </a:xfrm>
        </p:grpSpPr>
        <p:sp>
          <p:nvSpPr>
            <p:cNvPr id="145" name="Google Shape;145;p14"/>
            <p:cNvSpPr/>
            <p:nvPr/>
          </p:nvSpPr>
          <p:spPr>
            <a:xfrm>
              <a:off x="0" y="0"/>
              <a:ext cx="2709333" cy="202662"/>
            </a:xfrm>
            <a:custGeom>
              <a:rect b="b" l="l" r="r" t="t"/>
              <a:pathLst>
                <a:path extrusionOk="0" h="202662" w="2709333">
                  <a:moveTo>
                    <a:pt x="0" y="0"/>
                  </a:moveTo>
                  <a:lnTo>
                    <a:pt x="2709333" y="0"/>
                  </a:lnTo>
                  <a:lnTo>
                    <a:pt x="2709333" y="202662"/>
                  </a:lnTo>
                  <a:lnTo>
                    <a:pt x="0" y="202662"/>
                  </a:lnTo>
                  <a:close/>
                </a:path>
              </a:pathLst>
            </a:custGeom>
            <a:solidFill>
              <a:srgbClr val="CA72E3"/>
            </a:solidFill>
            <a:ln>
              <a:noFill/>
            </a:ln>
          </p:spPr>
        </p:sp>
        <p:sp>
          <p:nvSpPr>
            <p:cNvPr id="146" name="Google Shape;146;p14"/>
            <p:cNvSpPr txBox="1"/>
            <p:nvPr/>
          </p:nvSpPr>
          <p:spPr>
            <a:xfrm>
              <a:off x="0" y="-38100"/>
              <a:ext cx="2709333" cy="240762"/>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4"/>
          <p:cNvSpPr txBox="1"/>
          <p:nvPr/>
        </p:nvSpPr>
        <p:spPr>
          <a:xfrm>
            <a:off x="1022069" y="6567693"/>
            <a:ext cx="5609700" cy="79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99" u="none" cap="none" strike="noStrike">
                <a:solidFill>
                  <a:srgbClr val="100F0D"/>
                </a:solidFill>
                <a:latin typeface="Poppins"/>
                <a:ea typeface="Poppins"/>
                <a:cs typeface="Poppins"/>
                <a:sym typeface="Poppins"/>
              </a:rPr>
              <a:t>Join us in celebrating the strength, resilience, and achievements of women everywhere! This Women's Day, we invite you to honor the incredible contributions of women in our lives and communities. Let’s celebrate the power of women!</a:t>
            </a:r>
            <a:endParaRPr/>
          </a:p>
        </p:txBody>
      </p:sp>
      <p:grpSp>
        <p:nvGrpSpPr>
          <p:cNvPr id="148" name="Google Shape;148;p14"/>
          <p:cNvGrpSpPr/>
          <p:nvPr/>
        </p:nvGrpSpPr>
        <p:grpSpPr>
          <a:xfrm>
            <a:off x="536474" y="7802619"/>
            <a:ext cx="1985816" cy="1985816"/>
            <a:chOff x="0" y="0"/>
            <a:chExt cx="812800" cy="812800"/>
          </a:xfrm>
        </p:grpSpPr>
        <p:sp>
          <p:nvSpPr>
            <p:cNvPr id="149" name="Google Shape;14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F8A9D8"/>
              </a:solidFill>
              <a:prstDash val="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14"/>
          <p:cNvGrpSpPr/>
          <p:nvPr/>
        </p:nvGrpSpPr>
        <p:grpSpPr>
          <a:xfrm>
            <a:off x="2771338" y="7802619"/>
            <a:ext cx="1985816" cy="1985816"/>
            <a:chOff x="0" y="0"/>
            <a:chExt cx="812800" cy="812800"/>
          </a:xfrm>
        </p:grpSpPr>
        <p:sp>
          <p:nvSpPr>
            <p:cNvPr id="152" name="Google Shape;15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F8A9D8"/>
              </a:solidFill>
              <a:prstDash val="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4"/>
          <p:cNvGrpSpPr/>
          <p:nvPr/>
        </p:nvGrpSpPr>
        <p:grpSpPr>
          <a:xfrm>
            <a:off x="5006201" y="7802619"/>
            <a:ext cx="1985816" cy="1985816"/>
            <a:chOff x="0" y="0"/>
            <a:chExt cx="812800" cy="812800"/>
          </a:xfrm>
        </p:grpSpPr>
        <p:sp>
          <p:nvSpPr>
            <p:cNvPr id="155" name="Google Shape;15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F8A9D8"/>
              </a:solidFill>
              <a:prstDash val="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0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4"/>
          <p:cNvSpPr txBox="1"/>
          <p:nvPr/>
        </p:nvSpPr>
        <p:spPr>
          <a:xfrm>
            <a:off x="887463" y="8309083"/>
            <a:ext cx="1323000" cy="95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400" u="none" cap="none" strike="noStrike">
                <a:solidFill>
                  <a:srgbClr val="651CCE"/>
                </a:solidFill>
                <a:latin typeface="Poppins"/>
                <a:ea typeface="Poppins"/>
                <a:cs typeface="Poppins"/>
                <a:sym typeface="Poppins"/>
              </a:rPr>
              <a:t>Anywhere City, Anywhere Street</a:t>
            </a:r>
            <a:endParaRPr/>
          </a:p>
        </p:txBody>
      </p:sp>
      <p:sp>
        <p:nvSpPr>
          <p:cNvPr id="158" name="Google Shape;158;p14"/>
          <p:cNvSpPr txBox="1"/>
          <p:nvPr/>
        </p:nvSpPr>
        <p:spPr>
          <a:xfrm>
            <a:off x="3179971" y="8309083"/>
            <a:ext cx="1204200" cy="95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400" u="none" cap="none" strike="noStrike">
                <a:solidFill>
                  <a:srgbClr val="651CCE"/>
                </a:solidFill>
                <a:latin typeface="Poppins"/>
                <a:ea typeface="Poppins"/>
                <a:cs typeface="Poppins"/>
                <a:sym typeface="Poppins"/>
              </a:rPr>
              <a:t>Grand Parade &amp; Women-led businesses</a:t>
            </a:r>
            <a:endParaRPr/>
          </a:p>
        </p:txBody>
      </p:sp>
      <p:sp>
        <p:nvSpPr>
          <p:cNvPr id="159" name="Google Shape;159;p14"/>
          <p:cNvSpPr txBox="1"/>
          <p:nvPr/>
        </p:nvSpPr>
        <p:spPr>
          <a:xfrm>
            <a:off x="5593323" y="8423392"/>
            <a:ext cx="835500" cy="71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1400" u="none" cap="none" strike="noStrike">
                <a:solidFill>
                  <a:srgbClr val="651CCE"/>
                </a:solidFill>
                <a:latin typeface="Poppins"/>
                <a:ea typeface="Poppins"/>
                <a:cs typeface="Poppins"/>
                <a:sym typeface="Poppins"/>
              </a:rPr>
              <a:t>Gate Opens at 12pm</a:t>
            </a:r>
            <a:endParaRPr/>
          </a:p>
        </p:txBody>
      </p:sp>
      <p:sp>
        <p:nvSpPr>
          <p:cNvPr id="160" name="Google Shape;160;p14"/>
          <p:cNvSpPr txBox="1"/>
          <p:nvPr/>
        </p:nvSpPr>
        <p:spPr>
          <a:xfrm>
            <a:off x="490033" y="10255588"/>
            <a:ext cx="6579934" cy="2585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FFFFFF"/>
                </a:solidFill>
                <a:latin typeface="Poppins"/>
                <a:ea typeface="Poppins"/>
                <a:cs typeface="Poppins"/>
                <a:sym typeface="Poppins"/>
              </a:rPr>
              <a:t>RSVP @ WOMENSDAY.COM UNTIL MARCH 1, 2030, 11PM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1CCE"/>
        </a:solidFill>
      </p:bgPr>
    </p:bg>
    <p:spTree>
      <p:nvGrpSpPr>
        <p:cNvPr id="164" name="Shape 164"/>
        <p:cNvGrpSpPr/>
        <p:nvPr/>
      </p:nvGrpSpPr>
      <p:grpSpPr>
        <a:xfrm>
          <a:off x="0" y="0"/>
          <a:ext cx="0" cy="0"/>
          <a:chOff x="0" y="0"/>
          <a:chExt cx="0" cy="0"/>
        </a:xfrm>
      </p:grpSpPr>
      <p:grpSp>
        <p:nvGrpSpPr>
          <p:cNvPr id="165" name="Google Shape;165;p15"/>
          <p:cNvGrpSpPr/>
          <p:nvPr/>
        </p:nvGrpSpPr>
        <p:grpSpPr>
          <a:xfrm>
            <a:off x="545024" y="1903380"/>
            <a:ext cx="3156536" cy="4215183"/>
            <a:chOff x="0" y="-19050"/>
            <a:chExt cx="1853855" cy="2475605"/>
          </a:xfrm>
        </p:grpSpPr>
        <p:sp>
          <p:nvSpPr>
            <p:cNvPr id="166" name="Google Shape;166;p15"/>
            <p:cNvSpPr/>
            <p:nvPr/>
          </p:nvSpPr>
          <p:spPr>
            <a:xfrm>
              <a:off x="0" y="0"/>
              <a:ext cx="1853855" cy="2456555"/>
            </a:xfrm>
            <a:custGeom>
              <a:rect b="b" l="l" r="r" t="t"/>
              <a:pathLst>
                <a:path extrusionOk="0" h="2456555" w="1853855">
                  <a:moveTo>
                    <a:pt x="49053" y="0"/>
                  </a:moveTo>
                  <a:lnTo>
                    <a:pt x="1804801" y="0"/>
                  </a:lnTo>
                  <a:cubicBezTo>
                    <a:pt x="1817811" y="0"/>
                    <a:pt x="1830288" y="5168"/>
                    <a:pt x="1839487" y="14367"/>
                  </a:cubicBezTo>
                  <a:cubicBezTo>
                    <a:pt x="1848687" y="23567"/>
                    <a:pt x="1853855" y="36044"/>
                    <a:pt x="1853855" y="49053"/>
                  </a:cubicBezTo>
                  <a:lnTo>
                    <a:pt x="1853855" y="2407502"/>
                  </a:lnTo>
                  <a:cubicBezTo>
                    <a:pt x="1853855" y="2420512"/>
                    <a:pt x="1848687" y="2432989"/>
                    <a:pt x="1839487" y="2442188"/>
                  </a:cubicBezTo>
                  <a:cubicBezTo>
                    <a:pt x="1830288" y="2451387"/>
                    <a:pt x="1817811" y="2456555"/>
                    <a:pt x="1804801" y="2456555"/>
                  </a:cubicBezTo>
                  <a:lnTo>
                    <a:pt x="49053" y="2456555"/>
                  </a:lnTo>
                  <a:cubicBezTo>
                    <a:pt x="36044" y="2456555"/>
                    <a:pt x="23567" y="2451387"/>
                    <a:pt x="14367" y="2442188"/>
                  </a:cubicBezTo>
                  <a:cubicBezTo>
                    <a:pt x="5168" y="2432989"/>
                    <a:pt x="0" y="2420512"/>
                    <a:pt x="0" y="2407502"/>
                  </a:cubicBezTo>
                  <a:lnTo>
                    <a:pt x="0" y="49053"/>
                  </a:lnTo>
                  <a:cubicBezTo>
                    <a:pt x="0" y="36044"/>
                    <a:pt x="5168" y="23567"/>
                    <a:pt x="14367" y="14367"/>
                  </a:cubicBezTo>
                  <a:cubicBezTo>
                    <a:pt x="23567" y="5168"/>
                    <a:pt x="36044" y="0"/>
                    <a:pt x="490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txBox="1"/>
            <p:nvPr/>
          </p:nvSpPr>
          <p:spPr>
            <a:xfrm>
              <a:off x="0" y="-19050"/>
              <a:ext cx="1853855" cy="2475605"/>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5"/>
          <p:cNvGrpSpPr/>
          <p:nvPr/>
        </p:nvGrpSpPr>
        <p:grpSpPr>
          <a:xfrm>
            <a:off x="3858439" y="1903380"/>
            <a:ext cx="3156536" cy="4215183"/>
            <a:chOff x="0" y="-19050"/>
            <a:chExt cx="1853855" cy="2475605"/>
          </a:xfrm>
        </p:grpSpPr>
        <p:sp>
          <p:nvSpPr>
            <p:cNvPr id="169" name="Google Shape;169;p15"/>
            <p:cNvSpPr/>
            <p:nvPr/>
          </p:nvSpPr>
          <p:spPr>
            <a:xfrm>
              <a:off x="0" y="0"/>
              <a:ext cx="1853855" cy="2456555"/>
            </a:xfrm>
            <a:custGeom>
              <a:rect b="b" l="l" r="r" t="t"/>
              <a:pathLst>
                <a:path extrusionOk="0" h="2456555" w="1853855">
                  <a:moveTo>
                    <a:pt x="49053" y="0"/>
                  </a:moveTo>
                  <a:lnTo>
                    <a:pt x="1804801" y="0"/>
                  </a:lnTo>
                  <a:cubicBezTo>
                    <a:pt x="1817811" y="0"/>
                    <a:pt x="1830288" y="5168"/>
                    <a:pt x="1839487" y="14367"/>
                  </a:cubicBezTo>
                  <a:cubicBezTo>
                    <a:pt x="1848687" y="23567"/>
                    <a:pt x="1853855" y="36044"/>
                    <a:pt x="1853855" y="49053"/>
                  </a:cubicBezTo>
                  <a:lnTo>
                    <a:pt x="1853855" y="2407502"/>
                  </a:lnTo>
                  <a:cubicBezTo>
                    <a:pt x="1853855" y="2420512"/>
                    <a:pt x="1848687" y="2432989"/>
                    <a:pt x="1839487" y="2442188"/>
                  </a:cubicBezTo>
                  <a:cubicBezTo>
                    <a:pt x="1830288" y="2451387"/>
                    <a:pt x="1817811" y="2456555"/>
                    <a:pt x="1804801" y="2456555"/>
                  </a:cubicBezTo>
                  <a:lnTo>
                    <a:pt x="49053" y="2456555"/>
                  </a:lnTo>
                  <a:cubicBezTo>
                    <a:pt x="36044" y="2456555"/>
                    <a:pt x="23567" y="2451387"/>
                    <a:pt x="14367" y="2442188"/>
                  </a:cubicBezTo>
                  <a:cubicBezTo>
                    <a:pt x="5168" y="2432989"/>
                    <a:pt x="0" y="2420512"/>
                    <a:pt x="0" y="2407502"/>
                  </a:cubicBezTo>
                  <a:lnTo>
                    <a:pt x="0" y="49053"/>
                  </a:lnTo>
                  <a:cubicBezTo>
                    <a:pt x="0" y="36044"/>
                    <a:pt x="5168" y="23567"/>
                    <a:pt x="14367" y="14367"/>
                  </a:cubicBezTo>
                  <a:cubicBezTo>
                    <a:pt x="23567" y="5168"/>
                    <a:pt x="36044" y="0"/>
                    <a:pt x="49053" y="0"/>
                  </a:cubicBezTo>
                  <a:close/>
                </a:path>
              </a:pathLst>
            </a:custGeom>
            <a:solidFill>
              <a:srgbClr val="FFFF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txBox="1"/>
            <p:nvPr/>
          </p:nvSpPr>
          <p:spPr>
            <a:xfrm>
              <a:off x="0" y="-19050"/>
              <a:ext cx="1853855" cy="2475605"/>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5"/>
          <p:cNvGrpSpPr/>
          <p:nvPr/>
        </p:nvGrpSpPr>
        <p:grpSpPr>
          <a:xfrm>
            <a:off x="545024" y="6228057"/>
            <a:ext cx="6469953" cy="3930311"/>
            <a:chOff x="0" y="-19050"/>
            <a:chExt cx="3799846" cy="2308298"/>
          </a:xfrm>
        </p:grpSpPr>
        <p:sp>
          <p:nvSpPr>
            <p:cNvPr id="172" name="Google Shape;172;p15"/>
            <p:cNvSpPr/>
            <p:nvPr/>
          </p:nvSpPr>
          <p:spPr>
            <a:xfrm>
              <a:off x="0" y="0"/>
              <a:ext cx="3799846" cy="2289248"/>
            </a:xfrm>
            <a:custGeom>
              <a:rect b="b" l="l" r="r" t="t"/>
              <a:pathLst>
                <a:path extrusionOk="0" h="2289248" w="3799846">
                  <a:moveTo>
                    <a:pt x="23932" y="0"/>
                  </a:moveTo>
                  <a:lnTo>
                    <a:pt x="3775914" y="0"/>
                  </a:lnTo>
                  <a:cubicBezTo>
                    <a:pt x="3789131" y="0"/>
                    <a:pt x="3799846" y="10715"/>
                    <a:pt x="3799846" y="23932"/>
                  </a:cubicBezTo>
                  <a:lnTo>
                    <a:pt x="3799846" y="2265316"/>
                  </a:lnTo>
                  <a:cubicBezTo>
                    <a:pt x="3799846" y="2278533"/>
                    <a:pt x="3789131" y="2289248"/>
                    <a:pt x="3775914" y="2289248"/>
                  </a:cubicBezTo>
                  <a:lnTo>
                    <a:pt x="23932" y="2289248"/>
                  </a:lnTo>
                  <a:cubicBezTo>
                    <a:pt x="10715" y="2289248"/>
                    <a:pt x="0" y="2278533"/>
                    <a:pt x="0" y="2265316"/>
                  </a:cubicBezTo>
                  <a:lnTo>
                    <a:pt x="0" y="23932"/>
                  </a:lnTo>
                  <a:cubicBezTo>
                    <a:pt x="0" y="10715"/>
                    <a:pt x="10715" y="0"/>
                    <a:pt x="23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txBox="1"/>
            <p:nvPr/>
          </p:nvSpPr>
          <p:spPr>
            <a:xfrm>
              <a:off x="0" y="-19050"/>
              <a:ext cx="3799845" cy="2308298"/>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5"/>
          <p:cNvGrpSpPr/>
          <p:nvPr/>
        </p:nvGrpSpPr>
        <p:grpSpPr>
          <a:xfrm>
            <a:off x="2512192" y="6545124"/>
            <a:ext cx="2535615" cy="375714"/>
            <a:chOff x="0" y="0"/>
            <a:chExt cx="1150437" cy="170466"/>
          </a:xfrm>
        </p:grpSpPr>
        <p:sp>
          <p:nvSpPr>
            <p:cNvPr id="175" name="Google Shape;175;p15"/>
            <p:cNvSpPr/>
            <p:nvPr/>
          </p:nvSpPr>
          <p:spPr>
            <a:xfrm>
              <a:off x="0" y="0"/>
              <a:ext cx="1150437" cy="170466"/>
            </a:xfrm>
            <a:custGeom>
              <a:rect b="b" l="l" r="r" t="t"/>
              <a:pathLst>
                <a:path extrusionOk="0" h="170466" w="1150437">
                  <a:moveTo>
                    <a:pt x="24426" y="0"/>
                  </a:moveTo>
                  <a:lnTo>
                    <a:pt x="1126011" y="0"/>
                  </a:lnTo>
                  <a:cubicBezTo>
                    <a:pt x="1132489" y="0"/>
                    <a:pt x="1138702" y="2573"/>
                    <a:pt x="1143283" y="7154"/>
                  </a:cubicBezTo>
                  <a:cubicBezTo>
                    <a:pt x="1147864" y="11735"/>
                    <a:pt x="1150437" y="17948"/>
                    <a:pt x="1150437" y="24426"/>
                  </a:cubicBezTo>
                  <a:lnTo>
                    <a:pt x="1150437" y="146040"/>
                  </a:lnTo>
                  <a:cubicBezTo>
                    <a:pt x="1150437" y="159530"/>
                    <a:pt x="1139501" y="170466"/>
                    <a:pt x="1126011" y="170466"/>
                  </a:cubicBezTo>
                  <a:lnTo>
                    <a:pt x="24426" y="170466"/>
                  </a:lnTo>
                  <a:cubicBezTo>
                    <a:pt x="10936" y="170466"/>
                    <a:pt x="0" y="159530"/>
                    <a:pt x="0" y="146040"/>
                  </a:cubicBezTo>
                  <a:lnTo>
                    <a:pt x="0" y="24426"/>
                  </a:lnTo>
                  <a:cubicBezTo>
                    <a:pt x="0" y="10936"/>
                    <a:pt x="10936" y="0"/>
                    <a:pt x="24426" y="0"/>
                  </a:cubicBezTo>
                  <a:close/>
                </a:path>
              </a:pathLst>
            </a:custGeom>
            <a:solidFill>
              <a:srgbClr val="CA72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txBox="1"/>
            <p:nvPr/>
          </p:nvSpPr>
          <p:spPr>
            <a:xfrm>
              <a:off x="0" y="0"/>
              <a:ext cx="1150437" cy="170466"/>
            </a:xfrm>
            <a:prstGeom prst="rect">
              <a:avLst/>
            </a:prstGeom>
            <a:noFill/>
            <a:ln>
              <a:noFill/>
            </a:ln>
          </p:spPr>
          <p:txBody>
            <a:bodyPr anchorCtr="0" anchor="ctr" bIns="25400" lIns="25400" spcFirstLastPara="1" rIns="25400" wrap="square" tIns="254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Arial"/>
                  <a:ea typeface="Arial"/>
                  <a:cs typeface="Arial"/>
                  <a:sym typeface="Arial"/>
                </a:rPr>
                <a:t>Design Elements / Icons</a:t>
              </a:r>
              <a:endParaRPr/>
            </a:p>
          </p:txBody>
        </p:sp>
      </p:grpSp>
      <p:grpSp>
        <p:nvGrpSpPr>
          <p:cNvPr id="177" name="Google Shape;177;p15"/>
          <p:cNvGrpSpPr/>
          <p:nvPr/>
        </p:nvGrpSpPr>
        <p:grpSpPr>
          <a:xfrm>
            <a:off x="940968" y="2220447"/>
            <a:ext cx="2364650" cy="375714"/>
            <a:chOff x="0" y="0"/>
            <a:chExt cx="1072868" cy="170466"/>
          </a:xfrm>
        </p:grpSpPr>
        <p:sp>
          <p:nvSpPr>
            <p:cNvPr id="178" name="Google Shape;178;p15"/>
            <p:cNvSpPr/>
            <p:nvPr/>
          </p:nvSpPr>
          <p:spPr>
            <a:xfrm>
              <a:off x="0" y="0"/>
              <a:ext cx="1072868" cy="170466"/>
            </a:xfrm>
            <a:custGeom>
              <a:rect b="b" l="l" r="r" t="t"/>
              <a:pathLst>
                <a:path extrusionOk="0" h="170466" w="1072868">
                  <a:moveTo>
                    <a:pt x="26192" y="0"/>
                  </a:moveTo>
                  <a:lnTo>
                    <a:pt x="1046676" y="0"/>
                  </a:lnTo>
                  <a:cubicBezTo>
                    <a:pt x="1053623" y="0"/>
                    <a:pt x="1060285" y="2760"/>
                    <a:pt x="1065197" y="7672"/>
                  </a:cubicBezTo>
                  <a:cubicBezTo>
                    <a:pt x="1070109" y="12584"/>
                    <a:pt x="1072868" y="19246"/>
                    <a:pt x="1072868" y="26192"/>
                  </a:cubicBezTo>
                  <a:lnTo>
                    <a:pt x="1072868" y="144273"/>
                  </a:lnTo>
                  <a:cubicBezTo>
                    <a:pt x="1072868" y="151220"/>
                    <a:pt x="1070109" y="157882"/>
                    <a:pt x="1065197" y="162794"/>
                  </a:cubicBezTo>
                  <a:cubicBezTo>
                    <a:pt x="1060285" y="167706"/>
                    <a:pt x="1053623" y="170466"/>
                    <a:pt x="1046676" y="170466"/>
                  </a:cubicBezTo>
                  <a:lnTo>
                    <a:pt x="26192" y="170466"/>
                  </a:lnTo>
                  <a:cubicBezTo>
                    <a:pt x="19246" y="170466"/>
                    <a:pt x="12584" y="167706"/>
                    <a:pt x="7672" y="162794"/>
                  </a:cubicBezTo>
                  <a:cubicBezTo>
                    <a:pt x="2760" y="157882"/>
                    <a:pt x="0" y="151220"/>
                    <a:pt x="0" y="144273"/>
                  </a:cubicBezTo>
                  <a:lnTo>
                    <a:pt x="0" y="26192"/>
                  </a:lnTo>
                  <a:cubicBezTo>
                    <a:pt x="0" y="19246"/>
                    <a:pt x="2760" y="12584"/>
                    <a:pt x="7672" y="7672"/>
                  </a:cubicBezTo>
                  <a:cubicBezTo>
                    <a:pt x="12584" y="2760"/>
                    <a:pt x="19246" y="0"/>
                    <a:pt x="26192" y="0"/>
                  </a:cubicBezTo>
                  <a:close/>
                </a:path>
              </a:pathLst>
            </a:custGeom>
            <a:solidFill>
              <a:srgbClr val="CA72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nvSpPr>
          <p:spPr>
            <a:xfrm>
              <a:off x="0" y="0"/>
              <a:ext cx="1072868" cy="170466"/>
            </a:xfrm>
            <a:prstGeom prst="rect">
              <a:avLst/>
            </a:prstGeom>
            <a:noFill/>
            <a:ln>
              <a:noFill/>
            </a:ln>
          </p:spPr>
          <p:txBody>
            <a:bodyPr anchorCtr="0" anchor="ctr" bIns="25400" lIns="25400" spcFirstLastPara="1" rIns="25400" wrap="square" tIns="254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Arial"/>
                  <a:ea typeface="Arial"/>
                  <a:cs typeface="Arial"/>
                  <a:sym typeface="Arial"/>
                </a:rPr>
                <a:t>Fonts</a:t>
              </a:r>
              <a:endParaRPr/>
            </a:p>
          </p:txBody>
        </p:sp>
      </p:grpSp>
      <p:grpSp>
        <p:nvGrpSpPr>
          <p:cNvPr id="180" name="Google Shape;180;p15"/>
          <p:cNvGrpSpPr/>
          <p:nvPr/>
        </p:nvGrpSpPr>
        <p:grpSpPr>
          <a:xfrm>
            <a:off x="4254383" y="2220447"/>
            <a:ext cx="2364650" cy="375714"/>
            <a:chOff x="0" y="0"/>
            <a:chExt cx="1072868" cy="170466"/>
          </a:xfrm>
        </p:grpSpPr>
        <p:sp>
          <p:nvSpPr>
            <p:cNvPr id="181" name="Google Shape;181;p15"/>
            <p:cNvSpPr/>
            <p:nvPr/>
          </p:nvSpPr>
          <p:spPr>
            <a:xfrm>
              <a:off x="0" y="0"/>
              <a:ext cx="1072868" cy="170466"/>
            </a:xfrm>
            <a:custGeom>
              <a:rect b="b" l="l" r="r" t="t"/>
              <a:pathLst>
                <a:path extrusionOk="0" h="170466" w="1072868">
                  <a:moveTo>
                    <a:pt x="26192" y="0"/>
                  </a:moveTo>
                  <a:lnTo>
                    <a:pt x="1046676" y="0"/>
                  </a:lnTo>
                  <a:cubicBezTo>
                    <a:pt x="1053623" y="0"/>
                    <a:pt x="1060285" y="2760"/>
                    <a:pt x="1065197" y="7672"/>
                  </a:cubicBezTo>
                  <a:cubicBezTo>
                    <a:pt x="1070109" y="12584"/>
                    <a:pt x="1072868" y="19246"/>
                    <a:pt x="1072868" y="26192"/>
                  </a:cubicBezTo>
                  <a:lnTo>
                    <a:pt x="1072868" y="144273"/>
                  </a:lnTo>
                  <a:cubicBezTo>
                    <a:pt x="1072868" y="151220"/>
                    <a:pt x="1070109" y="157882"/>
                    <a:pt x="1065197" y="162794"/>
                  </a:cubicBezTo>
                  <a:cubicBezTo>
                    <a:pt x="1060285" y="167706"/>
                    <a:pt x="1053623" y="170466"/>
                    <a:pt x="1046676" y="170466"/>
                  </a:cubicBezTo>
                  <a:lnTo>
                    <a:pt x="26192" y="170466"/>
                  </a:lnTo>
                  <a:cubicBezTo>
                    <a:pt x="19246" y="170466"/>
                    <a:pt x="12584" y="167706"/>
                    <a:pt x="7672" y="162794"/>
                  </a:cubicBezTo>
                  <a:cubicBezTo>
                    <a:pt x="2760" y="157882"/>
                    <a:pt x="0" y="151220"/>
                    <a:pt x="0" y="144273"/>
                  </a:cubicBezTo>
                  <a:lnTo>
                    <a:pt x="0" y="26192"/>
                  </a:lnTo>
                  <a:cubicBezTo>
                    <a:pt x="0" y="19246"/>
                    <a:pt x="2760" y="12584"/>
                    <a:pt x="7672" y="7672"/>
                  </a:cubicBezTo>
                  <a:cubicBezTo>
                    <a:pt x="12584" y="2760"/>
                    <a:pt x="19246" y="0"/>
                    <a:pt x="26192" y="0"/>
                  </a:cubicBezTo>
                  <a:close/>
                </a:path>
              </a:pathLst>
            </a:custGeom>
            <a:solidFill>
              <a:srgbClr val="CA72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0" y="0"/>
              <a:ext cx="1072868" cy="170466"/>
            </a:xfrm>
            <a:prstGeom prst="rect">
              <a:avLst/>
            </a:prstGeom>
            <a:noFill/>
            <a:ln>
              <a:noFill/>
            </a:ln>
          </p:spPr>
          <p:txBody>
            <a:bodyPr anchorCtr="0" anchor="ctr" bIns="25400" lIns="25400" spcFirstLastPara="1" rIns="25400" wrap="square" tIns="25400">
              <a:noAutofit/>
            </a:bodyPr>
            <a:lstStyle/>
            <a:p>
              <a:pPr indent="0" lvl="0" marL="0" marR="0" rtl="0" algn="ctr">
                <a:lnSpc>
                  <a:spcPct val="120000"/>
                </a:lnSpc>
                <a:spcBef>
                  <a:spcPts val="0"/>
                </a:spcBef>
                <a:spcAft>
                  <a:spcPts val="0"/>
                </a:spcAft>
                <a:buNone/>
              </a:pPr>
              <a:r>
                <a:rPr b="1" i="0" lang="en-US" sz="1400" u="none" cap="none" strike="noStrike">
                  <a:solidFill>
                    <a:srgbClr val="FFFFFF"/>
                  </a:solidFill>
                  <a:latin typeface="Arial"/>
                  <a:ea typeface="Arial"/>
                  <a:cs typeface="Arial"/>
                  <a:sym typeface="Arial"/>
                </a:rPr>
                <a:t>Colors</a:t>
              </a:r>
              <a:endParaRPr/>
            </a:p>
          </p:txBody>
        </p:sp>
      </p:grpSp>
      <p:grpSp>
        <p:nvGrpSpPr>
          <p:cNvPr id="183" name="Google Shape;183;p15"/>
          <p:cNvGrpSpPr/>
          <p:nvPr/>
        </p:nvGrpSpPr>
        <p:grpSpPr>
          <a:xfrm>
            <a:off x="4350472" y="2996266"/>
            <a:ext cx="632010" cy="632010"/>
            <a:chOff x="0" y="0"/>
            <a:chExt cx="812800" cy="812800"/>
          </a:xfrm>
        </p:grpSpPr>
        <p:sp>
          <p:nvSpPr>
            <p:cNvPr id="184" name="Google Shape;18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1CCE"/>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15"/>
          <p:cNvSpPr txBox="1"/>
          <p:nvPr/>
        </p:nvSpPr>
        <p:spPr>
          <a:xfrm>
            <a:off x="770810" y="3141025"/>
            <a:ext cx="2658613" cy="35877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2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200" u="none" cap="none" strike="noStrike">
                <a:solidFill>
                  <a:srgbClr val="000000"/>
                </a:solidFill>
                <a:latin typeface="Arial"/>
                <a:ea typeface="Arial"/>
                <a:cs typeface="Arial"/>
                <a:sym typeface="Arial"/>
              </a:rPr>
              <a:t>uses the following free fonts:</a:t>
            </a:r>
            <a:endParaRPr/>
          </a:p>
        </p:txBody>
      </p:sp>
      <p:sp>
        <p:nvSpPr>
          <p:cNvPr id="187" name="Google Shape;187;p15"/>
          <p:cNvSpPr txBox="1"/>
          <p:nvPr/>
        </p:nvSpPr>
        <p:spPr>
          <a:xfrm>
            <a:off x="734605" y="5358562"/>
            <a:ext cx="2777375" cy="17786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200" u="none" cap="none" strike="noStrike">
                <a:solidFill>
                  <a:srgbClr val="000000"/>
                </a:solidFill>
                <a:latin typeface="Arial"/>
                <a:ea typeface="Arial"/>
                <a:cs typeface="Arial"/>
                <a:sym typeface="Arial"/>
              </a:rPr>
              <a:t>You can find these fonts online too.</a:t>
            </a:r>
            <a:endParaRPr/>
          </a:p>
        </p:txBody>
      </p:sp>
      <p:sp>
        <p:nvSpPr>
          <p:cNvPr id="188" name="Google Shape;188;p15"/>
          <p:cNvSpPr txBox="1"/>
          <p:nvPr/>
        </p:nvSpPr>
        <p:spPr>
          <a:xfrm>
            <a:off x="4350472" y="3749599"/>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#651CCE</a:t>
            </a:r>
            <a:endParaRPr/>
          </a:p>
        </p:txBody>
      </p:sp>
      <p:sp>
        <p:nvSpPr>
          <p:cNvPr id="189" name="Google Shape;189;p15"/>
          <p:cNvSpPr txBox="1"/>
          <p:nvPr/>
        </p:nvSpPr>
        <p:spPr>
          <a:xfrm>
            <a:off x="545024" y="1447097"/>
            <a:ext cx="6469951" cy="200025"/>
          </a:xfrm>
          <a:prstGeom prst="rect">
            <a:avLst/>
          </a:prstGeom>
          <a:noFill/>
          <a:ln>
            <a:noFill/>
          </a:ln>
        </p:spPr>
        <p:txBody>
          <a:bodyPr anchorCtr="0" anchor="t" bIns="0" lIns="0" spcFirstLastPara="1" rIns="0" wrap="square" tIns="0">
            <a:spAutoFit/>
          </a:bodyPr>
          <a:lstStyle/>
          <a:p>
            <a:pPr indent="0" lvl="1" marL="0" marR="0" rtl="0" algn="ctr">
              <a:lnSpc>
                <a:spcPct val="120015"/>
              </a:lnSpc>
              <a:spcBef>
                <a:spcPts val="0"/>
              </a:spcBef>
              <a:spcAft>
                <a:spcPts val="0"/>
              </a:spcAft>
              <a:buNone/>
            </a:pPr>
            <a:r>
              <a:rPr b="0" i="0" lang="en-US" sz="1299" u="none" cap="none" strike="noStrike">
                <a:solidFill>
                  <a:srgbClr val="FFFFFF"/>
                </a:solidFill>
                <a:latin typeface="Arial"/>
                <a:ea typeface="Arial"/>
                <a:cs typeface="Arial"/>
                <a:sym typeface="Arial"/>
              </a:rPr>
              <a:t> Use these in your template, then delete or hide this page afterward.</a:t>
            </a:r>
            <a:endParaRPr/>
          </a:p>
        </p:txBody>
      </p:sp>
      <p:sp>
        <p:nvSpPr>
          <p:cNvPr id="190" name="Google Shape;190;p15"/>
          <p:cNvSpPr txBox="1"/>
          <p:nvPr/>
        </p:nvSpPr>
        <p:spPr>
          <a:xfrm>
            <a:off x="673700" y="628875"/>
            <a:ext cx="6212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400" u="none" cap="none" strike="noStrike">
                <a:solidFill>
                  <a:srgbClr val="FFFFFF"/>
                </a:solidFill>
                <a:latin typeface="Arial"/>
                <a:ea typeface="Arial"/>
                <a:cs typeface="Arial"/>
                <a:sym typeface="Arial"/>
              </a:rPr>
              <a:t>Resource Page</a:t>
            </a:r>
            <a:endParaRPr/>
          </a:p>
        </p:txBody>
      </p:sp>
      <p:sp>
        <p:nvSpPr>
          <p:cNvPr id="191" name="Google Shape;191;p15"/>
          <p:cNvSpPr txBox="1"/>
          <p:nvPr/>
        </p:nvSpPr>
        <p:spPr>
          <a:xfrm>
            <a:off x="945927" y="4073483"/>
            <a:ext cx="2360297" cy="279061"/>
          </a:xfrm>
          <a:prstGeom prst="rect">
            <a:avLst/>
          </a:prstGeom>
          <a:noFill/>
          <a:ln>
            <a:noFill/>
          </a:ln>
        </p:spPr>
        <p:txBody>
          <a:bodyPr anchorCtr="0" anchor="t" bIns="0" lIns="0" spcFirstLastPara="1" rIns="0" wrap="square" tIns="0">
            <a:spAutoFit/>
          </a:bodyPr>
          <a:lstStyle/>
          <a:p>
            <a:pPr indent="0" lvl="0" marL="0" marR="0" rtl="0" algn="ctr">
              <a:lnSpc>
                <a:spcPct val="103019"/>
              </a:lnSpc>
              <a:spcBef>
                <a:spcPts val="0"/>
              </a:spcBef>
              <a:spcAft>
                <a:spcPts val="0"/>
              </a:spcAft>
              <a:buNone/>
            </a:pPr>
            <a:r>
              <a:rPr b="1" i="0" lang="en-US" sz="2020" u="none" cap="none" strike="noStrike">
                <a:solidFill>
                  <a:srgbClr val="000000"/>
                </a:solidFill>
                <a:latin typeface="Arial"/>
                <a:ea typeface="Arial"/>
                <a:cs typeface="Arial"/>
                <a:sym typeface="Arial"/>
              </a:rPr>
              <a:t>Poppins</a:t>
            </a:r>
            <a:endParaRPr/>
          </a:p>
        </p:txBody>
      </p:sp>
      <p:sp>
        <p:nvSpPr>
          <p:cNvPr id="192" name="Google Shape;192;p15"/>
          <p:cNvSpPr txBox="1"/>
          <p:nvPr/>
        </p:nvSpPr>
        <p:spPr>
          <a:xfrm>
            <a:off x="822729" y="4811907"/>
            <a:ext cx="2606694" cy="214708"/>
          </a:xfrm>
          <a:prstGeom prst="rect">
            <a:avLst/>
          </a:prstGeom>
          <a:noFill/>
          <a:ln>
            <a:noFill/>
          </a:ln>
        </p:spPr>
        <p:txBody>
          <a:bodyPr anchorCtr="0" anchor="t" bIns="0" lIns="0" spcFirstLastPara="1" rIns="0" wrap="square" tIns="0">
            <a:spAutoFit/>
          </a:bodyPr>
          <a:lstStyle/>
          <a:p>
            <a:pPr indent="0" lvl="0" marL="0" marR="0" rtl="0" algn="ctr">
              <a:lnSpc>
                <a:spcPct val="102991"/>
              </a:lnSpc>
              <a:spcBef>
                <a:spcPts val="0"/>
              </a:spcBef>
              <a:spcAft>
                <a:spcPts val="0"/>
              </a:spcAft>
              <a:buNone/>
            </a:pPr>
            <a:r>
              <a:rPr b="0" i="0" lang="en-US" sz="1571" u="none" cap="none" strike="noStrike">
                <a:solidFill>
                  <a:srgbClr val="000000"/>
                </a:solidFill>
                <a:latin typeface="Arial"/>
                <a:ea typeface="Arial"/>
                <a:cs typeface="Arial"/>
                <a:sym typeface="Arial"/>
              </a:rPr>
              <a:t>Poppins</a:t>
            </a:r>
            <a:endParaRPr/>
          </a:p>
        </p:txBody>
      </p:sp>
      <p:sp>
        <p:nvSpPr>
          <p:cNvPr id="193" name="Google Shape;193;p15"/>
          <p:cNvSpPr txBox="1"/>
          <p:nvPr/>
        </p:nvSpPr>
        <p:spPr>
          <a:xfrm>
            <a:off x="1418459" y="3850791"/>
            <a:ext cx="1415234" cy="156695"/>
          </a:xfrm>
          <a:prstGeom prst="rect">
            <a:avLst/>
          </a:prstGeom>
          <a:noFill/>
          <a:ln>
            <a:noFill/>
          </a:ln>
        </p:spPr>
        <p:txBody>
          <a:bodyPr anchorCtr="0" anchor="t" bIns="0" lIns="0" spcFirstLastPara="1" rIns="0" wrap="square" tIns="0">
            <a:spAutoFit/>
          </a:bodyPr>
          <a:lstStyle/>
          <a:p>
            <a:pPr indent="0" lvl="0" marL="0" marR="0" rtl="0" algn="ctr">
              <a:lnSpc>
                <a:spcPct val="103010"/>
              </a:lnSpc>
              <a:spcBef>
                <a:spcPts val="0"/>
              </a:spcBef>
              <a:spcAft>
                <a:spcPts val="0"/>
              </a:spcAft>
              <a:buNone/>
            </a:pPr>
            <a:r>
              <a:rPr b="1" i="0" lang="en-US" sz="1196" u="none" cap="none" strike="noStrike">
                <a:solidFill>
                  <a:srgbClr val="000000"/>
                </a:solidFill>
                <a:latin typeface="Arial"/>
                <a:ea typeface="Arial"/>
                <a:cs typeface="Arial"/>
                <a:sym typeface="Arial"/>
              </a:rPr>
              <a:t>TITLES:</a:t>
            </a:r>
            <a:endParaRPr/>
          </a:p>
        </p:txBody>
      </p:sp>
      <p:sp>
        <p:nvSpPr>
          <p:cNvPr id="194" name="Google Shape;194;p15"/>
          <p:cNvSpPr txBox="1"/>
          <p:nvPr/>
        </p:nvSpPr>
        <p:spPr>
          <a:xfrm>
            <a:off x="1418459" y="4600483"/>
            <a:ext cx="1415234" cy="156695"/>
          </a:xfrm>
          <a:prstGeom prst="rect">
            <a:avLst/>
          </a:prstGeom>
          <a:noFill/>
          <a:ln>
            <a:noFill/>
          </a:ln>
        </p:spPr>
        <p:txBody>
          <a:bodyPr anchorCtr="0" anchor="t" bIns="0" lIns="0" spcFirstLastPara="1" rIns="0" wrap="square" tIns="0">
            <a:spAutoFit/>
          </a:bodyPr>
          <a:lstStyle/>
          <a:p>
            <a:pPr indent="0" lvl="0" marL="0" marR="0" rtl="0" algn="ctr">
              <a:lnSpc>
                <a:spcPct val="103010"/>
              </a:lnSpc>
              <a:spcBef>
                <a:spcPts val="0"/>
              </a:spcBef>
              <a:spcAft>
                <a:spcPts val="0"/>
              </a:spcAft>
              <a:buNone/>
            </a:pPr>
            <a:r>
              <a:rPr b="1" i="0" lang="en-US" sz="1196" u="none" cap="none" strike="noStrike">
                <a:solidFill>
                  <a:srgbClr val="000000"/>
                </a:solidFill>
                <a:latin typeface="Arial"/>
                <a:ea typeface="Arial"/>
                <a:cs typeface="Arial"/>
                <a:sym typeface="Arial"/>
              </a:rPr>
              <a:t>BODY TEXT:</a:t>
            </a:r>
            <a:endParaRPr/>
          </a:p>
        </p:txBody>
      </p:sp>
      <p:grpSp>
        <p:nvGrpSpPr>
          <p:cNvPr id="195" name="Google Shape;195;p15"/>
          <p:cNvGrpSpPr/>
          <p:nvPr/>
        </p:nvGrpSpPr>
        <p:grpSpPr>
          <a:xfrm>
            <a:off x="5120703" y="2996266"/>
            <a:ext cx="632010" cy="632010"/>
            <a:chOff x="0" y="0"/>
            <a:chExt cx="812800" cy="812800"/>
          </a:xfrm>
        </p:grpSpPr>
        <p:sp>
          <p:nvSpPr>
            <p:cNvPr id="196" name="Google Shape;19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A72E3"/>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5"/>
          <p:cNvSpPr txBox="1"/>
          <p:nvPr/>
        </p:nvSpPr>
        <p:spPr>
          <a:xfrm>
            <a:off x="5120703" y="3749599"/>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#CA72E3</a:t>
            </a:r>
            <a:endParaRPr/>
          </a:p>
        </p:txBody>
      </p:sp>
      <p:grpSp>
        <p:nvGrpSpPr>
          <p:cNvPr id="199" name="Google Shape;199;p15"/>
          <p:cNvGrpSpPr/>
          <p:nvPr/>
        </p:nvGrpSpPr>
        <p:grpSpPr>
          <a:xfrm>
            <a:off x="5895588" y="2996266"/>
            <a:ext cx="632010" cy="632010"/>
            <a:chOff x="0" y="0"/>
            <a:chExt cx="812800" cy="812800"/>
          </a:xfrm>
        </p:grpSpPr>
        <p:sp>
          <p:nvSpPr>
            <p:cNvPr id="200" name="Google Shape;20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9A4E"/>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5"/>
          <p:cNvSpPr txBox="1"/>
          <p:nvPr/>
        </p:nvSpPr>
        <p:spPr>
          <a:xfrm>
            <a:off x="5895588" y="3749599"/>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#EA9A4E</a:t>
            </a:r>
            <a:endParaRPr/>
          </a:p>
        </p:txBody>
      </p:sp>
      <p:grpSp>
        <p:nvGrpSpPr>
          <p:cNvPr id="203" name="Google Shape;203;p15"/>
          <p:cNvGrpSpPr/>
          <p:nvPr/>
        </p:nvGrpSpPr>
        <p:grpSpPr>
          <a:xfrm>
            <a:off x="4350472" y="4044908"/>
            <a:ext cx="632010" cy="632010"/>
            <a:chOff x="0" y="0"/>
            <a:chExt cx="812800" cy="812800"/>
          </a:xfrm>
        </p:grpSpPr>
        <p:sp>
          <p:nvSpPr>
            <p:cNvPr id="204" name="Google Shape;20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D84"/>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5"/>
          <p:cNvSpPr txBox="1"/>
          <p:nvPr/>
        </p:nvSpPr>
        <p:spPr>
          <a:xfrm>
            <a:off x="4350472" y="4798240"/>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#F7BD84</a:t>
            </a:r>
            <a:endParaRPr/>
          </a:p>
        </p:txBody>
      </p:sp>
      <p:grpSp>
        <p:nvGrpSpPr>
          <p:cNvPr id="207" name="Google Shape;207;p15"/>
          <p:cNvGrpSpPr/>
          <p:nvPr/>
        </p:nvGrpSpPr>
        <p:grpSpPr>
          <a:xfrm>
            <a:off x="5120703" y="4044908"/>
            <a:ext cx="632010" cy="632010"/>
            <a:chOff x="0" y="0"/>
            <a:chExt cx="812800" cy="812800"/>
          </a:xfrm>
        </p:grpSpPr>
        <p:sp>
          <p:nvSpPr>
            <p:cNvPr id="208" name="Google Shape;20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BDE"/>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5"/>
          <p:cNvSpPr txBox="1"/>
          <p:nvPr/>
        </p:nvSpPr>
        <p:spPr>
          <a:xfrm>
            <a:off x="5120703" y="4798240"/>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#FFEBDE</a:t>
            </a:r>
            <a:endParaRPr/>
          </a:p>
        </p:txBody>
      </p:sp>
      <p:grpSp>
        <p:nvGrpSpPr>
          <p:cNvPr id="211" name="Google Shape;211;p15"/>
          <p:cNvGrpSpPr/>
          <p:nvPr/>
        </p:nvGrpSpPr>
        <p:grpSpPr>
          <a:xfrm>
            <a:off x="5895588" y="4044908"/>
            <a:ext cx="632010" cy="632010"/>
            <a:chOff x="0" y="0"/>
            <a:chExt cx="812800" cy="812800"/>
          </a:xfrm>
        </p:grpSpPr>
        <p:sp>
          <p:nvSpPr>
            <p:cNvPr id="212" name="Google Shape;21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7C896"/>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4" name="Google Shape;214;p15"/>
          <p:cNvSpPr txBox="1"/>
          <p:nvPr/>
        </p:nvSpPr>
        <p:spPr>
          <a:xfrm>
            <a:off x="5895588" y="4798240"/>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#57C896</a:t>
            </a:r>
            <a:endParaRPr/>
          </a:p>
        </p:txBody>
      </p:sp>
      <p:grpSp>
        <p:nvGrpSpPr>
          <p:cNvPr id="215" name="Google Shape;215;p15"/>
          <p:cNvGrpSpPr/>
          <p:nvPr/>
        </p:nvGrpSpPr>
        <p:grpSpPr>
          <a:xfrm>
            <a:off x="4731803" y="5032560"/>
            <a:ext cx="632010" cy="632010"/>
            <a:chOff x="0" y="0"/>
            <a:chExt cx="812800" cy="812800"/>
          </a:xfrm>
        </p:grpSpPr>
        <p:sp>
          <p:nvSpPr>
            <p:cNvPr id="216" name="Google Shape;21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9D8"/>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5"/>
          <p:cNvSpPr txBox="1"/>
          <p:nvPr/>
        </p:nvSpPr>
        <p:spPr>
          <a:xfrm>
            <a:off x="4731803" y="5785892"/>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#F8A9D8</a:t>
            </a:r>
            <a:endParaRPr/>
          </a:p>
        </p:txBody>
      </p:sp>
      <p:grpSp>
        <p:nvGrpSpPr>
          <p:cNvPr id="219" name="Google Shape;219;p15"/>
          <p:cNvGrpSpPr/>
          <p:nvPr/>
        </p:nvGrpSpPr>
        <p:grpSpPr>
          <a:xfrm>
            <a:off x="5544059" y="5026616"/>
            <a:ext cx="632010" cy="632010"/>
            <a:chOff x="0" y="0"/>
            <a:chExt cx="812800" cy="812800"/>
          </a:xfrm>
        </p:grpSpPr>
        <p:sp>
          <p:nvSpPr>
            <p:cNvPr id="220" name="Google Shape;22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CD7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txBox="1"/>
            <p:nvPr/>
          </p:nvSpPr>
          <p:spPr>
            <a:xfrm>
              <a:off x="76200" y="57150"/>
              <a:ext cx="660400" cy="679450"/>
            </a:xfrm>
            <a:prstGeom prst="rect">
              <a:avLst/>
            </a:prstGeom>
            <a:noFill/>
            <a:ln>
              <a:noFill/>
            </a:ln>
          </p:spPr>
          <p:txBody>
            <a:bodyPr anchorCtr="0" anchor="t" bIns="22775" lIns="22775" spcFirstLastPara="1" rIns="22775" wrap="square" tIns="22775">
              <a:noAutofit/>
            </a:bodyPr>
            <a:lstStyle/>
            <a:p>
              <a:pPr indent="0" lvl="0" marL="0" marR="0" rtl="0" algn="ctr">
                <a:lnSpc>
                  <a:spcPct val="6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5"/>
          <p:cNvSpPr txBox="1"/>
          <p:nvPr/>
        </p:nvSpPr>
        <p:spPr>
          <a:xfrm>
            <a:off x="5544059" y="5779948"/>
            <a:ext cx="632010" cy="129544"/>
          </a:xfrm>
          <a:prstGeom prst="rect">
            <a:avLst/>
          </a:prstGeom>
          <a:noFill/>
          <a:ln>
            <a:noFill/>
          </a:ln>
        </p:spPr>
        <p:txBody>
          <a:bodyPr anchorCtr="0" anchor="t" bIns="0" lIns="0" spcFirstLastPara="1" rIns="0" wrap="square" tIns="0">
            <a:spAutoFit/>
          </a:bodyPr>
          <a:lstStyle/>
          <a:p>
            <a:pPr indent="0" lvl="0" marL="0" marR="0" rtl="0" algn="ctr">
              <a:lnSpc>
                <a:spcPct val="120088"/>
              </a:lnSpc>
              <a:spcBef>
                <a:spcPts val="0"/>
              </a:spcBef>
              <a:spcAft>
                <a:spcPts val="0"/>
              </a:spcAft>
              <a:buNone/>
            </a:pPr>
            <a:r>
              <a:rPr b="1" i="0" lang="en-US" sz="906" u="none" cap="none" strike="noStrike">
                <a:solidFill>
                  <a:srgbClr val="000000"/>
                </a:solidFill>
                <a:latin typeface="Arial"/>
                <a:ea typeface="Arial"/>
                <a:cs typeface="Arial"/>
                <a:sym typeface="Arial"/>
              </a:rPr>
              <a:t>#77CD7A</a:t>
            </a:r>
            <a:endParaRPr/>
          </a:p>
        </p:txBody>
      </p:sp>
      <p:sp>
        <p:nvSpPr>
          <p:cNvPr id="223" name="Google Shape;223;p15"/>
          <p:cNvSpPr/>
          <p:nvPr/>
        </p:nvSpPr>
        <p:spPr>
          <a:xfrm>
            <a:off x="940968" y="7368513"/>
            <a:ext cx="1136501" cy="1136501"/>
          </a:xfrm>
          <a:custGeom>
            <a:rect b="b" l="l" r="r" t="t"/>
            <a:pathLst>
              <a:path extrusionOk="0" h="1136501" w="1136501">
                <a:moveTo>
                  <a:pt x="0" y="0"/>
                </a:moveTo>
                <a:lnTo>
                  <a:pt x="1136501" y="0"/>
                </a:lnTo>
                <a:lnTo>
                  <a:pt x="1136501" y="1136502"/>
                </a:lnTo>
                <a:lnTo>
                  <a:pt x="0" y="1136502"/>
                </a:lnTo>
                <a:lnTo>
                  <a:pt x="0" y="0"/>
                </a:lnTo>
                <a:close/>
              </a:path>
            </a:pathLst>
          </a:custGeom>
          <a:blipFill rotWithShape="1">
            <a:blip r:embed="rId3">
              <a:alphaModFix/>
            </a:blip>
            <a:stretch>
              <a:fillRect b="0" l="0" r="0" t="0"/>
            </a:stretch>
          </a:blipFill>
          <a:ln>
            <a:noFill/>
          </a:ln>
        </p:spPr>
      </p:sp>
      <p:sp>
        <p:nvSpPr>
          <p:cNvPr id="224" name="Google Shape;224;p15"/>
          <p:cNvSpPr/>
          <p:nvPr/>
        </p:nvSpPr>
        <p:spPr>
          <a:xfrm>
            <a:off x="3213970" y="7368513"/>
            <a:ext cx="1136501" cy="1136501"/>
          </a:xfrm>
          <a:custGeom>
            <a:rect b="b" l="l" r="r" t="t"/>
            <a:pathLst>
              <a:path extrusionOk="0" h="1136501" w="1136501">
                <a:moveTo>
                  <a:pt x="0" y="0"/>
                </a:moveTo>
                <a:lnTo>
                  <a:pt x="1136502" y="0"/>
                </a:lnTo>
                <a:lnTo>
                  <a:pt x="1136502" y="1136502"/>
                </a:lnTo>
                <a:lnTo>
                  <a:pt x="0" y="1136502"/>
                </a:lnTo>
                <a:lnTo>
                  <a:pt x="0" y="0"/>
                </a:lnTo>
                <a:close/>
              </a:path>
            </a:pathLst>
          </a:custGeom>
          <a:blipFill rotWithShape="1">
            <a:blip r:embed="rId4">
              <a:alphaModFix/>
            </a:blip>
            <a:stretch>
              <a:fillRect b="0" l="0" r="0" t="0"/>
            </a:stretch>
          </a:blipFill>
          <a:ln>
            <a:noFill/>
          </a:ln>
        </p:spPr>
      </p:sp>
      <p:sp>
        <p:nvSpPr>
          <p:cNvPr id="225" name="Google Shape;225;p15"/>
          <p:cNvSpPr/>
          <p:nvPr/>
        </p:nvSpPr>
        <p:spPr>
          <a:xfrm>
            <a:off x="2077469" y="8505015"/>
            <a:ext cx="1136501" cy="1136501"/>
          </a:xfrm>
          <a:custGeom>
            <a:rect b="b" l="l" r="r" t="t"/>
            <a:pathLst>
              <a:path extrusionOk="0" h="1136501" w="1136501">
                <a:moveTo>
                  <a:pt x="0" y="0"/>
                </a:moveTo>
                <a:lnTo>
                  <a:pt x="1136501" y="0"/>
                </a:lnTo>
                <a:lnTo>
                  <a:pt x="1136501" y="1136501"/>
                </a:lnTo>
                <a:lnTo>
                  <a:pt x="0" y="1136501"/>
                </a:lnTo>
                <a:lnTo>
                  <a:pt x="0" y="0"/>
                </a:lnTo>
                <a:close/>
              </a:path>
            </a:pathLst>
          </a:custGeom>
          <a:blipFill rotWithShape="1">
            <a:blip r:embed="rId5">
              <a:alphaModFix/>
            </a:blip>
            <a:stretch>
              <a:fillRect b="0" l="0" r="0" t="0"/>
            </a:stretch>
          </a:blipFill>
          <a:ln>
            <a:noFill/>
          </a:ln>
        </p:spPr>
      </p:sp>
      <p:sp>
        <p:nvSpPr>
          <p:cNvPr id="226" name="Google Shape;226;p15"/>
          <p:cNvSpPr/>
          <p:nvPr/>
        </p:nvSpPr>
        <p:spPr>
          <a:xfrm>
            <a:off x="940968" y="8505015"/>
            <a:ext cx="1136501" cy="1136501"/>
          </a:xfrm>
          <a:custGeom>
            <a:rect b="b" l="l" r="r" t="t"/>
            <a:pathLst>
              <a:path extrusionOk="0" h="1136501" w="1136501">
                <a:moveTo>
                  <a:pt x="0" y="0"/>
                </a:moveTo>
                <a:lnTo>
                  <a:pt x="1136501" y="0"/>
                </a:lnTo>
                <a:lnTo>
                  <a:pt x="1136501" y="1136501"/>
                </a:lnTo>
                <a:lnTo>
                  <a:pt x="0" y="1136501"/>
                </a:lnTo>
                <a:lnTo>
                  <a:pt x="0" y="0"/>
                </a:lnTo>
                <a:close/>
              </a:path>
            </a:pathLst>
          </a:custGeom>
          <a:blipFill rotWithShape="1">
            <a:blip r:embed="rId6">
              <a:alphaModFix/>
            </a:blip>
            <a:stretch>
              <a:fillRect b="0" l="0" r="0" t="0"/>
            </a:stretch>
          </a:blipFill>
          <a:ln>
            <a:noFill/>
          </a:ln>
        </p:spPr>
      </p:sp>
      <p:sp>
        <p:nvSpPr>
          <p:cNvPr id="227" name="Google Shape;227;p15"/>
          <p:cNvSpPr/>
          <p:nvPr/>
        </p:nvSpPr>
        <p:spPr>
          <a:xfrm>
            <a:off x="3213970" y="8505015"/>
            <a:ext cx="1136501" cy="1135081"/>
          </a:xfrm>
          <a:custGeom>
            <a:rect b="b" l="l" r="r" t="t"/>
            <a:pathLst>
              <a:path extrusionOk="0" h="1135081" w="1136501">
                <a:moveTo>
                  <a:pt x="0" y="0"/>
                </a:moveTo>
                <a:lnTo>
                  <a:pt x="1136502" y="0"/>
                </a:lnTo>
                <a:lnTo>
                  <a:pt x="1136502" y="1135080"/>
                </a:lnTo>
                <a:lnTo>
                  <a:pt x="0" y="1135080"/>
                </a:lnTo>
                <a:lnTo>
                  <a:pt x="0" y="0"/>
                </a:lnTo>
                <a:close/>
              </a:path>
            </a:pathLst>
          </a:custGeom>
          <a:blipFill rotWithShape="1">
            <a:blip r:embed="rId7">
              <a:alphaModFix/>
            </a:blip>
            <a:stretch>
              <a:fillRect b="0" l="0" r="0" t="0"/>
            </a:stretch>
          </a:blipFill>
          <a:ln>
            <a:noFill/>
          </a:ln>
        </p:spPr>
      </p:sp>
      <p:sp>
        <p:nvSpPr>
          <p:cNvPr id="228" name="Google Shape;228;p15"/>
          <p:cNvSpPr/>
          <p:nvPr/>
        </p:nvSpPr>
        <p:spPr>
          <a:xfrm>
            <a:off x="2077469" y="7368513"/>
            <a:ext cx="1136501" cy="1136501"/>
          </a:xfrm>
          <a:custGeom>
            <a:rect b="b" l="l" r="r" t="t"/>
            <a:pathLst>
              <a:path extrusionOk="0" h="1136501" w="1136501">
                <a:moveTo>
                  <a:pt x="0" y="0"/>
                </a:moveTo>
                <a:lnTo>
                  <a:pt x="1136501" y="0"/>
                </a:lnTo>
                <a:lnTo>
                  <a:pt x="1136501" y="1136502"/>
                </a:lnTo>
                <a:lnTo>
                  <a:pt x="0" y="1136502"/>
                </a:lnTo>
                <a:lnTo>
                  <a:pt x="0" y="0"/>
                </a:lnTo>
                <a:close/>
              </a:path>
            </a:pathLst>
          </a:custGeom>
          <a:blipFill rotWithShape="1">
            <a:blip r:embed="rId8">
              <a:alphaModFix/>
            </a:blip>
            <a:stretch>
              <a:fillRect b="0" l="0" r="0" t="0"/>
            </a:stretch>
          </a:blipFill>
          <a:ln>
            <a:noFill/>
          </a:ln>
        </p:spPr>
      </p:sp>
      <p:sp>
        <p:nvSpPr>
          <p:cNvPr id="229" name="Google Shape;229;p15"/>
          <p:cNvSpPr/>
          <p:nvPr/>
        </p:nvSpPr>
        <p:spPr>
          <a:xfrm>
            <a:off x="4901752" y="7368513"/>
            <a:ext cx="1309841" cy="1228869"/>
          </a:xfrm>
          <a:custGeom>
            <a:rect b="b" l="l" r="r" t="t"/>
            <a:pathLst>
              <a:path extrusionOk="0" h="1228869" w="1309841">
                <a:moveTo>
                  <a:pt x="0" y="0"/>
                </a:moveTo>
                <a:lnTo>
                  <a:pt x="1309841" y="0"/>
                </a:lnTo>
                <a:lnTo>
                  <a:pt x="1309841" y="1228869"/>
                </a:lnTo>
                <a:lnTo>
                  <a:pt x="0" y="1228869"/>
                </a:lnTo>
                <a:lnTo>
                  <a:pt x="0" y="0"/>
                </a:lnTo>
                <a:close/>
              </a:path>
            </a:pathLst>
          </a:custGeom>
          <a:blipFill rotWithShape="1">
            <a:blip r:embed="rId9">
              <a:alphaModFix/>
            </a:blip>
            <a:stretch>
              <a:fillRect b="0" l="0" r="0" t="0"/>
            </a:stretch>
          </a:blipFill>
          <a:ln>
            <a:noFill/>
          </a:ln>
        </p:spPr>
      </p:sp>
      <p:sp>
        <p:nvSpPr>
          <p:cNvPr id="230" name="Google Shape;230;p15"/>
          <p:cNvSpPr/>
          <p:nvPr/>
        </p:nvSpPr>
        <p:spPr>
          <a:xfrm flipH="1">
            <a:off x="4731803" y="8883132"/>
            <a:ext cx="753475" cy="765921"/>
          </a:xfrm>
          <a:custGeom>
            <a:rect b="b" l="l" r="r" t="t"/>
            <a:pathLst>
              <a:path extrusionOk="0" h="765921" w="753475">
                <a:moveTo>
                  <a:pt x="753475" y="0"/>
                </a:moveTo>
                <a:lnTo>
                  <a:pt x="0" y="0"/>
                </a:lnTo>
                <a:lnTo>
                  <a:pt x="0" y="765922"/>
                </a:lnTo>
                <a:lnTo>
                  <a:pt x="753475" y="765922"/>
                </a:lnTo>
                <a:lnTo>
                  <a:pt x="753475" y="0"/>
                </a:lnTo>
                <a:close/>
              </a:path>
            </a:pathLst>
          </a:custGeom>
          <a:blipFill rotWithShape="1">
            <a:blip r:embed="rId10">
              <a:alphaModFix/>
            </a:blip>
            <a:stretch>
              <a:fillRect b="0" l="0" r="0" t="0"/>
            </a:stretch>
          </a:blipFill>
          <a:ln>
            <a:noFill/>
          </a:ln>
        </p:spPr>
      </p:sp>
      <p:sp>
        <p:nvSpPr>
          <p:cNvPr id="231" name="Google Shape;231;p15"/>
          <p:cNvSpPr/>
          <p:nvPr/>
        </p:nvSpPr>
        <p:spPr>
          <a:xfrm>
            <a:off x="5752713" y="8883132"/>
            <a:ext cx="723445" cy="837673"/>
          </a:xfrm>
          <a:custGeom>
            <a:rect b="b" l="l" r="r" t="t"/>
            <a:pathLst>
              <a:path extrusionOk="0" h="837673" w="723445">
                <a:moveTo>
                  <a:pt x="0" y="0"/>
                </a:moveTo>
                <a:lnTo>
                  <a:pt x="723444" y="0"/>
                </a:lnTo>
                <a:lnTo>
                  <a:pt x="723444" y="837673"/>
                </a:lnTo>
                <a:lnTo>
                  <a:pt x="0" y="837673"/>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DE"/>
        </a:solidFill>
      </p:bgPr>
    </p:bg>
    <p:spTree>
      <p:nvGrpSpPr>
        <p:cNvPr id="235" name="Shape 235"/>
        <p:cNvGrpSpPr/>
        <p:nvPr/>
      </p:nvGrpSpPr>
      <p:grpSpPr>
        <a:xfrm>
          <a:off x="0" y="0"/>
          <a:ext cx="0" cy="0"/>
          <a:chOff x="0" y="0"/>
          <a:chExt cx="0" cy="0"/>
        </a:xfrm>
      </p:grpSpPr>
      <p:sp>
        <p:nvSpPr>
          <p:cNvPr id="236" name="Google Shape;236;p16"/>
          <p:cNvSpPr txBox="1"/>
          <p:nvPr/>
        </p:nvSpPr>
        <p:spPr>
          <a:xfrm>
            <a:off x="1426400" y="2841937"/>
            <a:ext cx="4707200" cy="419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1399" u="none" cap="none" strike="noStrike">
                <a:solidFill>
                  <a:srgbClr val="000000"/>
                </a:solidFill>
                <a:latin typeface="Arial"/>
                <a:ea typeface="Arial"/>
                <a:cs typeface="Arial"/>
                <a:sym typeface="Arial"/>
              </a:rPr>
              <a:t>This template is free for everyone to use, </a:t>
            </a:r>
            <a:endParaRPr/>
          </a:p>
          <a:p>
            <a:pPr indent="0" lvl="1" marL="0" marR="0" rtl="0" algn="ctr">
              <a:lnSpc>
                <a:spcPct val="120014"/>
              </a:lnSpc>
              <a:spcBef>
                <a:spcPts val="0"/>
              </a:spcBef>
              <a:spcAft>
                <a:spcPts val="0"/>
              </a:spcAft>
              <a:buNone/>
            </a:pPr>
            <a:r>
              <a:rPr b="0" i="0" lang="en-US" sz="1399" u="none" cap="none" strike="noStrike">
                <a:solidFill>
                  <a:srgbClr val="000000"/>
                </a:solidFill>
                <a:latin typeface="Arial"/>
                <a:ea typeface="Arial"/>
                <a:cs typeface="Arial"/>
                <a:sym typeface="Arial"/>
              </a:rPr>
              <a:t>thanks to the following:</a:t>
            </a:r>
            <a:endParaRPr/>
          </a:p>
        </p:txBody>
      </p:sp>
      <p:sp>
        <p:nvSpPr>
          <p:cNvPr id="237" name="Google Shape;237;p16"/>
          <p:cNvSpPr txBox="1"/>
          <p:nvPr/>
        </p:nvSpPr>
        <p:spPr>
          <a:xfrm>
            <a:off x="657244" y="5279750"/>
            <a:ext cx="6245512" cy="209550"/>
          </a:xfrm>
          <a:prstGeom prst="rect">
            <a:avLst/>
          </a:prstGeom>
          <a:noFill/>
          <a:ln>
            <a:noFill/>
          </a:ln>
        </p:spPr>
        <p:txBody>
          <a:bodyPr anchorCtr="0" anchor="t" bIns="0" lIns="0" spcFirstLastPara="1" rIns="0" wrap="square" tIns="0">
            <a:spAutoFit/>
          </a:bodyPr>
          <a:lstStyle/>
          <a:p>
            <a:pPr indent="0" lvl="1" marL="0" marR="0" rtl="0" algn="ctr">
              <a:lnSpc>
                <a:spcPct val="120014"/>
              </a:lnSpc>
              <a:spcBef>
                <a:spcPts val="0"/>
              </a:spcBef>
              <a:spcAft>
                <a:spcPts val="0"/>
              </a:spcAft>
              <a:buNone/>
            </a:pPr>
            <a:r>
              <a:rPr b="0" i="0" lang="en-US" sz="1399" u="none" cap="none" strike="noStrike">
                <a:solidFill>
                  <a:srgbClr val="000000"/>
                </a:solidFill>
                <a:latin typeface="Arial"/>
                <a:ea typeface="Arial"/>
                <a:cs typeface="Arial"/>
                <a:sym typeface="Arial"/>
              </a:rPr>
              <a:t>for this template</a:t>
            </a:r>
            <a:endParaRPr/>
          </a:p>
        </p:txBody>
      </p:sp>
      <p:sp>
        <p:nvSpPr>
          <p:cNvPr id="238" name="Google Shape;238;p16"/>
          <p:cNvSpPr txBox="1"/>
          <p:nvPr/>
        </p:nvSpPr>
        <p:spPr>
          <a:xfrm>
            <a:off x="756000" y="7102237"/>
            <a:ext cx="6048000" cy="209517"/>
          </a:xfrm>
          <a:prstGeom prst="rect">
            <a:avLst/>
          </a:prstGeom>
          <a:noFill/>
          <a:ln>
            <a:noFill/>
          </a:ln>
        </p:spPr>
        <p:txBody>
          <a:bodyPr anchorCtr="0" anchor="t" bIns="0" lIns="0" spcFirstLastPara="1" rIns="0" wrap="square" tIns="0">
            <a:spAutoFit/>
          </a:bodyPr>
          <a:lstStyle/>
          <a:p>
            <a:pPr indent="0" lvl="1" marL="0" marR="0" rtl="0" algn="ctr">
              <a:lnSpc>
                <a:spcPct val="120014"/>
              </a:lnSpc>
              <a:spcBef>
                <a:spcPts val="0"/>
              </a:spcBef>
              <a:spcAft>
                <a:spcPts val="0"/>
              </a:spcAft>
              <a:buNone/>
            </a:pPr>
            <a:r>
              <a:rPr b="0" i="0" lang="en-US" sz="1399" u="none" cap="none" strike="noStrike">
                <a:solidFill>
                  <a:srgbClr val="000000"/>
                </a:solidFill>
                <a:latin typeface="Arial"/>
                <a:ea typeface="Arial"/>
                <a:cs typeface="Arial"/>
                <a:sym typeface="Arial"/>
              </a:rPr>
              <a:t>for the photos, graphics, and elements</a:t>
            </a:r>
            <a:endParaRPr/>
          </a:p>
        </p:txBody>
      </p:sp>
      <p:sp>
        <p:nvSpPr>
          <p:cNvPr id="239" name="Google Shape;239;p16"/>
          <p:cNvSpPr txBox="1"/>
          <p:nvPr/>
        </p:nvSpPr>
        <p:spPr>
          <a:xfrm>
            <a:off x="1938086" y="8276389"/>
            <a:ext cx="3683827" cy="496664"/>
          </a:xfrm>
          <a:prstGeom prst="rect">
            <a:avLst/>
          </a:prstGeom>
          <a:noFill/>
          <a:ln>
            <a:noFill/>
          </a:ln>
        </p:spPr>
        <p:txBody>
          <a:bodyPr anchorCtr="0" anchor="t" bIns="0" lIns="0" spcFirstLastPara="1" rIns="0" wrap="square" tIns="0">
            <a:spAutoFit/>
          </a:bodyPr>
          <a:lstStyle/>
          <a:p>
            <a:pPr indent="0" lvl="1" marL="0" marR="0" rtl="0" algn="ctr">
              <a:lnSpc>
                <a:spcPct val="122006"/>
              </a:lnSpc>
              <a:spcBef>
                <a:spcPts val="0"/>
              </a:spcBef>
              <a:spcAft>
                <a:spcPts val="0"/>
              </a:spcAft>
              <a:buNone/>
            </a:pPr>
            <a:r>
              <a:rPr b="1" i="0" lang="en-US" sz="3199" u="none" cap="none" strike="noStrike">
                <a:solidFill>
                  <a:srgbClr val="651CCE"/>
                </a:solidFill>
                <a:latin typeface="Arial"/>
                <a:ea typeface="Arial"/>
                <a:cs typeface="Arial"/>
                <a:sym typeface="Arial"/>
              </a:rPr>
              <a:t>Happy designing!</a:t>
            </a:r>
            <a:endParaRPr/>
          </a:p>
        </p:txBody>
      </p:sp>
      <p:sp>
        <p:nvSpPr>
          <p:cNvPr id="240" name="Google Shape;240;p16"/>
          <p:cNvSpPr txBox="1"/>
          <p:nvPr/>
        </p:nvSpPr>
        <p:spPr>
          <a:xfrm>
            <a:off x="1750225" y="2014200"/>
            <a:ext cx="40596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400" u="none" cap="none" strike="noStrike">
                <a:solidFill>
                  <a:srgbClr val="651CCE"/>
                </a:solidFill>
                <a:latin typeface="Arial"/>
                <a:ea typeface="Arial"/>
                <a:cs typeface="Arial"/>
                <a:sym typeface="Arial"/>
              </a:rPr>
              <a:t>Credits</a:t>
            </a:r>
            <a:endParaRPr/>
          </a:p>
        </p:txBody>
      </p:sp>
      <p:sp>
        <p:nvSpPr>
          <p:cNvPr id="241" name="Google Shape;241;p16"/>
          <p:cNvSpPr txBox="1"/>
          <p:nvPr/>
        </p:nvSpPr>
        <p:spPr>
          <a:xfrm>
            <a:off x="860453" y="6530102"/>
            <a:ext cx="5839094" cy="44831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399" u="none" cap="none" strike="noStrike">
                <a:solidFill>
                  <a:srgbClr val="000000"/>
                </a:solidFill>
                <a:latin typeface="Arial"/>
                <a:ea typeface="Arial"/>
                <a:cs typeface="Arial"/>
                <a:sym typeface="Arial"/>
              </a:rPr>
              <a:t>Pexels, Pixabay, Sketchify</a:t>
            </a:r>
            <a:endParaRPr/>
          </a:p>
        </p:txBody>
      </p:sp>
      <p:pic>
        <p:nvPicPr>
          <p:cNvPr id="242" name="Google Shape;242;p16"/>
          <p:cNvPicPr preferRelativeResize="0"/>
          <p:nvPr/>
        </p:nvPicPr>
        <p:blipFill>
          <a:blip r:embed="rId3">
            <a:alphaModFix/>
          </a:blip>
          <a:stretch>
            <a:fillRect/>
          </a:stretch>
        </p:blipFill>
        <p:spPr>
          <a:xfrm>
            <a:off x="2344425" y="4319387"/>
            <a:ext cx="2867651" cy="73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