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Abhaya Libre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AbhayaLibre-regular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regular.fntdata"/><Relationship Id="rId14" Type="http://schemas.openxmlformats.org/officeDocument/2006/relationships/font" Target="fonts/AbhayaLibr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34" name="Google Shape;134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35" name="Google Shape;135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6" name="Google Shape;13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1" name="Google Shape;141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" name="Google Shape;14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7" name="Google Shape;147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" name="Google Shape;14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388200" y="4711342"/>
            <a:ext cx="6581313" cy="405956"/>
          </a:xfrm>
          <a:custGeom>
            <a:rect b="b" l="l" r="r" t="t"/>
            <a:pathLst>
              <a:path extrusionOk="0" h="186861" w="3029373">
                <a:moveTo>
                  <a:pt x="0" y="0"/>
                </a:moveTo>
                <a:lnTo>
                  <a:pt x="3029373" y="0"/>
                </a:lnTo>
                <a:lnTo>
                  <a:pt x="3029373" y="186861"/>
                </a:lnTo>
                <a:lnTo>
                  <a:pt x="0" y="186861"/>
                </a:lnTo>
                <a:close/>
              </a:path>
            </a:pathLst>
          </a:custGeom>
          <a:solidFill>
            <a:srgbClr val="EEEAD6"/>
          </a:solidFill>
          <a:ln>
            <a:noFill/>
          </a:ln>
        </p:spPr>
      </p:sp>
      <p:sp>
        <p:nvSpPr>
          <p:cNvPr id="15" name="Google Shape;15;p3"/>
          <p:cNvSpPr/>
          <p:nvPr/>
        </p:nvSpPr>
        <p:spPr>
          <a:xfrm>
            <a:off x="388200" y="5523650"/>
            <a:ext cx="6581313" cy="405956"/>
          </a:xfrm>
          <a:custGeom>
            <a:rect b="b" l="l" r="r" t="t"/>
            <a:pathLst>
              <a:path extrusionOk="0" h="186861" w="3029373">
                <a:moveTo>
                  <a:pt x="0" y="0"/>
                </a:moveTo>
                <a:lnTo>
                  <a:pt x="3029373" y="0"/>
                </a:lnTo>
                <a:lnTo>
                  <a:pt x="3029373" y="186861"/>
                </a:lnTo>
                <a:lnTo>
                  <a:pt x="0" y="186861"/>
                </a:lnTo>
                <a:close/>
              </a:path>
            </a:pathLst>
          </a:custGeom>
          <a:solidFill>
            <a:srgbClr val="EEEAD6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388200" y="6373393"/>
            <a:ext cx="6581313" cy="405956"/>
          </a:xfrm>
          <a:custGeom>
            <a:rect b="b" l="l" r="r" t="t"/>
            <a:pathLst>
              <a:path extrusionOk="0" h="186861" w="3029373">
                <a:moveTo>
                  <a:pt x="0" y="0"/>
                </a:moveTo>
                <a:lnTo>
                  <a:pt x="3029373" y="0"/>
                </a:lnTo>
                <a:lnTo>
                  <a:pt x="3029373" y="186861"/>
                </a:lnTo>
                <a:lnTo>
                  <a:pt x="0" y="186861"/>
                </a:lnTo>
                <a:close/>
              </a:path>
            </a:pathLst>
          </a:custGeom>
          <a:solidFill>
            <a:srgbClr val="EEEAD6"/>
          </a:solidFill>
          <a:ln>
            <a:noFill/>
          </a:ln>
        </p:spPr>
      </p:sp>
      <p:cxnSp>
        <p:nvCxnSpPr>
          <p:cNvPr id="17" name="Google Shape;17;p3"/>
          <p:cNvCxnSpPr/>
          <p:nvPr/>
        </p:nvCxnSpPr>
        <p:spPr>
          <a:xfrm>
            <a:off x="395701" y="2780557"/>
            <a:ext cx="6588900" cy="0"/>
          </a:xfrm>
          <a:prstGeom prst="straightConnector1">
            <a:avLst/>
          </a:prstGeom>
          <a:noFill/>
          <a:ln cap="rnd" cmpd="sng" w="9525">
            <a:solidFill>
              <a:srgbClr val="E7E1E6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395701" y="4098212"/>
            <a:ext cx="6588900" cy="0"/>
          </a:xfrm>
          <a:prstGeom prst="straightConnector1">
            <a:avLst/>
          </a:prstGeom>
          <a:noFill/>
          <a:ln cap="rnd" cmpd="sng" w="9525">
            <a:solidFill>
              <a:srgbClr val="E7E1E6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" name="Google Shape;19;p3"/>
          <p:cNvCxnSpPr/>
          <p:nvPr/>
        </p:nvCxnSpPr>
        <p:spPr>
          <a:xfrm>
            <a:off x="395701" y="8452843"/>
            <a:ext cx="2135700" cy="0"/>
          </a:xfrm>
          <a:prstGeom prst="straightConnector1">
            <a:avLst/>
          </a:prstGeom>
          <a:noFill/>
          <a:ln cap="rnd" cmpd="sng" w="9525">
            <a:solidFill>
              <a:srgbClr val="E7E1E6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0" name="Google Shape;20;p3"/>
          <p:cNvGrpSpPr/>
          <p:nvPr/>
        </p:nvGrpSpPr>
        <p:grpSpPr>
          <a:xfrm>
            <a:off x="-157988" y="16269"/>
            <a:ext cx="8017061" cy="820370"/>
            <a:chOff x="0" y="-106313"/>
            <a:chExt cx="10689415" cy="1093827"/>
          </a:xfrm>
        </p:grpSpPr>
        <p:grpSp>
          <p:nvGrpSpPr>
            <p:cNvPr id="21" name="Google Shape;21;p3"/>
            <p:cNvGrpSpPr/>
            <p:nvPr/>
          </p:nvGrpSpPr>
          <p:grpSpPr>
            <a:xfrm>
              <a:off x="42289" y="-106313"/>
              <a:ext cx="10647126" cy="1093827"/>
              <a:chOff x="0" y="-28575"/>
              <a:chExt cx="2861746" cy="294000"/>
            </a:xfrm>
          </p:grpSpPr>
          <p:sp>
            <p:nvSpPr>
              <p:cNvPr id="22" name="Google Shape;22;p3"/>
              <p:cNvSpPr/>
              <p:nvPr/>
            </p:nvSpPr>
            <p:spPr>
              <a:xfrm>
                <a:off x="0" y="0"/>
                <a:ext cx="2861746" cy="265281"/>
              </a:xfrm>
              <a:custGeom>
                <a:rect b="b" l="l" r="r" t="t"/>
                <a:pathLst>
                  <a:path extrusionOk="0" h="265281" w="2861746">
                    <a:moveTo>
                      <a:pt x="0" y="0"/>
                    </a:moveTo>
                    <a:lnTo>
                      <a:pt x="2861746" y="0"/>
                    </a:lnTo>
                    <a:lnTo>
                      <a:pt x="2861746" y="265281"/>
                    </a:lnTo>
                    <a:lnTo>
                      <a:pt x="0" y="265281"/>
                    </a:lnTo>
                    <a:close/>
                  </a:path>
                </a:pathLst>
              </a:custGeom>
              <a:solidFill>
                <a:srgbClr val="EEEAD6"/>
              </a:solidFill>
              <a:ln>
                <a:noFill/>
              </a:ln>
            </p:spPr>
          </p:sp>
          <p:sp>
            <p:nvSpPr>
              <p:cNvPr id="23" name="Google Shape;23;p3"/>
              <p:cNvSpPr txBox="1"/>
              <p:nvPr/>
            </p:nvSpPr>
            <p:spPr>
              <a:xfrm>
                <a:off x="0" y="-28575"/>
                <a:ext cx="2861700" cy="29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8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4" name="Google Shape;24;p3"/>
            <p:cNvSpPr/>
            <p:nvPr/>
          </p:nvSpPr>
          <p:spPr>
            <a:xfrm>
              <a:off x="0" y="84148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3"/>
                  </a:lnTo>
                  <a:lnTo>
                    <a:pt x="0" y="90282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" name="Google Shape;25;p3"/>
            <p:cNvSpPr/>
            <p:nvPr/>
          </p:nvSpPr>
          <p:spPr>
            <a:xfrm>
              <a:off x="104728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" name="Google Shape;26;p3"/>
            <p:cNvSpPr/>
            <p:nvPr/>
          </p:nvSpPr>
          <p:spPr>
            <a:xfrm>
              <a:off x="209662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" name="Google Shape;27;p3"/>
            <p:cNvSpPr/>
            <p:nvPr/>
          </p:nvSpPr>
          <p:spPr>
            <a:xfrm>
              <a:off x="314597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" name="Google Shape;28;p3"/>
            <p:cNvSpPr/>
            <p:nvPr/>
          </p:nvSpPr>
          <p:spPr>
            <a:xfrm>
              <a:off x="419531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" name="Google Shape;29;p3"/>
            <p:cNvSpPr/>
            <p:nvPr/>
          </p:nvSpPr>
          <p:spPr>
            <a:xfrm>
              <a:off x="524466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" name="Google Shape;30;p3"/>
            <p:cNvSpPr/>
            <p:nvPr/>
          </p:nvSpPr>
          <p:spPr>
            <a:xfrm>
              <a:off x="629400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" name="Google Shape;31;p3"/>
            <p:cNvSpPr/>
            <p:nvPr/>
          </p:nvSpPr>
          <p:spPr>
            <a:xfrm>
              <a:off x="734335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6" y="0"/>
                  </a:lnTo>
                  <a:lnTo>
                    <a:pt x="1036646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" name="Google Shape;32;p3"/>
            <p:cNvSpPr/>
            <p:nvPr/>
          </p:nvSpPr>
          <p:spPr>
            <a:xfrm>
              <a:off x="8392697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" name="Google Shape;33;p3"/>
            <p:cNvSpPr/>
            <p:nvPr/>
          </p:nvSpPr>
          <p:spPr>
            <a:xfrm>
              <a:off x="9442042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cxnSp>
        <p:nvCxnSpPr>
          <p:cNvPr id="34" name="Google Shape;34;p3"/>
          <p:cNvCxnSpPr/>
          <p:nvPr/>
        </p:nvCxnSpPr>
        <p:spPr>
          <a:xfrm>
            <a:off x="373199" y="7249271"/>
            <a:ext cx="6588900" cy="0"/>
          </a:xfrm>
          <a:prstGeom prst="straightConnector1">
            <a:avLst/>
          </a:prstGeom>
          <a:noFill/>
          <a:ln cap="rnd" cmpd="sng" w="9525">
            <a:solidFill>
              <a:srgbClr val="E7E1E6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5" name="Google Shape;35;p3"/>
          <p:cNvGrpSpPr/>
          <p:nvPr/>
        </p:nvGrpSpPr>
        <p:grpSpPr>
          <a:xfrm>
            <a:off x="-16962" y="9152121"/>
            <a:ext cx="7718246" cy="1566252"/>
            <a:chOff x="0" y="-28575"/>
            <a:chExt cx="2766000" cy="561300"/>
          </a:xfrm>
        </p:grpSpPr>
        <p:sp>
          <p:nvSpPr>
            <p:cNvPr id="36" name="Google Shape;36;p3"/>
            <p:cNvSpPr/>
            <p:nvPr/>
          </p:nvSpPr>
          <p:spPr>
            <a:xfrm>
              <a:off x="0" y="0"/>
              <a:ext cx="2765953" cy="532701"/>
            </a:xfrm>
            <a:custGeom>
              <a:rect b="b" l="l" r="r" t="t"/>
              <a:pathLst>
                <a:path extrusionOk="0" h="532701" w="2765953">
                  <a:moveTo>
                    <a:pt x="0" y="0"/>
                  </a:moveTo>
                  <a:lnTo>
                    <a:pt x="2765953" y="0"/>
                  </a:lnTo>
                  <a:lnTo>
                    <a:pt x="2765953" y="532701"/>
                  </a:lnTo>
                  <a:lnTo>
                    <a:pt x="0" y="532701"/>
                  </a:lnTo>
                  <a:close/>
                </a:path>
              </a:pathLst>
            </a:custGeom>
            <a:solidFill>
              <a:srgbClr val="EEEAD6"/>
            </a:solidFill>
            <a:ln>
              <a:noFill/>
            </a:ln>
          </p:spPr>
        </p:sp>
        <p:sp>
          <p:nvSpPr>
            <p:cNvPr id="37" name="Google Shape;37;p3"/>
            <p:cNvSpPr txBox="1"/>
            <p:nvPr/>
          </p:nvSpPr>
          <p:spPr>
            <a:xfrm>
              <a:off x="0" y="-28575"/>
              <a:ext cx="2766000" cy="56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" name="Google Shape;38;p3"/>
          <p:cNvGrpSpPr/>
          <p:nvPr/>
        </p:nvGrpSpPr>
        <p:grpSpPr>
          <a:xfrm>
            <a:off x="5808057" y="1118330"/>
            <a:ext cx="1154073" cy="1418037"/>
            <a:chOff x="0" y="0"/>
            <a:chExt cx="1538764" cy="1890716"/>
          </a:xfrm>
        </p:grpSpPr>
        <p:sp>
          <p:nvSpPr>
            <p:cNvPr id="39" name="Google Shape;39;p3"/>
            <p:cNvSpPr/>
            <p:nvPr/>
          </p:nvSpPr>
          <p:spPr>
            <a:xfrm>
              <a:off x="13131" y="0"/>
              <a:ext cx="1525633" cy="1525633"/>
            </a:xfrm>
            <a:custGeom>
              <a:rect b="b" l="l" r="r" t="t"/>
              <a:pathLst>
                <a:path extrusionOk="0" h="1525633" w="1525633">
                  <a:moveTo>
                    <a:pt x="0" y="0"/>
                  </a:moveTo>
                  <a:lnTo>
                    <a:pt x="1525633" y="0"/>
                  </a:lnTo>
                  <a:lnTo>
                    <a:pt x="1525633" y="1525633"/>
                  </a:lnTo>
                  <a:lnTo>
                    <a:pt x="0" y="152563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0" name="Google Shape;40;p3"/>
            <p:cNvSpPr txBox="1"/>
            <p:nvPr/>
          </p:nvSpPr>
          <p:spPr>
            <a:xfrm>
              <a:off x="0" y="1603316"/>
              <a:ext cx="1538700" cy="28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487200" y="9991975"/>
            <a:ext cx="3872700" cy="598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2" type="subTitle"/>
          </p:nvPr>
        </p:nvSpPr>
        <p:spPr>
          <a:xfrm>
            <a:off x="488900" y="9578950"/>
            <a:ext cx="2361300" cy="294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3" type="subTitle"/>
          </p:nvPr>
        </p:nvSpPr>
        <p:spPr>
          <a:xfrm>
            <a:off x="472025" y="8575875"/>
            <a:ext cx="19386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4" type="subTitle"/>
          </p:nvPr>
        </p:nvSpPr>
        <p:spPr>
          <a:xfrm>
            <a:off x="4560125" y="8096725"/>
            <a:ext cx="13356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5" name="Google Shape;45;p3"/>
          <p:cNvSpPr txBox="1"/>
          <p:nvPr>
            <p:ph idx="5" type="subTitle"/>
          </p:nvPr>
        </p:nvSpPr>
        <p:spPr>
          <a:xfrm>
            <a:off x="6296275" y="8096725"/>
            <a:ext cx="4254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640"/>
              </a:spcBef>
              <a:spcAft>
                <a:spcPts val="0"/>
              </a:spcAft>
              <a:buSzPts val="1400"/>
              <a:buNone/>
              <a:defRPr b="0"/>
            </a:lvl1pPr>
            <a:lvl2pPr lvl="1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6" name="Google Shape;46;p3"/>
          <p:cNvSpPr txBox="1"/>
          <p:nvPr>
            <p:ph idx="6" type="subTitle"/>
          </p:nvPr>
        </p:nvSpPr>
        <p:spPr>
          <a:xfrm>
            <a:off x="4560125" y="7739950"/>
            <a:ext cx="13356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7" name="Google Shape;47;p3"/>
          <p:cNvSpPr txBox="1"/>
          <p:nvPr>
            <p:ph idx="7" type="subTitle"/>
          </p:nvPr>
        </p:nvSpPr>
        <p:spPr>
          <a:xfrm>
            <a:off x="6296275" y="7739950"/>
            <a:ext cx="4254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400"/>
              <a:buNone/>
              <a:defRPr b="0"/>
            </a:lvl1pPr>
            <a:lvl2pPr lvl="1" rtl="0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8" name="Google Shape;48;p3"/>
          <p:cNvSpPr txBox="1"/>
          <p:nvPr>
            <p:ph idx="8" type="subTitle"/>
          </p:nvPr>
        </p:nvSpPr>
        <p:spPr>
          <a:xfrm>
            <a:off x="4560125" y="7426875"/>
            <a:ext cx="13356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9" name="Google Shape;49;p3"/>
          <p:cNvSpPr txBox="1"/>
          <p:nvPr>
            <p:ph idx="9" type="subTitle"/>
          </p:nvPr>
        </p:nvSpPr>
        <p:spPr>
          <a:xfrm>
            <a:off x="6296275" y="7426875"/>
            <a:ext cx="4254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400"/>
              <a:buNone/>
              <a:defRPr b="0"/>
            </a:lvl1pPr>
            <a:lvl2pPr lvl="1" rtl="0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50" name="Google Shape;50;p3"/>
          <p:cNvSpPr txBox="1"/>
          <p:nvPr>
            <p:ph idx="13" type="body"/>
          </p:nvPr>
        </p:nvSpPr>
        <p:spPr>
          <a:xfrm>
            <a:off x="501700" y="4817138"/>
            <a:ext cx="21612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51" name="Google Shape;51;p3"/>
          <p:cNvSpPr txBox="1"/>
          <p:nvPr>
            <p:ph idx="14" type="body"/>
          </p:nvPr>
        </p:nvSpPr>
        <p:spPr>
          <a:xfrm>
            <a:off x="4037600" y="4836338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52" name="Google Shape;52;p3"/>
          <p:cNvSpPr txBox="1"/>
          <p:nvPr>
            <p:ph idx="15" type="body"/>
          </p:nvPr>
        </p:nvSpPr>
        <p:spPr>
          <a:xfrm>
            <a:off x="5292375" y="4836338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53" name="Google Shape;53;p3"/>
          <p:cNvSpPr txBox="1"/>
          <p:nvPr>
            <p:ph idx="16" type="body"/>
          </p:nvPr>
        </p:nvSpPr>
        <p:spPr>
          <a:xfrm>
            <a:off x="6199075" y="4836338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54" name="Google Shape;54;p3"/>
          <p:cNvSpPr txBox="1"/>
          <p:nvPr>
            <p:ph idx="17" type="body"/>
          </p:nvPr>
        </p:nvSpPr>
        <p:spPr>
          <a:xfrm>
            <a:off x="501688" y="5212763"/>
            <a:ext cx="21612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55" name="Google Shape;55;p3"/>
          <p:cNvSpPr txBox="1"/>
          <p:nvPr>
            <p:ph idx="18" type="body"/>
          </p:nvPr>
        </p:nvSpPr>
        <p:spPr>
          <a:xfrm>
            <a:off x="4037588" y="5231963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56" name="Google Shape;56;p3"/>
          <p:cNvSpPr txBox="1"/>
          <p:nvPr>
            <p:ph idx="19" type="body"/>
          </p:nvPr>
        </p:nvSpPr>
        <p:spPr>
          <a:xfrm>
            <a:off x="5292363" y="5231963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57" name="Google Shape;57;p3"/>
          <p:cNvSpPr txBox="1"/>
          <p:nvPr>
            <p:ph idx="20" type="body"/>
          </p:nvPr>
        </p:nvSpPr>
        <p:spPr>
          <a:xfrm>
            <a:off x="6199063" y="5231963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58" name="Google Shape;58;p3"/>
          <p:cNvSpPr txBox="1"/>
          <p:nvPr>
            <p:ph idx="21" type="body"/>
          </p:nvPr>
        </p:nvSpPr>
        <p:spPr>
          <a:xfrm>
            <a:off x="489263" y="5637638"/>
            <a:ext cx="21612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59" name="Google Shape;59;p3"/>
          <p:cNvSpPr txBox="1"/>
          <p:nvPr>
            <p:ph idx="22" type="body"/>
          </p:nvPr>
        </p:nvSpPr>
        <p:spPr>
          <a:xfrm>
            <a:off x="4025163" y="5656838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0" name="Google Shape;60;p3"/>
          <p:cNvSpPr txBox="1"/>
          <p:nvPr>
            <p:ph idx="23" type="body"/>
          </p:nvPr>
        </p:nvSpPr>
        <p:spPr>
          <a:xfrm>
            <a:off x="5279938" y="5656838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1" name="Google Shape;61;p3"/>
          <p:cNvSpPr txBox="1"/>
          <p:nvPr>
            <p:ph idx="24" type="body"/>
          </p:nvPr>
        </p:nvSpPr>
        <p:spPr>
          <a:xfrm>
            <a:off x="6186638" y="5656838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2" name="Google Shape;62;p3"/>
          <p:cNvSpPr txBox="1"/>
          <p:nvPr>
            <p:ph idx="25" type="body"/>
          </p:nvPr>
        </p:nvSpPr>
        <p:spPr>
          <a:xfrm>
            <a:off x="501688" y="6075575"/>
            <a:ext cx="21612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3" name="Google Shape;63;p3"/>
          <p:cNvSpPr txBox="1"/>
          <p:nvPr>
            <p:ph idx="26" type="body"/>
          </p:nvPr>
        </p:nvSpPr>
        <p:spPr>
          <a:xfrm>
            <a:off x="4037588" y="6094775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4" name="Google Shape;64;p3"/>
          <p:cNvSpPr txBox="1"/>
          <p:nvPr>
            <p:ph idx="27" type="body"/>
          </p:nvPr>
        </p:nvSpPr>
        <p:spPr>
          <a:xfrm>
            <a:off x="5292363" y="6094775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5" name="Google Shape;65;p3"/>
          <p:cNvSpPr txBox="1"/>
          <p:nvPr>
            <p:ph idx="28" type="body"/>
          </p:nvPr>
        </p:nvSpPr>
        <p:spPr>
          <a:xfrm>
            <a:off x="6199063" y="6094775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6" name="Google Shape;66;p3"/>
          <p:cNvSpPr txBox="1"/>
          <p:nvPr>
            <p:ph idx="29" type="body"/>
          </p:nvPr>
        </p:nvSpPr>
        <p:spPr>
          <a:xfrm>
            <a:off x="501688" y="6481738"/>
            <a:ext cx="21612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7" name="Google Shape;67;p3"/>
          <p:cNvSpPr txBox="1"/>
          <p:nvPr>
            <p:ph idx="30" type="body"/>
          </p:nvPr>
        </p:nvSpPr>
        <p:spPr>
          <a:xfrm>
            <a:off x="4037588" y="6500938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8" name="Google Shape;68;p3"/>
          <p:cNvSpPr txBox="1"/>
          <p:nvPr>
            <p:ph idx="31" type="body"/>
          </p:nvPr>
        </p:nvSpPr>
        <p:spPr>
          <a:xfrm>
            <a:off x="5292363" y="6500938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69" name="Google Shape;69;p3"/>
          <p:cNvSpPr txBox="1"/>
          <p:nvPr>
            <p:ph idx="32" type="body"/>
          </p:nvPr>
        </p:nvSpPr>
        <p:spPr>
          <a:xfrm>
            <a:off x="6199063" y="6500938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70" name="Google Shape;70;p3"/>
          <p:cNvSpPr txBox="1"/>
          <p:nvPr>
            <p:ph idx="33" type="body"/>
          </p:nvPr>
        </p:nvSpPr>
        <p:spPr>
          <a:xfrm>
            <a:off x="501688" y="6906600"/>
            <a:ext cx="2161200" cy="21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71" name="Google Shape;71;p3"/>
          <p:cNvSpPr txBox="1"/>
          <p:nvPr>
            <p:ph idx="34" type="body"/>
          </p:nvPr>
        </p:nvSpPr>
        <p:spPr>
          <a:xfrm>
            <a:off x="4037588" y="6925800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72" name="Google Shape;72;p3"/>
          <p:cNvSpPr txBox="1"/>
          <p:nvPr>
            <p:ph idx="35" type="body"/>
          </p:nvPr>
        </p:nvSpPr>
        <p:spPr>
          <a:xfrm>
            <a:off x="5292363" y="6925800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73" name="Google Shape;73;p3"/>
          <p:cNvSpPr txBox="1"/>
          <p:nvPr>
            <p:ph idx="36" type="body"/>
          </p:nvPr>
        </p:nvSpPr>
        <p:spPr>
          <a:xfrm>
            <a:off x="6199063" y="6925800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74" name="Google Shape;74;p3"/>
          <p:cNvSpPr txBox="1"/>
          <p:nvPr>
            <p:ph idx="37" type="subTitle"/>
          </p:nvPr>
        </p:nvSpPr>
        <p:spPr>
          <a:xfrm>
            <a:off x="497325" y="4428700"/>
            <a:ext cx="18810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5" name="Google Shape;75;p3"/>
          <p:cNvSpPr txBox="1"/>
          <p:nvPr>
            <p:ph idx="38" type="subTitle"/>
          </p:nvPr>
        </p:nvSpPr>
        <p:spPr>
          <a:xfrm>
            <a:off x="4114125" y="4428700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6" name="Google Shape;76;p3"/>
          <p:cNvSpPr txBox="1"/>
          <p:nvPr>
            <p:ph idx="39" type="subTitle"/>
          </p:nvPr>
        </p:nvSpPr>
        <p:spPr>
          <a:xfrm>
            <a:off x="5373125" y="4428700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7" name="Google Shape;77;p3"/>
          <p:cNvSpPr txBox="1"/>
          <p:nvPr>
            <p:ph idx="40" type="subTitle"/>
          </p:nvPr>
        </p:nvSpPr>
        <p:spPr>
          <a:xfrm>
            <a:off x="6296275" y="4428700"/>
            <a:ext cx="5226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8" name="Google Shape;78;p3"/>
          <p:cNvSpPr txBox="1"/>
          <p:nvPr>
            <p:ph idx="41" type="subTitle"/>
          </p:nvPr>
        </p:nvSpPr>
        <p:spPr>
          <a:xfrm>
            <a:off x="5851976" y="2378925"/>
            <a:ext cx="10662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9" name="Google Shape;79;p3"/>
          <p:cNvSpPr txBox="1"/>
          <p:nvPr>
            <p:ph idx="42" type="subTitle"/>
          </p:nvPr>
        </p:nvSpPr>
        <p:spPr>
          <a:xfrm>
            <a:off x="472025" y="2917575"/>
            <a:ext cx="18810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80" name="Google Shape;80;p3"/>
          <p:cNvSpPr txBox="1"/>
          <p:nvPr>
            <p:ph idx="43" type="body"/>
          </p:nvPr>
        </p:nvSpPr>
        <p:spPr>
          <a:xfrm>
            <a:off x="472025" y="3282325"/>
            <a:ext cx="2161200" cy="659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81" name="Google Shape;81;p3"/>
          <p:cNvSpPr txBox="1"/>
          <p:nvPr>
            <p:ph idx="44" type="subTitle"/>
          </p:nvPr>
        </p:nvSpPr>
        <p:spPr>
          <a:xfrm>
            <a:off x="3060450" y="2927288"/>
            <a:ext cx="18810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82" name="Google Shape;82;p3"/>
          <p:cNvSpPr txBox="1"/>
          <p:nvPr>
            <p:ph idx="45" type="body"/>
          </p:nvPr>
        </p:nvSpPr>
        <p:spPr>
          <a:xfrm>
            <a:off x="3060450" y="3292038"/>
            <a:ext cx="2161200" cy="659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 rtl="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 rtl="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 rtl="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 rtl="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83" name="Google Shape;83;p3"/>
          <p:cNvSpPr txBox="1"/>
          <p:nvPr>
            <p:ph idx="46" type="body"/>
          </p:nvPr>
        </p:nvSpPr>
        <p:spPr>
          <a:xfrm>
            <a:off x="472025" y="2076950"/>
            <a:ext cx="2225400" cy="544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>
              <a:spcBef>
                <a:spcPts val="640"/>
              </a:spcBef>
              <a:spcAft>
                <a:spcPts val="0"/>
              </a:spcAft>
              <a:buSzPts val="1200"/>
              <a:buFont typeface="Raleway"/>
              <a:buChar char="•"/>
              <a:defRPr b="0" sz="1200">
                <a:latin typeface="Raleway"/>
                <a:ea typeface="Raleway"/>
                <a:cs typeface="Raleway"/>
                <a:sym typeface="Raleway"/>
              </a:defRPr>
            </a:lvl1pPr>
            <a:lvl2pPr indent="-304800" lvl="1" marL="914400">
              <a:spcBef>
                <a:spcPts val="560"/>
              </a:spcBef>
              <a:spcAft>
                <a:spcPts val="0"/>
              </a:spcAft>
              <a:buSzPts val="1200"/>
              <a:buChar char="–"/>
              <a:defRPr/>
            </a:lvl2pPr>
            <a:lvl3pPr indent="-304800" lvl="2" marL="1371600">
              <a:spcBef>
                <a:spcPts val="48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>
              <a:spcBef>
                <a:spcPts val="400"/>
              </a:spcBef>
              <a:spcAft>
                <a:spcPts val="0"/>
              </a:spcAft>
              <a:buSzPts val="1200"/>
              <a:buChar char="–"/>
              <a:defRPr/>
            </a:lvl4pPr>
            <a:lvl5pPr indent="-304800" lvl="4" marL="2286000">
              <a:spcBef>
                <a:spcPts val="400"/>
              </a:spcBef>
              <a:spcAft>
                <a:spcPts val="0"/>
              </a:spcAft>
              <a:buSzPts val="1200"/>
              <a:buChar char="»"/>
              <a:defRPr/>
            </a:lvl5pPr>
            <a:lvl6pPr indent="-304800" lvl="5" marL="27432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>
              <a:spcBef>
                <a:spcPts val="4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84" name="Google Shape;84;p3"/>
          <p:cNvSpPr txBox="1"/>
          <p:nvPr>
            <p:ph idx="47" type="subTitle"/>
          </p:nvPr>
        </p:nvSpPr>
        <p:spPr>
          <a:xfrm>
            <a:off x="472025" y="1732550"/>
            <a:ext cx="1881000" cy="1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85" name="Google Shape;85;p3"/>
          <p:cNvSpPr txBox="1"/>
          <p:nvPr>
            <p:ph type="title"/>
          </p:nvPr>
        </p:nvSpPr>
        <p:spPr>
          <a:xfrm>
            <a:off x="472025" y="1116025"/>
            <a:ext cx="2941800" cy="544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8" name="Google Shape;88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9" name="Google Shape;89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94" name="Google Shape;94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0" name="Google Shape;100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1" name="Google Shape;101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6" name="Google Shape;106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07" name="Google Shape;107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08" name="Google Shape;10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13" name="Google Shape;113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4" name="Google Shape;114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5" name="Google Shape;115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6" name="Google Shape;116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7" name="Google Shape;11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2" name="Google Shape;12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7" name="Google Shape;127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28" name="Google Shape;128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29" name="Google Shape;12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EFA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bhaya Libre"/>
              <a:buNone/>
              <a:defRPr i="0" sz="3200" u="none" cap="none" strike="noStrike">
                <a:solidFill>
                  <a:schemeClr val="dk1"/>
                </a:solidFill>
                <a:latin typeface="Abhaya Libre"/>
                <a:ea typeface="Abhaya Libre"/>
                <a:cs typeface="Abhaya Libre"/>
                <a:sym typeface="Abhaya Libr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Font typeface="Abhaya Libre"/>
              <a:buNone/>
              <a:defRPr sz="3200">
                <a:latin typeface="Abhaya Libre"/>
                <a:ea typeface="Abhaya Libre"/>
                <a:cs typeface="Abhaya Libre"/>
                <a:sym typeface="Abhaya Libr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Font typeface="Abhaya Libre"/>
              <a:buNone/>
              <a:defRPr sz="3200">
                <a:latin typeface="Abhaya Libre"/>
                <a:ea typeface="Abhaya Libre"/>
                <a:cs typeface="Abhaya Libre"/>
                <a:sym typeface="Abhaya Libr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Font typeface="Abhaya Libre"/>
              <a:buNone/>
              <a:defRPr sz="3200">
                <a:latin typeface="Abhaya Libre"/>
                <a:ea typeface="Abhaya Libre"/>
                <a:cs typeface="Abhaya Libre"/>
                <a:sym typeface="Abhaya Libr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Font typeface="Abhaya Libre"/>
              <a:buNone/>
              <a:defRPr sz="3200">
                <a:latin typeface="Abhaya Libre"/>
                <a:ea typeface="Abhaya Libre"/>
                <a:cs typeface="Abhaya Libre"/>
                <a:sym typeface="Abhaya Libr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Font typeface="Abhaya Libre"/>
              <a:buNone/>
              <a:defRPr sz="3200">
                <a:latin typeface="Abhaya Libre"/>
                <a:ea typeface="Abhaya Libre"/>
                <a:cs typeface="Abhaya Libre"/>
                <a:sym typeface="Abhaya Libr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Font typeface="Abhaya Libre"/>
              <a:buNone/>
              <a:defRPr sz="3200">
                <a:latin typeface="Abhaya Libre"/>
                <a:ea typeface="Abhaya Libre"/>
                <a:cs typeface="Abhaya Libre"/>
                <a:sym typeface="Abhaya Libr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Font typeface="Abhaya Libre"/>
              <a:buNone/>
              <a:defRPr sz="3200">
                <a:latin typeface="Abhaya Libre"/>
                <a:ea typeface="Abhaya Libre"/>
                <a:cs typeface="Abhaya Libre"/>
                <a:sym typeface="Abhaya Libr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Font typeface="Abhaya Libre"/>
              <a:buNone/>
              <a:defRPr sz="3200">
                <a:latin typeface="Abhaya Libre"/>
                <a:ea typeface="Abhaya Libre"/>
                <a:cs typeface="Abhaya Libre"/>
                <a:sym typeface="Abhaya Libr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haya Libre"/>
              <a:buChar char="•"/>
              <a:defRPr b="1" i="0" u="none" cap="none" strike="noStrike">
                <a:solidFill>
                  <a:schemeClr val="dk1"/>
                </a:solidFill>
                <a:latin typeface="Abhaya Libre"/>
                <a:ea typeface="Abhaya Libre"/>
                <a:cs typeface="Abhaya Libre"/>
                <a:sym typeface="Abhaya Libre"/>
              </a:defRPr>
            </a:lvl1pPr>
            <a:lvl2pPr indent="-3048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–"/>
              <a:defRPr i="0" sz="12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•"/>
              <a:defRPr i="0" sz="12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–"/>
              <a:defRPr i="0" sz="12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»"/>
              <a:defRPr i="0" sz="12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•"/>
              <a:defRPr i="0" sz="12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•"/>
              <a:defRPr i="0" sz="12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•"/>
              <a:defRPr i="0" sz="12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•"/>
              <a:defRPr i="0" sz="12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EFA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4"/>
          <p:cNvSpPr/>
          <p:nvPr/>
        </p:nvSpPr>
        <p:spPr>
          <a:xfrm>
            <a:off x="388200" y="4711342"/>
            <a:ext cx="6581430" cy="405962"/>
          </a:xfrm>
          <a:custGeom>
            <a:rect b="b" l="l" r="r" t="t"/>
            <a:pathLst>
              <a:path extrusionOk="0" h="186861" w="3029373">
                <a:moveTo>
                  <a:pt x="0" y="0"/>
                </a:moveTo>
                <a:lnTo>
                  <a:pt x="3029373" y="0"/>
                </a:lnTo>
                <a:lnTo>
                  <a:pt x="3029373" y="186861"/>
                </a:lnTo>
                <a:lnTo>
                  <a:pt x="0" y="186861"/>
                </a:lnTo>
                <a:close/>
              </a:path>
            </a:pathLst>
          </a:custGeom>
          <a:solidFill>
            <a:srgbClr val="EEEAD6"/>
          </a:solidFill>
          <a:ln>
            <a:noFill/>
          </a:ln>
        </p:spPr>
      </p:sp>
      <p:sp>
        <p:nvSpPr>
          <p:cNvPr id="156" name="Google Shape;156;p14"/>
          <p:cNvSpPr/>
          <p:nvPr/>
        </p:nvSpPr>
        <p:spPr>
          <a:xfrm>
            <a:off x="388200" y="5523650"/>
            <a:ext cx="6581430" cy="405962"/>
          </a:xfrm>
          <a:custGeom>
            <a:rect b="b" l="l" r="r" t="t"/>
            <a:pathLst>
              <a:path extrusionOk="0" h="186861" w="3029373">
                <a:moveTo>
                  <a:pt x="0" y="0"/>
                </a:moveTo>
                <a:lnTo>
                  <a:pt x="3029373" y="0"/>
                </a:lnTo>
                <a:lnTo>
                  <a:pt x="3029373" y="186861"/>
                </a:lnTo>
                <a:lnTo>
                  <a:pt x="0" y="186861"/>
                </a:lnTo>
                <a:close/>
              </a:path>
            </a:pathLst>
          </a:custGeom>
          <a:solidFill>
            <a:srgbClr val="EEEAD6"/>
          </a:solidFill>
          <a:ln>
            <a:noFill/>
          </a:ln>
        </p:spPr>
      </p:sp>
      <p:sp>
        <p:nvSpPr>
          <p:cNvPr id="157" name="Google Shape;157;p14"/>
          <p:cNvSpPr/>
          <p:nvPr/>
        </p:nvSpPr>
        <p:spPr>
          <a:xfrm>
            <a:off x="388200" y="6373393"/>
            <a:ext cx="6581430" cy="405962"/>
          </a:xfrm>
          <a:custGeom>
            <a:rect b="b" l="l" r="r" t="t"/>
            <a:pathLst>
              <a:path extrusionOk="0" h="186861" w="3029373">
                <a:moveTo>
                  <a:pt x="0" y="0"/>
                </a:moveTo>
                <a:lnTo>
                  <a:pt x="3029373" y="0"/>
                </a:lnTo>
                <a:lnTo>
                  <a:pt x="3029373" y="186861"/>
                </a:lnTo>
                <a:lnTo>
                  <a:pt x="0" y="186861"/>
                </a:lnTo>
                <a:close/>
              </a:path>
            </a:pathLst>
          </a:custGeom>
          <a:solidFill>
            <a:srgbClr val="EEEAD6"/>
          </a:solidFill>
          <a:ln>
            <a:noFill/>
          </a:ln>
        </p:spPr>
      </p:sp>
      <p:cxnSp>
        <p:nvCxnSpPr>
          <p:cNvPr id="158" name="Google Shape;158;p14"/>
          <p:cNvCxnSpPr/>
          <p:nvPr/>
        </p:nvCxnSpPr>
        <p:spPr>
          <a:xfrm>
            <a:off x="395701" y="2780557"/>
            <a:ext cx="6588931" cy="0"/>
          </a:xfrm>
          <a:prstGeom prst="straightConnector1">
            <a:avLst/>
          </a:prstGeom>
          <a:noFill/>
          <a:ln cap="rnd" cmpd="sng" w="9525">
            <a:solidFill>
              <a:srgbClr val="E7E1E6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9" name="Google Shape;159;p14"/>
          <p:cNvCxnSpPr/>
          <p:nvPr/>
        </p:nvCxnSpPr>
        <p:spPr>
          <a:xfrm>
            <a:off x="395701" y="4098212"/>
            <a:ext cx="6588931" cy="0"/>
          </a:xfrm>
          <a:prstGeom prst="straightConnector1">
            <a:avLst/>
          </a:prstGeom>
          <a:noFill/>
          <a:ln cap="rnd" cmpd="sng" w="9525">
            <a:solidFill>
              <a:srgbClr val="E7E1E6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0" name="Google Shape;160;p14"/>
          <p:cNvCxnSpPr/>
          <p:nvPr/>
        </p:nvCxnSpPr>
        <p:spPr>
          <a:xfrm>
            <a:off x="395701" y="8452843"/>
            <a:ext cx="2135552" cy="0"/>
          </a:xfrm>
          <a:prstGeom prst="straightConnector1">
            <a:avLst/>
          </a:prstGeom>
          <a:noFill/>
          <a:ln cap="rnd" cmpd="sng" w="9525">
            <a:solidFill>
              <a:srgbClr val="E7E1E6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61" name="Google Shape;161;p14"/>
          <p:cNvGrpSpPr/>
          <p:nvPr/>
        </p:nvGrpSpPr>
        <p:grpSpPr>
          <a:xfrm>
            <a:off x="-157988" y="16270"/>
            <a:ext cx="8017002" cy="819964"/>
            <a:chOff x="0" y="-106313"/>
            <a:chExt cx="10689337" cy="1093285"/>
          </a:xfrm>
        </p:grpSpPr>
        <p:grpSp>
          <p:nvGrpSpPr>
            <p:cNvPr id="162" name="Google Shape;162;p14"/>
            <p:cNvGrpSpPr/>
            <p:nvPr/>
          </p:nvGrpSpPr>
          <p:grpSpPr>
            <a:xfrm>
              <a:off x="42289" y="-106313"/>
              <a:ext cx="10647048" cy="1093284"/>
              <a:chOff x="0" y="-28575"/>
              <a:chExt cx="2861746" cy="293856"/>
            </a:xfrm>
          </p:grpSpPr>
          <p:sp>
            <p:nvSpPr>
              <p:cNvPr id="163" name="Google Shape;163;p14"/>
              <p:cNvSpPr/>
              <p:nvPr/>
            </p:nvSpPr>
            <p:spPr>
              <a:xfrm>
                <a:off x="0" y="0"/>
                <a:ext cx="2861746" cy="265281"/>
              </a:xfrm>
              <a:custGeom>
                <a:rect b="b" l="l" r="r" t="t"/>
                <a:pathLst>
                  <a:path extrusionOk="0" h="265281" w="2861746">
                    <a:moveTo>
                      <a:pt x="0" y="0"/>
                    </a:moveTo>
                    <a:lnTo>
                      <a:pt x="2861746" y="0"/>
                    </a:lnTo>
                    <a:lnTo>
                      <a:pt x="2861746" y="265281"/>
                    </a:lnTo>
                    <a:lnTo>
                      <a:pt x="0" y="265281"/>
                    </a:lnTo>
                    <a:close/>
                  </a:path>
                </a:pathLst>
              </a:custGeom>
              <a:solidFill>
                <a:srgbClr val="EEEAD6"/>
              </a:solidFill>
              <a:ln>
                <a:noFill/>
              </a:ln>
            </p:spPr>
          </p:sp>
          <p:sp>
            <p:nvSpPr>
              <p:cNvPr id="164" name="Google Shape;164;p14"/>
              <p:cNvSpPr txBox="1"/>
              <p:nvPr/>
            </p:nvSpPr>
            <p:spPr>
              <a:xfrm>
                <a:off x="0" y="-28575"/>
                <a:ext cx="2861746" cy="2938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8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5" name="Google Shape;165;p14"/>
            <p:cNvSpPr/>
            <p:nvPr/>
          </p:nvSpPr>
          <p:spPr>
            <a:xfrm>
              <a:off x="0" y="84148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3"/>
                  </a:lnTo>
                  <a:lnTo>
                    <a:pt x="0" y="90282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6" name="Google Shape;166;p14"/>
            <p:cNvSpPr/>
            <p:nvPr/>
          </p:nvSpPr>
          <p:spPr>
            <a:xfrm>
              <a:off x="104728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7" name="Google Shape;167;p14"/>
            <p:cNvSpPr/>
            <p:nvPr/>
          </p:nvSpPr>
          <p:spPr>
            <a:xfrm>
              <a:off x="209662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8" name="Google Shape;168;p14"/>
            <p:cNvSpPr/>
            <p:nvPr/>
          </p:nvSpPr>
          <p:spPr>
            <a:xfrm>
              <a:off x="314597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9" name="Google Shape;169;p14"/>
            <p:cNvSpPr/>
            <p:nvPr/>
          </p:nvSpPr>
          <p:spPr>
            <a:xfrm>
              <a:off x="419531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0" name="Google Shape;170;p14"/>
            <p:cNvSpPr/>
            <p:nvPr/>
          </p:nvSpPr>
          <p:spPr>
            <a:xfrm>
              <a:off x="524466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1" name="Google Shape;171;p14"/>
            <p:cNvSpPr/>
            <p:nvPr/>
          </p:nvSpPr>
          <p:spPr>
            <a:xfrm>
              <a:off x="629400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2" name="Google Shape;172;p14"/>
            <p:cNvSpPr/>
            <p:nvPr/>
          </p:nvSpPr>
          <p:spPr>
            <a:xfrm>
              <a:off x="734335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6" y="0"/>
                  </a:lnTo>
                  <a:lnTo>
                    <a:pt x="1036646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3" name="Google Shape;173;p14"/>
            <p:cNvSpPr/>
            <p:nvPr/>
          </p:nvSpPr>
          <p:spPr>
            <a:xfrm>
              <a:off x="8392697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4" name="Google Shape;174;p14"/>
            <p:cNvSpPr/>
            <p:nvPr/>
          </p:nvSpPr>
          <p:spPr>
            <a:xfrm>
              <a:off x="9442042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cxnSp>
        <p:nvCxnSpPr>
          <p:cNvPr id="175" name="Google Shape;175;p14"/>
          <p:cNvCxnSpPr/>
          <p:nvPr/>
        </p:nvCxnSpPr>
        <p:spPr>
          <a:xfrm>
            <a:off x="373199" y="7249271"/>
            <a:ext cx="6588931" cy="0"/>
          </a:xfrm>
          <a:prstGeom prst="straightConnector1">
            <a:avLst/>
          </a:prstGeom>
          <a:noFill/>
          <a:ln cap="rnd" cmpd="sng" w="9525">
            <a:solidFill>
              <a:srgbClr val="E7E1E6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6" name="Google Shape;176;p14"/>
          <p:cNvGrpSpPr/>
          <p:nvPr/>
        </p:nvGrpSpPr>
        <p:grpSpPr>
          <a:xfrm>
            <a:off x="-16962" y="9152123"/>
            <a:ext cx="7717988" cy="1566159"/>
            <a:chOff x="0" y="-28575"/>
            <a:chExt cx="2765953" cy="561276"/>
          </a:xfrm>
        </p:grpSpPr>
        <p:sp>
          <p:nvSpPr>
            <p:cNvPr id="177" name="Google Shape;177;p14"/>
            <p:cNvSpPr/>
            <p:nvPr/>
          </p:nvSpPr>
          <p:spPr>
            <a:xfrm>
              <a:off x="0" y="0"/>
              <a:ext cx="2765953" cy="532701"/>
            </a:xfrm>
            <a:custGeom>
              <a:rect b="b" l="l" r="r" t="t"/>
              <a:pathLst>
                <a:path extrusionOk="0" h="532701" w="2765953">
                  <a:moveTo>
                    <a:pt x="0" y="0"/>
                  </a:moveTo>
                  <a:lnTo>
                    <a:pt x="2765953" y="0"/>
                  </a:lnTo>
                  <a:lnTo>
                    <a:pt x="2765953" y="532701"/>
                  </a:lnTo>
                  <a:lnTo>
                    <a:pt x="0" y="532701"/>
                  </a:lnTo>
                  <a:close/>
                </a:path>
              </a:pathLst>
            </a:custGeom>
            <a:solidFill>
              <a:srgbClr val="EEEAD6"/>
            </a:solidFill>
            <a:ln>
              <a:noFill/>
            </a:ln>
          </p:spPr>
        </p:sp>
        <p:sp>
          <p:nvSpPr>
            <p:cNvPr id="178" name="Google Shape;178;p14"/>
            <p:cNvSpPr txBox="1"/>
            <p:nvPr/>
          </p:nvSpPr>
          <p:spPr>
            <a:xfrm>
              <a:off x="0" y="-28575"/>
              <a:ext cx="2765953" cy="5612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14"/>
          <p:cNvSpPr txBox="1"/>
          <p:nvPr/>
        </p:nvSpPr>
        <p:spPr>
          <a:xfrm>
            <a:off x="501701" y="1072577"/>
            <a:ext cx="3872701" cy="5568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INVOICE #1234</a:t>
            </a:r>
            <a:endParaRPr/>
          </a:p>
        </p:txBody>
      </p:sp>
      <p:sp>
        <p:nvSpPr>
          <p:cNvPr id="180" name="Google Shape;180;p14"/>
          <p:cNvSpPr txBox="1"/>
          <p:nvPr/>
        </p:nvSpPr>
        <p:spPr>
          <a:xfrm>
            <a:off x="481784" y="4374437"/>
            <a:ext cx="2347978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DESCRIPTION</a:t>
            </a:r>
            <a:endParaRPr/>
          </a:p>
        </p:txBody>
      </p:sp>
      <p:sp>
        <p:nvSpPr>
          <p:cNvPr id="181" name="Google Shape;181;p14"/>
          <p:cNvSpPr txBox="1"/>
          <p:nvPr/>
        </p:nvSpPr>
        <p:spPr>
          <a:xfrm>
            <a:off x="489285" y="3228917"/>
            <a:ext cx="1880954" cy="7105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Company Name</a:t>
            </a:r>
            <a:endParaRPr/>
          </a:p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123 Anywhere St., </a:t>
            </a:r>
            <a:endParaRPr/>
          </a:p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Any City, ST 12345</a:t>
            </a:r>
            <a:endParaRPr/>
          </a:p>
        </p:txBody>
      </p:sp>
      <p:sp>
        <p:nvSpPr>
          <p:cNvPr id="182" name="Google Shape;182;p14"/>
          <p:cNvSpPr txBox="1"/>
          <p:nvPr/>
        </p:nvSpPr>
        <p:spPr>
          <a:xfrm>
            <a:off x="3729235" y="4374437"/>
            <a:ext cx="1220810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QTY/HOUR</a:t>
            </a:r>
            <a:endParaRPr/>
          </a:p>
        </p:txBody>
      </p:sp>
      <p:sp>
        <p:nvSpPr>
          <p:cNvPr id="183" name="Google Shape;183;p14"/>
          <p:cNvSpPr txBox="1"/>
          <p:nvPr/>
        </p:nvSpPr>
        <p:spPr>
          <a:xfrm>
            <a:off x="5122573" y="4374437"/>
            <a:ext cx="862223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RATE</a:t>
            </a:r>
            <a:endParaRPr/>
          </a:p>
        </p:txBody>
      </p:sp>
      <p:sp>
        <p:nvSpPr>
          <p:cNvPr id="184" name="Google Shape;184;p14"/>
          <p:cNvSpPr txBox="1"/>
          <p:nvPr/>
        </p:nvSpPr>
        <p:spPr>
          <a:xfrm>
            <a:off x="6026030" y="4374437"/>
            <a:ext cx="936100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TOTAL</a:t>
            </a:r>
            <a:endParaRPr/>
          </a:p>
        </p:txBody>
      </p:sp>
      <p:sp>
        <p:nvSpPr>
          <p:cNvPr id="185" name="Google Shape;185;p14"/>
          <p:cNvSpPr txBox="1"/>
          <p:nvPr/>
        </p:nvSpPr>
        <p:spPr>
          <a:xfrm>
            <a:off x="489285" y="2967544"/>
            <a:ext cx="1761753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BILL TO:</a:t>
            </a:r>
            <a:endParaRPr/>
          </a:p>
        </p:txBody>
      </p:sp>
      <p:sp>
        <p:nvSpPr>
          <p:cNvPr id="186" name="Google Shape;186;p14"/>
          <p:cNvSpPr txBox="1"/>
          <p:nvPr/>
        </p:nvSpPr>
        <p:spPr>
          <a:xfrm>
            <a:off x="2683652" y="3228917"/>
            <a:ext cx="2725346" cy="7105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Bank Name: Add a Bank Name</a:t>
            </a:r>
            <a:endParaRPr/>
          </a:p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Account Number: 123456</a:t>
            </a:r>
            <a:endParaRPr/>
          </a:p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IBAN: 123456789 </a:t>
            </a:r>
            <a:endParaRPr/>
          </a:p>
        </p:txBody>
      </p:sp>
      <p:sp>
        <p:nvSpPr>
          <p:cNvPr id="187" name="Google Shape;187;p14"/>
          <p:cNvSpPr txBox="1"/>
          <p:nvPr/>
        </p:nvSpPr>
        <p:spPr>
          <a:xfrm>
            <a:off x="2683652" y="2967544"/>
            <a:ext cx="1988332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PAYMENT DETAILS:</a:t>
            </a:r>
            <a:endParaRPr/>
          </a:p>
        </p:txBody>
      </p:sp>
      <p:sp>
        <p:nvSpPr>
          <p:cNvPr id="188" name="Google Shape;188;p14"/>
          <p:cNvSpPr txBox="1"/>
          <p:nvPr/>
        </p:nvSpPr>
        <p:spPr>
          <a:xfrm>
            <a:off x="501701" y="2008270"/>
            <a:ext cx="2929422" cy="467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Issued: 06/09/2021</a:t>
            </a:r>
            <a:endParaRPr/>
          </a:p>
          <a:p>
            <a:pPr indent="0" lvl="0" marL="0" marR="0" rtl="0" algn="l">
              <a:lnSpc>
                <a:spcPct val="15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Due: On Receipt</a:t>
            </a:r>
            <a:endParaRPr/>
          </a:p>
        </p:txBody>
      </p:sp>
      <p:sp>
        <p:nvSpPr>
          <p:cNvPr id="189" name="Google Shape;189;p14"/>
          <p:cNvSpPr txBox="1"/>
          <p:nvPr/>
        </p:nvSpPr>
        <p:spPr>
          <a:xfrm>
            <a:off x="509201" y="4777493"/>
            <a:ext cx="3523507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Add a description here</a:t>
            </a:r>
            <a:endParaRPr/>
          </a:p>
        </p:txBody>
      </p:sp>
      <p:sp>
        <p:nvSpPr>
          <p:cNvPr id="190" name="Google Shape;190;p14"/>
          <p:cNvSpPr txBox="1"/>
          <p:nvPr/>
        </p:nvSpPr>
        <p:spPr>
          <a:xfrm>
            <a:off x="4126920" y="4780286"/>
            <a:ext cx="425442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</a:t>
            </a:r>
            <a:endParaRPr/>
          </a:p>
        </p:txBody>
      </p:sp>
      <p:sp>
        <p:nvSpPr>
          <p:cNvPr id="191" name="Google Shape;191;p14"/>
          <p:cNvSpPr txBox="1"/>
          <p:nvPr/>
        </p:nvSpPr>
        <p:spPr>
          <a:xfrm>
            <a:off x="5212738" y="4777493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192" name="Google Shape;192;p14"/>
          <p:cNvSpPr txBox="1"/>
          <p:nvPr/>
        </p:nvSpPr>
        <p:spPr>
          <a:xfrm>
            <a:off x="6153133" y="4777493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193" name="Google Shape;193;p14"/>
          <p:cNvSpPr txBox="1"/>
          <p:nvPr/>
        </p:nvSpPr>
        <p:spPr>
          <a:xfrm>
            <a:off x="509201" y="5191200"/>
            <a:ext cx="3523507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Add a description here</a:t>
            </a:r>
            <a:endParaRPr/>
          </a:p>
        </p:txBody>
      </p:sp>
      <p:sp>
        <p:nvSpPr>
          <p:cNvPr id="194" name="Google Shape;194;p14"/>
          <p:cNvSpPr txBox="1"/>
          <p:nvPr/>
        </p:nvSpPr>
        <p:spPr>
          <a:xfrm>
            <a:off x="4126920" y="5178030"/>
            <a:ext cx="425442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</a:t>
            </a:r>
            <a:endParaRPr/>
          </a:p>
        </p:txBody>
      </p:sp>
      <p:sp>
        <p:nvSpPr>
          <p:cNvPr id="195" name="Google Shape;195;p14"/>
          <p:cNvSpPr txBox="1"/>
          <p:nvPr/>
        </p:nvSpPr>
        <p:spPr>
          <a:xfrm>
            <a:off x="5212738" y="5178030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196" name="Google Shape;196;p14"/>
          <p:cNvSpPr txBox="1"/>
          <p:nvPr/>
        </p:nvSpPr>
        <p:spPr>
          <a:xfrm>
            <a:off x="6153133" y="5178030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197" name="Google Shape;197;p14"/>
          <p:cNvSpPr txBox="1"/>
          <p:nvPr/>
        </p:nvSpPr>
        <p:spPr>
          <a:xfrm>
            <a:off x="509201" y="5604908"/>
            <a:ext cx="3523507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Add a description here</a:t>
            </a:r>
            <a:endParaRPr/>
          </a:p>
        </p:txBody>
      </p:sp>
      <p:sp>
        <p:nvSpPr>
          <p:cNvPr id="198" name="Google Shape;198;p14"/>
          <p:cNvSpPr txBox="1"/>
          <p:nvPr/>
        </p:nvSpPr>
        <p:spPr>
          <a:xfrm>
            <a:off x="4126920" y="5589801"/>
            <a:ext cx="425442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</a:t>
            </a:r>
            <a:endParaRPr/>
          </a:p>
        </p:txBody>
      </p:sp>
      <p:sp>
        <p:nvSpPr>
          <p:cNvPr id="199" name="Google Shape;199;p14"/>
          <p:cNvSpPr txBox="1"/>
          <p:nvPr/>
        </p:nvSpPr>
        <p:spPr>
          <a:xfrm>
            <a:off x="5212738" y="5589801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200" name="Google Shape;200;p14"/>
          <p:cNvSpPr txBox="1"/>
          <p:nvPr/>
        </p:nvSpPr>
        <p:spPr>
          <a:xfrm>
            <a:off x="6153133" y="5589801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201" name="Google Shape;201;p14"/>
          <p:cNvSpPr txBox="1"/>
          <p:nvPr/>
        </p:nvSpPr>
        <p:spPr>
          <a:xfrm>
            <a:off x="509201" y="6018615"/>
            <a:ext cx="3523507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Add a description here</a:t>
            </a:r>
            <a:endParaRPr/>
          </a:p>
        </p:txBody>
      </p:sp>
      <p:sp>
        <p:nvSpPr>
          <p:cNvPr id="202" name="Google Shape;202;p14"/>
          <p:cNvSpPr txBox="1"/>
          <p:nvPr/>
        </p:nvSpPr>
        <p:spPr>
          <a:xfrm>
            <a:off x="4126920" y="6027773"/>
            <a:ext cx="425442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</a:t>
            </a:r>
            <a:endParaRPr/>
          </a:p>
        </p:txBody>
      </p:sp>
      <p:sp>
        <p:nvSpPr>
          <p:cNvPr id="203" name="Google Shape;203;p14"/>
          <p:cNvSpPr txBox="1"/>
          <p:nvPr/>
        </p:nvSpPr>
        <p:spPr>
          <a:xfrm>
            <a:off x="5212738" y="6027773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204" name="Google Shape;204;p14"/>
          <p:cNvSpPr txBox="1"/>
          <p:nvPr/>
        </p:nvSpPr>
        <p:spPr>
          <a:xfrm>
            <a:off x="6153133" y="6027773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205" name="Google Shape;205;p14"/>
          <p:cNvSpPr txBox="1"/>
          <p:nvPr/>
        </p:nvSpPr>
        <p:spPr>
          <a:xfrm>
            <a:off x="509201" y="6432323"/>
            <a:ext cx="3523507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Add a description here</a:t>
            </a:r>
            <a:endParaRPr/>
          </a:p>
        </p:txBody>
      </p:sp>
      <p:sp>
        <p:nvSpPr>
          <p:cNvPr id="206" name="Google Shape;206;p14"/>
          <p:cNvSpPr txBox="1"/>
          <p:nvPr/>
        </p:nvSpPr>
        <p:spPr>
          <a:xfrm>
            <a:off x="4173469" y="6439544"/>
            <a:ext cx="33234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</a:t>
            </a:r>
            <a:endParaRPr/>
          </a:p>
        </p:txBody>
      </p:sp>
      <p:sp>
        <p:nvSpPr>
          <p:cNvPr id="207" name="Google Shape;207;p14"/>
          <p:cNvSpPr txBox="1"/>
          <p:nvPr/>
        </p:nvSpPr>
        <p:spPr>
          <a:xfrm>
            <a:off x="5212738" y="6439544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208" name="Google Shape;208;p14"/>
          <p:cNvSpPr txBox="1"/>
          <p:nvPr/>
        </p:nvSpPr>
        <p:spPr>
          <a:xfrm>
            <a:off x="6153133" y="6439544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209" name="Google Shape;209;p14"/>
          <p:cNvSpPr txBox="1"/>
          <p:nvPr/>
        </p:nvSpPr>
        <p:spPr>
          <a:xfrm>
            <a:off x="501701" y="6846030"/>
            <a:ext cx="3531007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Add a description here</a:t>
            </a:r>
            <a:endParaRPr/>
          </a:p>
        </p:txBody>
      </p:sp>
      <p:sp>
        <p:nvSpPr>
          <p:cNvPr id="210" name="Google Shape;210;p14"/>
          <p:cNvSpPr txBox="1"/>
          <p:nvPr/>
        </p:nvSpPr>
        <p:spPr>
          <a:xfrm>
            <a:off x="4136990" y="6886874"/>
            <a:ext cx="405301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1</a:t>
            </a:r>
            <a:endParaRPr/>
          </a:p>
        </p:txBody>
      </p:sp>
      <p:sp>
        <p:nvSpPr>
          <p:cNvPr id="211" name="Google Shape;211;p14"/>
          <p:cNvSpPr txBox="1"/>
          <p:nvPr/>
        </p:nvSpPr>
        <p:spPr>
          <a:xfrm>
            <a:off x="5212738" y="6886874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sp>
        <p:nvSpPr>
          <p:cNvPr id="212" name="Google Shape;212;p14"/>
          <p:cNvSpPr txBox="1"/>
          <p:nvPr/>
        </p:nvSpPr>
        <p:spPr>
          <a:xfrm>
            <a:off x="6153133" y="6886874"/>
            <a:ext cx="681893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$100</a:t>
            </a:r>
            <a:endParaRPr/>
          </a:p>
        </p:txBody>
      </p:sp>
      <p:grpSp>
        <p:nvGrpSpPr>
          <p:cNvPr id="213" name="Google Shape;213;p14"/>
          <p:cNvGrpSpPr/>
          <p:nvPr/>
        </p:nvGrpSpPr>
        <p:grpSpPr>
          <a:xfrm>
            <a:off x="5808057" y="1118330"/>
            <a:ext cx="1154073" cy="1443153"/>
            <a:chOff x="0" y="0"/>
            <a:chExt cx="1538764" cy="1924203"/>
          </a:xfrm>
        </p:grpSpPr>
        <p:sp>
          <p:nvSpPr>
            <p:cNvPr id="214" name="Google Shape;214;p14"/>
            <p:cNvSpPr/>
            <p:nvPr/>
          </p:nvSpPr>
          <p:spPr>
            <a:xfrm>
              <a:off x="13131" y="0"/>
              <a:ext cx="1525633" cy="1525633"/>
            </a:xfrm>
            <a:custGeom>
              <a:rect b="b" l="l" r="r" t="t"/>
              <a:pathLst>
                <a:path extrusionOk="0" h="1525633" w="1525633">
                  <a:moveTo>
                    <a:pt x="0" y="0"/>
                  </a:moveTo>
                  <a:lnTo>
                    <a:pt x="1525633" y="0"/>
                  </a:lnTo>
                  <a:lnTo>
                    <a:pt x="1525633" y="1525633"/>
                  </a:lnTo>
                  <a:lnTo>
                    <a:pt x="0" y="152563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5" name="Google Shape;215;p14"/>
            <p:cNvSpPr txBox="1"/>
            <p:nvPr/>
          </p:nvSpPr>
          <p:spPr>
            <a:xfrm>
              <a:off x="0" y="1603316"/>
              <a:ext cx="1538764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Abhaya Libre"/>
                  <a:ea typeface="Abhaya Libre"/>
                  <a:cs typeface="Abhaya Libre"/>
                  <a:sym typeface="Abhaya Libre"/>
                </a:rPr>
                <a:t>YOUR LOGO</a:t>
              </a:r>
              <a:endParaRPr/>
            </a:p>
          </p:txBody>
        </p:sp>
      </p:grpSp>
      <p:sp>
        <p:nvSpPr>
          <p:cNvPr id="216" name="Google Shape;216;p14"/>
          <p:cNvSpPr txBox="1"/>
          <p:nvPr/>
        </p:nvSpPr>
        <p:spPr>
          <a:xfrm>
            <a:off x="397251" y="9490139"/>
            <a:ext cx="2564474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TERMS &amp; CONDITIONS</a:t>
            </a:r>
            <a:endParaRPr/>
          </a:p>
        </p:txBody>
      </p:sp>
      <p:sp>
        <p:nvSpPr>
          <p:cNvPr id="217" name="Google Shape;217;p14"/>
          <p:cNvSpPr txBox="1"/>
          <p:nvPr/>
        </p:nvSpPr>
        <p:spPr>
          <a:xfrm>
            <a:off x="395701" y="9849766"/>
            <a:ext cx="4817037" cy="6267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231F20"/>
                </a:solidFill>
                <a:latin typeface="Raleway"/>
                <a:ea typeface="Raleway"/>
                <a:cs typeface="Raleway"/>
                <a:sym typeface="Raleway"/>
              </a:rPr>
              <a:t>culpa ea sunt consequat velit ex ullamco commodo mollit consectetur ipsum magna enim amet elit elit mollit eu occaecat aute occaecat esse velit sint ullamco dolor consequat sint.</a:t>
            </a:r>
            <a:endParaRPr/>
          </a:p>
        </p:txBody>
      </p:sp>
      <p:sp>
        <p:nvSpPr>
          <p:cNvPr id="218" name="Google Shape;218;p14"/>
          <p:cNvSpPr txBox="1"/>
          <p:nvPr/>
        </p:nvSpPr>
        <p:spPr>
          <a:xfrm>
            <a:off x="501701" y="1698538"/>
            <a:ext cx="2312647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ADD A COMPANY NAME</a:t>
            </a:r>
            <a:endParaRPr/>
          </a:p>
        </p:txBody>
      </p:sp>
      <p:sp>
        <p:nvSpPr>
          <p:cNvPr id="219" name="Google Shape;219;p14"/>
          <p:cNvSpPr txBox="1"/>
          <p:nvPr/>
        </p:nvSpPr>
        <p:spPr>
          <a:xfrm>
            <a:off x="395701" y="8552856"/>
            <a:ext cx="2135552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YOUR SIGNATURE</a:t>
            </a:r>
            <a:endParaRPr/>
          </a:p>
        </p:txBody>
      </p:sp>
      <p:sp>
        <p:nvSpPr>
          <p:cNvPr id="220" name="Google Shape;220;p14"/>
          <p:cNvSpPr txBox="1"/>
          <p:nvPr/>
        </p:nvSpPr>
        <p:spPr>
          <a:xfrm>
            <a:off x="6153133" y="7339758"/>
            <a:ext cx="561562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$60</a:t>
            </a:r>
            <a:endParaRPr/>
          </a:p>
        </p:txBody>
      </p:sp>
      <p:sp>
        <p:nvSpPr>
          <p:cNvPr id="221" name="Google Shape;221;p14"/>
          <p:cNvSpPr txBox="1"/>
          <p:nvPr/>
        </p:nvSpPr>
        <p:spPr>
          <a:xfrm>
            <a:off x="3467025" y="7673159"/>
            <a:ext cx="2361283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DISCOUNT:</a:t>
            </a:r>
            <a:endParaRPr/>
          </a:p>
        </p:txBody>
      </p:sp>
      <p:sp>
        <p:nvSpPr>
          <p:cNvPr id="222" name="Google Shape;222;p14"/>
          <p:cNvSpPr txBox="1"/>
          <p:nvPr/>
        </p:nvSpPr>
        <p:spPr>
          <a:xfrm>
            <a:off x="3467025" y="7339758"/>
            <a:ext cx="2361283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TAX:</a:t>
            </a:r>
            <a:endParaRPr/>
          </a:p>
        </p:txBody>
      </p:sp>
      <p:sp>
        <p:nvSpPr>
          <p:cNvPr id="223" name="Google Shape;223;p14"/>
          <p:cNvSpPr txBox="1"/>
          <p:nvPr/>
        </p:nvSpPr>
        <p:spPr>
          <a:xfrm>
            <a:off x="3467025" y="7997036"/>
            <a:ext cx="2361283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GRAND TOTAL:</a:t>
            </a:r>
            <a:endParaRPr/>
          </a:p>
        </p:txBody>
      </p:sp>
      <p:sp>
        <p:nvSpPr>
          <p:cNvPr id="224" name="Google Shape;224;p14"/>
          <p:cNvSpPr txBox="1"/>
          <p:nvPr/>
        </p:nvSpPr>
        <p:spPr>
          <a:xfrm>
            <a:off x="6153133" y="7666886"/>
            <a:ext cx="561562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$30</a:t>
            </a:r>
            <a:endParaRPr/>
          </a:p>
        </p:txBody>
      </p:sp>
      <p:sp>
        <p:nvSpPr>
          <p:cNvPr id="225" name="Google Shape;225;p14"/>
          <p:cNvSpPr txBox="1"/>
          <p:nvPr/>
        </p:nvSpPr>
        <p:spPr>
          <a:xfrm>
            <a:off x="6153133" y="7997036"/>
            <a:ext cx="561562" cy="250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$630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EFA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15"/>
          <p:cNvGrpSpPr/>
          <p:nvPr/>
        </p:nvGrpSpPr>
        <p:grpSpPr>
          <a:xfrm>
            <a:off x="2052359" y="8411906"/>
            <a:ext cx="642018" cy="642018"/>
            <a:chOff x="0" y="0"/>
            <a:chExt cx="812800" cy="812800"/>
          </a:xfrm>
        </p:grpSpPr>
        <p:sp>
          <p:nvSpPr>
            <p:cNvPr id="231" name="Google Shape;231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5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3" name="Google Shape;233;p15"/>
          <p:cNvGrpSpPr/>
          <p:nvPr/>
        </p:nvGrpSpPr>
        <p:grpSpPr>
          <a:xfrm>
            <a:off x="2967785" y="8411906"/>
            <a:ext cx="642018" cy="642018"/>
            <a:chOff x="0" y="0"/>
            <a:chExt cx="812800" cy="812800"/>
          </a:xfrm>
        </p:grpSpPr>
        <p:sp>
          <p:nvSpPr>
            <p:cNvPr id="234" name="Google Shape;234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4CFB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5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6" name="Google Shape;236;p15"/>
          <p:cNvGrpSpPr/>
          <p:nvPr/>
        </p:nvGrpSpPr>
        <p:grpSpPr>
          <a:xfrm>
            <a:off x="4798636" y="8411906"/>
            <a:ext cx="642018" cy="642018"/>
            <a:chOff x="0" y="0"/>
            <a:chExt cx="812800" cy="812800"/>
          </a:xfrm>
        </p:grpSpPr>
        <p:sp>
          <p:nvSpPr>
            <p:cNvPr id="237" name="Google Shape;237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A"/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5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9" name="Google Shape;239;p15"/>
          <p:cNvSpPr txBox="1"/>
          <p:nvPr/>
        </p:nvSpPr>
        <p:spPr>
          <a:xfrm>
            <a:off x="1801156" y="2652697"/>
            <a:ext cx="3978600" cy="6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Use these design resources in your Canva Template.</a:t>
            </a:r>
            <a:endParaRPr/>
          </a:p>
        </p:txBody>
      </p:sp>
      <p:grpSp>
        <p:nvGrpSpPr>
          <p:cNvPr id="240" name="Google Shape;240;p15"/>
          <p:cNvGrpSpPr/>
          <p:nvPr/>
        </p:nvGrpSpPr>
        <p:grpSpPr>
          <a:xfrm>
            <a:off x="0" y="-159469"/>
            <a:ext cx="7570413" cy="1929183"/>
            <a:chOff x="0" y="-57150"/>
            <a:chExt cx="2713065" cy="691375"/>
          </a:xfrm>
        </p:grpSpPr>
        <p:sp>
          <p:nvSpPr>
            <p:cNvPr id="241" name="Google Shape;241;p15"/>
            <p:cNvSpPr/>
            <p:nvPr/>
          </p:nvSpPr>
          <p:spPr>
            <a:xfrm>
              <a:off x="0" y="0"/>
              <a:ext cx="2713065" cy="634225"/>
            </a:xfrm>
            <a:custGeom>
              <a:rect b="b" l="l" r="r" t="t"/>
              <a:pathLst>
                <a:path extrusionOk="0" h="634225" w="2713065">
                  <a:moveTo>
                    <a:pt x="0" y="0"/>
                  </a:moveTo>
                  <a:lnTo>
                    <a:pt x="2713065" y="0"/>
                  </a:lnTo>
                  <a:lnTo>
                    <a:pt x="2713065" y="634225"/>
                  </a:lnTo>
                  <a:lnTo>
                    <a:pt x="0" y="634225"/>
                  </a:lnTo>
                  <a:close/>
                </a:path>
              </a:pathLst>
            </a:custGeom>
            <a:solidFill>
              <a:srgbClr val="EEEAD6"/>
            </a:solidFill>
            <a:ln>
              <a:noFill/>
            </a:ln>
          </p:spPr>
        </p:sp>
        <p:sp>
          <p:nvSpPr>
            <p:cNvPr id="242" name="Google Shape;242;p15"/>
            <p:cNvSpPr txBox="1"/>
            <p:nvPr/>
          </p:nvSpPr>
          <p:spPr>
            <a:xfrm>
              <a:off x="0" y="-57150"/>
              <a:ext cx="2713065" cy="69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3" name="Google Shape;243;p15"/>
          <p:cNvSpPr txBox="1"/>
          <p:nvPr/>
        </p:nvSpPr>
        <p:spPr>
          <a:xfrm>
            <a:off x="821128" y="2026889"/>
            <a:ext cx="5850758" cy="5568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RESOURCE PAGE</a:t>
            </a:r>
            <a:endParaRPr/>
          </a:p>
        </p:txBody>
      </p:sp>
      <p:sp>
        <p:nvSpPr>
          <p:cNvPr id="244" name="Google Shape;244;p15"/>
          <p:cNvSpPr txBox="1"/>
          <p:nvPr/>
        </p:nvSpPr>
        <p:spPr>
          <a:xfrm>
            <a:off x="1780178" y="4056031"/>
            <a:ext cx="3978900" cy="6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This template uses the following free fonts:</a:t>
            </a:r>
            <a:endParaRPr/>
          </a:p>
        </p:txBody>
      </p:sp>
      <p:sp>
        <p:nvSpPr>
          <p:cNvPr id="245" name="Google Shape;245;p15"/>
          <p:cNvSpPr txBox="1"/>
          <p:nvPr/>
        </p:nvSpPr>
        <p:spPr>
          <a:xfrm>
            <a:off x="1552284" y="7249211"/>
            <a:ext cx="4476259" cy="375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You can find these fonts online too.</a:t>
            </a:r>
            <a:endParaRPr/>
          </a:p>
        </p:txBody>
      </p:sp>
      <p:sp>
        <p:nvSpPr>
          <p:cNvPr id="246" name="Google Shape;246;p15"/>
          <p:cNvSpPr txBox="1"/>
          <p:nvPr/>
        </p:nvSpPr>
        <p:spPr>
          <a:xfrm>
            <a:off x="2155301" y="4911776"/>
            <a:ext cx="3228600" cy="21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Titles: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Abhaya Libre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Headers: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Raleway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Body Copy: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Raleway</a:t>
            </a:r>
            <a:endParaRPr/>
          </a:p>
        </p:txBody>
      </p:sp>
      <p:sp>
        <p:nvSpPr>
          <p:cNvPr id="247" name="Google Shape;247;p15"/>
          <p:cNvSpPr txBox="1"/>
          <p:nvPr/>
        </p:nvSpPr>
        <p:spPr>
          <a:xfrm>
            <a:off x="1853520" y="9143849"/>
            <a:ext cx="1039697" cy="168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#231F20</a:t>
            </a:r>
            <a:endParaRPr/>
          </a:p>
        </p:txBody>
      </p:sp>
      <p:sp>
        <p:nvSpPr>
          <p:cNvPr id="248" name="Google Shape;248;p15"/>
          <p:cNvSpPr txBox="1"/>
          <p:nvPr/>
        </p:nvSpPr>
        <p:spPr>
          <a:xfrm>
            <a:off x="2768946" y="9143849"/>
            <a:ext cx="1039697" cy="168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#D4CFB8</a:t>
            </a:r>
            <a:endParaRPr/>
          </a:p>
        </p:txBody>
      </p:sp>
      <p:sp>
        <p:nvSpPr>
          <p:cNvPr id="249" name="Google Shape;249;p15"/>
          <p:cNvSpPr txBox="1"/>
          <p:nvPr/>
        </p:nvSpPr>
        <p:spPr>
          <a:xfrm>
            <a:off x="4599797" y="9143849"/>
            <a:ext cx="1039697" cy="168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#FFFEFA</a:t>
            </a:r>
            <a:endParaRPr/>
          </a:p>
        </p:txBody>
      </p:sp>
      <p:grpSp>
        <p:nvGrpSpPr>
          <p:cNvPr id="250" name="Google Shape;250;p15"/>
          <p:cNvGrpSpPr/>
          <p:nvPr/>
        </p:nvGrpSpPr>
        <p:grpSpPr>
          <a:xfrm>
            <a:off x="2951810" y="3360615"/>
            <a:ext cx="1685767" cy="561565"/>
            <a:chOff x="0" y="-57150"/>
            <a:chExt cx="604131" cy="201249"/>
          </a:xfrm>
        </p:grpSpPr>
        <p:sp>
          <p:nvSpPr>
            <p:cNvPr id="251" name="Google Shape;251;p15"/>
            <p:cNvSpPr/>
            <p:nvPr/>
          </p:nvSpPr>
          <p:spPr>
            <a:xfrm>
              <a:off x="0" y="0"/>
              <a:ext cx="604131" cy="144099"/>
            </a:xfrm>
            <a:custGeom>
              <a:rect b="b" l="l" r="r" t="t"/>
              <a:pathLst>
                <a:path extrusionOk="0" h="144099" w="604131">
                  <a:moveTo>
                    <a:pt x="0" y="0"/>
                  </a:moveTo>
                  <a:lnTo>
                    <a:pt x="604131" y="0"/>
                  </a:lnTo>
                  <a:lnTo>
                    <a:pt x="604131" y="144099"/>
                  </a:lnTo>
                  <a:lnTo>
                    <a:pt x="0" y="14409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2" name="Google Shape;252;p15"/>
            <p:cNvSpPr txBox="1"/>
            <p:nvPr/>
          </p:nvSpPr>
          <p:spPr>
            <a:xfrm>
              <a:off x="0" y="-57150"/>
              <a:ext cx="604131" cy="201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15"/>
          <p:cNvSpPr txBox="1"/>
          <p:nvPr/>
        </p:nvSpPr>
        <p:spPr>
          <a:xfrm>
            <a:off x="3083594" y="3594067"/>
            <a:ext cx="1413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231F20"/>
                </a:solidFill>
                <a:latin typeface="Raleway"/>
                <a:ea typeface="Raleway"/>
                <a:cs typeface="Raleway"/>
                <a:sym typeface="Raleway"/>
              </a:rPr>
              <a:t>Fonts</a:t>
            </a:r>
            <a:endParaRPr/>
          </a:p>
        </p:txBody>
      </p:sp>
      <p:grpSp>
        <p:nvGrpSpPr>
          <p:cNvPr id="254" name="Google Shape;254;p15"/>
          <p:cNvGrpSpPr/>
          <p:nvPr/>
        </p:nvGrpSpPr>
        <p:grpSpPr>
          <a:xfrm>
            <a:off x="2926717" y="7612226"/>
            <a:ext cx="1685739" cy="561556"/>
            <a:chOff x="0" y="-57150"/>
            <a:chExt cx="604131" cy="201249"/>
          </a:xfrm>
        </p:grpSpPr>
        <p:sp>
          <p:nvSpPr>
            <p:cNvPr id="255" name="Google Shape;255;p15"/>
            <p:cNvSpPr/>
            <p:nvPr/>
          </p:nvSpPr>
          <p:spPr>
            <a:xfrm>
              <a:off x="0" y="0"/>
              <a:ext cx="604131" cy="144099"/>
            </a:xfrm>
            <a:custGeom>
              <a:rect b="b" l="l" r="r" t="t"/>
              <a:pathLst>
                <a:path extrusionOk="0" h="144099" w="604131">
                  <a:moveTo>
                    <a:pt x="0" y="0"/>
                  </a:moveTo>
                  <a:lnTo>
                    <a:pt x="604131" y="0"/>
                  </a:lnTo>
                  <a:lnTo>
                    <a:pt x="604131" y="144099"/>
                  </a:lnTo>
                  <a:lnTo>
                    <a:pt x="0" y="14409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56" name="Google Shape;256;p15"/>
            <p:cNvSpPr txBox="1"/>
            <p:nvPr/>
          </p:nvSpPr>
          <p:spPr>
            <a:xfrm>
              <a:off x="0" y="-57150"/>
              <a:ext cx="604131" cy="201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7" name="Google Shape;257;p15"/>
          <p:cNvSpPr txBox="1"/>
          <p:nvPr/>
        </p:nvSpPr>
        <p:spPr>
          <a:xfrm>
            <a:off x="3062767" y="7838118"/>
            <a:ext cx="1413639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231F20"/>
                </a:solidFill>
                <a:latin typeface="Raleway"/>
                <a:ea typeface="Raleway"/>
                <a:cs typeface="Raleway"/>
                <a:sym typeface="Raleway"/>
              </a:rPr>
              <a:t>Colors</a:t>
            </a:r>
            <a:endParaRPr/>
          </a:p>
        </p:txBody>
      </p:sp>
      <p:grpSp>
        <p:nvGrpSpPr>
          <p:cNvPr id="258" name="Google Shape;258;p15"/>
          <p:cNvGrpSpPr/>
          <p:nvPr/>
        </p:nvGrpSpPr>
        <p:grpSpPr>
          <a:xfrm>
            <a:off x="-218088" y="9650302"/>
            <a:ext cx="8017002" cy="819964"/>
            <a:chOff x="0" y="-106313"/>
            <a:chExt cx="10689337" cy="1093285"/>
          </a:xfrm>
        </p:grpSpPr>
        <p:grpSp>
          <p:nvGrpSpPr>
            <p:cNvPr id="259" name="Google Shape;259;p15"/>
            <p:cNvGrpSpPr/>
            <p:nvPr/>
          </p:nvGrpSpPr>
          <p:grpSpPr>
            <a:xfrm>
              <a:off x="42289" y="-106313"/>
              <a:ext cx="10647048" cy="1093284"/>
              <a:chOff x="0" y="-28575"/>
              <a:chExt cx="2861746" cy="293856"/>
            </a:xfrm>
          </p:grpSpPr>
          <p:sp>
            <p:nvSpPr>
              <p:cNvPr id="260" name="Google Shape;260;p15"/>
              <p:cNvSpPr/>
              <p:nvPr/>
            </p:nvSpPr>
            <p:spPr>
              <a:xfrm>
                <a:off x="0" y="0"/>
                <a:ext cx="2861746" cy="265281"/>
              </a:xfrm>
              <a:custGeom>
                <a:rect b="b" l="l" r="r" t="t"/>
                <a:pathLst>
                  <a:path extrusionOk="0" h="265281" w="2861746">
                    <a:moveTo>
                      <a:pt x="0" y="0"/>
                    </a:moveTo>
                    <a:lnTo>
                      <a:pt x="2861746" y="0"/>
                    </a:lnTo>
                    <a:lnTo>
                      <a:pt x="2861746" y="265281"/>
                    </a:lnTo>
                    <a:lnTo>
                      <a:pt x="0" y="265281"/>
                    </a:lnTo>
                    <a:close/>
                  </a:path>
                </a:pathLst>
              </a:custGeom>
              <a:solidFill>
                <a:srgbClr val="EEEAD6"/>
              </a:solidFill>
              <a:ln>
                <a:noFill/>
              </a:ln>
            </p:spPr>
          </p:sp>
          <p:sp>
            <p:nvSpPr>
              <p:cNvPr id="261" name="Google Shape;261;p15"/>
              <p:cNvSpPr txBox="1"/>
              <p:nvPr/>
            </p:nvSpPr>
            <p:spPr>
              <a:xfrm>
                <a:off x="0" y="-28575"/>
                <a:ext cx="2861746" cy="2938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8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2" name="Google Shape;262;p15"/>
            <p:cNvSpPr/>
            <p:nvPr/>
          </p:nvSpPr>
          <p:spPr>
            <a:xfrm>
              <a:off x="0" y="84148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3"/>
                  </a:lnTo>
                  <a:lnTo>
                    <a:pt x="0" y="90282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3" name="Google Shape;263;p15"/>
            <p:cNvSpPr/>
            <p:nvPr/>
          </p:nvSpPr>
          <p:spPr>
            <a:xfrm>
              <a:off x="104728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4" name="Google Shape;264;p15"/>
            <p:cNvSpPr/>
            <p:nvPr/>
          </p:nvSpPr>
          <p:spPr>
            <a:xfrm>
              <a:off x="209662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5" name="Google Shape;265;p15"/>
            <p:cNvSpPr/>
            <p:nvPr/>
          </p:nvSpPr>
          <p:spPr>
            <a:xfrm>
              <a:off x="314597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6" name="Google Shape;266;p15"/>
            <p:cNvSpPr/>
            <p:nvPr/>
          </p:nvSpPr>
          <p:spPr>
            <a:xfrm>
              <a:off x="419531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7" name="Google Shape;267;p15"/>
            <p:cNvSpPr/>
            <p:nvPr/>
          </p:nvSpPr>
          <p:spPr>
            <a:xfrm>
              <a:off x="524466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8" name="Google Shape;268;p15"/>
            <p:cNvSpPr/>
            <p:nvPr/>
          </p:nvSpPr>
          <p:spPr>
            <a:xfrm>
              <a:off x="629400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9" name="Google Shape;269;p15"/>
            <p:cNvSpPr/>
            <p:nvPr/>
          </p:nvSpPr>
          <p:spPr>
            <a:xfrm>
              <a:off x="734335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6" y="0"/>
                  </a:lnTo>
                  <a:lnTo>
                    <a:pt x="1036646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0" name="Google Shape;270;p15"/>
            <p:cNvSpPr/>
            <p:nvPr/>
          </p:nvSpPr>
          <p:spPr>
            <a:xfrm>
              <a:off x="8392697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1" name="Google Shape;271;p15"/>
            <p:cNvSpPr/>
            <p:nvPr/>
          </p:nvSpPr>
          <p:spPr>
            <a:xfrm>
              <a:off x="9442042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72" name="Google Shape;272;p15"/>
          <p:cNvGrpSpPr/>
          <p:nvPr/>
        </p:nvGrpSpPr>
        <p:grpSpPr>
          <a:xfrm>
            <a:off x="3883210" y="8411906"/>
            <a:ext cx="642018" cy="642018"/>
            <a:chOff x="0" y="0"/>
            <a:chExt cx="812800" cy="812800"/>
          </a:xfrm>
        </p:grpSpPr>
        <p:sp>
          <p:nvSpPr>
            <p:cNvPr id="273" name="Google Shape;273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EEAD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5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5" name="Google Shape;275;p15"/>
          <p:cNvSpPr txBox="1"/>
          <p:nvPr/>
        </p:nvSpPr>
        <p:spPr>
          <a:xfrm>
            <a:off x="3684371" y="9143849"/>
            <a:ext cx="1039697" cy="168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#EEEAD6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EFA"/>
        </a:solid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6"/>
          <p:cNvGrpSpPr/>
          <p:nvPr/>
        </p:nvGrpSpPr>
        <p:grpSpPr>
          <a:xfrm>
            <a:off x="1661184" y="4091467"/>
            <a:ext cx="4291056" cy="1762189"/>
            <a:chOff x="0" y="-57150"/>
            <a:chExt cx="1537818" cy="631529"/>
          </a:xfrm>
        </p:grpSpPr>
        <p:sp>
          <p:nvSpPr>
            <p:cNvPr id="281" name="Google Shape;281;p16"/>
            <p:cNvSpPr/>
            <p:nvPr/>
          </p:nvSpPr>
          <p:spPr>
            <a:xfrm>
              <a:off x="0" y="0"/>
              <a:ext cx="1537818" cy="574379"/>
            </a:xfrm>
            <a:custGeom>
              <a:rect b="b" l="l" r="r" t="t"/>
              <a:pathLst>
                <a:path extrusionOk="0" h="574379" w="1537818">
                  <a:moveTo>
                    <a:pt x="0" y="0"/>
                  </a:moveTo>
                  <a:lnTo>
                    <a:pt x="1537818" y="0"/>
                  </a:lnTo>
                  <a:lnTo>
                    <a:pt x="1537818" y="574379"/>
                  </a:lnTo>
                  <a:lnTo>
                    <a:pt x="0" y="5743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82" name="Google Shape;282;p16"/>
            <p:cNvSpPr txBox="1"/>
            <p:nvPr/>
          </p:nvSpPr>
          <p:spPr>
            <a:xfrm>
              <a:off x="0" y="-57150"/>
              <a:ext cx="1537818" cy="6315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3" name="Google Shape;283;p16"/>
          <p:cNvGrpSpPr/>
          <p:nvPr/>
        </p:nvGrpSpPr>
        <p:grpSpPr>
          <a:xfrm>
            <a:off x="-221893" y="339242"/>
            <a:ext cx="8017002" cy="819964"/>
            <a:chOff x="0" y="-106313"/>
            <a:chExt cx="10689337" cy="1093285"/>
          </a:xfrm>
        </p:grpSpPr>
        <p:grpSp>
          <p:nvGrpSpPr>
            <p:cNvPr id="284" name="Google Shape;284;p16"/>
            <p:cNvGrpSpPr/>
            <p:nvPr/>
          </p:nvGrpSpPr>
          <p:grpSpPr>
            <a:xfrm>
              <a:off x="42289" y="-106313"/>
              <a:ext cx="10647048" cy="1093284"/>
              <a:chOff x="0" y="-28575"/>
              <a:chExt cx="2861746" cy="293856"/>
            </a:xfrm>
          </p:grpSpPr>
          <p:sp>
            <p:nvSpPr>
              <p:cNvPr id="285" name="Google Shape;285;p16"/>
              <p:cNvSpPr/>
              <p:nvPr/>
            </p:nvSpPr>
            <p:spPr>
              <a:xfrm>
                <a:off x="0" y="0"/>
                <a:ext cx="2861746" cy="265281"/>
              </a:xfrm>
              <a:custGeom>
                <a:rect b="b" l="l" r="r" t="t"/>
                <a:pathLst>
                  <a:path extrusionOk="0" h="265281" w="2861746">
                    <a:moveTo>
                      <a:pt x="0" y="0"/>
                    </a:moveTo>
                    <a:lnTo>
                      <a:pt x="2861746" y="0"/>
                    </a:lnTo>
                    <a:lnTo>
                      <a:pt x="2861746" y="265281"/>
                    </a:lnTo>
                    <a:lnTo>
                      <a:pt x="0" y="265281"/>
                    </a:lnTo>
                    <a:close/>
                  </a:path>
                </a:pathLst>
              </a:custGeom>
              <a:solidFill>
                <a:srgbClr val="EEEAD6"/>
              </a:solidFill>
              <a:ln>
                <a:noFill/>
              </a:ln>
            </p:spPr>
          </p:sp>
          <p:sp>
            <p:nvSpPr>
              <p:cNvPr id="286" name="Google Shape;286;p16"/>
              <p:cNvSpPr txBox="1"/>
              <p:nvPr/>
            </p:nvSpPr>
            <p:spPr>
              <a:xfrm>
                <a:off x="0" y="-28575"/>
                <a:ext cx="2861746" cy="2938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8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87" name="Google Shape;287;p16"/>
            <p:cNvSpPr/>
            <p:nvPr/>
          </p:nvSpPr>
          <p:spPr>
            <a:xfrm>
              <a:off x="0" y="84148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3"/>
                  </a:lnTo>
                  <a:lnTo>
                    <a:pt x="0" y="90282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8" name="Google Shape;288;p16"/>
            <p:cNvSpPr/>
            <p:nvPr/>
          </p:nvSpPr>
          <p:spPr>
            <a:xfrm>
              <a:off x="104728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9" name="Google Shape;289;p16"/>
            <p:cNvSpPr/>
            <p:nvPr/>
          </p:nvSpPr>
          <p:spPr>
            <a:xfrm>
              <a:off x="209662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0" name="Google Shape;290;p16"/>
            <p:cNvSpPr/>
            <p:nvPr/>
          </p:nvSpPr>
          <p:spPr>
            <a:xfrm>
              <a:off x="314597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1" name="Google Shape;291;p16"/>
            <p:cNvSpPr/>
            <p:nvPr/>
          </p:nvSpPr>
          <p:spPr>
            <a:xfrm>
              <a:off x="419531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2" name="Google Shape;292;p16"/>
            <p:cNvSpPr/>
            <p:nvPr/>
          </p:nvSpPr>
          <p:spPr>
            <a:xfrm>
              <a:off x="524466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3" name="Google Shape;293;p16"/>
            <p:cNvSpPr/>
            <p:nvPr/>
          </p:nvSpPr>
          <p:spPr>
            <a:xfrm>
              <a:off x="6294006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4" name="Google Shape;294;p16"/>
            <p:cNvSpPr/>
            <p:nvPr/>
          </p:nvSpPr>
          <p:spPr>
            <a:xfrm>
              <a:off x="7343351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6" y="0"/>
                  </a:lnTo>
                  <a:lnTo>
                    <a:pt x="1036646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5" name="Google Shape;295;p16"/>
            <p:cNvSpPr/>
            <p:nvPr/>
          </p:nvSpPr>
          <p:spPr>
            <a:xfrm>
              <a:off x="8392697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6" name="Google Shape;296;p16"/>
            <p:cNvSpPr/>
            <p:nvPr/>
          </p:nvSpPr>
          <p:spPr>
            <a:xfrm>
              <a:off x="9442042" y="81830"/>
              <a:ext cx="1036645" cy="902824"/>
            </a:xfrm>
            <a:custGeom>
              <a:rect b="b" l="l" r="r" t="t"/>
              <a:pathLst>
                <a:path extrusionOk="0" h="902824" w="1036645">
                  <a:moveTo>
                    <a:pt x="0" y="0"/>
                  </a:moveTo>
                  <a:lnTo>
                    <a:pt x="1036645" y="0"/>
                  </a:lnTo>
                  <a:lnTo>
                    <a:pt x="1036645" y="902824"/>
                  </a:lnTo>
                  <a:lnTo>
                    <a:pt x="0" y="9028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97" name="Google Shape;297;p16"/>
          <p:cNvGrpSpPr/>
          <p:nvPr/>
        </p:nvGrpSpPr>
        <p:grpSpPr>
          <a:xfrm>
            <a:off x="0" y="8555506"/>
            <a:ext cx="7560000" cy="2136494"/>
            <a:chOff x="0" y="-57150"/>
            <a:chExt cx="2709333" cy="765671"/>
          </a:xfrm>
        </p:grpSpPr>
        <p:sp>
          <p:nvSpPr>
            <p:cNvPr id="298" name="Google Shape;298;p16"/>
            <p:cNvSpPr/>
            <p:nvPr/>
          </p:nvSpPr>
          <p:spPr>
            <a:xfrm>
              <a:off x="0" y="0"/>
              <a:ext cx="2709333" cy="708521"/>
            </a:xfrm>
            <a:custGeom>
              <a:rect b="b" l="l" r="r" t="t"/>
              <a:pathLst>
                <a:path extrusionOk="0" h="70852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08521"/>
                  </a:lnTo>
                  <a:lnTo>
                    <a:pt x="0" y="708521"/>
                  </a:lnTo>
                  <a:close/>
                </a:path>
              </a:pathLst>
            </a:custGeom>
            <a:solidFill>
              <a:srgbClr val="EEEAD6"/>
            </a:solidFill>
            <a:ln>
              <a:noFill/>
            </a:ln>
          </p:spPr>
        </p:sp>
        <p:sp>
          <p:nvSpPr>
            <p:cNvPr id="299" name="Google Shape;299;p16"/>
            <p:cNvSpPr txBox="1"/>
            <p:nvPr/>
          </p:nvSpPr>
          <p:spPr>
            <a:xfrm>
              <a:off x="0" y="-57150"/>
              <a:ext cx="2709333" cy="7656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0" name="Google Shape;300;p16"/>
          <p:cNvGrpSpPr/>
          <p:nvPr/>
        </p:nvGrpSpPr>
        <p:grpSpPr>
          <a:xfrm>
            <a:off x="1661184" y="6113287"/>
            <a:ext cx="4291056" cy="1762189"/>
            <a:chOff x="0" y="-57150"/>
            <a:chExt cx="1537818" cy="631529"/>
          </a:xfrm>
        </p:grpSpPr>
        <p:sp>
          <p:nvSpPr>
            <p:cNvPr id="301" name="Google Shape;301;p16"/>
            <p:cNvSpPr/>
            <p:nvPr/>
          </p:nvSpPr>
          <p:spPr>
            <a:xfrm>
              <a:off x="0" y="0"/>
              <a:ext cx="1537818" cy="574379"/>
            </a:xfrm>
            <a:custGeom>
              <a:rect b="b" l="l" r="r" t="t"/>
              <a:pathLst>
                <a:path extrusionOk="0" h="574379" w="1537818">
                  <a:moveTo>
                    <a:pt x="0" y="0"/>
                  </a:moveTo>
                  <a:lnTo>
                    <a:pt x="1537818" y="0"/>
                  </a:lnTo>
                  <a:lnTo>
                    <a:pt x="1537818" y="574379"/>
                  </a:lnTo>
                  <a:lnTo>
                    <a:pt x="0" y="5743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2" name="Google Shape;302;p16"/>
            <p:cNvSpPr txBox="1"/>
            <p:nvPr/>
          </p:nvSpPr>
          <p:spPr>
            <a:xfrm>
              <a:off x="0" y="-57150"/>
              <a:ext cx="1537818" cy="6315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3" name="Google Shape;303;p16"/>
          <p:cNvSpPr txBox="1"/>
          <p:nvPr/>
        </p:nvSpPr>
        <p:spPr>
          <a:xfrm>
            <a:off x="2391086" y="7288696"/>
            <a:ext cx="2777828" cy="207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231F20"/>
                </a:solidFill>
                <a:latin typeface="Raleway"/>
                <a:ea typeface="Raleway"/>
                <a:cs typeface="Raleway"/>
                <a:sym typeface="Raleway"/>
              </a:rPr>
              <a:t>for the photos</a:t>
            </a:r>
            <a:endParaRPr/>
          </a:p>
        </p:txBody>
      </p:sp>
      <p:sp>
        <p:nvSpPr>
          <p:cNvPr id="304" name="Google Shape;304;p16"/>
          <p:cNvSpPr txBox="1"/>
          <p:nvPr/>
        </p:nvSpPr>
        <p:spPr>
          <a:xfrm>
            <a:off x="1573803" y="2258030"/>
            <a:ext cx="4412395" cy="5568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bhaya Libre"/>
                <a:ea typeface="Abhaya Libre"/>
                <a:cs typeface="Abhaya Libre"/>
                <a:sym typeface="Abhaya Libre"/>
              </a:rPr>
              <a:t>CREDITS</a:t>
            </a:r>
            <a:endParaRPr/>
          </a:p>
        </p:txBody>
      </p:sp>
      <p:sp>
        <p:nvSpPr>
          <p:cNvPr id="305" name="Google Shape;305;p16"/>
          <p:cNvSpPr txBox="1"/>
          <p:nvPr/>
        </p:nvSpPr>
        <p:spPr>
          <a:xfrm>
            <a:off x="1539845" y="3129250"/>
            <a:ext cx="4760841" cy="746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This template is free for everyone to use thanks to the following:</a:t>
            </a:r>
            <a:endParaRPr/>
          </a:p>
        </p:txBody>
      </p:sp>
      <p:sp>
        <p:nvSpPr>
          <p:cNvPr id="306" name="Google Shape;306;p16"/>
          <p:cNvSpPr txBox="1"/>
          <p:nvPr/>
        </p:nvSpPr>
        <p:spPr>
          <a:xfrm>
            <a:off x="2171421" y="9467267"/>
            <a:ext cx="3230376" cy="4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231F20"/>
                </a:solidFill>
                <a:latin typeface="Raleway"/>
                <a:ea typeface="Raleway"/>
                <a:cs typeface="Raleway"/>
                <a:sym typeface="Raleway"/>
              </a:rPr>
              <a:t>HAPPY DESIGNING!</a:t>
            </a:r>
            <a:endParaRPr/>
          </a:p>
        </p:txBody>
      </p:sp>
      <p:sp>
        <p:nvSpPr>
          <p:cNvPr id="307" name="Google Shape;307;p16"/>
          <p:cNvSpPr txBox="1"/>
          <p:nvPr/>
        </p:nvSpPr>
        <p:spPr>
          <a:xfrm>
            <a:off x="2055317" y="5398367"/>
            <a:ext cx="3502791" cy="207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231F20"/>
                </a:solidFill>
                <a:latin typeface="Raleway"/>
                <a:ea typeface="Raleway"/>
                <a:cs typeface="Raleway"/>
                <a:sym typeface="Raleway"/>
              </a:rPr>
              <a:t>for the template</a:t>
            </a:r>
            <a:endParaRPr/>
          </a:p>
        </p:txBody>
      </p:sp>
      <p:sp>
        <p:nvSpPr>
          <p:cNvPr id="308" name="Google Shape;308;p16"/>
          <p:cNvSpPr txBox="1"/>
          <p:nvPr/>
        </p:nvSpPr>
        <p:spPr>
          <a:xfrm>
            <a:off x="1803364" y="6668533"/>
            <a:ext cx="3977587" cy="4118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88" u="none" cap="none" strike="noStrike">
                <a:solidFill>
                  <a:srgbClr val="231F20"/>
                </a:solidFill>
                <a:latin typeface="Raleway"/>
                <a:ea typeface="Raleway"/>
                <a:cs typeface="Raleway"/>
                <a:sym typeface="Raleway"/>
              </a:rPr>
              <a:t>Pexels, Pixabay</a:t>
            </a:r>
            <a:endParaRPr/>
          </a:p>
        </p:txBody>
      </p:sp>
      <p:pic>
        <p:nvPicPr>
          <p:cNvPr id="309" name="Google Shape;30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89325" y="4508781"/>
            <a:ext cx="2777850" cy="6971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neric Invoice Template">
  <a:themeElements>
    <a:clrScheme name="Office">
      <a:dk1>
        <a:srgbClr val="231F20"/>
      </a:dk1>
      <a:lt1>
        <a:srgbClr val="FFFEFA"/>
      </a:lt1>
      <a:dk2>
        <a:srgbClr val="D4CFB8"/>
      </a:dk2>
      <a:lt2>
        <a:srgbClr val="EEEAD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