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</p:sldIdLst>
  <p:sldSz cy="10693400" cx="7556500"/>
  <p:notesSz cx="6858000" cy="9144000"/>
  <p:embeddedFontLst>
    <p:embeddedFont>
      <p:font typeface="Inter SemiBold"/>
      <p:regular r:id="rId10"/>
      <p:bold r:id="rId11"/>
    </p:embeddedFont>
    <p:embeddedFont>
      <p:font typeface="Inter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59F270-F801-4622-B255-570807403B2C}">
  <a:tblStyle styleId="{8C59F270-F801-4622-B255-570807403B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InterSemiBold-bold.fntdata"/><Relationship Id="rId10" Type="http://schemas.openxmlformats.org/officeDocument/2006/relationships/font" Target="fonts/InterSemiBold-regular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ern Minimal Commercial Invoice templat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34" name="Google Shape;134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41" name="Google Shape;141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996950" y="2059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algn="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algn="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5996950" y="2440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3" type="body"/>
          </p:nvPr>
        </p:nvSpPr>
        <p:spPr>
          <a:xfrm>
            <a:off x="5996950" y="2821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4" type="body"/>
          </p:nvPr>
        </p:nvSpPr>
        <p:spPr>
          <a:xfrm>
            <a:off x="4124375" y="2059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5" type="body"/>
          </p:nvPr>
        </p:nvSpPr>
        <p:spPr>
          <a:xfrm>
            <a:off x="4124375" y="2440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6" type="body"/>
          </p:nvPr>
        </p:nvSpPr>
        <p:spPr>
          <a:xfrm>
            <a:off x="4124375" y="2821300"/>
            <a:ext cx="1181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grpSp>
        <p:nvGrpSpPr>
          <p:cNvPr id="20" name="Google Shape;20;p3"/>
          <p:cNvGrpSpPr/>
          <p:nvPr/>
        </p:nvGrpSpPr>
        <p:grpSpPr>
          <a:xfrm>
            <a:off x="0" y="-79736"/>
            <a:ext cx="3354588" cy="10772060"/>
            <a:chOff x="0" y="-28575"/>
            <a:chExt cx="1202189" cy="38604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202189" cy="3831772"/>
            </a:xfrm>
            <a:custGeom>
              <a:rect b="b" l="l" r="r" t="t"/>
              <a:pathLst>
                <a:path extrusionOk="0" h="3831772" w="1202189">
                  <a:moveTo>
                    <a:pt x="0" y="0"/>
                  </a:moveTo>
                  <a:lnTo>
                    <a:pt x="1202189" y="0"/>
                  </a:lnTo>
                  <a:lnTo>
                    <a:pt x="1202189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-28575"/>
              <a:ext cx="12021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 rot="-5400000">
            <a:off x="-3013025" y="2630425"/>
            <a:ext cx="6481800" cy="14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graphicFrame>
        <p:nvGraphicFramePr>
          <p:cNvPr id="24" name="Google Shape;24;p3"/>
          <p:cNvGraphicFramePr/>
          <p:nvPr/>
        </p:nvGraphicFramePr>
        <p:xfrm>
          <a:off x="1161299" y="3328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{8C59F270-F801-4622-B255-570807403B2C}</a:tableStyleId>
              </a:tblPr>
              <a:tblGrid>
                <a:gridCol w="523475"/>
                <a:gridCol w="2607925"/>
                <a:gridCol w="835750"/>
                <a:gridCol w="957125"/>
                <a:gridCol w="1101075"/>
              </a:tblGrid>
              <a:tr h="33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341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2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2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252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2529"/>
                    </a:solidFill>
                  </a:tcPr>
                </a:tc>
              </a:tr>
            </a:tbl>
          </a:graphicData>
        </a:graphic>
      </p:graphicFrame>
      <p:cxnSp>
        <p:nvCxnSpPr>
          <p:cNvPr id="25" name="Google Shape;25;p3"/>
          <p:cNvCxnSpPr/>
          <p:nvPr/>
        </p:nvCxnSpPr>
        <p:spPr>
          <a:xfrm>
            <a:off x="4739850" y="8828471"/>
            <a:ext cx="2419200" cy="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3"/>
          <p:cNvSpPr/>
          <p:nvPr/>
        </p:nvSpPr>
        <p:spPr>
          <a:xfrm>
            <a:off x="138284" y="8308188"/>
            <a:ext cx="139578" cy="199397"/>
          </a:xfrm>
          <a:custGeom>
            <a:rect b="b" l="l" r="r" t="t"/>
            <a:pathLst>
              <a:path extrusionOk="0" h="199397" w="139578">
                <a:moveTo>
                  <a:pt x="0" y="0"/>
                </a:moveTo>
                <a:lnTo>
                  <a:pt x="139578" y="0"/>
                </a:lnTo>
                <a:lnTo>
                  <a:pt x="139578" y="199397"/>
                </a:lnTo>
                <a:lnTo>
                  <a:pt x="0" y="199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112490" y="9955337"/>
            <a:ext cx="179308" cy="179308"/>
          </a:xfrm>
          <a:custGeom>
            <a:rect b="b" l="l" r="r" t="t"/>
            <a:pathLst>
              <a:path extrusionOk="0" h="179308" w="179308">
                <a:moveTo>
                  <a:pt x="0" y="0"/>
                </a:moveTo>
                <a:lnTo>
                  <a:pt x="179308" y="0"/>
                </a:lnTo>
                <a:lnTo>
                  <a:pt x="179308" y="179308"/>
                </a:lnTo>
                <a:lnTo>
                  <a:pt x="0" y="179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3"/>
          <p:cNvSpPr/>
          <p:nvPr/>
        </p:nvSpPr>
        <p:spPr>
          <a:xfrm>
            <a:off x="112490" y="10266082"/>
            <a:ext cx="172340" cy="118484"/>
          </a:xfrm>
          <a:custGeom>
            <a:rect b="b" l="l" r="r" t="t"/>
            <a:pathLst>
              <a:path extrusionOk="0" h="118484" w="172340">
                <a:moveTo>
                  <a:pt x="0" y="0"/>
                </a:moveTo>
                <a:lnTo>
                  <a:pt x="172340" y="0"/>
                </a:lnTo>
                <a:lnTo>
                  <a:pt x="172340" y="118484"/>
                </a:lnTo>
                <a:lnTo>
                  <a:pt x="0" y="11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" name="Google Shape;29;p3"/>
          <p:cNvGrpSpPr/>
          <p:nvPr/>
        </p:nvGrpSpPr>
        <p:grpSpPr>
          <a:xfrm>
            <a:off x="4115875" y="319819"/>
            <a:ext cx="3043224" cy="1504307"/>
            <a:chOff x="0" y="-38100"/>
            <a:chExt cx="1090605" cy="539101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090605" cy="501001"/>
            </a:xfrm>
            <a:custGeom>
              <a:rect b="b" l="l" r="r" t="t"/>
              <a:pathLst>
                <a:path extrusionOk="0" h="501001" w="1090605">
                  <a:moveTo>
                    <a:pt x="0" y="0"/>
                  </a:moveTo>
                  <a:lnTo>
                    <a:pt x="1090605" y="0"/>
                  </a:lnTo>
                  <a:lnTo>
                    <a:pt x="1090605" y="501001"/>
                  </a:lnTo>
                  <a:lnTo>
                    <a:pt x="0" y="501001"/>
                  </a:lnTo>
                  <a:close/>
                </a:path>
              </a:pathLst>
            </a:custGeom>
            <a:solidFill>
              <a:srgbClr val="E8E8E8">
                <a:alpha val="49800"/>
              </a:srgbClr>
            </a:solidFill>
            <a:ln cap="sq" cmpd="sng" w="9525">
              <a:solidFill>
                <a:srgbClr val="000000">
                  <a:alpha val="49800"/>
                </a:srgbClr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31" name="Google Shape;31;p3"/>
            <p:cNvSpPr txBox="1"/>
            <p:nvPr/>
          </p:nvSpPr>
          <p:spPr>
            <a:xfrm>
              <a:off x="0" y="-38100"/>
              <a:ext cx="1090500" cy="5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112490" y="8640935"/>
            <a:ext cx="172340" cy="118484"/>
          </a:xfrm>
          <a:custGeom>
            <a:rect b="b" l="l" r="r" t="t"/>
            <a:pathLst>
              <a:path extrusionOk="0" h="118484" w="172340">
                <a:moveTo>
                  <a:pt x="0" y="0"/>
                </a:moveTo>
                <a:lnTo>
                  <a:pt x="172340" y="0"/>
                </a:lnTo>
                <a:lnTo>
                  <a:pt x="172340" y="118484"/>
                </a:lnTo>
                <a:lnTo>
                  <a:pt x="0" y="11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3"/>
          <p:cNvSpPr txBox="1"/>
          <p:nvPr>
            <p:ph idx="7" type="body"/>
          </p:nvPr>
        </p:nvSpPr>
        <p:spPr>
          <a:xfrm>
            <a:off x="438150" y="1023175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8" type="body"/>
          </p:nvPr>
        </p:nvSpPr>
        <p:spPr>
          <a:xfrm>
            <a:off x="438150" y="9945238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9" type="subTitle"/>
          </p:nvPr>
        </p:nvSpPr>
        <p:spPr>
          <a:xfrm>
            <a:off x="438150" y="960310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3" type="subTitle"/>
          </p:nvPr>
        </p:nvSpPr>
        <p:spPr>
          <a:xfrm>
            <a:off x="438150" y="926095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4" type="body"/>
          </p:nvPr>
        </p:nvSpPr>
        <p:spPr>
          <a:xfrm>
            <a:off x="438150" y="857665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5" type="body"/>
          </p:nvPr>
        </p:nvSpPr>
        <p:spPr>
          <a:xfrm>
            <a:off x="438150" y="8290138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6" type="subTitle"/>
          </p:nvPr>
        </p:nvSpPr>
        <p:spPr>
          <a:xfrm>
            <a:off x="438150" y="794800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7" type="subTitle"/>
          </p:nvPr>
        </p:nvSpPr>
        <p:spPr>
          <a:xfrm>
            <a:off x="438150" y="7605850"/>
            <a:ext cx="2174100" cy="1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8" type="body"/>
          </p:nvPr>
        </p:nvSpPr>
        <p:spPr>
          <a:xfrm>
            <a:off x="3924300" y="9831700"/>
            <a:ext cx="3238500" cy="7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algn="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algn="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9" type="subTitle"/>
          </p:nvPr>
        </p:nvSpPr>
        <p:spPr>
          <a:xfrm>
            <a:off x="3914775" y="9517375"/>
            <a:ext cx="3248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20" type="subTitle"/>
          </p:nvPr>
        </p:nvSpPr>
        <p:spPr>
          <a:xfrm>
            <a:off x="4124375" y="8907775"/>
            <a:ext cx="30432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21" type="subTitle"/>
          </p:nvPr>
        </p:nvSpPr>
        <p:spPr>
          <a:xfrm>
            <a:off x="4453900" y="822950"/>
            <a:ext cx="2419200" cy="6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22" type="body"/>
          </p:nvPr>
        </p:nvSpPr>
        <p:spPr>
          <a:xfrm>
            <a:off x="1307863" y="3804275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23" type="body"/>
          </p:nvPr>
        </p:nvSpPr>
        <p:spPr>
          <a:xfrm>
            <a:off x="1917463" y="3804275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24" type="body"/>
          </p:nvPr>
        </p:nvSpPr>
        <p:spPr>
          <a:xfrm>
            <a:off x="4453363" y="3804275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25" type="body"/>
          </p:nvPr>
        </p:nvSpPr>
        <p:spPr>
          <a:xfrm>
            <a:off x="5331163" y="3804275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26" type="body"/>
          </p:nvPr>
        </p:nvSpPr>
        <p:spPr>
          <a:xfrm>
            <a:off x="6345763" y="3804275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27" type="body"/>
          </p:nvPr>
        </p:nvSpPr>
        <p:spPr>
          <a:xfrm>
            <a:off x="1307863" y="4290050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28" type="body"/>
          </p:nvPr>
        </p:nvSpPr>
        <p:spPr>
          <a:xfrm>
            <a:off x="1917463" y="4290050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29" type="body"/>
          </p:nvPr>
        </p:nvSpPr>
        <p:spPr>
          <a:xfrm>
            <a:off x="4453363" y="4290050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30" type="body"/>
          </p:nvPr>
        </p:nvSpPr>
        <p:spPr>
          <a:xfrm>
            <a:off x="5331163" y="4290050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31" type="body"/>
          </p:nvPr>
        </p:nvSpPr>
        <p:spPr>
          <a:xfrm>
            <a:off x="6345763" y="4290050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32" type="body"/>
          </p:nvPr>
        </p:nvSpPr>
        <p:spPr>
          <a:xfrm>
            <a:off x="1307863" y="4766963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33" type="body"/>
          </p:nvPr>
        </p:nvSpPr>
        <p:spPr>
          <a:xfrm>
            <a:off x="1917463" y="4766963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7" name="Google Shape;57;p3"/>
          <p:cNvSpPr txBox="1"/>
          <p:nvPr>
            <p:ph idx="34" type="body"/>
          </p:nvPr>
        </p:nvSpPr>
        <p:spPr>
          <a:xfrm>
            <a:off x="4453363" y="4766963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8" name="Google Shape;58;p3"/>
          <p:cNvSpPr txBox="1"/>
          <p:nvPr>
            <p:ph idx="35" type="body"/>
          </p:nvPr>
        </p:nvSpPr>
        <p:spPr>
          <a:xfrm>
            <a:off x="5331163" y="4766963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9" name="Google Shape;59;p3"/>
          <p:cNvSpPr txBox="1"/>
          <p:nvPr>
            <p:ph idx="36" type="body"/>
          </p:nvPr>
        </p:nvSpPr>
        <p:spPr>
          <a:xfrm>
            <a:off x="6345763" y="4766963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0" name="Google Shape;60;p3"/>
          <p:cNvSpPr txBox="1"/>
          <p:nvPr>
            <p:ph idx="37" type="body"/>
          </p:nvPr>
        </p:nvSpPr>
        <p:spPr>
          <a:xfrm>
            <a:off x="1307863" y="5246838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1" name="Google Shape;61;p3"/>
          <p:cNvSpPr txBox="1"/>
          <p:nvPr>
            <p:ph idx="38" type="body"/>
          </p:nvPr>
        </p:nvSpPr>
        <p:spPr>
          <a:xfrm>
            <a:off x="1917463" y="5246838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idx="39" type="body"/>
          </p:nvPr>
        </p:nvSpPr>
        <p:spPr>
          <a:xfrm>
            <a:off x="4453363" y="5246838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3" name="Google Shape;63;p3"/>
          <p:cNvSpPr txBox="1"/>
          <p:nvPr>
            <p:ph idx="40" type="body"/>
          </p:nvPr>
        </p:nvSpPr>
        <p:spPr>
          <a:xfrm>
            <a:off x="5331163" y="5246838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4" name="Google Shape;64;p3"/>
          <p:cNvSpPr txBox="1"/>
          <p:nvPr>
            <p:ph idx="41" type="body"/>
          </p:nvPr>
        </p:nvSpPr>
        <p:spPr>
          <a:xfrm>
            <a:off x="6345763" y="5246838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42" type="body"/>
          </p:nvPr>
        </p:nvSpPr>
        <p:spPr>
          <a:xfrm>
            <a:off x="1307863" y="5705063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43" type="body"/>
          </p:nvPr>
        </p:nvSpPr>
        <p:spPr>
          <a:xfrm>
            <a:off x="1917463" y="5705063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44" type="body"/>
          </p:nvPr>
        </p:nvSpPr>
        <p:spPr>
          <a:xfrm>
            <a:off x="4453363" y="5705063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45" type="body"/>
          </p:nvPr>
        </p:nvSpPr>
        <p:spPr>
          <a:xfrm>
            <a:off x="5331163" y="5705063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46" type="body"/>
          </p:nvPr>
        </p:nvSpPr>
        <p:spPr>
          <a:xfrm>
            <a:off x="6345763" y="5705063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idx="47" type="body"/>
          </p:nvPr>
        </p:nvSpPr>
        <p:spPr>
          <a:xfrm>
            <a:off x="1307863" y="6186400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3"/>
          <p:cNvSpPr txBox="1"/>
          <p:nvPr>
            <p:ph idx="48" type="body"/>
          </p:nvPr>
        </p:nvSpPr>
        <p:spPr>
          <a:xfrm>
            <a:off x="1917463" y="6186400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2" name="Google Shape;72;p3"/>
          <p:cNvSpPr txBox="1"/>
          <p:nvPr>
            <p:ph idx="49" type="body"/>
          </p:nvPr>
        </p:nvSpPr>
        <p:spPr>
          <a:xfrm>
            <a:off x="4453363" y="6186400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50" type="body"/>
          </p:nvPr>
        </p:nvSpPr>
        <p:spPr>
          <a:xfrm>
            <a:off x="5331163" y="6186400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4" name="Google Shape;74;p3"/>
          <p:cNvSpPr txBox="1"/>
          <p:nvPr>
            <p:ph idx="51" type="body"/>
          </p:nvPr>
        </p:nvSpPr>
        <p:spPr>
          <a:xfrm>
            <a:off x="6345763" y="6186400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5" name="Google Shape;75;p3"/>
          <p:cNvSpPr txBox="1"/>
          <p:nvPr>
            <p:ph idx="52" type="body"/>
          </p:nvPr>
        </p:nvSpPr>
        <p:spPr>
          <a:xfrm>
            <a:off x="1324113" y="3365175"/>
            <a:ext cx="247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b="1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idx="53" type="body"/>
          </p:nvPr>
        </p:nvSpPr>
        <p:spPr>
          <a:xfrm>
            <a:off x="1933713" y="3365175"/>
            <a:ext cx="21741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b="1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3"/>
          <p:cNvSpPr txBox="1"/>
          <p:nvPr>
            <p:ph idx="54" type="body"/>
          </p:nvPr>
        </p:nvSpPr>
        <p:spPr>
          <a:xfrm>
            <a:off x="4469613" y="3365175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b="1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3"/>
          <p:cNvSpPr txBox="1"/>
          <p:nvPr>
            <p:ph idx="55" type="body"/>
          </p:nvPr>
        </p:nvSpPr>
        <p:spPr>
          <a:xfrm>
            <a:off x="5347413" y="3365175"/>
            <a:ext cx="5160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b="1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"/>
          <p:cNvSpPr txBox="1"/>
          <p:nvPr>
            <p:ph idx="56" type="body"/>
          </p:nvPr>
        </p:nvSpPr>
        <p:spPr>
          <a:xfrm>
            <a:off x="6362013" y="3365175"/>
            <a:ext cx="6618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 b="1"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 b="1"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3"/>
          <p:cNvSpPr txBox="1"/>
          <p:nvPr>
            <p:ph idx="57" type="body"/>
          </p:nvPr>
        </p:nvSpPr>
        <p:spPr>
          <a:xfrm>
            <a:off x="5248275" y="6697975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1" name="Google Shape;81;p3"/>
          <p:cNvSpPr txBox="1"/>
          <p:nvPr>
            <p:ph idx="58" type="body"/>
          </p:nvPr>
        </p:nvSpPr>
        <p:spPr>
          <a:xfrm>
            <a:off x="5248275" y="6994175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2" name="Google Shape;82;p3"/>
          <p:cNvSpPr txBox="1"/>
          <p:nvPr>
            <p:ph idx="59" type="body"/>
          </p:nvPr>
        </p:nvSpPr>
        <p:spPr>
          <a:xfrm>
            <a:off x="6235000" y="6679025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3"/>
          <p:cNvSpPr txBox="1"/>
          <p:nvPr>
            <p:ph idx="60" type="body"/>
          </p:nvPr>
        </p:nvSpPr>
        <p:spPr>
          <a:xfrm>
            <a:off x="6235000" y="6975225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b="0"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4" name="Google Shape;84;p3"/>
          <p:cNvSpPr txBox="1"/>
          <p:nvPr>
            <p:ph idx="61" type="body"/>
          </p:nvPr>
        </p:nvSpPr>
        <p:spPr>
          <a:xfrm>
            <a:off x="5248275" y="7305650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3"/>
          <p:cNvSpPr txBox="1"/>
          <p:nvPr>
            <p:ph idx="62" type="body"/>
          </p:nvPr>
        </p:nvSpPr>
        <p:spPr>
          <a:xfrm>
            <a:off x="6235000" y="7286700"/>
            <a:ext cx="705000" cy="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88" name="Google Shape;88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None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8" name="Google Shape;12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9" name="Google Shape;12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Inter"/>
              <a:buNone/>
              <a:defRPr b="1" i="0" sz="1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500"/>
              <a:buFont typeface="Inter"/>
              <a:buNone/>
              <a:defRPr b="1" sz="125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b="1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i="0" sz="1200" u="none" cap="none" strike="noStrike">
                <a:solidFill>
                  <a:schemeClr val="dk1"/>
                </a:solidFill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i="0" sz="1200" u="none" cap="none" strike="noStrike">
                <a:solidFill>
                  <a:schemeClr val="dk1"/>
                </a:solidFill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i="0" sz="1200" u="none" cap="none" strike="noStrike">
                <a:solidFill>
                  <a:schemeClr val="dk1"/>
                </a:solidFill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openxmlformats.org/officeDocument/2006/relationships/image" Target="../media/image44.png"/><Relationship Id="rId22" Type="http://schemas.openxmlformats.org/officeDocument/2006/relationships/image" Target="../media/image27.png"/><Relationship Id="rId21" Type="http://schemas.openxmlformats.org/officeDocument/2006/relationships/image" Target="../media/image24.png"/><Relationship Id="rId24" Type="http://schemas.openxmlformats.org/officeDocument/2006/relationships/image" Target="../media/image26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26" Type="http://schemas.openxmlformats.org/officeDocument/2006/relationships/image" Target="../media/image29.png"/><Relationship Id="rId25" Type="http://schemas.openxmlformats.org/officeDocument/2006/relationships/image" Target="../media/image25.png"/><Relationship Id="rId28" Type="http://schemas.openxmlformats.org/officeDocument/2006/relationships/image" Target="../media/image32.png"/><Relationship Id="rId27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29" Type="http://schemas.openxmlformats.org/officeDocument/2006/relationships/image" Target="../media/image30.png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31" Type="http://schemas.openxmlformats.org/officeDocument/2006/relationships/image" Target="../media/image36.png"/><Relationship Id="rId30" Type="http://schemas.openxmlformats.org/officeDocument/2006/relationships/image" Target="../media/image31.png"/><Relationship Id="rId11" Type="http://schemas.openxmlformats.org/officeDocument/2006/relationships/image" Target="../media/image11.png"/><Relationship Id="rId33" Type="http://schemas.openxmlformats.org/officeDocument/2006/relationships/image" Target="../media/image34.png"/><Relationship Id="rId10" Type="http://schemas.openxmlformats.org/officeDocument/2006/relationships/image" Target="../media/image12.png"/><Relationship Id="rId32" Type="http://schemas.openxmlformats.org/officeDocument/2006/relationships/image" Target="../media/image33.png"/><Relationship Id="rId13" Type="http://schemas.openxmlformats.org/officeDocument/2006/relationships/image" Target="../media/image15.png"/><Relationship Id="rId35" Type="http://schemas.openxmlformats.org/officeDocument/2006/relationships/image" Target="../media/image37.png"/><Relationship Id="rId12" Type="http://schemas.openxmlformats.org/officeDocument/2006/relationships/image" Target="../media/image16.png"/><Relationship Id="rId34" Type="http://schemas.openxmlformats.org/officeDocument/2006/relationships/image" Target="../media/image35.png"/><Relationship Id="rId15" Type="http://schemas.openxmlformats.org/officeDocument/2006/relationships/image" Target="../media/image17.png"/><Relationship Id="rId37" Type="http://schemas.openxmlformats.org/officeDocument/2006/relationships/image" Target="../media/image39.png"/><Relationship Id="rId14" Type="http://schemas.openxmlformats.org/officeDocument/2006/relationships/image" Target="../media/image14.png"/><Relationship Id="rId36" Type="http://schemas.openxmlformats.org/officeDocument/2006/relationships/image" Target="../media/image38.png"/><Relationship Id="rId17" Type="http://schemas.openxmlformats.org/officeDocument/2006/relationships/image" Target="../media/image21.png"/><Relationship Id="rId39" Type="http://schemas.openxmlformats.org/officeDocument/2006/relationships/image" Target="../media/image41.png"/><Relationship Id="rId16" Type="http://schemas.openxmlformats.org/officeDocument/2006/relationships/image" Target="../media/image18.png"/><Relationship Id="rId38" Type="http://schemas.openxmlformats.org/officeDocument/2006/relationships/image" Target="../media/image40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0" y="-79734"/>
            <a:ext cx="3354533" cy="10771737"/>
            <a:chOff x="0" y="-28575"/>
            <a:chExt cx="1202189" cy="3860347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1202189" cy="3831772"/>
            </a:xfrm>
            <a:custGeom>
              <a:rect b="b" l="l" r="r" t="t"/>
              <a:pathLst>
                <a:path extrusionOk="0" h="3831772" w="1202189">
                  <a:moveTo>
                    <a:pt x="0" y="0"/>
                  </a:moveTo>
                  <a:lnTo>
                    <a:pt x="1202189" y="0"/>
                  </a:lnTo>
                  <a:lnTo>
                    <a:pt x="1202189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157" name="Google Shape;157;p14"/>
            <p:cNvSpPr txBox="1"/>
            <p:nvPr/>
          </p:nvSpPr>
          <p:spPr>
            <a:xfrm>
              <a:off x="0" y="-28575"/>
              <a:ext cx="1202189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/>
          <p:nvPr/>
        </p:nvSpPr>
        <p:spPr>
          <a:xfrm rot="-5400000">
            <a:off x="-3030818" y="2260474"/>
            <a:ext cx="6708768" cy="2135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91" u="none" cap="none" strike="noStrike">
                <a:solidFill>
                  <a:srgbClr val="FFFD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INVOICE</a:t>
            </a:r>
            <a:endParaRPr/>
          </a:p>
        </p:txBody>
      </p:sp>
      <p:graphicFrame>
        <p:nvGraphicFramePr>
          <p:cNvPr id="159" name="Google Shape;159;p14"/>
          <p:cNvGraphicFramePr/>
          <p:nvPr/>
        </p:nvGraphicFramePr>
        <p:xfrm>
          <a:off x="1161299" y="3328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{8C59F270-F801-4622-B255-570807403B2C}</a:tableStyleId>
              </a:tblPr>
              <a:tblGrid>
                <a:gridCol w="523475"/>
                <a:gridCol w="2607925"/>
                <a:gridCol w="835750"/>
                <a:gridCol w="957125"/>
                <a:gridCol w="1101075"/>
              </a:tblGrid>
              <a:tr h="33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No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MATERIAL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QTY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Price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48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341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Total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$1200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2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Tax (10%)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DFC"/>
                    </a:solidFill>
                  </a:tcPr>
                </a:tc>
              </a:tr>
              <a:tr h="32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252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$1.320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2529"/>
                    </a:solidFill>
                  </a:tcPr>
                </a:tc>
              </a:tr>
            </a:tbl>
          </a:graphicData>
        </a:graphic>
      </p:graphicFrame>
      <p:cxnSp>
        <p:nvCxnSpPr>
          <p:cNvPr id="160" name="Google Shape;160;p14"/>
          <p:cNvCxnSpPr/>
          <p:nvPr/>
        </p:nvCxnSpPr>
        <p:spPr>
          <a:xfrm>
            <a:off x="4739850" y="8828471"/>
            <a:ext cx="2419200" cy="0"/>
          </a:xfrm>
          <a:prstGeom prst="straightConnector1">
            <a:avLst/>
          </a:prstGeom>
          <a:noFill/>
          <a:ln cap="flat" cmpd="sng" w="9525">
            <a:solidFill>
              <a:srgbClr val="24242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4"/>
          <p:cNvSpPr/>
          <p:nvPr/>
        </p:nvSpPr>
        <p:spPr>
          <a:xfrm>
            <a:off x="138284" y="8308188"/>
            <a:ext cx="139578" cy="199397"/>
          </a:xfrm>
          <a:custGeom>
            <a:rect b="b" l="l" r="r" t="t"/>
            <a:pathLst>
              <a:path extrusionOk="0" h="199397" w="139578">
                <a:moveTo>
                  <a:pt x="0" y="0"/>
                </a:moveTo>
                <a:lnTo>
                  <a:pt x="139578" y="0"/>
                </a:lnTo>
                <a:lnTo>
                  <a:pt x="139578" y="199397"/>
                </a:lnTo>
                <a:lnTo>
                  <a:pt x="0" y="199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112490" y="9955337"/>
            <a:ext cx="179308" cy="179308"/>
          </a:xfrm>
          <a:custGeom>
            <a:rect b="b" l="l" r="r" t="t"/>
            <a:pathLst>
              <a:path extrusionOk="0" h="179308" w="179308">
                <a:moveTo>
                  <a:pt x="0" y="0"/>
                </a:moveTo>
                <a:lnTo>
                  <a:pt x="179308" y="0"/>
                </a:lnTo>
                <a:lnTo>
                  <a:pt x="179308" y="179308"/>
                </a:lnTo>
                <a:lnTo>
                  <a:pt x="0" y="179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112490" y="10266082"/>
            <a:ext cx="172340" cy="118484"/>
          </a:xfrm>
          <a:custGeom>
            <a:rect b="b" l="l" r="r" t="t"/>
            <a:pathLst>
              <a:path extrusionOk="0" h="118484" w="172340">
                <a:moveTo>
                  <a:pt x="0" y="0"/>
                </a:moveTo>
                <a:lnTo>
                  <a:pt x="172340" y="0"/>
                </a:lnTo>
                <a:lnTo>
                  <a:pt x="172340" y="118484"/>
                </a:lnTo>
                <a:lnTo>
                  <a:pt x="0" y="11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4115875" y="319821"/>
            <a:ext cx="3043175" cy="1504281"/>
            <a:chOff x="0" y="-38100"/>
            <a:chExt cx="1090605" cy="539101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1090605" cy="501001"/>
            </a:xfrm>
            <a:custGeom>
              <a:rect b="b" l="l" r="r" t="t"/>
              <a:pathLst>
                <a:path extrusionOk="0" h="501001" w="1090605">
                  <a:moveTo>
                    <a:pt x="0" y="0"/>
                  </a:moveTo>
                  <a:lnTo>
                    <a:pt x="1090605" y="0"/>
                  </a:lnTo>
                  <a:lnTo>
                    <a:pt x="1090605" y="501001"/>
                  </a:lnTo>
                  <a:lnTo>
                    <a:pt x="0" y="501001"/>
                  </a:lnTo>
                  <a:close/>
                </a:path>
              </a:pathLst>
            </a:custGeom>
            <a:solidFill>
              <a:srgbClr val="E8E8E8">
                <a:alpha val="49803"/>
              </a:srgbClr>
            </a:solidFill>
            <a:ln cap="sq" cmpd="sng" w="9525">
              <a:solidFill>
                <a:srgbClr val="000000">
                  <a:alpha val="49803"/>
                </a:srgbClr>
              </a:solidFill>
              <a:prstDash val="lgDash"/>
              <a:miter lim="8000"/>
              <a:headEnd len="sm" w="sm" type="none"/>
              <a:tailEnd len="sm" w="sm" type="none"/>
            </a:ln>
          </p:spPr>
        </p:sp>
        <p:sp>
          <p:nvSpPr>
            <p:cNvPr id="166" name="Google Shape;166;p14"/>
            <p:cNvSpPr txBox="1"/>
            <p:nvPr/>
          </p:nvSpPr>
          <p:spPr>
            <a:xfrm>
              <a:off x="0" y="-38100"/>
              <a:ext cx="1090605" cy="539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4"/>
          <p:cNvSpPr/>
          <p:nvPr/>
        </p:nvSpPr>
        <p:spPr>
          <a:xfrm>
            <a:off x="112490" y="8640935"/>
            <a:ext cx="172340" cy="118484"/>
          </a:xfrm>
          <a:custGeom>
            <a:rect b="b" l="l" r="r" t="t"/>
            <a:pathLst>
              <a:path extrusionOk="0" h="118484" w="172340">
                <a:moveTo>
                  <a:pt x="0" y="0"/>
                </a:moveTo>
                <a:lnTo>
                  <a:pt x="172340" y="0"/>
                </a:lnTo>
                <a:lnTo>
                  <a:pt x="172340" y="118484"/>
                </a:lnTo>
                <a:lnTo>
                  <a:pt x="0" y="118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 txBox="1"/>
          <p:nvPr/>
        </p:nvSpPr>
        <p:spPr>
          <a:xfrm>
            <a:off x="449834" y="7897774"/>
            <a:ext cx="25995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ADD A COMPANY NAME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464699" y="8620827"/>
            <a:ext cx="266142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DFC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464699" y="8327034"/>
            <a:ext cx="266142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DFC"/>
                </a:solidFill>
                <a:latin typeface="Arial"/>
                <a:ea typeface="Arial"/>
                <a:cs typeface="Arial"/>
                <a:sym typeface="Arial"/>
              </a:rPr>
              <a:t>123 Anywhere St., Any City, ST 12345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449834" y="7564399"/>
            <a:ext cx="2599502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D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Bill To: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456802" y="9161237"/>
            <a:ext cx="1166089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Payable to :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456802" y="9494612"/>
            <a:ext cx="2356248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DFC"/>
                </a:solidFill>
                <a:latin typeface="Inter"/>
                <a:ea typeface="Inter"/>
                <a:cs typeface="Inter"/>
                <a:sym typeface="Inter"/>
              </a:rPr>
              <a:t>NAME SURNAME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476786" y="9946135"/>
            <a:ext cx="1659221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DFC"/>
                </a:solidFill>
                <a:latin typeface="Arial"/>
                <a:ea typeface="Arial"/>
                <a:cs typeface="Arial"/>
                <a:sym typeface="Arial"/>
              </a:rPr>
              <a:t>123-456-7890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442497" y="10237507"/>
            <a:ext cx="238485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DFC"/>
                </a:solidFill>
                <a:latin typeface="Arial"/>
                <a:ea typeface="Arial"/>
                <a:cs typeface="Arial"/>
                <a:sym typeface="Arial"/>
              </a:rPr>
              <a:t>hello@reallygreatsite.com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4622156" y="9456348"/>
            <a:ext cx="2564474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Terms &amp; Conditions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3658870" y="9779382"/>
            <a:ext cx="3527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culpa ea sunt consequat velit ex ullamco commodo mollit consectetur ipsum magna enim amet elit elit mollit eu occaecat aute occaecat.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4855851" y="8931709"/>
            <a:ext cx="2303199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42529"/>
                </a:solidFill>
                <a:latin typeface="Inter"/>
                <a:ea typeface="Inter"/>
                <a:cs typeface="Inter"/>
                <a:sym typeface="Inter"/>
              </a:rPr>
              <a:t>Name &amp; Signature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5843053" y="2076809"/>
            <a:ext cx="131599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Invoice Number 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6349432" y="2345414"/>
            <a:ext cx="80961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4115875" y="2345414"/>
            <a:ext cx="191330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23 April, 2024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6349432" y="2610208"/>
            <a:ext cx="80961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Due Date</a:t>
            </a:r>
            <a:endParaRPr/>
          </a:p>
        </p:txBody>
      </p:sp>
      <p:sp>
        <p:nvSpPr>
          <p:cNvPr id="183" name="Google Shape;183;p14"/>
          <p:cNvSpPr txBox="1"/>
          <p:nvPr/>
        </p:nvSpPr>
        <p:spPr>
          <a:xfrm>
            <a:off x="4115875" y="2610208"/>
            <a:ext cx="189405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05 May, 2024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4115875" y="2076809"/>
            <a:ext cx="156234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#123456 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4591132" y="886993"/>
            <a:ext cx="2174183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YOUR COMPANY LOGO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>
            <a:off x="2810442" y="2989854"/>
            <a:ext cx="1959943" cy="387777"/>
            <a:chOff x="0" y="-57150"/>
            <a:chExt cx="1150437" cy="227616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5"/>
          <p:cNvGrpSpPr/>
          <p:nvPr/>
        </p:nvGrpSpPr>
        <p:grpSpPr>
          <a:xfrm>
            <a:off x="2787675" y="5848608"/>
            <a:ext cx="1959943" cy="387777"/>
            <a:chOff x="0" y="-57150"/>
            <a:chExt cx="1150437" cy="227616"/>
          </a:xfrm>
        </p:grpSpPr>
        <p:sp>
          <p:nvSpPr>
            <p:cNvPr id="194" name="Google Shape;19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5"/>
          <p:cNvGrpSpPr/>
          <p:nvPr/>
        </p:nvGrpSpPr>
        <p:grpSpPr>
          <a:xfrm>
            <a:off x="3052788" y="6398310"/>
            <a:ext cx="415612" cy="415612"/>
            <a:chOff x="0" y="0"/>
            <a:chExt cx="812800" cy="812800"/>
          </a:xfrm>
        </p:grpSpPr>
        <p:sp>
          <p:nvSpPr>
            <p:cNvPr id="197" name="Google Shape;19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5"/>
          <p:cNvGrpSpPr/>
          <p:nvPr/>
        </p:nvGrpSpPr>
        <p:grpSpPr>
          <a:xfrm>
            <a:off x="4149375" y="6398310"/>
            <a:ext cx="415612" cy="415612"/>
            <a:chOff x="0" y="0"/>
            <a:chExt cx="812800" cy="812800"/>
          </a:xfrm>
        </p:grpSpPr>
        <p:sp>
          <p:nvSpPr>
            <p:cNvPr id="200" name="Google Shape;20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5"/>
          <p:cNvGrpSpPr/>
          <p:nvPr/>
        </p:nvGrpSpPr>
        <p:grpSpPr>
          <a:xfrm>
            <a:off x="3601082" y="6398310"/>
            <a:ext cx="415612" cy="415612"/>
            <a:chOff x="0" y="0"/>
            <a:chExt cx="812800" cy="812800"/>
          </a:xfrm>
        </p:grpSpPr>
        <p:sp>
          <p:nvSpPr>
            <p:cNvPr id="203" name="Google Shape;20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5"/>
          <p:cNvGrpSpPr/>
          <p:nvPr/>
        </p:nvGrpSpPr>
        <p:grpSpPr>
          <a:xfrm>
            <a:off x="2777262" y="7045556"/>
            <a:ext cx="1959943" cy="387777"/>
            <a:chOff x="0" y="-57150"/>
            <a:chExt cx="1150437" cy="227616"/>
          </a:xfrm>
        </p:grpSpPr>
        <p:sp>
          <p:nvSpPr>
            <p:cNvPr id="206" name="Google Shape;20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1358941" y="7538108"/>
            <a:ext cx="5107878" cy="2339244"/>
            <a:chOff x="0" y="0"/>
            <a:chExt cx="6810504" cy="3118992"/>
          </a:xfrm>
        </p:grpSpPr>
        <p:sp>
          <p:nvSpPr>
            <p:cNvPr id="209" name="Google Shape;209;p15"/>
            <p:cNvSpPr/>
            <p:nvPr/>
          </p:nvSpPr>
          <p:spPr>
            <a:xfrm>
              <a:off x="5557060" y="907042"/>
              <a:ext cx="478867" cy="411825"/>
            </a:xfrm>
            <a:custGeom>
              <a:rect b="b" l="l" r="r" t="t"/>
              <a:pathLst>
                <a:path extrusionOk="0" h="411825" w="478867">
                  <a:moveTo>
                    <a:pt x="0" y="0"/>
                  </a:moveTo>
                  <a:lnTo>
                    <a:pt x="478867" y="0"/>
                  </a:lnTo>
                  <a:lnTo>
                    <a:pt x="478867" y="411826"/>
                  </a:lnTo>
                  <a:lnTo>
                    <a:pt x="0" y="411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15"/>
            <p:cNvSpPr/>
            <p:nvPr/>
          </p:nvSpPr>
          <p:spPr>
            <a:xfrm>
              <a:off x="6432651" y="1702863"/>
              <a:ext cx="340350" cy="470333"/>
            </a:xfrm>
            <a:custGeom>
              <a:rect b="b" l="l" r="r" t="t"/>
              <a:pathLst>
                <a:path extrusionOk="0" h="470333" w="340350">
                  <a:moveTo>
                    <a:pt x="0" y="0"/>
                  </a:moveTo>
                  <a:lnTo>
                    <a:pt x="340350" y="0"/>
                  </a:lnTo>
                  <a:lnTo>
                    <a:pt x="340350" y="470334"/>
                  </a:lnTo>
                  <a:lnTo>
                    <a:pt x="0" y="4703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15"/>
            <p:cNvSpPr/>
            <p:nvPr/>
          </p:nvSpPr>
          <p:spPr>
            <a:xfrm>
              <a:off x="5656512" y="1752973"/>
              <a:ext cx="280404" cy="420224"/>
            </a:xfrm>
            <a:custGeom>
              <a:rect b="b" l="l" r="r" t="t"/>
              <a:pathLst>
                <a:path extrusionOk="0" h="420224" w="280404">
                  <a:moveTo>
                    <a:pt x="0" y="0"/>
                  </a:moveTo>
                  <a:lnTo>
                    <a:pt x="280404" y="0"/>
                  </a:lnTo>
                  <a:lnTo>
                    <a:pt x="280404" y="420224"/>
                  </a:lnTo>
                  <a:lnTo>
                    <a:pt x="0" y="420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15"/>
            <p:cNvSpPr/>
            <p:nvPr/>
          </p:nvSpPr>
          <p:spPr>
            <a:xfrm>
              <a:off x="6345467" y="2596870"/>
              <a:ext cx="465037" cy="420224"/>
            </a:xfrm>
            <a:custGeom>
              <a:rect b="b" l="l" r="r" t="t"/>
              <a:pathLst>
                <a:path extrusionOk="0" h="420224" w="465037">
                  <a:moveTo>
                    <a:pt x="0" y="0"/>
                  </a:moveTo>
                  <a:lnTo>
                    <a:pt x="465037" y="0"/>
                  </a:lnTo>
                  <a:lnTo>
                    <a:pt x="465037" y="420224"/>
                  </a:lnTo>
                  <a:lnTo>
                    <a:pt x="0" y="420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3" name="Google Shape;213;p15"/>
            <p:cNvSpPr/>
            <p:nvPr/>
          </p:nvSpPr>
          <p:spPr>
            <a:xfrm>
              <a:off x="6345467" y="25055"/>
              <a:ext cx="420224" cy="420224"/>
            </a:xfrm>
            <a:custGeom>
              <a:rect b="b" l="l" r="r" t="t"/>
              <a:pathLst>
                <a:path extrusionOk="0" h="420224" w="420224">
                  <a:moveTo>
                    <a:pt x="0" y="0"/>
                  </a:moveTo>
                  <a:lnTo>
                    <a:pt x="420224" y="0"/>
                  </a:lnTo>
                  <a:lnTo>
                    <a:pt x="420224" y="420224"/>
                  </a:lnTo>
                  <a:lnTo>
                    <a:pt x="0" y="420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15"/>
            <p:cNvSpPr/>
            <p:nvPr/>
          </p:nvSpPr>
          <p:spPr>
            <a:xfrm>
              <a:off x="5503801" y="29254"/>
              <a:ext cx="574925" cy="353318"/>
            </a:xfrm>
            <a:custGeom>
              <a:rect b="b" l="l" r="r" t="t"/>
              <a:pathLst>
                <a:path extrusionOk="0" h="353318" w="574925">
                  <a:moveTo>
                    <a:pt x="0" y="0"/>
                  </a:moveTo>
                  <a:lnTo>
                    <a:pt x="574925" y="0"/>
                  </a:lnTo>
                  <a:lnTo>
                    <a:pt x="574925" y="353318"/>
                  </a:lnTo>
                  <a:lnTo>
                    <a:pt x="0" y="3533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15"/>
            <p:cNvSpPr/>
            <p:nvPr/>
          </p:nvSpPr>
          <p:spPr>
            <a:xfrm>
              <a:off x="6302668" y="907042"/>
              <a:ext cx="470333" cy="470333"/>
            </a:xfrm>
            <a:custGeom>
              <a:rect b="b" l="l" r="r" t="t"/>
              <a:pathLst>
                <a:path extrusionOk="0" h="470333" w="470333">
                  <a:moveTo>
                    <a:pt x="0" y="0"/>
                  </a:moveTo>
                  <a:lnTo>
                    <a:pt x="470333" y="0"/>
                  </a:lnTo>
                  <a:lnTo>
                    <a:pt x="470333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15"/>
            <p:cNvSpPr/>
            <p:nvPr/>
          </p:nvSpPr>
          <p:spPr>
            <a:xfrm>
              <a:off x="5609393" y="2607302"/>
              <a:ext cx="327523" cy="470333"/>
            </a:xfrm>
            <a:custGeom>
              <a:rect b="b" l="l" r="r" t="t"/>
              <a:pathLst>
                <a:path extrusionOk="0" h="470333" w="327523">
                  <a:moveTo>
                    <a:pt x="0" y="0"/>
                  </a:moveTo>
                  <a:lnTo>
                    <a:pt x="327523" y="0"/>
                  </a:lnTo>
                  <a:lnTo>
                    <a:pt x="327523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15"/>
            <p:cNvSpPr/>
            <p:nvPr/>
          </p:nvSpPr>
          <p:spPr>
            <a:xfrm>
              <a:off x="3365794" y="4621"/>
              <a:ext cx="413038" cy="470333"/>
            </a:xfrm>
            <a:custGeom>
              <a:rect b="b" l="l" r="r" t="t"/>
              <a:pathLst>
                <a:path extrusionOk="0" h="470333" w="413038">
                  <a:moveTo>
                    <a:pt x="0" y="0"/>
                  </a:moveTo>
                  <a:lnTo>
                    <a:pt x="413038" y="0"/>
                  </a:lnTo>
                  <a:lnTo>
                    <a:pt x="413038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15"/>
            <p:cNvSpPr/>
            <p:nvPr/>
          </p:nvSpPr>
          <p:spPr>
            <a:xfrm>
              <a:off x="4730255" y="89955"/>
              <a:ext cx="545319" cy="324217"/>
            </a:xfrm>
            <a:custGeom>
              <a:rect b="b" l="l" r="r" t="t"/>
              <a:pathLst>
                <a:path extrusionOk="0" h="324217" w="545319">
                  <a:moveTo>
                    <a:pt x="0" y="0"/>
                  </a:moveTo>
                  <a:lnTo>
                    <a:pt x="545319" y="0"/>
                  </a:lnTo>
                  <a:lnTo>
                    <a:pt x="545319" y="324217"/>
                  </a:lnTo>
                  <a:lnTo>
                    <a:pt x="0" y="3242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9" name="Google Shape;219;p15"/>
            <p:cNvSpPr/>
            <p:nvPr/>
          </p:nvSpPr>
          <p:spPr>
            <a:xfrm>
              <a:off x="654209" y="29676"/>
              <a:ext cx="420224" cy="420224"/>
            </a:xfrm>
            <a:custGeom>
              <a:rect b="b" l="l" r="r" t="t"/>
              <a:pathLst>
                <a:path extrusionOk="0" h="420224" w="420224">
                  <a:moveTo>
                    <a:pt x="0" y="0"/>
                  </a:moveTo>
                  <a:lnTo>
                    <a:pt x="420224" y="0"/>
                  </a:lnTo>
                  <a:lnTo>
                    <a:pt x="420224" y="420224"/>
                  </a:lnTo>
                  <a:lnTo>
                    <a:pt x="0" y="420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0" name="Google Shape;220;p15"/>
            <p:cNvSpPr/>
            <p:nvPr/>
          </p:nvSpPr>
          <p:spPr>
            <a:xfrm>
              <a:off x="3414" y="29676"/>
              <a:ext cx="420224" cy="420224"/>
            </a:xfrm>
            <a:custGeom>
              <a:rect b="b" l="l" r="r" t="t"/>
              <a:pathLst>
                <a:path extrusionOk="0" h="420224" w="420224">
                  <a:moveTo>
                    <a:pt x="0" y="0"/>
                  </a:moveTo>
                  <a:lnTo>
                    <a:pt x="420224" y="0"/>
                  </a:lnTo>
                  <a:lnTo>
                    <a:pt x="420224" y="420224"/>
                  </a:lnTo>
                  <a:lnTo>
                    <a:pt x="0" y="420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1" name="Google Shape;221;p15"/>
            <p:cNvSpPr/>
            <p:nvPr/>
          </p:nvSpPr>
          <p:spPr>
            <a:xfrm>
              <a:off x="2648510" y="17214"/>
              <a:ext cx="466345" cy="445148"/>
            </a:xfrm>
            <a:custGeom>
              <a:rect b="b" l="l" r="r" t="t"/>
              <a:pathLst>
                <a:path extrusionOk="0" h="445148" w="466345">
                  <a:moveTo>
                    <a:pt x="0" y="0"/>
                  </a:moveTo>
                  <a:lnTo>
                    <a:pt x="466345" y="0"/>
                  </a:lnTo>
                  <a:lnTo>
                    <a:pt x="466345" y="445147"/>
                  </a:lnTo>
                  <a:lnTo>
                    <a:pt x="0" y="4451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2" name="Google Shape;222;p15"/>
            <p:cNvSpPr/>
            <p:nvPr/>
          </p:nvSpPr>
          <p:spPr>
            <a:xfrm>
              <a:off x="1314508" y="4621"/>
              <a:ext cx="466913" cy="470333"/>
            </a:xfrm>
            <a:custGeom>
              <a:rect b="b" l="l" r="r" t="t"/>
              <a:pathLst>
                <a:path extrusionOk="0" h="470333" w="466913">
                  <a:moveTo>
                    <a:pt x="0" y="0"/>
                  </a:moveTo>
                  <a:lnTo>
                    <a:pt x="466913" y="0"/>
                  </a:lnTo>
                  <a:lnTo>
                    <a:pt x="466913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15"/>
            <p:cNvSpPr/>
            <p:nvPr/>
          </p:nvSpPr>
          <p:spPr>
            <a:xfrm>
              <a:off x="2016744" y="0"/>
              <a:ext cx="389462" cy="474954"/>
            </a:xfrm>
            <a:custGeom>
              <a:rect b="b" l="l" r="r" t="t"/>
              <a:pathLst>
                <a:path extrusionOk="0" h="474954" w="389462">
                  <a:moveTo>
                    <a:pt x="0" y="0"/>
                  </a:moveTo>
                  <a:lnTo>
                    <a:pt x="389463" y="0"/>
                  </a:lnTo>
                  <a:lnTo>
                    <a:pt x="389463" y="474954"/>
                  </a:lnTo>
                  <a:lnTo>
                    <a:pt x="0" y="4749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4" name="Google Shape;224;p15"/>
            <p:cNvSpPr/>
            <p:nvPr/>
          </p:nvSpPr>
          <p:spPr>
            <a:xfrm>
              <a:off x="4040832" y="29676"/>
              <a:ext cx="442350" cy="444776"/>
            </a:xfrm>
            <a:custGeom>
              <a:rect b="b" l="l" r="r" t="t"/>
              <a:pathLst>
                <a:path extrusionOk="0" h="444776" w="442350">
                  <a:moveTo>
                    <a:pt x="0" y="0"/>
                  </a:moveTo>
                  <a:lnTo>
                    <a:pt x="442350" y="0"/>
                  </a:lnTo>
                  <a:lnTo>
                    <a:pt x="442350" y="444775"/>
                  </a:lnTo>
                  <a:lnTo>
                    <a:pt x="0" y="4447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15"/>
            <p:cNvSpPr/>
            <p:nvPr/>
          </p:nvSpPr>
          <p:spPr>
            <a:xfrm>
              <a:off x="3993551" y="868989"/>
              <a:ext cx="379687" cy="470333"/>
            </a:xfrm>
            <a:custGeom>
              <a:rect b="b" l="l" r="r" t="t"/>
              <a:pathLst>
                <a:path extrusionOk="0" h="470333" w="379687">
                  <a:moveTo>
                    <a:pt x="0" y="0"/>
                  </a:moveTo>
                  <a:lnTo>
                    <a:pt x="379687" y="0"/>
                  </a:lnTo>
                  <a:lnTo>
                    <a:pt x="379687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6" name="Google Shape;226;p15"/>
            <p:cNvSpPr/>
            <p:nvPr/>
          </p:nvSpPr>
          <p:spPr>
            <a:xfrm>
              <a:off x="3175402" y="868989"/>
              <a:ext cx="511232" cy="470333"/>
            </a:xfrm>
            <a:custGeom>
              <a:rect b="b" l="l" r="r" t="t"/>
              <a:pathLst>
                <a:path extrusionOk="0" h="470333" w="511232">
                  <a:moveTo>
                    <a:pt x="0" y="0"/>
                  </a:moveTo>
                  <a:lnTo>
                    <a:pt x="511232" y="0"/>
                  </a:lnTo>
                  <a:lnTo>
                    <a:pt x="511232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7" name="Google Shape;227;p15"/>
            <p:cNvSpPr/>
            <p:nvPr/>
          </p:nvSpPr>
          <p:spPr>
            <a:xfrm>
              <a:off x="4711731" y="975649"/>
              <a:ext cx="537488" cy="308812"/>
            </a:xfrm>
            <a:custGeom>
              <a:rect b="b" l="l" r="r" t="t"/>
              <a:pathLst>
                <a:path extrusionOk="0" h="308812" w="537488">
                  <a:moveTo>
                    <a:pt x="0" y="0"/>
                  </a:moveTo>
                  <a:lnTo>
                    <a:pt x="537488" y="0"/>
                  </a:lnTo>
                  <a:lnTo>
                    <a:pt x="537488" y="308812"/>
                  </a:lnTo>
                  <a:lnTo>
                    <a:pt x="0" y="3088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8" name="Google Shape;228;p15"/>
            <p:cNvSpPr/>
            <p:nvPr/>
          </p:nvSpPr>
          <p:spPr>
            <a:xfrm>
              <a:off x="1631235" y="868989"/>
              <a:ext cx="470333" cy="470333"/>
            </a:xfrm>
            <a:custGeom>
              <a:rect b="b" l="l" r="r" t="t"/>
              <a:pathLst>
                <a:path extrusionOk="0" h="470333" w="470333">
                  <a:moveTo>
                    <a:pt x="0" y="0"/>
                  </a:moveTo>
                  <a:lnTo>
                    <a:pt x="470333" y="0"/>
                  </a:lnTo>
                  <a:lnTo>
                    <a:pt x="470333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9" name="Google Shape;229;p15"/>
            <p:cNvSpPr/>
            <p:nvPr/>
          </p:nvSpPr>
          <p:spPr>
            <a:xfrm>
              <a:off x="3414" y="868989"/>
              <a:ext cx="546899" cy="470333"/>
            </a:xfrm>
            <a:custGeom>
              <a:rect b="b" l="l" r="r" t="t"/>
              <a:pathLst>
                <a:path extrusionOk="0" h="470333" w="546899">
                  <a:moveTo>
                    <a:pt x="0" y="0"/>
                  </a:moveTo>
                  <a:lnTo>
                    <a:pt x="546899" y="0"/>
                  </a:lnTo>
                  <a:lnTo>
                    <a:pt x="546899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15"/>
            <p:cNvSpPr/>
            <p:nvPr/>
          </p:nvSpPr>
          <p:spPr>
            <a:xfrm>
              <a:off x="2352885" y="868989"/>
              <a:ext cx="469478" cy="470333"/>
            </a:xfrm>
            <a:custGeom>
              <a:rect b="b" l="l" r="r" t="t"/>
              <a:pathLst>
                <a:path extrusionOk="0" h="470333" w="469478">
                  <a:moveTo>
                    <a:pt x="0" y="0"/>
                  </a:moveTo>
                  <a:lnTo>
                    <a:pt x="469478" y="0"/>
                  </a:lnTo>
                  <a:lnTo>
                    <a:pt x="469478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1" name="Google Shape;231;p15"/>
            <p:cNvSpPr/>
            <p:nvPr/>
          </p:nvSpPr>
          <p:spPr>
            <a:xfrm>
              <a:off x="855607" y="868989"/>
              <a:ext cx="470333" cy="470333"/>
            </a:xfrm>
            <a:custGeom>
              <a:rect b="b" l="l" r="r" t="t"/>
              <a:pathLst>
                <a:path extrusionOk="0" h="470333" w="470333">
                  <a:moveTo>
                    <a:pt x="0" y="0"/>
                  </a:moveTo>
                  <a:lnTo>
                    <a:pt x="470333" y="0"/>
                  </a:lnTo>
                  <a:lnTo>
                    <a:pt x="470333" y="470333"/>
                  </a:lnTo>
                  <a:lnTo>
                    <a:pt x="0" y="4703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15"/>
            <p:cNvSpPr/>
            <p:nvPr/>
          </p:nvSpPr>
          <p:spPr>
            <a:xfrm>
              <a:off x="3430817" y="1746286"/>
              <a:ext cx="515461" cy="406746"/>
            </a:xfrm>
            <a:custGeom>
              <a:rect b="b" l="l" r="r" t="t"/>
              <a:pathLst>
                <a:path extrusionOk="0" h="406746" w="515461">
                  <a:moveTo>
                    <a:pt x="0" y="0"/>
                  </a:moveTo>
                  <a:lnTo>
                    <a:pt x="515461" y="0"/>
                  </a:lnTo>
                  <a:lnTo>
                    <a:pt x="515461" y="406746"/>
                  </a:lnTo>
                  <a:lnTo>
                    <a:pt x="0" y="406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15"/>
            <p:cNvSpPr/>
            <p:nvPr/>
          </p:nvSpPr>
          <p:spPr>
            <a:xfrm>
              <a:off x="2640758" y="1765402"/>
              <a:ext cx="531603" cy="319928"/>
            </a:xfrm>
            <a:custGeom>
              <a:rect b="b" l="l" r="r" t="t"/>
              <a:pathLst>
                <a:path extrusionOk="0" h="319928" w="531603">
                  <a:moveTo>
                    <a:pt x="0" y="0"/>
                  </a:moveTo>
                  <a:lnTo>
                    <a:pt x="531603" y="0"/>
                  </a:lnTo>
                  <a:lnTo>
                    <a:pt x="531603" y="319928"/>
                  </a:lnTo>
                  <a:lnTo>
                    <a:pt x="0" y="319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4" name="Google Shape;234;p15"/>
            <p:cNvSpPr/>
            <p:nvPr/>
          </p:nvSpPr>
          <p:spPr>
            <a:xfrm>
              <a:off x="1389117" y="1716531"/>
              <a:ext cx="437433" cy="466256"/>
            </a:xfrm>
            <a:custGeom>
              <a:rect b="b" l="l" r="r" t="t"/>
              <a:pathLst>
                <a:path extrusionOk="0" h="466256" w="437433">
                  <a:moveTo>
                    <a:pt x="0" y="0"/>
                  </a:moveTo>
                  <a:lnTo>
                    <a:pt x="437433" y="0"/>
                  </a:lnTo>
                  <a:lnTo>
                    <a:pt x="437433" y="466256"/>
                  </a:lnTo>
                  <a:lnTo>
                    <a:pt x="0" y="466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5" name="Google Shape;235;p15"/>
            <p:cNvSpPr/>
            <p:nvPr/>
          </p:nvSpPr>
          <p:spPr>
            <a:xfrm>
              <a:off x="2085007" y="1721993"/>
              <a:ext cx="297294" cy="406746"/>
            </a:xfrm>
            <a:custGeom>
              <a:rect b="b" l="l" r="r" t="t"/>
              <a:pathLst>
                <a:path extrusionOk="0" h="406746" w="297294">
                  <a:moveTo>
                    <a:pt x="0" y="0"/>
                  </a:moveTo>
                  <a:lnTo>
                    <a:pt x="297294" y="0"/>
                  </a:lnTo>
                  <a:lnTo>
                    <a:pt x="297294" y="406746"/>
                  </a:lnTo>
                  <a:lnTo>
                    <a:pt x="0" y="406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6" name="Google Shape;236;p15"/>
            <p:cNvSpPr/>
            <p:nvPr/>
          </p:nvSpPr>
          <p:spPr>
            <a:xfrm>
              <a:off x="789386" y="1716531"/>
              <a:ext cx="339943" cy="466256"/>
            </a:xfrm>
            <a:custGeom>
              <a:rect b="b" l="l" r="r" t="t"/>
              <a:pathLst>
                <a:path extrusionOk="0" h="466256" w="339943">
                  <a:moveTo>
                    <a:pt x="0" y="0"/>
                  </a:moveTo>
                  <a:lnTo>
                    <a:pt x="339943" y="0"/>
                  </a:lnTo>
                  <a:lnTo>
                    <a:pt x="339943" y="466256"/>
                  </a:lnTo>
                  <a:lnTo>
                    <a:pt x="0" y="4662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7" name="Google Shape;237;p15"/>
            <p:cNvSpPr/>
            <p:nvPr/>
          </p:nvSpPr>
          <p:spPr>
            <a:xfrm>
              <a:off x="4872601" y="1746286"/>
              <a:ext cx="406746" cy="406746"/>
            </a:xfrm>
            <a:custGeom>
              <a:rect b="b" l="l" r="r" t="t"/>
              <a:pathLst>
                <a:path extrusionOk="0" h="406746" w="406746">
                  <a:moveTo>
                    <a:pt x="0" y="0"/>
                  </a:moveTo>
                  <a:lnTo>
                    <a:pt x="406745" y="0"/>
                  </a:lnTo>
                  <a:lnTo>
                    <a:pt x="406745" y="406746"/>
                  </a:lnTo>
                  <a:lnTo>
                    <a:pt x="0" y="406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8" name="Google Shape;238;p15"/>
            <p:cNvSpPr/>
            <p:nvPr/>
          </p:nvSpPr>
          <p:spPr>
            <a:xfrm>
              <a:off x="4206732" y="1746286"/>
              <a:ext cx="406746" cy="406746"/>
            </a:xfrm>
            <a:custGeom>
              <a:rect b="b" l="l" r="r" t="t"/>
              <a:pathLst>
                <a:path extrusionOk="0" h="406746" w="406746">
                  <a:moveTo>
                    <a:pt x="0" y="0"/>
                  </a:moveTo>
                  <a:lnTo>
                    <a:pt x="406746" y="0"/>
                  </a:lnTo>
                  <a:lnTo>
                    <a:pt x="406746" y="406746"/>
                  </a:lnTo>
                  <a:lnTo>
                    <a:pt x="0" y="4067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15"/>
            <p:cNvSpPr/>
            <p:nvPr/>
          </p:nvSpPr>
          <p:spPr>
            <a:xfrm>
              <a:off x="3414" y="1690199"/>
              <a:ext cx="526850" cy="470333"/>
            </a:xfrm>
            <a:custGeom>
              <a:rect b="b" l="l" r="r" t="t"/>
              <a:pathLst>
                <a:path extrusionOk="0" h="470333" w="526850">
                  <a:moveTo>
                    <a:pt x="0" y="0"/>
                  </a:moveTo>
                  <a:lnTo>
                    <a:pt x="526849" y="0"/>
                  </a:lnTo>
                  <a:lnTo>
                    <a:pt x="526849" y="470334"/>
                  </a:lnTo>
                  <a:lnTo>
                    <a:pt x="0" y="4703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0" name="Google Shape;240;p15"/>
            <p:cNvSpPr/>
            <p:nvPr/>
          </p:nvSpPr>
          <p:spPr>
            <a:xfrm>
              <a:off x="4772589" y="2617214"/>
              <a:ext cx="402659" cy="460421"/>
            </a:xfrm>
            <a:custGeom>
              <a:rect b="b" l="l" r="r" t="t"/>
              <a:pathLst>
                <a:path extrusionOk="0" h="460421" w="402659">
                  <a:moveTo>
                    <a:pt x="0" y="0"/>
                  </a:moveTo>
                  <a:lnTo>
                    <a:pt x="402659" y="0"/>
                  </a:lnTo>
                  <a:lnTo>
                    <a:pt x="402659" y="460421"/>
                  </a:lnTo>
                  <a:lnTo>
                    <a:pt x="0" y="460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p15"/>
            <p:cNvSpPr/>
            <p:nvPr/>
          </p:nvSpPr>
          <p:spPr>
            <a:xfrm>
              <a:off x="3975516" y="2677755"/>
              <a:ext cx="484771" cy="339340"/>
            </a:xfrm>
            <a:custGeom>
              <a:rect b="b" l="l" r="r" t="t"/>
              <a:pathLst>
                <a:path extrusionOk="0" h="339340" w="484771">
                  <a:moveTo>
                    <a:pt x="0" y="0"/>
                  </a:moveTo>
                  <a:lnTo>
                    <a:pt x="484771" y="0"/>
                  </a:lnTo>
                  <a:lnTo>
                    <a:pt x="484771" y="339339"/>
                  </a:lnTo>
                  <a:lnTo>
                    <a:pt x="0" y="339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2" name="Google Shape;242;p15"/>
            <p:cNvSpPr/>
            <p:nvPr/>
          </p:nvSpPr>
          <p:spPr>
            <a:xfrm>
              <a:off x="3244210" y="2677755"/>
              <a:ext cx="414748" cy="339340"/>
            </a:xfrm>
            <a:custGeom>
              <a:rect b="b" l="l" r="r" t="t"/>
              <a:pathLst>
                <a:path extrusionOk="0" h="339340" w="414748">
                  <a:moveTo>
                    <a:pt x="0" y="0"/>
                  </a:moveTo>
                  <a:lnTo>
                    <a:pt x="414748" y="0"/>
                  </a:lnTo>
                  <a:lnTo>
                    <a:pt x="414748" y="339339"/>
                  </a:lnTo>
                  <a:lnTo>
                    <a:pt x="0" y="339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3" name="Google Shape;243;p15"/>
            <p:cNvSpPr/>
            <p:nvPr/>
          </p:nvSpPr>
          <p:spPr>
            <a:xfrm>
              <a:off x="2048382" y="2617214"/>
              <a:ext cx="231885" cy="460421"/>
            </a:xfrm>
            <a:custGeom>
              <a:rect b="b" l="l" r="r" t="t"/>
              <a:pathLst>
                <a:path extrusionOk="0" h="460421" w="231885">
                  <a:moveTo>
                    <a:pt x="0" y="0"/>
                  </a:moveTo>
                  <a:lnTo>
                    <a:pt x="231884" y="0"/>
                  </a:lnTo>
                  <a:lnTo>
                    <a:pt x="231884" y="460421"/>
                  </a:lnTo>
                  <a:lnTo>
                    <a:pt x="0" y="460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15"/>
            <p:cNvSpPr/>
            <p:nvPr/>
          </p:nvSpPr>
          <p:spPr>
            <a:xfrm>
              <a:off x="2592568" y="2677755"/>
              <a:ext cx="339340" cy="339340"/>
            </a:xfrm>
            <a:custGeom>
              <a:rect b="b" l="l" r="r" t="t"/>
              <a:pathLst>
                <a:path extrusionOk="0" h="339340" w="339340">
                  <a:moveTo>
                    <a:pt x="0" y="0"/>
                  </a:moveTo>
                  <a:lnTo>
                    <a:pt x="339340" y="0"/>
                  </a:lnTo>
                  <a:lnTo>
                    <a:pt x="339340" y="339339"/>
                  </a:lnTo>
                  <a:lnTo>
                    <a:pt x="0" y="3393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15"/>
            <p:cNvSpPr/>
            <p:nvPr/>
          </p:nvSpPr>
          <p:spPr>
            <a:xfrm>
              <a:off x="0" y="2575857"/>
              <a:ext cx="292306" cy="543135"/>
            </a:xfrm>
            <a:custGeom>
              <a:rect b="b" l="l" r="r" t="t"/>
              <a:pathLst>
                <a:path extrusionOk="0" h="543135" w="292306">
                  <a:moveTo>
                    <a:pt x="0" y="0"/>
                  </a:moveTo>
                  <a:lnTo>
                    <a:pt x="292306" y="0"/>
                  </a:lnTo>
                  <a:lnTo>
                    <a:pt x="292306" y="543135"/>
                  </a:lnTo>
                  <a:lnTo>
                    <a:pt x="0" y="5431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15"/>
            <p:cNvSpPr/>
            <p:nvPr/>
          </p:nvSpPr>
          <p:spPr>
            <a:xfrm>
              <a:off x="605459" y="2575857"/>
              <a:ext cx="420683" cy="543135"/>
            </a:xfrm>
            <a:custGeom>
              <a:rect b="b" l="l" r="r" t="t"/>
              <a:pathLst>
                <a:path extrusionOk="0" h="543135" w="420683">
                  <a:moveTo>
                    <a:pt x="0" y="0"/>
                  </a:moveTo>
                  <a:lnTo>
                    <a:pt x="420683" y="0"/>
                  </a:lnTo>
                  <a:lnTo>
                    <a:pt x="420683" y="543135"/>
                  </a:lnTo>
                  <a:lnTo>
                    <a:pt x="0" y="5431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7" name="Google Shape;247;p15"/>
            <p:cNvSpPr/>
            <p:nvPr/>
          </p:nvSpPr>
          <p:spPr>
            <a:xfrm>
              <a:off x="1338443" y="2617214"/>
              <a:ext cx="397636" cy="460421"/>
            </a:xfrm>
            <a:custGeom>
              <a:rect b="b" l="l" r="r" t="t"/>
              <a:pathLst>
                <a:path extrusionOk="0" h="460421" w="397636">
                  <a:moveTo>
                    <a:pt x="0" y="0"/>
                  </a:moveTo>
                  <a:lnTo>
                    <a:pt x="397637" y="0"/>
                  </a:lnTo>
                  <a:lnTo>
                    <a:pt x="397637" y="460421"/>
                  </a:lnTo>
                  <a:lnTo>
                    <a:pt x="0" y="4604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8" name="Google Shape;248;p15"/>
          <p:cNvGrpSpPr/>
          <p:nvPr/>
        </p:nvGrpSpPr>
        <p:grpSpPr>
          <a:xfrm>
            <a:off x="0" y="-106313"/>
            <a:ext cx="7560000" cy="1702522"/>
            <a:chOff x="0" y="-38100"/>
            <a:chExt cx="2709333" cy="610145"/>
          </a:xfrm>
        </p:grpSpPr>
        <p:sp>
          <p:nvSpPr>
            <p:cNvPr id="249" name="Google Shape;249;p15"/>
            <p:cNvSpPr/>
            <p:nvPr/>
          </p:nvSpPr>
          <p:spPr>
            <a:xfrm>
              <a:off x="0" y="0"/>
              <a:ext cx="2709333" cy="572045"/>
            </a:xfrm>
            <a:custGeom>
              <a:rect b="b" l="l" r="r" t="t"/>
              <a:pathLst>
                <a:path extrusionOk="0" h="57204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72045"/>
                  </a:lnTo>
                  <a:lnTo>
                    <a:pt x="0" y="572045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250" name="Google Shape;250;p15"/>
            <p:cNvSpPr txBox="1"/>
            <p:nvPr/>
          </p:nvSpPr>
          <p:spPr>
            <a:xfrm>
              <a:off x="0" y="-38100"/>
              <a:ext cx="2709333" cy="61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5"/>
          <p:cNvSpPr txBox="1"/>
          <p:nvPr/>
        </p:nvSpPr>
        <p:spPr>
          <a:xfrm>
            <a:off x="519385" y="2669684"/>
            <a:ext cx="6542056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Template.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854621" y="1697360"/>
            <a:ext cx="5850758" cy="889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0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 PAGE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1780178" y="3463356"/>
            <a:ext cx="3978817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This template uses the following free fonts: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541871" y="5548461"/>
            <a:ext cx="4476259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2155301" y="3807926"/>
            <a:ext cx="32286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Gayathri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2842031" y="6904549"/>
            <a:ext cx="794543" cy="1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5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3393234" y="6904549"/>
            <a:ext cx="794543" cy="1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5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#C3C4C7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3998591" y="6904549"/>
            <a:ext cx="719378" cy="104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5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#FFFDFC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3083594" y="3100852"/>
            <a:ext cx="141363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3060827" y="5959568"/>
            <a:ext cx="141363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3050414" y="7153506"/>
            <a:ext cx="141363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262" name="Google Shape;262;p15"/>
          <p:cNvGrpSpPr/>
          <p:nvPr/>
        </p:nvGrpSpPr>
        <p:grpSpPr>
          <a:xfrm>
            <a:off x="6608" y="9884828"/>
            <a:ext cx="7560000" cy="807172"/>
            <a:chOff x="0" y="-38100"/>
            <a:chExt cx="2709333" cy="289272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2709333" cy="251172"/>
            </a:xfrm>
            <a:custGeom>
              <a:rect b="b" l="l" r="r" t="t"/>
              <a:pathLst>
                <a:path extrusionOk="0" h="2511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51172"/>
                  </a:lnTo>
                  <a:lnTo>
                    <a:pt x="0" y="251172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264" name="Google Shape;264;p15"/>
            <p:cNvSpPr txBox="1"/>
            <p:nvPr/>
          </p:nvSpPr>
          <p:spPr>
            <a:xfrm>
              <a:off x="0" y="-38100"/>
              <a:ext cx="2709333" cy="289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1713932" y="3989080"/>
            <a:ext cx="4145353" cy="1653185"/>
            <a:chOff x="0" y="-28575"/>
            <a:chExt cx="812800" cy="324148"/>
          </a:xfrm>
        </p:grpSpPr>
        <p:sp>
          <p:nvSpPr>
            <p:cNvPr id="270" name="Google Shape;270;p16"/>
            <p:cNvSpPr/>
            <p:nvPr/>
          </p:nvSpPr>
          <p:spPr>
            <a:xfrm>
              <a:off x="0" y="0"/>
              <a:ext cx="812800" cy="295573"/>
            </a:xfrm>
            <a:custGeom>
              <a:rect b="b" l="l" r="r" t="t"/>
              <a:pathLst>
                <a:path extrusionOk="0" h="29557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5573"/>
                  </a:lnTo>
                  <a:lnTo>
                    <a:pt x="0" y="295573"/>
                  </a:lnTo>
                  <a:close/>
                </a:path>
              </a:pathLst>
            </a:custGeom>
            <a:solidFill>
              <a:srgbClr val="FFFDF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1" name="Google Shape;271;p16"/>
            <p:cNvSpPr txBox="1"/>
            <p:nvPr/>
          </p:nvSpPr>
          <p:spPr>
            <a:xfrm>
              <a:off x="0" y="-28575"/>
              <a:ext cx="812800" cy="324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1707324" y="5715605"/>
            <a:ext cx="4145353" cy="1653185"/>
            <a:chOff x="0" y="-28575"/>
            <a:chExt cx="812800" cy="324148"/>
          </a:xfrm>
        </p:grpSpPr>
        <p:sp>
          <p:nvSpPr>
            <p:cNvPr id="273" name="Google Shape;273;p16"/>
            <p:cNvSpPr/>
            <p:nvPr/>
          </p:nvSpPr>
          <p:spPr>
            <a:xfrm>
              <a:off x="0" y="0"/>
              <a:ext cx="812800" cy="295573"/>
            </a:xfrm>
            <a:custGeom>
              <a:rect b="b" l="l" r="r" t="t"/>
              <a:pathLst>
                <a:path extrusionOk="0" h="29557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5573"/>
                  </a:lnTo>
                  <a:lnTo>
                    <a:pt x="0" y="295573"/>
                  </a:lnTo>
                  <a:close/>
                </a:path>
              </a:pathLst>
            </a:custGeom>
            <a:solidFill>
              <a:srgbClr val="FFFDF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4" name="Google Shape;274;p16"/>
            <p:cNvSpPr txBox="1"/>
            <p:nvPr/>
          </p:nvSpPr>
          <p:spPr>
            <a:xfrm>
              <a:off x="0" y="-28575"/>
              <a:ext cx="812800" cy="324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6"/>
          <p:cNvSpPr txBox="1"/>
          <p:nvPr/>
        </p:nvSpPr>
        <p:spPr>
          <a:xfrm>
            <a:off x="2405640" y="6848337"/>
            <a:ext cx="277782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1539845" y="2117183"/>
            <a:ext cx="4412395" cy="889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0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CREDITS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1707324" y="3188030"/>
            <a:ext cx="4074686" cy="54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 thanks to the following: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1580915" y="8318196"/>
            <a:ext cx="4278370" cy="411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D4252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HAPPY DESIGNING!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2043159" y="5256663"/>
            <a:ext cx="3502791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template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1791207" y="6318540"/>
            <a:ext cx="3977587" cy="411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Pexels, Pixabay</a:t>
            </a:r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0" y="-106313"/>
            <a:ext cx="7560000" cy="1702522"/>
            <a:chOff x="0" y="-38100"/>
            <a:chExt cx="2709333" cy="610145"/>
          </a:xfrm>
        </p:grpSpPr>
        <p:sp>
          <p:nvSpPr>
            <p:cNvPr id="282" name="Google Shape;282;p16"/>
            <p:cNvSpPr/>
            <p:nvPr/>
          </p:nvSpPr>
          <p:spPr>
            <a:xfrm>
              <a:off x="0" y="0"/>
              <a:ext cx="2709333" cy="572045"/>
            </a:xfrm>
            <a:custGeom>
              <a:rect b="b" l="l" r="r" t="t"/>
              <a:pathLst>
                <a:path extrusionOk="0" h="57204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572045"/>
                  </a:lnTo>
                  <a:lnTo>
                    <a:pt x="0" y="572045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283" name="Google Shape;283;p16"/>
            <p:cNvSpPr txBox="1"/>
            <p:nvPr/>
          </p:nvSpPr>
          <p:spPr>
            <a:xfrm>
              <a:off x="0" y="-38100"/>
              <a:ext cx="2709333" cy="610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6608" y="9884828"/>
            <a:ext cx="7560000" cy="807172"/>
            <a:chOff x="0" y="-38100"/>
            <a:chExt cx="2709333" cy="289272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2709333" cy="251172"/>
            </a:xfrm>
            <a:custGeom>
              <a:rect b="b" l="l" r="r" t="t"/>
              <a:pathLst>
                <a:path extrusionOk="0" h="2511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51172"/>
                  </a:lnTo>
                  <a:lnTo>
                    <a:pt x="0" y="251172"/>
                  </a:lnTo>
                  <a:close/>
                </a:path>
              </a:pathLst>
            </a:custGeom>
            <a:solidFill>
              <a:srgbClr val="D42529"/>
            </a:solidFill>
            <a:ln>
              <a:noFill/>
            </a:ln>
          </p:spPr>
        </p:sp>
        <p:sp>
          <p:nvSpPr>
            <p:cNvPr id="286" name="Google Shape;286;p16"/>
            <p:cNvSpPr txBox="1"/>
            <p:nvPr/>
          </p:nvSpPr>
          <p:spPr>
            <a:xfrm>
              <a:off x="0" y="-38100"/>
              <a:ext cx="2709333" cy="289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457" y="4323176"/>
            <a:ext cx="3241218" cy="8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Minimal Commercial Invoice template">
  <a:themeElements>
    <a:clrScheme name="Office">
      <a:dk1>
        <a:srgbClr val="000000"/>
      </a:dk1>
      <a:lt1>
        <a:srgbClr val="FFFFFF"/>
      </a:lt1>
      <a:dk2>
        <a:srgbClr val="D4252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