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Antic Didone"/>
      <p:regular r:id="rId9"/>
    </p:embeddedFont>
    <p:embeddedFont>
      <p:font typeface="La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nticDid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7" name="Google Shape;107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86475" y="4882644"/>
            <a:ext cx="1428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2" type="body"/>
          </p:nvPr>
        </p:nvSpPr>
        <p:spPr>
          <a:xfrm>
            <a:off x="2573838" y="4882644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3" type="body"/>
          </p:nvPr>
        </p:nvSpPr>
        <p:spPr>
          <a:xfrm>
            <a:off x="3493338" y="4882644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4" type="body"/>
          </p:nvPr>
        </p:nvSpPr>
        <p:spPr>
          <a:xfrm>
            <a:off x="4368863" y="4882644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5" type="body"/>
          </p:nvPr>
        </p:nvSpPr>
        <p:spPr>
          <a:xfrm>
            <a:off x="386475" y="4411991"/>
            <a:ext cx="1428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6" type="body"/>
          </p:nvPr>
        </p:nvSpPr>
        <p:spPr>
          <a:xfrm>
            <a:off x="2551850" y="4411991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7" type="body"/>
          </p:nvPr>
        </p:nvSpPr>
        <p:spPr>
          <a:xfrm>
            <a:off x="3471350" y="4411991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8" type="body"/>
          </p:nvPr>
        </p:nvSpPr>
        <p:spPr>
          <a:xfrm>
            <a:off x="4346875" y="4411991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9" type="body"/>
          </p:nvPr>
        </p:nvSpPr>
        <p:spPr>
          <a:xfrm>
            <a:off x="386475" y="3964706"/>
            <a:ext cx="1428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3" name="Google Shape;23;p3"/>
          <p:cNvSpPr/>
          <p:nvPr>
            <p:ph idx="13" type="pic"/>
          </p:nvPr>
        </p:nvSpPr>
        <p:spPr>
          <a:xfrm>
            <a:off x="0" y="8773200"/>
            <a:ext cx="7556400" cy="19902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/>
          <p:nvPr/>
        </p:nvSpPr>
        <p:spPr>
          <a:xfrm rot="5400000">
            <a:off x="5297371" y="4762050"/>
            <a:ext cx="31164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F6DEA8"/>
                </a:solidFill>
                <a:latin typeface="Lato"/>
                <a:ea typeface="Lato"/>
                <a:cs typeface="Lato"/>
                <a:sym typeface="Lato"/>
              </a:rPr>
              <a:t>INVOICE</a:t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329516"/>
            <a:ext cx="5382121" cy="331089"/>
          </a:xfrm>
          <a:custGeom>
            <a:rect b="b" l="l" r="r" t="t"/>
            <a:pathLst>
              <a:path extrusionOk="0" h="152400" w="2477386">
                <a:moveTo>
                  <a:pt x="0" y="0"/>
                </a:moveTo>
                <a:lnTo>
                  <a:pt x="2477386" y="0"/>
                </a:lnTo>
                <a:lnTo>
                  <a:pt x="2477386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6DEA8">
              <a:alpha val="89800"/>
            </a:srgbClr>
          </a:solidFill>
          <a:ln>
            <a:noFill/>
          </a:ln>
        </p:spPr>
      </p:sp>
      <p:cxnSp>
        <p:nvCxnSpPr>
          <p:cNvPr id="26" name="Google Shape;26;p3"/>
          <p:cNvCxnSpPr/>
          <p:nvPr/>
        </p:nvCxnSpPr>
        <p:spPr>
          <a:xfrm>
            <a:off x="6746831" y="0"/>
            <a:ext cx="0" cy="2934000"/>
          </a:xfrm>
          <a:prstGeom prst="straightConnector1">
            <a:avLst/>
          </a:prstGeom>
          <a:noFill/>
          <a:ln cap="flat" cmpd="sng" w="38100">
            <a:solidFill>
              <a:srgbClr val="F6DEA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"/>
          <p:cNvCxnSpPr/>
          <p:nvPr/>
        </p:nvCxnSpPr>
        <p:spPr>
          <a:xfrm>
            <a:off x="5029474" y="8196796"/>
            <a:ext cx="2045400" cy="0"/>
          </a:xfrm>
          <a:prstGeom prst="straightConnector1">
            <a:avLst/>
          </a:prstGeom>
          <a:noFill/>
          <a:ln cap="flat" cmpd="sng" w="9525">
            <a:solidFill>
              <a:srgbClr val="32313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3"/>
          <p:cNvSpPr txBox="1"/>
          <p:nvPr>
            <p:ph idx="14" type="body"/>
          </p:nvPr>
        </p:nvSpPr>
        <p:spPr>
          <a:xfrm>
            <a:off x="386475" y="7980625"/>
            <a:ext cx="4010100" cy="6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640"/>
              </a:spcBef>
              <a:spcAft>
                <a:spcPts val="0"/>
              </a:spcAft>
              <a:buSzPts val="1000"/>
              <a:buFont typeface="Antic Didone"/>
              <a:buChar char="•"/>
              <a:defRPr sz="1000"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292100" lvl="1" marL="914400">
              <a:spcBef>
                <a:spcPts val="560"/>
              </a:spcBef>
              <a:spcAft>
                <a:spcPts val="0"/>
              </a:spcAft>
              <a:buSzPts val="1000"/>
              <a:buChar char="–"/>
              <a:defRPr sz="1000"/>
            </a:lvl2pPr>
            <a:lvl3pPr indent="-292100" lvl="2" marL="1371600">
              <a:spcBef>
                <a:spcPts val="48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>
              <a:spcBef>
                <a:spcPts val="400"/>
              </a:spcBef>
              <a:spcAft>
                <a:spcPts val="0"/>
              </a:spcAft>
              <a:buSzPts val="1000"/>
              <a:buChar char="–"/>
              <a:defRPr sz="1000"/>
            </a:lvl4pPr>
            <a:lvl5pPr indent="-292100" lvl="4" marL="2286000">
              <a:spcBef>
                <a:spcPts val="400"/>
              </a:spcBef>
              <a:spcAft>
                <a:spcPts val="0"/>
              </a:spcAft>
              <a:buSzPts val="1000"/>
              <a:buChar char="»"/>
              <a:defRPr sz="1000"/>
            </a:lvl5pPr>
            <a:lvl6pPr indent="-292100" lvl="5" marL="27432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6pPr>
            <a:lvl7pPr indent="-292100" lvl="6" marL="32004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8pPr>
            <a:lvl9pPr indent="-292100" lvl="8" marL="41148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/>
        </p:txBody>
      </p:sp>
      <p:sp>
        <p:nvSpPr>
          <p:cNvPr id="29" name="Google Shape;29;p3"/>
          <p:cNvSpPr txBox="1"/>
          <p:nvPr>
            <p:ph idx="15" type="subTitle"/>
          </p:nvPr>
        </p:nvSpPr>
        <p:spPr>
          <a:xfrm>
            <a:off x="386475" y="7745725"/>
            <a:ext cx="28650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200"/>
              <a:buNone/>
              <a:defRPr b="1"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6" type="body"/>
          </p:nvPr>
        </p:nvSpPr>
        <p:spPr>
          <a:xfrm>
            <a:off x="386475" y="7030850"/>
            <a:ext cx="4010100" cy="62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40"/>
              </a:spcBef>
              <a:spcAft>
                <a:spcPts val="0"/>
              </a:spcAft>
              <a:buSzPts val="1000"/>
              <a:buFont typeface="Antic Didone"/>
              <a:buChar char="•"/>
              <a:defRPr sz="1000"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292100" lvl="1" marL="914400" rtl="0">
              <a:spcBef>
                <a:spcPts val="560"/>
              </a:spcBef>
              <a:spcAft>
                <a:spcPts val="0"/>
              </a:spcAft>
              <a:buSzPts val="1000"/>
              <a:buChar char="–"/>
              <a:defRPr sz="1000"/>
            </a:lvl2pPr>
            <a:lvl3pPr indent="-292100" lvl="2" marL="1371600" rtl="0">
              <a:spcBef>
                <a:spcPts val="48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 sz="1000"/>
            </a:lvl4pPr>
            <a:lvl5pPr indent="-292100" lvl="4" marL="2286000" rtl="0">
              <a:spcBef>
                <a:spcPts val="400"/>
              </a:spcBef>
              <a:spcAft>
                <a:spcPts val="0"/>
              </a:spcAft>
              <a:buSzPts val="1000"/>
              <a:buChar char="»"/>
              <a:defRPr sz="1000"/>
            </a:lvl5pPr>
            <a:lvl6pPr indent="-292100" lvl="5" marL="27432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6pPr>
            <a:lvl7pPr indent="-292100" lvl="6" marL="32004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8pPr>
            <a:lvl9pPr indent="-292100" lvl="8" marL="41148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/>
        </p:txBody>
      </p:sp>
      <p:sp>
        <p:nvSpPr>
          <p:cNvPr id="31" name="Google Shape;31;p3"/>
          <p:cNvSpPr txBox="1"/>
          <p:nvPr>
            <p:ph idx="17" type="subTitle"/>
          </p:nvPr>
        </p:nvSpPr>
        <p:spPr>
          <a:xfrm>
            <a:off x="386475" y="6795950"/>
            <a:ext cx="28650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8" type="subTitle"/>
          </p:nvPr>
        </p:nvSpPr>
        <p:spPr>
          <a:xfrm>
            <a:off x="5052725" y="8279825"/>
            <a:ext cx="2045400" cy="15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200"/>
              <a:buNone/>
              <a:defRPr b="1"/>
            </a:lvl1pPr>
            <a:lvl2pPr lvl="1" rtl="0" algn="ctr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9" type="subTitle"/>
          </p:nvPr>
        </p:nvSpPr>
        <p:spPr>
          <a:xfrm>
            <a:off x="4036425" y="6476325"/>
            <a:ext cx="830700" cy="3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800"/>
              <a:buNone/>
              <a:defRPr b="1" sz="1800"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20" type="subTitle"/>
          </p:nvPr>
        </p:nvSpPr>
        <p:spPr>
          <a:xfrm>
            <a:off x="3125300" y="6476325"/>
            <a:ext cx="830700" cy="39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21" type="body"/>
          </p:nvPr>
        </p:nvSpPr>
        <p:spPr>
          <a:xfrm>
            <a:off x="386475" y="5823950"/>
            <a:ext cx="1428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22" type="body"/>
          </p:nvPr>
        </p:nvSpPr>
        <p:spPr>
          <a:xfrm>
            <a:off x="386475" y="5353297"/>
            <a:ext cx="1428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23" type="body"/>
          </p:nvPr>
        </p:nvSpPr>
        <p:spPr>
          <a:xfrm>
            <a:off x="2447075" y="39647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24" type="body"/>
          </p:nvPr>
        </p:nvSpPr>
        <p:spPr>
          <a:xfrm>
            <a:off x="3366575" y="39647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25" type="body"/>
          </p:nvPr>
        </p:nvSpPr>
        <p:spPr>
          <a:xfrm>
            <a:off x="4242100" y="39647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26" type="body"/>
          </p:nvPr>
        </p:nvSpPr>
        <p:spPr>
          <a:xfrm>
            <a:off x="2666338" y="53533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27" type="body"/>
          </p:nvPr>
        </p:nvSpPr>
        <p:spPr>
          <a:xfrm>
            <a:off x="3585838" y="53533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28" type="body"/>
          </p:nvPr>
        </p:nvSpPr>
        <p:spPr>
          <a:xfrm>
            <a:off x="4461363" y="53533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3" name="Google Shape;43;p3"/>
          <p:cNvSpPr txBox="1"/>
          <p:nvPr>
            <p:ph idx="29" type="body"/>
          </p:nvPr>
        </p:nvSpPr>
        <p:spPr>
          <a:xfrm>
            <a:off x="2705975" y="58393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4" name="Google Shape;44;p3"/>
          <p:cNvSpPr txBox="1"/>
          <p:nvPr>
            <p:ph idx="30" type="body"/>
          </p:nvPr>
        </p:nvSpPr>
        <p:spPr>
          <a:xfrm>
            <a:off x="3625475" y="58393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5" name="Google Shape;45;p3"/>
          <p:cNvSpPr txBox="1"/>
          <p:nvPr>
            <p:ph idx="31" type="body"/>
          </p:nvPr>
        </p:nvSpPr>
        <p:spPr>
          <a:xfrm>
            <a:off x="4501000" y="5839306"/>
            <a:ext cx="428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6" name="Google Shape;46;p3"/>
          <p:cNvSpPr txBox="1"/>
          <p:nvPr>
            <p:ph idx="32" type="body"/>
          </p:nvPr>
        </p:nvSpPr>
        <p:spPr>
          <a:xfrm>
            <a:off x="462675" y="3376043"/>
            <a:ext cx="1428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33" type="body"/>
          </p:nvPr>
        </p:nvSpPr>
        <p:spPr>
          <a:xfrm>
            <a:off x="2420750" y="3376025"/>
            <a:ext cx="830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8" name="Google Shape;48;p3"/>
          <p:cNvSpPr txBox="1"/>
          <p:nvPr>
            <p:ph idx="34" type="body"/>
          </p:nvPr>
        </p:nvSpPr>
        <p:spPr>
          <a:xfrm>
            <a:off x="3409950" y="3376025"/>
            <a:ext cx="745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49" name="Google Shape;49;p3"/>
          <p:cNvSpPr txBox="1"/>
          <p:nvPr>
            <p:ph idx="35" type="body"/>
          </p:nvPr>
        </p:nvSpPr>
        <p:spPr>
          <a:xfrm>
            <a:off x="4396575" y="3376025"/>
            <a:ext cx="745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ntic Didone"/>
              <a:buChar char="•"/>
              <a:defRPr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0" name="Google Shape;50;p3"/>
          <p:cNvSpPr txBox="1"/>
          <p:nvPr>
            <p:ph idx="36" type="body"/>
          </p:nvPr>
        </p:nvSpPr>
        <p:spPr>
          <a:xfrm>
            <a:off x="609600" y="2623175"/>
            <a:ext cx="26418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640"/>
              </a:spcBef>
              <a:spcAft>
                <a:spcPts val="0"/>
              </a:spcAft>
              <a:buSzPts val="1000"/>
              <a:buFont typeface="Antic Didone"/>
              <a:buChar char="•"/>
              <a:defRPr sz="1000"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292100" lvl="1" marL="914400">
              <a:spcBef>
                <a:spcPts val="560"/>
              </a:spcBef>
              <a:spcAft>
                <a:spcPts val="0"/>
              </a:spcAft>
              <a:buSzPts val="1000"/>
              <a:buChar char="–"/>
              <a:defRPr sz="1000"/>
            </a:lvl2pPr>
            <a:lvl3pPr indent="-292100" lvl="2" marL="1371600">
              <a:spcBef>
                <a:spcPts val="48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>
              <a:spcBef>
                <a:spcPts val="400"/>
              </a:spcBef>
              <a:spcAft>
                <a:spcPts val="0"/>
              </a:spcAft>
              <a:buSzPts val="1000"/>
              <a:buChar char="–"/>
              <a:defRPr sz="1000"/>
            </a:lvl4pPr>
            <a:lvl5pPr indent="-292100" lvl="4" marL="2286000">
              <a:spcBef>
                <a:spcPts val="400"/>
              </a:spcBef>
              <a:spcAft>
                <a:spcPts val="0"/>
              </a:spcAft>
              <a:buSzPts val="1000"/>
              <a:buChar char="»"/>
              <a:defRPr sz="1000"/>
            </a:lvl5pPr>
            <a:lvl6pPr indent="-292100" lvl="5" marL="27432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6pPr>
            <a:lvl7pPr indent="-292100" lvl="6" marL="32004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8pPr>
            <a:lvl9pPr indent="-292100" lvl="8" marL="411480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/>
        </p:txBody>
      </p:sp>
      <p:sp>
        <p:nvSpPr>
          <p:cNvPr id="51" name="Google Shape;51;p3"/>
          <p:cNvSpPr txBox="1"/>
          <p:nvPr>
            <p:ph idx="37" type="body"/>
          </p:nvPr>
        </p:nvSpPr>
        <p:spPr>
          <a:xfrm>
            <a:off x="609600" y="2955913"/>
            <a:ext cx="26418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40"/>
              </a:spcBef>
              <a:spcAft>
                <a:spcPts val="0"/>
              </a:spcAft>
              <a:buSzPts val="1000"/>
              <a:buFont typeface="Antic Didone"/>
              <a:buChar char="•"/>
              <a:defRPr sz="1000"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292100" lvl="1" marL="914400" rtl="0">
              <a:spcBef>
                <a:spcPts val="560"/>
              </a:spcBef>
              <a:spcAft>
                <a:spcPts val="0"/>
              </a:spcAft>
              <a:buSzPts val="1000"/>
              <a:buChar char="–"/>
              <a:defRPr sz="1000"/>
            </a:lvl2pPr>
            <a:lvl3pPr indent="-292100" lvl="2" marL="1371600" rtl="0">
              <a:spcBef>
                <a:spcPts val="480"/>
              </a:spcBef>
              <a:spcAft>
                <a:spcPts val="0"/>
              </a:spcAft>
              <a:buSzPts val="1000"/>
              <a:buChar char="•"/>
              <a:defRPr sz="1000"/>
            </a:lvl3pPr>
            <a:lvl4pPr indent="-292100" lvl="3" marL="18288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 sz="1000"/>
            </a:lvl4pPr>
            <a:lvl5pPr indent="-292100" lvl="4" marL="2286000" rtl="0">
              <a:spcBef>
                <a:spcPts val="400"/>
              </a:spcBef>
              <a:spcAft>
                <a:spcPts val="0"/>
              </a:spcAft>
              <a:buSzPts val="1000"/>
              <a:buChar char="»"/>
              <a:defRPr sz="1000"/>
            </a:lvl5pPr>
            <a:lvl6pPr indent="-292100" lvl="5" marL="27432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6pPr>
            <a:lvl7pPr indent="-292100" lvl="6" marL="32004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8pPr>
            <a:lvl9pPr indent="-292100" lvl="8" marL="4114800" rtl="0">
              <a:spcBef>
                <a:spcPts val="40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/>
        </p:txBody>
      </p:sp>
      <p:sp>
        <p:nvSpPr>
          <p:cNvPr id="52" name="Google Shape;52;p3"/>
          <p:cNvSpPr txBox="1"/>
          <p:nvPr>
            <p:ph idx="38" type="subTitle"/>
          </p:nvPr>
        </p:nvSpPr>
        <p:spPr>
          <a:xfrm>
            <a:off x="609600" y="2366000"/>
            <a:ext cx="21909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500"/>
              <a:buFont typeface="Antic Didone"/>
              <a:buNone/>
              <a:defRPr sz="1500">
                <a:latin typeface="Antic Didone"/>
                <a:ea typeface="Antic Didone"/>
                <a:cs typeface="Antic Didone"/>
                <a:sym typeface="Antic Didone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3"/>
          <p:cNvSpPr txBox="1"/>
          <p:nvPr>
            <p:ph idx="39" type="body"/>
          </p:nvPr>
        </p:nvSpPr>
        <p:spPr>
          <a:xfrm>
            <a:off x="609600" y="2204075"/>
            <a:ext cx="1724100" cy="15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Char char="•"/>
              <a:defRPr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type="title"/>
          </p:nvPr>
        </p:nvSpPr>
        <p:spPr>
          <a:xfrm>
            <a:off x="552450" y="1223000"/>
            <a:ext cx="4314600" cy="8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5" name="Google Shape;55;p3"/>
          <p:cNvSpPr txBox="1"/>
          <p:nvPr>
            <p:ph idx="40" type="body"/>
          </p:nvPr>
        </p:nvSpPr>
        <p:spPr>
          <a:xfrm>
            <a:off x="609600" y="842000"/>
            <a:ext cx="1205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640"/>
              </a:spcBef>
              <a:spcAft>
                <a:spcPts val="0"/>
              </a:spcAft>
              <a:buSzPts val="1000"/>
              <a:buFont typeface="Antic Didone"/>
              <a:buChar char="•"/>
              <a:defRPr sz="1000"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6" name="Google Shape;56;p3"/>
          <p:cNvSpPr txBox="1"/>
          <p:nvPr>
            <p:ph idx="41" type="subTitle"/>
          </p:nvPr>
        </p:nvSpPr>
        <p:spPr>
          <a:xfrm>
            <a:off x="609600" y="603875"/>
            <a:ext cx="11676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7" name="Google Shape;57;p3"/>
          <p:cNvSpPr txBox="1"/>
          <p:nvPr>
            <p:ph idx="42" type="body"/>
          </p:nvPr>
        </p:nvSpPr>
        <p:spPr>
          <a:xfrm>
            <a:off x="2420750" y="834350"/>
            <a:ext cx="12057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spcBef>
                <a:spcPts val="640"/>
              </a:spcBef>
              <a:spcAft>
                <a:spcPts val="0"/>
              </a:spcAft>
              <a:buSzPts val="1000"/>
              <a:buFont typeface="Antic Didone"/>
              <a:buChar char="•"/>
              <a:defRPr sz="1000">
                <a:latin typeface="Antic Didone"/>
                <a:ea typeface="Antic Didone"/>
                <a:cs typeface="Antic Didone"/>
                <a:sym typeface="Antic Didone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58" name="Google Shape;58;p3"/>
          <p:cNvSpPr txBox="1"/>
          <p:nvPr>
            <p:ph idx="43" type="subTitle"/>
          </p:nvPr>
        </p:nvSpPr>
        <p:spPr>
          <a:xfrm>
            <a:off x="2420750" y="596225"/>
            <a:ext cx="11676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1" name="Google Shape;101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2" name="Google Shape;10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b="1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Font typeface="Lato"/>
              <a:buNone/>
              <a:defRPr b="1" sz="4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•"/>
              <a:defRPr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–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•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–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»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•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•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•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tic Didone"/>
              <a:buChar char="•"/>
              <a:defRPr i="0" sz="1200" u="none" cap="none" strike="noStrik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52624"/>
            <a:ext cx="7556501" cy="19622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/>
        </p:nvSpPr>
        <p:spPr>
          <a:xfrm rot="5400000">
            <a:off x="5245830" y="4710411"/>
            <a:ext cx="3116302" cy="99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99" u="none" cap="none" strike="noStrike">
                <a:solidFill>
                  <a:srgbClr val="F6DEA8"/>
                </a:solidFill>
                <a:latin typeface="Lato"/>
                <a:ea typeface="Lato"/>
                <a:cs typeface="Lato"/>
                <a:sym typeface="Lato"/>
              </a:rPr>
              <a:t>INVOICE</a:t>
            </a:r>
            <a:endParaRPr/>
          </a:p>
        </p:txBody>
      </p:sp>
      <p:sp>
        <p:nvSpPr>
          <p:cNvPr id="130" name="Google Shape;130;p14"/>
          <p:cNvSpPr txBox="1"/>
          <p:nvPr/>
        </p:nvSpPr>
        <p:spPr>
          <a:xfrm>
            <a:off x="606330" y="1102932"/>
            <a:ext cx="4775886" cy="706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79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[COMPANY NAME]</a:t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0" y="3329516"/>
            <a:ext cx="5382216" cy="331095"/>
          </a:xfrm>
          <a:custGeom>
            <a:rect b="b" l="l" r="r" t="t"/>
            <a:pathLst>
              <a:path extrusionOk="0" h="152400" w="2477386">
                <a:moveTo>
                  <a:pt x="0" y="0"/>
                </a:moveTo>
                <a:lnTo>
                  <a:pt x="2477386" y="0"/>
                </a:lnTo>
                <a:lnTo>
                  <a:pt x="2477386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6DEA8">
              <a:alpha val="89803"/>
            </a:srgbClr>
          </a:solidFill>
          <a:ln>
            <a:noFill/>
          </a:ln>
        </p:spPr>
      </p:sp>
      <p:sp>
        <p:nvSpPr>
          <p:cNvPr id="132" name="Google Shape;132;p14"/>
          <p:cNvSpPr txBox="1"/>
          <p:nvPr/>
        </p:nvSpPr>
        <p:spPr>
          <a:xfrm>
            <a:off x="593326" y="571675"/>
            <a:ext cx="1015145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Invoice No :</a:t>
            </a:r>
            <a:endParaRPr/>
          </a:p>
        </p:txBody>
      </p:sp>
      <p:sp>
        <p:nvSpPr>
          <p:cNvPr id="133" name="Google Shape;133;p14"/>
          <p:cNvSpPr txBox="1"/>
          <p:nvPr/>
        </p:nvSpPr>
        <p:spPr>
          <a:xfrm>
            <a:off x="2095388" y="571675"/>
            <a:ext cx="1029879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Due Date : 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2095388" y="783460"/>
            <a:ext cx="1379013" cy="174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1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24 November, 2025</a:t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>
            <a:off x="593326" y="783460"/>
            <a:ext cx="1015145" cy="174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1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#123456</a:t>
            </a:r>
            <a:endParaRPr/>
          </a:p>
        </p:txBody>
      </p:sp>
      <p:sp>
        <p:nvSpPr>
          <p:cNvPr id="136" name="Google Shape;136;p14"/>
          <p:cNvSpPr txBox="1"/>
          <p:nvPr/>
        </p:nvSpPr>
        <p:spPr>
          <a:xfrm>
            <a:off x="593668" y="2065775"/>
            <a:ext cx="167082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Invoice to :</a:t>
            </a:r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593668" y="2284283"/>
            <a:ext cx="2112426" cy="266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1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Add a Company Name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593326" y="3922854"/>
            <a:ext cx="155266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Add a main point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3275123" y="3913329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40" name="Google Shape;140;p14"/>
          <p:cNvSpPr txBox="1"/>
          <p:nvPr/>
        </p:nvSpPr>
        <p:spPr>
          <a:xfrm>
            <a:off x="4148518" y="3913329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2355633" y="3913329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1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593326" y="4425265"/>
            <a:ext cx="155266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Add a main point</a:t>
            </a:r>
            <a:endParaRPr/>
          </a:p>
        </p:txBody>
      </p:sp>
      <p:sp>
        <p:nvSpPr>
          <p:cNvPr id="143" name="Google Shape;143;p14"/>
          <p:cNvSpPr txBox="1"/>
          <p:nvPr/>
        </p:nvSpPr>
        <p:spPr>
          <a:xfrm>
            <a:off x="3275123" y="4415740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4148518" y="4415740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45" name="Google Shape;145;p14"/>
          <p:cNvSpPr txBox="1"/>
          <p:nvPr/>
        </p:nvSpPr>
        <p:spPr>
          <a:xfrm>
            <a:off x="2355633" y="4415740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1</a:t>
            </a:r>
            <a:endParaRPr/>
          </a:p>
        </p:txBody>
      </p:sp>
      <p:sp>
        <p:nvSpPr>
          <p:cNvPr id="146" name="Google Shape;146;p14"/>
          <p:cNvSpPr txBox="1"/>
          <p:nvPr/>
        </p:nvSpPr>
        <p:spPr>
          <a:xfrm>
            <a:off x="593326" y="4927676"/>
            <a:ext cx="155266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Add a main point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3275123" y="491815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4148518" y="491815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2355633" y="491815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1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3274773" y="3384867"/>
            <a:ext cx="612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Price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4041093" y="3384867"/>
            <a:ext cx="830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Total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2355283" y="3384867"/>
            <a:ext cx="612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Qty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593318" y="3384867"/>
            <a:ext cx="155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Service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550823" y="7102991"/>
            <a:ext cx="1858527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0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Bank Name : Add a Bank name Bank Account : 1234567890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550823" y="6826961"/>
            <a:ext cx="1858527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Payment Info :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4037375" y="6442852"/>
            <a:ext cx="834692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$550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2867903" y="6442852"/>
            <a:ext cx="912097" cy="316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Total :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550823" y="7900568"/>
            <a:ext cx="3903899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culpa ea sunt consequat velit ex ullamco commodo mollit consectetur ipsum magna enim amet elit elit mollit eu occaecat aute occaecat esse velit sint ullamco dolor consequat sint.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550823" y="7652033"/>
            <a:ext cx="2353742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Terms and Conditions :</a:t>
            </a:r>
            <a:endParaRPr/>
          </a:p>
        </p:txBody>
      </p:sp>
      <p:cxnSp>
        <p:nvCxnSpPr>
          <p:cNvPr id="160" name="Google Shape;160;p14"/>
          <p:cNvCxnSpPr/>
          <p:nvPr/>
        </p:nvCxnSpPr>
        <p:spPr>
          <a:xfrm>
            <a:off x="6746831" y="0"/>
            <a:ext cx="0" cy="2933911"/>
          </a:xfrm>
          <a:prstGeom prst="straightConnector1">
            <a:avLst/>
          </a:prstGeom>
          <a:noFill/>
          <a:ln cap="flat" cmpd="sng" w="38100">
            <a:solidFill>
              <a:srgbClr val="F6DEA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4"/>
          <p:cNvSpPr txBox="1"/>
          <p:nvPr/>
        </p:nvSpPr>
        <p:spPr>
          <a:xfrm>
            <a:off x="593668" y="5392496"/>
            <a:ext cx="155266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Add a main point</a:t>
            </a:r>
            <a:endParaRPr/>
          </a:p>
        </p:txBody>
      </p:sp>
      <p:sp>
        <p:nvSpPr>
          <p:cNvPr id="162" name="Google Shape;162;p14"/>
          <p:cNvSpPr txBox="1"/>
          <p:nvPr/>
        </p:nvSpPr>
        <p:spPr>
          <a:xfrm>
            <a:off x="3275465" y="538297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63" name="Google Shape;163;p14"/>
          <p:cNvSpPr txBox="1"/>
          <p:nvPr/>
        </p:nvSpPr>
        <p:spPr>
          <a:xfrm>
            <a:off x="4148860" y="538297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2355975" y="538297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1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593668" y="5857316"/>
            <a:ext cx="155266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Add a main point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3275465" y="584779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4148860" y="584779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$100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2355975" y="5847791"/>
            <a:ext cx="612406" cy="174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1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593326" y="2833581"/>
            <a:ext cx="266142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hello@reallygreatsite.com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593326" y="2613871"/>
            <a:ext cx="2661426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123 Anywhere St., Any City, ST 12345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3091252" y="6168032"/>
            <a:ext cx="688748" cy="198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Tax :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4212063" y="6158507"/>
            <a:ext cx="489384" cy="1746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$50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5127398" y="8280299"/>
            <a:ext cx="184953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Name and Signature</a:t>
            </a:r>
            <a:endParaRPr/>
          </a:p>
        </p:txBody>
      </p:sp>
      <p:cxnSp>
        <p:nvCxnSpPr>
          <p:cNvPr id="174" name="Google Shape;174;p14"/>
          <p:cNvCxnSpPr/>
          <p:nvPr/>
        </p:nvCxnSpPr>
        <p:spPr>
          <a:xfrm>
            <a:off x="5029474" y="8196796"/>
            <a:ext cx="2045384" cy="0"/>
          </a:xfrm>
          <a:prstGeom prst="straightConnector1">
            <a:avLst/>
          </a:prstGeom>
          <a:noFill/>
          <a:ln cap="flat" cmpd="sng" w="9525">
            <a:solidFill>
              <a:srgbClr val="32313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15"/>
          <p:cNvGrpSpPr/>
          <p:nvPr/>
        </p:nvGrpSpPr>
        <p:grpSpPr>
          <a:xfrm>
            <a:off x="2810442" y="3543041"/>
            <a:ext cx="1959943" cy="404005"/>
            <a:chOff x="0" y="-66675"/>
            <a:chExt cx="1150437" cy="237141"/>
          </a:xfrm>
        </p:grpSpPr>
        <p:sp>
          <p:nvSpPr>
            <p:cNvPr id="180" name="Google Shape;180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F6D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0" y="-66675"/>
              <a:ext cx="1150437" cy="237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5"/>
          <p:cNvGrpSpPr/>
          <p:nvPr/>
        </p:nvGrpSpPr>
        <p:grpSpPr>
          <a:xfrm>
            <a:off x="2789615" y="7710930"/>
            <a:ext cx="1959943" cy="404005"/>
            <a:chOff x="0" y="-66675"/>
            <a:chExt cx="1150437" cy="237141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601" y="0"/>
                  </a:moveTo>
                  <a:lnTo>
                    <a:pt x="1118837" y="0"/>
                  </a:lnTo>
                  <a:cubicBezTo>
                    <a:pt x="1127218" y="0"/>
                    <a:pt x="1135255" y="3329"/>
                    <a:pt x="1141182" y="9256"/>
                  </a:cubicBezTo>
                  <a:cubicBezTo>
                    <a:pt x="1147108" y="15182"/>
                    <a:pt x="1150437" y="23220"/>
                    <a:pt x="1150437" y="31601"/>
                  </a:cubicBezTo>
                  <a:lnTo>
                    <a:pt x="1150437" y="138865"/>
                  </a:lnTo>
                  <a:cubicBezTo>
                    <a:pt x="1150437" y="147246"/>
                    <a:pt x="1147108" y="155284"/>
                    <a:pt x="1141182" y="161210"/>
                  </a:cubicBezTo>
                  <a:cubicBezTo>
                    <a:pt x="1135255" y="167136"/>
                    <a:pt x="1127218" y="170466"/>
                    <a:pt x="1118837" y="170466"/>
                  </a:cubicBezTo>
                  <a:lnTo>
                    <a:pt x="31601" y="170466"/>
                  </a:lnTo>
                  <a:cubicBezTo>
                    <a:pt x="14148" y="170466"/>
                    <a:pt x="0" y="156318"/>
                    <a:pt x="0" y="138865"/>
                  </a:cubicBezTo>
                  <a:lnTo>
                    <a:pt x="0" y="31601"/>
                  </a:lnTo>
                  <a:cubicBezTo>
                    <a:pt x="0" y="23220"/>
                    <a:pt x="3329" y="15182"/>
                    <a:pt x="9256" y="9256"/>
                  </a:cubicBezTo>
                  <a:cubicBezTo>
                    <a:pt x="15182" y="3329"/>
                    <a:pt x="23220" y="0"/>
                    <a:pt x="31601" y="0"/>
                  </a:cubicBezTo>
                  <a:close/>
                </a:path>
              </a:pathLst>
            </a:custGeom>
            <a:solidFill>
              <a:srgbClr val="F6D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-66675"/>
              <a:ext cx="1150437" cy="237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5"/>
          <p:cNvGrpSpPr/>
          <p:nvPr/>
        </p:nvGrpSpPr>
        <p:grpSpPr>
          <a:xfrm>
            <a:off x="2630801" y="8410210"/>
            <a:ext cx="642018" cy="642018"/>
            <a:chOff x="0" y="0"/>
            <a:chExt cx="812800" cy="812800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5"/>
          <p:cNvGrpSpPr/>
          <p:nvPr/>
        </p:nvGrpSpPr>
        <p:grpSpPr>
          <a:xfrm>
            <a:off x="3425498" y="8410210"/>
            <a:ext cx="642018" cy="642018"/>
            <a:chOff x="0" y="0"/>
            <a:chExt cx="812800" cy="812800"/>
          </a:xfrm>
        </p:grpSpPr>
        <p:sp>
          <p:nvSpPr>
            <p:cNvPr id="189" name="Google Shape;189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6D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5"/>
          <p:cNvGrpSpPr/>
          <p:nvPr/>
        </p:nvGrpSpPr>
        <p:grpSpPr>
          <a:xfrm>
            <a:off x="4266355" y="8410210"/>
            <a:ext cx="642018" cy="642018"/>
            <a:chOff x="0" y="0"/>
            <a:chExt cx="812800" cy="812800"/>
          </a:xfrm>
        </p:grpSpPr>
        <p:sp>
          <p:nvSpPr>
            <p:cNvPr id="192" name="Google Shape;19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5"/>
          <p:cNvSpPr txBox="1"/>
          <p:nvPr/>
        </p:nvSpPr>
        <p:spPr>
          <a:xfrm>
            <a:off x="1801156" y="2662222"/>
            <a:ext cx="3978515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Use these design resources in your Canva Template.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854621" y="1725935"/>
            <a:ext cx="5850758" cy="706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79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RESOURCE PAGE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865138" y="4254550"/>
            <a:ext cx="585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This template uses the following free fonts: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552284" y="7258736"/>
            <a:ext cx="4476259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You can find these fonts online too.</a:t>
            </a:r>
            <a:endParaRPr/>
          </a:p>
        </p:txBody>
      </p:sp>
      <p:sp>
        <p:nvSpPr>
          <p:cNvPr id="198" name="Google Shape;198;p15"/>
          <p:cNvSpPr txBox="1"/>
          <p:nvPr/>
        </p:nvSpPr>
        <p:spPr>
          <a:xfrm>
            <a:off x="2132201" y="4827238"/>
            <a:ext cx="32286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Titles: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Lato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Headers: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Lato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Body Copy: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Antic Didone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431961" y="9153693"/>
            <a:ext cx="1039697" cy="157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6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#323131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3226658" y="9153693"/>
            <a:ext cx="1039697" cy="157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6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#F6DEA8</a:t>
            </a:r>
            <a:endParaRPr/>
          </a:p>
        </p:txBody>
      </p:sp>
      <p:sp>
        <p:nvSpPr>
          <p:cNvPr id="201" name="Google Shape;201;p15"/>
          <p:cNvSpPr txBox="1"/>
          <p:nvPr/>
        </p:nvSpPr>
        <p:spPr>
          <a:xfrm>
            <a:off x="4067516" y="9153693"/>
            <a:ext cx="1039697" cy="157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6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#FFFFFF</a:t>
            </a:r>
            <a:endParaRPr/>
          </a:p>
        </p:txBody>
      </p:sp>
      <p:sp>
        <p:nvSpPr>
          <p:cNvPr id="202" name="Google Shape;202;p15"/>
          <p:cNvSpPr txBox="1"/>
          <p:nvPr/>
        </p:nvSpPr>
        <p:spPr>
          <a:xfrm>
            <a:off x="3083594" y="3660742"/>
            <a:ext cx="1413639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Fonts</a:t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3062767" y="7828593"/>
            <a:ext cx="1413639" cy="250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" y="0"/>
            <a:ext cx="7572061" cy="196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6"/>
          <p:cNvGrpSpPr/>
          <p:nvPr/>
        </p:nvGrpSpPr>
        <p:grpSpPr>
          <a:xfrm>
            <a:off x="1719308" y="4216881"/>
            <a:ext cx="4147817" cy="1557239"/>
            <a:chOff x="0" y="-66675"/>
            <a:chExt cx="2434664" cy="914060"/>
          </a:xfrm>
        </p:grpSpPr>
        <p:sp>
          <p:nvSpPr>
            <p:cNvPr id="210" name="Google Shape;210;p16"/>
            <p:cNvSpPr/>
            <p:nvPr/>
          </p:nvSpPr>
          <p:spPr>
            <a:xfrm>
              <a:off x="0" y="0"/>
              <a:ext cx="2434664" cy="847385"/>
            </a:xfrm>
            <a:custGeom>
              <a:rect b="b" l="l" r="r" t="t"/>
              <a:pathLst>
                <a:path extrusionOk="0" h="847385" w="2434664">
                  <a:moveTo>
                    <a:pt x="14932" y="0"/>
                  </a:moveTo>
                  <a:lnTo>
                    <a:pt x="2419732" y="0"/>
                  </a:lnTo>
                  <a:cubicBezTo>
                    <a:pt x="2423692" y="0"/>
                    <a:pt x="2427490" y="1573"/>
                    <a:pt x="2430290" y="4373"/>
                  </a:cubicBezTo>
                  <a:cubicBezTo>
                    <a:pt x="2433091" y="7174"/>
                    <a:pt x="2434664" y="10972"/>
                    <a:pt x="2434664" y="14932"/>
                  </a:cubicBezTo>
                  <a:lnTo>
                    <a:pt x="2434664" y="832453"/>
                  </a:lnTo>
                  <a:cubicBezTo>
                    <a:pt x="2434664" y="836413"/>
                    <a:pt x="2433091" y="840211"/>
                    <a:pt x="2430290" y="843011"/>
                  </a:cubicBezTo>
                  <a:cubicBezTo>
                    <a:pt x="2427490" y="845812"/>
                    <a:pt x="2423692" y="847385"/>
                    <a:pt x="2419732" y="847385"/>
                  </a:cubicBezTo>
                  <a:lnTo>
                    <a:pt x="14932" y="847385"/>
                  </a:lnTo>
                  <a:cubicBezTo>
                    <a:pt x="10972" y="847385"/>
                    <a:pt x="7174" y="845812"/>
                    <a:pt x="4373" y="843011"/>
                  </a:cubicBezTo>
                  <a:cubicBezTo>
                    <a:pt x="1573" y="840211"/>
                    <a:pt x="0" y="836413"/>
                    <a:pt x="0" y="832453"/>
                  </a:cubicBezTo>
                  <a:lnTo>
                    <a:pt x="0" y="14932"/>
                  </a:lnTo>
                  <a:cubicBezTo>
                    <a:pt x="0" y="10972"/>
                    <a:pt x="1573" y="7174"/>
                    <a:pt x="4373" y="4373"/>
                  </a:cubicBezTo>
                  <a:cubicBezTo>
                    <a:pt x="7174" y="1573"/>
                    <a:pt x="10972" y="0"/>
                    <a:pt x="14932" y="0"/>
                  </a:cubicBezTo>
                  <a:close/>
                </a:path>
              </a:pathLst>
            </a:custGeom>
            <a:solidFill>
              <a:srgbClr val="F6D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0" y="-66675"/>
              <a:ext cx="2434664" cy="9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1712700" y="5822422"/>
            <a:ext cx="4147817" cy="1557239"/>
            <a:chOff x="0" y="-66675"/>
            <a:chExt cx="2434664" cy="914060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2434664" cy="847385"/>
            </a:xfrm>
            <a:custGeom>
              <a:rect b="b" l="l" r="r" t="t"/>
              <a:pathLst>
                <a:path extrusionOk="0" h="847385" w="2434664">
                  <a:moveTo>
                    <a:pt x="14932" y="0"/>
                  </a:moveTo>
                  <a:lnTo>
                    <a:pt x="2419732" y="0"/>
                  </a:lnTo>
                  <a:cubicBezTo>
                    <a:pt x="2423692" y="0"/>
                    <a:pt x="2427490" y="1573"/>
                    <a:pt x="2430290" y="4373"/>
                  </a:cubicBezTo>
                  <a:cubicBezTo>
                    <a:pt x="2433091" y="7174"/>
                    <a:pt x="2434664" y="10972"/>
                    <a:pt x="2434664" y="14932"/>
                  </a:cubicBezTo>
                  <a:lnTo>
                    <a:pt x="2434664" y="832453"/>
                  </a:lnTo>
                  <a:cubicBezTo>
                    <a:pt x="2434664" y="836413"/>
                    <a:pt x="2433091" y="840211"/>
                    <a:pt x="2430290" y="843011"/>
                  </a:cubicBezTo>
                  <a:cubicBezTo>
                    <a:pt x="2427490" y="845812"/>
                    <a:pt x="2423692" y="847385"/>
                    <a:pt x="2419732" y="847385"/>
                  </a:cubicBezTo>
                  <a:lnTo>
                    <a:pt x="14932" y="847385"/>
                  </a:lnTo>
                  <a:cubicBezTo>
                    <a:pt x="10972" y="847385"/>
                    <a:pt x="7174" y="845812"/>
                    <a:pt x="4373" y="843011"/>
                  </a:cubicBezTo>
                  <a:cubicBezTo>
                    <a:pt x="1573" y="840211"/>
                    <a:pt x="0" y="836413"/>
                    <a:pt x="0" y="832453"/>
                  </a:cubicBezTo>
                  <a:lnTo>
                    <a:pt x="0" y="14932"/>
                  </a:lnTo>
                  <a:cubicBezTo>
                    <a:pt x="0" y="10972"/>
                    <a:pt x="1573" y="7174"/>
                    <a:pt x="4373" y="4373"/>
                  </a:cubicBezTo>
                  <a:cubicBezTo>
                    <a:pt x="7174" y="1573"/>
                    <a:pt x="10972" y="0"/>
                    <a:pt x="14932" y="0"/>
                  </a:cubicBezTo>
                  <a:close/>
                </a:path>
              </a:pathLst>
            </a:custGeom>
            <a:solidFill>
              <a:srgbClr val="F6DE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0" y="-66675"/>
              <a:ext cx="2434664" cy="9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2406978" y="6849149"/>
            <a:ext cx="2777828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for the photos</a:t>
            </a:r>
            <a:endParaRPr/>
          </a:p>
        </p:txBody>
      </p:sp>
      <p:sp>
        <p:nvSpPr>
          <p:cNvPr id="216" name="Google Shape;216;p16"/>
          <p:cNvSpPr txBox="1"/>
          <p:nvPr/>
        </p:nvSpPr>
        <p:spPr>
          <a:xfrm>
            <a:off x="1539845" y="2245055"/>
            <a:ext cx="4412395" cy="706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79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CREDITS</a:t>
            </a:r>
            <a:endParaRPr/>
          </a:p>
        </p:txBody>
      </p:sp>
      <p:sp>
        <p:nvSpPr>
          <p:cNvPr id="217" name="Google Shape;217;p16"/>
          <p:cNvSpPr txBox="1"/>
          <p:nvPr/>
        </p:nvSpPr>
        <p:spPr>
          <a:xfrm>
            <a:off x="1406188" y="3178505"/>
            <a:ext cx="4760841" cy="737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This template is free for everyone to use thanks to the following:</a:t>
            </a:r>
            <a:endParaRPr/>
          </a:p>
        </p:txBody>
      </p:sp>
      <p:sp>
        <p:nvSpPr>
          <p:cNvPr id="218" name="Google Shape;218;p16"/>
          <p:cNvSpPr txBox="1"/>
          <p:nvPr/>
        </p:nvSpPr>
        <p:spPr>
          <a:xfrm>
            <a:off x="2130855" y="8309210"/>
            <a:ext cx="3230376" cy="4057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6DEA8"/>
                </a:solidFill>
                <a:latin typeface="Lato"/>
                <a:ea typeface="Lato"/>
                <a:cs typeface="Lato"/>
                <a:sym typeface="Lato"/>
              </a:rPr>
              <a:t>HAPPY DESIGNING!</a:t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2043159" y="5406622"/>
            <a:ext cx="350279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9" u="none" cap="none" strike="noStrike">
                <a:solidFill>
                  <a:srgbClr val="323131"/>
                </a:solidFill>
                <a:latin typeface="Antic Didone"/>
                <a:ea typeface="Antic Didone"/>
                <a:cs typeface="Antic Didone"/>
                <a:sym typeface="Antic Didone"/>
              </a:rPr>
              <a:t>for the template</a:t>
            </a:r>
            <a:endParaRPr/>
          </a:p>
        </p:txBody>
      </p:sp>
      <p:sp>
        <p:nvSpPr>
          <p:cNvPr id="220" name="Google Shape;220;p16"/>
          <p:cNvSpPr txBox="1"/>
          <p:nvPr/>
        </p:nvSpPr>
        <p:spPr>
          <a:xfrm>
            <a:off x="1805761" y="6332540"/>
            <a:ext cx="3977587" cy="411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8" u="none" cap="none" strike="noStrike">
                <a:solidFill>
                  <a:srgbClr val="323131"/>
                </a:solidFill>
                <a:latin typeface="Lato"/>
                <a:ea typeface="Lato"/>
                <a:cs typeface="Lato"/>
                <a:sym typeface="Lato"/>
              </a:rPr>
              <a:t>Pexels, Pixabay</a:t>
            </a:r>
            <a:endParaRPr/>
          </a:p>
        </p:txBody>
      </p:sp>
      <p:cxnSp>
        <p:nvCxnSpPr>
          <p:cNvPr id="221" name="Google Shape;221;p16"/>
          <p:cNvCxnSpPr/>
          <p:nvPr/>
        </p:nvCxnSpPr>
        <p:spPr>
          <a:xfrm>
            <a:off x="-618855" y="8531142"/>
            <a:ext cx="2749710" cy="0"/>
          </a:xfrm>
          <a:prstGeom prst="straightConnector1">
            <a:avLst/>
          </a:prstGeom>
          <a:noFill/>
          <a:ln cap="flat" cmpd="sng" w="38100">
            <a:solidFill>
              <a:srgbClr val="F6DEA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6"/>
          <p:cNvCxnSpPr/>
          <p:nvPr/>
        </p:nvCxnSpPr>
        <p:spPr>
          <a:xfrm>
            <a:off x="5361231" y="8526380"/>
            <a:ext cx="2749710" cy="0"/>
          </a:xfrm>
          <a:prstGeom prst="straightConnector1">
            <a:avLst/>
          </a:prstGeom>
          <a:noFill/>
          <a:ln cap="flat" cmpd="sng" w="38100">
            <a:solidFill>
              <a:srgbClr val="F6DEA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3" name="Google Shape;2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7213" y="4500463"/>
            <a:ext cx="2937658" cy="7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stel Catering Invoice Template">
  <a:themeElements>
    <a:clrScheme name="Office">
      <a:dk1>
        <a:srgbClr val="323131"/>
      </a:dk1>
      <a:lt1>
        <a:srgbClr val="FFFFFF"/>
      </a:lt1>
      <a:dk2>
        <a:srgbClr val="F6DEA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