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Lst>
  <p:sldSz cy="10693400" cx="7556500"/>
  <p:notesSz cx="6858000" cy="9144000"/>
  <p:embeddedFontLst>
    <p:embeddedFont>
      <p:font typeface="DM Sans"/>
      <p:bold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AFCCDD7-5047-4CC3-BA52-EABDEA8ECAF9}">
  <a:tblStyle styleId="{7AFCCDD7-5047-4CC3-BA52-EABDEA8ECAF9}"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font" Target="fonts/DMSans-boldItalic.fntdata"/><Relationship Id="rId10" Type="http://schemas.openxmlformats.org/officeDocument/2006/relationships/font" Target="fonts/DMSans-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40" Type="http://schemas.openxmlformats.org/officeDocument/2006/relationships/image" Target="../media/image26.png"/><Relationship Id="rId20" Type="http://schemas.openxmlformats.org/officeDocument/2006/relationships/image" Target="../media/image28.png"/><Relationship Id="rId42" Type="http://schemas.openxmlformats.org/officeDocument/2006/relationships/image" Target="../media/image19.png"/><Relationship Id="rId41" Type="http://schemas.openxmlformats.org/officeDocument/2006/relationships/image" Target="../media/image43.png"/><Relationship Id="rId22" Type="http://schemas.openxmlformats.org/officeDocument/2006/relationships/image" Target="../media/image12.png"/><Relationship Id="rId21" Type="http://schemas.openxmlformats.org/officeDocument/2006/relationships/image" Target="../media/image11.png"/><Relationship Id="rId43" Type="http://schemas.openxmlformats.org/officeDocument/2006/relationships/image" Target="../media/image9.png"/><Relationship Id="rId24" Type="http://schemas.openxmlformats.org/officeDocument/2006/relationships/image" Target="../media/image17.png"/><Relationship Id="rId23" Type="http://schemas.openxmlformats.org/officeDocument/2006/relationships/image" Target="../media/image20.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13.png"/><Relationship Id="rId9" Type="http://schemas.openxmlformats.org/officeDocument/2006/relationships/image" Target="../media/image23.png"/><Relationship Id="rId26" Type="http://schemas.openxmlformats.org/officeDocument/2006/relationships/image" Target="../media/image39.png"/><Relationship Id="rId25" Type="http://schemas.openxmlformats.org/officeDocument/2006/relationships/image" Target="../media/image42.png"/><Relationship Id="rId28" Type="http://schemas.openxmlformats.org/officeDocument/2006/relationships/image" Target="../media/image16.png"/><Relationship Id="rId27" Type="http://schemas.openxmlformats.org/officeDocument/2006/relationships/image" Target="../media/image14.png"/><Relationship Id="rId5" Type="http://schemas.openxmlformats.org/officeDocument/2006/relationships/image" Target="../media/image4.png"/><Relationship Id="rId6" Type="http://schemas.openxmlformats.org/officeDocument/2006/relationships/image" Target="../media/image10.png"/><Relationship Id="rId29" Type="http://schemas.openxmlformats.org/officeDocument/2006/relationships/image" Target="../media/image15.png"/><Relationship Id="rId7" Type="http://schemas.openxmlformats.org/officeDocument/2006/relationships/image" Target="../media/image8.png"/><Relationship Id="rId8" Type="http://schemas.openxmlformats.org/officeDocument/2006/relationships/image" Target="../media/image3.png"/><Relationship Id="rId31" Type="http://schemas.openxmlformats.org/officeDocument/2006/relationships/image" Target="../media/image33.png"/><Relationship Id="rId30" Type="http://schemas.openxmlformats.org/officeDocument/2006/relationships/image" Target="../media/image27.png"/><Relationship Id="rId11" Type="http://schemas.openxmlformats.org/officeDocument/2006/relationships/image" Target="../media/image25.png"/><Relationship Id="rId33" Type="http://schemas.openxmlformats.org/officeDocument/2006/relationships/image" Target="../media/image24.png"/><Relationship Id="rId10" Type="http://schemas.openxmlformats.org/officeDocument/2006/relationships/image" Target="../media/image31.png"/><Relationship Id="rId32" Type="http://schemas.openxmlformats.org/officeDocument/2006/relationships/image" Target="../media/image34.png"/><Relationship Id="rId13" Type="http://schemas.openxmlformats.org/officeDocument/2006/relationships/image" Target="../media/image7.png"/><Relationship Id="rId35" Type="http://schemas.openxmlformats.org/officeDocument/2006/relationships/image" Target="../media/image22.png"/><Relationship Id="rId12" Type="http://schemas.openxmlformats.org/officeDocument/2006/relationships/image" Target="../media/image36.png"/><Relationship Id="rId34" Type="http://schemas.openxmlformats.org/officeDocument/2006/relationships/image" Target="../media/image41.png"/><Relationship Id="rId15" Type="http://schemas.openxmlformats.org/officeDocument/2006/relationships/image" Target="../media/image18.png"/><Relationship Id="rId37" Type="http://schemas.openxmlformats.org/officeDocument/2006/relationships/image" Target="../media/image35.png"/><Relationship Id="rId14" Type="http://schemas.openxmlformats.org/officeDocument/2006/relationships/image" Target="../media/image5.png"/><Relationship Id="rId36" Type="http://schemas.openxmlformats.org/officeDocument/2006/relationships/image" Target="../media/image40.png"/><Relationship Id="rId17" Type="http://schemas.openxmlformats.org/officeDocument/2006/relationships/image" Target="../media/image6.png"/><Relationship Id="rId39" Type="http://schemas.openxmlformats.org/officeDocument/2006/relationships/image" Target="../media/image44.png"/><Relationship Id="rId16" Type="http://schemas.openxmlformats.org/officeDocument/2006/relationships/image" Target="../media/image38.png"/><Relationship Id="rId38" Type="http://schemas.openxmlformats.org/officeDocument/2006/relationships/image" Target="../media/image32.png"/><Relationship Id="rId19" Type="http://schemas.openxmlformats.org/officeDocument/2006/relationships/image" Target="../media/image2.png"/><Relationship Id="rId18"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CF3"/>
        </a:solidFill>
      </p:bgPr>
    </p:bg>
    <p:spTree>
      <p:nvGrpSpPr>
        <p:cNvPr id="83" name="Shape 83"/>
        <p:cNvGrpSpPr/>
        <p:nvPr/>
      </p:nvGrpSpPr>
      <p:grpSpPr>
        <a:xfrm>
          <a:off x="0" y="0"/>
          <a:ext cx="0" cy="0"/>
          <a:chOff x="0" y="0"/>
          <a:chExt cx="0" cy="0"/>
        </a:xfrm>
      </p:grpSpPr>
      <p:sp>
        <p:nvSpPr>
          <p:cNvPr id="84" name="Google Shape;84;p13"/>
          <p:cNvSpPr/>
          <p:nvPr/>
        </p:nvSpPr>
        <p:spPr>
          <a:xfrm rot="-5400000">
            <a:off x="-1825678" y="760473"/>
            <a:ext cx="3651356" cy="1911983"/>
          </a:xfrm>
          <a:custGeom>
            <a:rect b="b" l="l" r="r" t="t"/>
            <a:pathLst>
              <a:path extrusionOk="0" h="1911983" w="3651356">
                <a:moveTo>
                  <a:pt x="0" y="0"/>
                </a:moveTo>
                <a:lnTo>
                  <a:pt x="3651356" y="0"/>
                </a:lnTo>
                <a:lnTo>
                  <a:pt x="3651356" y="1911983"/>
                </a:lnTo>
                <a:lnTo>
                  <a:pt x="0" y="1911983"/>
                </a:lnTo>
                <a:lnTo>
                  <a:pt x="0" y="0"/>
                </a:lnTo>
                <a:close/>
              </a:path>
            </a:pathLst>
          </a:custGeom>
          <a:blipFill rotWithShape="1">
            <a:blip r:embed="rId3">
              <a:alphaModFix amt="72000"/>
            </a:blip>
            <a:stretch>
              <a:fillRect b="0" l="0" r="0" t="0"/>
            </a:stretch>
          </a:blipFill>
          <a:ln>
            <a:noFill/>
          </a:ln>
        </p:spPr>
      </p:sp>
      <p:sp>
        <p:nvSpPr>
          <p:cNvPr id="85" name="Google Shape;85;p13"/>
          <p:cNvSpPr/>
          <p:nvPr/>
        </p:nvSpPr>
        <p:spPr>
          <a:xfrm rot="-5400000">
            <a:off x="5734322" y="823285"/>
            <a:ext cx="3651356" cy="1911983"/>
          </a:xfrm>
          <a:custGeom>
            <a:rect b="b" l="l" r="r" t="t"/>
            <a:pathLst>
              <a:path extrusionOk="0" h="1911983" w="3651356">
                <a:moveTo>
                  <a:pt x="0" y="0"/>
                </a:moveTo>
                <a:lnTo>
                  <a:pt x="3651356" y="0"/>
                </a:lnTo>
                <a:lnTo>
                  <a:pt x="3651356" y="1911983"/>
                </a:lnTo>
                <a:lnTo>
                  <a:pt x="0" y="1911983"/>
                </a:lnTo>
                <a:lnTo>
                  <a:pt x="0" y="0"/>
                </a:lnTo>
                <a:close/>
              </a:path>
            </a:pathLst>
          </a:custGeom>
          <a:blipFill rotWithShape="1">
            <a:blip r:embed="rId3">
              <a:alphaModFix amt="72000"/>
            </a:blip>
            <a:stretch>
              <a:fillRect b="0" l="0" r="0" t="0"/>
            </a:stretch>
          </a:blipFill>
          <a:ln>
            <a:noFill/>
          </a:ln>
        </p:spPr>
      </p:sp>
      <p:grpSp>
        <p:nvGrpSpPr>
          <p:cNvPr id="86" name="Google Shape;86;p13"/>
          <p:cNvGrpSpPr/>
          <p:nvPr/>
        </p:nvGrpSpPr>
        <p:grpSpPr>
          <a:xfrm>
            <a:off x="0" y="3323067"/>
            <a:ext cx="7560000" cy="7368933"/>
            <a:chOff x="0" y="0"/>
            <a:chExt cx="2709333" cy="2640859"/>
          </a:xfrm>
        </p:grpSpPr>
        <p:sp>
          <p:nvSpPr>
            <p:cNvPr id="87" name="Google Shape;87;p13"/>
            <p:cNvSpPr/>
            <p:nvPr/>
          </p:nvSpPr>
          <p:spPr>
            <a:xfrm>
              <a:off x="0" y="0"/>
              <a:ext cx="2709333" cy="2640859"/>
            </a:xfrm>
            <a:custGeom>
              <a:rect b="b" l="l" r="r" t="t"/>
              <a:pathLst>
                <a:path extrusionOk="0" h="2640859" w="2709333">
                  <a:moveTo>
                    <a:pt x="0" y="0"/>
                  </a:moveTo>
                  <a:lnTo>
                    <a:pt x="2709333" y="0"/>
                  </a:lnTo>
                  <a:lnTo>
                    <a:pt x="2709333" y="2640859"/>
                  </a:lnTo>
                  <a:lnTo>
                    <a:pt x="0" y="2640859"/>
                  </a:lnTo>
                  <a:close/>
                </a:path>
              </a:pathLst>
            </a:custGeom>
            <a:solidFill>
              <a:srgbClr val="F8E7DC"/>
            </a:solidFill>
            <a:ln>
              <a:noFill/>
            </a:ln>
          </p:spPr>
        </p:sp>
        <p:sp>
          <p:nvSpPr>
            <p:cNvPr id="88" name="Google Shape;88;p13"/>
            <p:cNvSpPr txBox="1"/>
            <p:nvPr/>
          </p:nvSpPr>
          <p:spPr>
            <a:xfrm>
              <a:off x="0" y="19050"/>
              <a:ext cx="2709333" cy="2621809"/>
            </a:xfrm>
            <a:prstGeom prst="rect">
              <a:avLst/>
            </a:prstGeom>
            <a:noFill/>
            <a:ln>
              <a:noFill/>
            </a:ln>
          </p:spPr>
          <p:txBody>
            <a:bodyPr anchorCtr="0" anchor="ctr" bIns="50800" lIns="50800" spcFirstLastPara="1" rIns="50800" wrap="square" tIns="50800">
              <a:noAutofit/>
            </a:bodyPr>
            <a:lstStyle/>
            <a:p>
              <a:pPr indent="0" lvl="0" marL="0" marR="0" rtl="0" algn="ctr">
                <a:lnSpc>
                  <a:spcPct val="711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89" name="Google Shape;89;p13"/>
          <p:cNvCxnSpPr/>
          <p:nvPr/>
        </p:nvCxnSpPr>
        <p:spPr>
          <a:xfrm rot="10800000">
            <a:off x="3793519" y="1675726"/>
            <a:ext cx="0" cy="1266341"/>
          </a:xfrm>
          <a:prstGeom prst="straightConnector1">
            <a:avLst/>
          </a:prstGeom>
          <a:noFill/>
          <a:ln cap="flat" cmpd="sng" w="28575">
            <a:solidFill>
              <a:srgbClr val="000000"/>
            </a:solidFill>
            <a:prstDash val="solid"/>
            <a:round/>
            <a:headEnd len="sm" w="sm" type="none"/>
            <a:tailEnd len="sm" w="sm" type="none"/>
          </a:ln>
        </p:spPr>
      </p:cxnSp>
      <p:sp>
        <p:nvSpPr>
          <p:cNvPr id="90" name="Google Shape;90;p13"/>
          <p:cNvSpPr txBox="1"/>
          <p:nvPr/>
        </p:nvSpPr>
        <p:spPr>
          <a:xfrm>
            <a:off x="378000" y="660750"/>
            <a:ext cx="6804000" cy="854075"/>
          </a:xfrm>
          <a:prstGeom prst="rect">
            <a:avLst/>
          </a:prstGeom>
          <a:noFill/>
          <a:ln>
            <a:noFill/>
          </a:ln>
        </p:spPr>
        <p:txBody>
          <a:bodyPr anchorCtr="0" anchor="t" bIns="0" lIns="0" spcFirstLastPara="1" rIns="0" wrap="square" tIns="0">
            <a:spAutoFit/>
          </a:bodyPr>
          <a:lstStyle/>
          <a:p>
            <a:pPr indent="0" lvl="0" marL="0" marR="0" rtl="0" algn="ctr">
              <a:lnSpc>
                <a:spcPct val="140008"/>
              </a:lnSpc>
              <a:spcBef>
                <a:spcPts val="0"/>
              </a:spcBef>
              <a:spcAft>
                <a:spcPts val="0"/>
              </a:spcAft>
              <a:buNone/>
            </a:pPr>
            <a:r>
              <a:rPr b="1" i="0" lang="en-US" sz="4999" u="none" cap="none" strike="noStrike">
                <a:solidFill>
                  <a:srgbClr val="000000"/>
                </a:solidFill>
                <a:latin typeface="DM Sans"/>
                <a:ea typeface="DM Sans"/>
                <a:cs typeface="DM Sans"/>
                <a:sym typeface="DM Sans"/>
              </a:rPr>
              <a:t>PROFESSIONAL</a:t>
            </a:r>
            <a:endParaRPr/>
          </a:p>
        </p:txBody>
      </p:sp>
      <p:graphicFrame>
        <p:nvGraphicFramePr>
          <p:cNvPr id="91" name="Google Shape;91;p13"/>
          <p:cNvGraphicFramePr/>
          <p:nvPr/>
        </p:nvGraphicFramePr>
        <p:xfrm>
          <a:off x="467198" y="3542142"/>
          <a:ext cx="3000000" cy="3000000"/>
        </p:xfrm>
        <a:graphic>
          <a:graphicData uri="http://schemas.openxmlformats.org/drawingml/2006/table">
            <a:tbl>
              <a:tblPr>
                <a:noFill/>
                <a:tableStyleId>{7AFCCDD7-5047-4CC3-BA52-EABDEA8ECAF9}</a:tableStyleId>
              </a:tblPr>
              <a:tblGrid>
                <a:gridCol w="669400"/>
                <a:gridCol w="2997400"/>
                <a:gridCol w="1575900"/>
                <a:gridCol w="1385500"/>
              </a:tblGrid>
              <a:tr h="506075">
                <a:tc>
                  <a:txBody>
                    <a:bodyPr/>
                    <a:lstStyle/>
                    <a:p>
                      <a:pPr indent="0" lvl="0" marL="0" marR="0" rtl="0" algn="ctr">
                        <a:lnSpc>
                          <a:spcPct val="140000"/>
                        </a:lnSpc>
                        <a:spcBef>
                          <a:spcPts val="0"/>
                        </a:spcBef>
                        <a:spcAft>
                          <a:spcPts val="0"/>
                        </a:spcAft>
                        <a:buNone/>
                      </a:pPr>
                      <a:r>
                        <a:rPr b="1" lang="en-US" sz="1400" u="none" cap="none" strike="noStrike">
                          <a:solidFill>
                            <a:srgbClr val="000000"/>
                          </a:solidFill>
                          <a:latin typeface="DM Sans"/>
                          <a:ea typeface="DM Sans"/>
                          <a:cs typeface="DM Sans"/>
                          <a:sym typeface="DM Sans"/>
                        </a:rPr>
                        <a:t>Qty</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F8E7DC"/>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40000"/>
                        </a:lnSpc>
                        <a:spcBef>
                          <a:spcPts val="0"/>
                        </a:spcBef>
                        <a:spcAft>
                          <a:spcPts val="0"/>
                        </a:spcAft>
                        <a:buNone/>
                      </a:pPr>
                      <a:r>
                        <a:rPr b="1" lang="en-US" sz="1400" u="none" cap="none" strike="noStrike">
                          <a:solidFill>
                            <a:srgbClr val="000000"/>
                          </a:solidFill>
                          <a:latin typeface="DM Sans"/>
                          <a:ea typeface="DM Sans"/>
                          <a:cs typeface="DM Sans"/>
                          <a:sym typeface="DM Sans"/>
                        </a:rPr>
                        <a:t>Description</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F8E7DC"/>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40000"/>
                        </a:lnSpc>
                        <a:spcBef>
                          <a:spcPts val="0"/>
                        </a:spcBef>
                        <a:spcAft>
                          <a:spcPts val="0"/>
                        </a:spcAft>
                        <a:buNone/>
                      </a:pPr>
                      <a:r>
                        <a:rPr b="1" lang="en-US" sz="1400" u="none" cap="none" strike="noStrike">
                          <a:solidFill>
                            <a:srgbClr val="000000"/>
                          </a:solidFill>
                          <a:latin typeface="DM Sans"/>
                          <a:ea typeface="DM Sans"/>
                          <a:cs typeface="DM Sans"/>
                          <a:sym typeface="DM Sans"/>
                        </a:rPr>
                        <a:t>Hours</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F8E7DC"/>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40000"/>
                        </a:lnSpc>
                        <a:spcBef>
                          <a:spcPts val="0"/>
                        </a:spcBef>
                        <a:spcAft>
                          <a:spcPts val="0"/>
                        </a:spcAft>
                        <a:buNone/>
                      </a:pPr>
                      <a:r>
                        <a:rPr b="1" lang="en-US" sz="1400" u="none" cap="none" strike="noStrike">
                          <a:solidFill>
                            <a:srgbClr val="000000"/>
                          </a:solidFill>
                          <a:latin typeface="DM Sans"/>
                          <a:ea typeface="DM Sans"/>
                          <a:cs typeface="DM Sans"/>
                          <a:sym typeface="DM Sans"/>
                        </a:rPr>
                        <a:t>Subtotal</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F8E7DC"/>
                      </a:solidFill>
                      <a:prstDash val="solid"/>
                      <a:round/>
                      <a:headEnd len="sm" w="sm" type="none"/>
                      <a:tailEnd len="sm" w="sm" type="none"/>
                    </a:lnT>
                    <a:lnB cap="flat" cmpd="sng" w="19050">
                      <a:solidFill>
                        <a:srgbClr val="000000"/>
                      </a:solidFill>
                      <a:prstDash val="solid"/>
                      <a:round/>
                      <a:headEnd len="sm" w="sm" type="none"/>
                      <a:tailEnd len="sm" w="sm" type="none"/>
                    </a:lnB>
                  </a:tcPr>
                </a:tc>
              </a:tr>
              <a:tr h="471075">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1905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Add services here</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1905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1905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1905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65175">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2</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Add services here</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2</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58325">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3</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Add services here</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3</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65175">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4</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Add services here</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4</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71075">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5</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Add services here</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5</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lang="en-US" sz="1200" u="none" cap="none" strike="noStrike">
                          <a:solidFill>
                            <a:srgbClr val="000000"/>
                          </a:solidFill>
                          <a:latin typeface="DM Sans"/>
                          <a:ea typeface="DM Sans"/>
                          <a:cs typeface="DM Sans"/>
                          <a:sym typeface="DM Sans"/>
                        </a:rPr>
                        <a:t>$1,000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506075">
                <a:tc>
                  <a:txBody>
                    <a:bodyPr/>
                    <a:lstStyle/>
                    <a:p>
                      <a:pPr indent="0" lvl="0" marL="0" marR="0" rtl="0" algn="ctr">
                        <a:lnSpc>
                          <a:spcPct val="127272"/>
                        </a:lnSpc>
                        <a:spcBef>
                          <a:spcPts val="0"/>
                        </a:spcBef>
                        <a:spcAft>
                          <a:spcPts val="0"/>
                        </a:spcAft>
                        <a:buNone/>
                      </a:pPr>
                      <a:r>
                        <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27272"/>
                        </a:lnSpc>
                        <a:spcBef>
                          <a:spcPts val="0"/>
                        </a:spcBef>
                        <a:spcAft>
                          <a:spcPts val="0"/>
                        </a:spcAft>
                        <a:buNone/>
                      </a:pPr>
                      <a:r>
                        <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40028"/>
                        </a:lnSpc>
                        <a:spcBef>
                          <a:spcPts val="0"/>
                        </a:spcBef>
                        <a:spcAft>
                          <a:spcPts val="0"/>
                        </a:spcAft>
                        <a:buNone/>
                      </a:pPr>
                      <a:r>
                        <a:rPr b="1" lang="en-US" sz="1399" u="none" cap="none" strike="noStrike">
                          <a:solidFill>
                            <a:srgbClr val="000000"/>
                          </a:solidFill>
                          <a:latin typeface="DM Sans"/>
                          <a:ea typeface="DM Sans"/>
                          <a:cs typeface="DM Sans"/>
                          <a:sym typeface="DM Sans"/>
                        </a:rPr>
                        <a:t>Tax</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b="1" lang="en-US" sz="1200" u="none" cap="none" strike="noStrike">
                          <a:solidFill>
                            <a:srgbClr val="000000"/>
                          </a:solidFill>
                          <a:latin typeface="DM Sans"/>
                          <a:ea typeface="DM Sans"/>
                          <a:cs typeface="DM Sans"/>
                          <a:sym typeface="DM Sans"/>
                        </a:rPr>
                        <a:t>$1,000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517475">
                <a:tc>
                  <a:txBody>
                    <a:bodyPr/>
                    <a:lstStyle/>
                    <a:p>
                      <a:pPr indent="0" lvl="0" marL="0" marR="0" rtl="0" algn="ctr">
                        <a:lnSpc>
                          <a:spcPct val="127272"/>
                        </a:lnSpc>
                        <a:spcBef>
                          <a:spcPts val="0"/>
                        </a:spcBef>
                        <a:spcAft>
                          <a:spcPts val="0"/>
                        </a:spcAft>
                        <a:buNone/>
                      </a:pPr>
                      <a:r>
                        <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27272"/>
                        </a:lnSpc>
                        <a:spcBef>
                          <a:spcPts val="0"/>
                        </a:spcBef>
                        <a:spcAft>
                          <a:spcPts val="0"/>
                        </a:spcAft>
                        <a:buNone/>
                      </a:pPr>
                      <a:r>
                        <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40028"/>
                        </a:lnSpc>
                        <a:spcBef>
                          <a:spcPts val="0"/>
                        </a:spcBef>
                        <a:spcAft>
                          <a:spcPts val="0"/>
                        </a:spcAft>
                        <a:buNone/>
                      </a:pPr>
                      <a:r>
                        <a:rPr b="1" lang="en-US" sz="1399" u="none" cap="none" strike="noStrike">
                          <a:solidFill>
                            <a:srgbClr val="000000"/>
                          </a:solidFill>
                          <a:latin typeface="DM Sans"/>
                          <a:ea typeface="DM Sans"/>
                          <a:cs typeface="DM Sans"/>
                          <a:sym typeface="DM Sans"/>
                        </a:rPr>
                        <a:t>Total Amount</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39916"/>
                        </a:lnSpc>
                        <a:spcBef>
                          <a:spcPts val="0"/>
                        </a:spcBef>
                        <a:spcAft>
                          <a:spcPts val="0"/>
                        </a:spcAft>
                        <a:buNone/>
                      </a:pPr>
                      <a:r>
                        <a:rPr b="1" lang="en-US" sz="1200" u="none" cap="none" strike="noStrike">
                          <a:solidFill>
                            <a:srgbClr val="000000"/>
                          </a:solidFill>
                          <a:latin typeface="DM Sans"/>
                          <a:ea typeface="DM Sans"/>
                          <a:cs typeface="DM Sans"/>
                          <a:sym typeface="DM Sans"/>
                        </a:rPr>
                        <a:t>$6,000</a:t>
                      </a:r>
                      <a:endParaRPr sz="1100" u="none" cap="none" strike="noStrike"/>
                    </a:p>
                  </a:txBody>
                  <a:tcPr marT="114300" marB="114300" marR="114300" marL="114300" anchor="ctr">
                    <a:lnL cap="flat" cmpd="sng" w="9525">
                      <a:solidFill>
                        <a:srgbClr val="F8E7DC"/>
                      </a:solidFill>
                      <a:prstDash val="solid"/>
                      <a:round/>
                      <a:headEnd len="sm" w="sm" type="none"/>
                      <a:tailEnd len="sm" w="sm" type="none"/>
                    </a:lnL>
                    <a:lnR cap="flat" cmpd="sng" w="9525">
                      <a:solidFill>
                        <a:srgbClr val="F8E7DC"/>
                      </a:solidFill>
                      <a:prstDash val="solid"/>
                      <a:round/>
                      <a:headEnd len="sm" w="sm" type="none"/>
                      <a:tailEnd len="sm" w="sm" type="none"/>
                    </a:lnR>
                    <a:lnT cap="flat" cmpd="sng" w="9525">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92" name="Google Shape;92;p13"/>
          <p:cNvSpPr/>
          <p:nvPr/>
        </p:nvSpPr>
        <p:spPr>
          <a:xfrm flipH="1">
            <a:off x="-178742" y="9020700"/>
            <a:ext cx="7944522" cy="3408922"/>
          </a:xfrm>
          <a:custGeom>
            <a:rect b="b" l="l" r="r" t="t"/>
            <a:pathLst>
              <a:path extrusionOk="0" h="3408922" w="7944522">
                <a:moveTo>
                  <a:pt x="7944522" y="0"/>
                </a:moveTo>
                <a:lnTo>
                  <a:pt x="0" y="0"/>
                </a:lnTo>
                <a:lnTo>
                  <a:pt x="0" y="3408922"/>
                </a:lnTo>
                <a:lnTo>
                  <a:pt x="7944522" y="3408922"/>
                </a:lnTo>
                <a:lnTo>
                  <a:pt x="7944522" y="0"/>
                </a:lnTo>
                <a:close/>
              </a:path>
            </a:pathLst>
          </a:custGeom>
          <a:blipFill rotWithShape="1">
            <a:blip r:embed="rId4">
              <a:alphaModFix/>
            </a:blip>
            <a:stretch>
              <a:fillRect b="0" l="0" r="0" t="0"/>
            </a:stretch>
          </a:blipFill>
          <a:ln>
            <a:noFill/>
          </a:ln>
        </p:spPr>
      </p:sp>
      <p:sp>
        <p:nvSpPr>
          <p:cNvPr id="93" name="Google Shape;93;p13"/>
          <p:cNvSpPr txBox="1"/>
          <p:nvPr/>
        </p:nvSpPr>
        <p:spPr>
          <a:xfrm>
            <a:off x="2527612" y="392156"/>
            <a:ext cx="2499568" cy="36576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0" lang="en-US" sz="2100" u="none" cap="none" strike="noStrike">
                <a:solidFill>
                  <a:srgbClr val="8E858F"/>
                </a:solidFill>
                <a:latin typeface="DM Sans"/>
                <a:ea typeface="DM Sans"/>
                <a:cs typeface="DM Sans"/>
                <a:sym typeface="DM Sans"/>
              </a:rPr>
              <a:t>INVOICE TEMPLATE</a:t>
            </a:r>
            <a:endParaRPr/>
          </a:p>
        </p:txBody>
      </p:sp>
      <p:sp>
        <p:nvSpPr>
          <p:cNvPr id="94" name="Google Shape;94;p13"/>
          <p:cNvSpPr txBox="1"/>
          <p:nvPr/>
        </p:nvSpPr>
        <p:spPr>
          <a:xfrm>
            <a:off x="1591230" y="1925327"/>
            <a:ext cx="1402035" cy="240665"/>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400" u="none" cap="none" strike="noStrike">
                <a:solidFill>
                  <a:srgbClr val="000000"/>
                </a:solidFill>
                <a:latin typeface="DM Sans"/>
                <a:ea typeface="DM Sans"/>
                <a:cs typeface="DM Sans"/>
                <a:sym typeface="DM Sans"/>
              </a:rPr>
              <a:t>July 1, 2024</a:t>
            </a:r>
            <a:endParaRPr/>
          </a:p>
        </p:txBody>
      </p:sp>
      <p:sp>
        <p:nvSpPr>
          <p:cNvPr id="95" name="Google Shape;95;p13"/>
          <p:cNvSpPr txBox="1"/>
          <p:nvPr/>
        </p:nvSpPr>
        <p:spPr>
          <a:xfrm>
            <a:off x="1941738" y="1769752"/>
            <a:ext cx="701018" cy="155575"/>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8E858F"/>
                </a:solidFill>
                <a:latin typeface="DM Sans"/>
                <a:ea typeface="DM Sans"/>
                <a:cs typeface="DM Sans"/>
                <a:sym typeface="DM Sans"/>
              </a:rPr>
              <a:t>DATE</a:t>
            </a:r>
            <a:endParaRPr/>
          </a:p>
        </p:txBody>
      </p:sp>
      <p:sp>
        <p:nvSpPr>
          <p:cNvPr id="96" name="Google Shape;96;p13"/>
          <p:cNvSpPr txBox="1"/>
          <p:nvPr/>
        </p:nvSpPr>
        <p:spPr>
          <a:xfrm>
            <a:off x="1599564" y="2674121"/>
            <a:ext cx="1385367" cy="240665"/>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400" u="none" cap="none" strike="noStrike">
                <a:solidFill>
                  <a:srgbClr val="000000"/>
                </a:solidFill>
                <a:latin typeface="DM Sans"/>
                <a:ea typeface="DM Sans"/>
                <a:cs typeface="DM Sans"/>
                <a:sym typeface="DM Sans"/>
              </a:rPr>
              <a:t>1234567890</a:t>
            </a:r>
            <a:endParaRPr/>
          </a:p>
        </p:txBody>
      </p:sp>
      <p:sp>
        <p:nvSpPr>
          <p:cNvPr id="97" name="Google Shape;97;p13"/>
          <p:cNvSpPr txBox="1"/>
          <p:nvPr/>
        </p:nvSpPr>
        <p:spPr>
          <a:xfrm>
            <a:off x="1471804" y="2516726"/>
            <a:ext cx="1640886" cy="155575"/>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8E858F"/>
                </a:solidFill>
                <a:latin typeface="DM Sans"/>
                <a:ea typeface="DM Sans"/>
                <a:cs typeface="DM Sans"/>
                <a:sym typeface="DM Sans"/>
              </a:rPr>
              <a:t>INVOICE NUMBER</a:t>
            </a:r>
            <a:endParaRPr/>
          </a:p>
        </p:txBody>
      </p:sp>
      <p:sp>
        <p:nvSpPr>
          <p:cNvPr id="98" name="Google Shape;98;p13"/>
          <p:cNvSpPr txBox="1"/>
          <p:nvPr/>
        </p:nvSpPr>
        <p:spPr>
          <a:xfrm>
            <a:off x="4150713" y="1945141"/>
            <a:ext cx="2225935" cy="863600"/>
          </a:xfrm>
          <a:prstGeom prst="rect">
            <a:avLst/>
          </a:prstGeom>
          <a:noFill/>
          <a:ln>
            <a:noFill/>
          </a:ln>
        </p:spPr>
        <p:txBody>
          <a:bodyPr anchorCtr="0" anchor="t" bIns="0" lIns="0" spcFirstLastPara="1" rIns="0" wrap="square" tIns="0">
            <a:spAutoFit/>
          </a:bodyPr>
          <a:lstStyle/>
          <a:p>
            <a:pPr indent="0" lvl="0" marL="0" marR="0" rtl="0" algn="ctr">
              <a:lnSpc>
                <a:spcPct val="170000"/>
              </a:lnSpc>
              <a:spcBef>
                <a:spcPts val="0"/>
              </a:spcBef>
              <a:spcAft>
                <a:spcPts val="0"/>
              </a:spcAft>
              <a:buNone/>
            </a:pPr>
            <a:r>
              <a:rPr b="1" i="0" lang="en-US" sz="1400" u="none" cap="none" strike="noStrike">
                <a:solidFill>
                  <a:srgbClr val="000000"/>
                </a:solidFill>
                <a:latin typeface="DM Sans"/>
                <a:ea typeface="DM Sans"/>
                <a:cs typeface="DM Sans"/>
                <a:sym typeface="DM Sans"/>
              </a:rPr>
              <a:t>Amanda Smith</a:t>
            </a:r>
            <a:endParaRPr/>
          </a:p>
          <a:p>
            <a:pPr indent="0" lvl="0" marL="0" marR="0" rtl="0" algn="ctr">
              <a:lnSpc>
                <a:spcPct val="170000"/>
              </a:lnSpc>
              <a:spcBef>
                <a:spcPts val="0"/>
              </a:spcBef>
              <a:spcAft>
                <a:spcPts val="0"/>
              </a:spcAft>
              <a:buNone/>
            </a:pPr>
            <a:r>
              <a:rPr b="1" i="0" lang="en-US" sz="1400" u="none" cap="none" strike="noStrike">
                <a:solidFill>
                  <a:srgbClr val="000000"/>
                </a:solidFill>
                <a:latin typeface="DM Sans"/>
                <a:ea typeface="DM Sans"/>
                <a:cs typeface="DM Sans"/>
                <a:sym typeface="DM Sans"/>
              </a:rPr>
              <a:t>asmith@email.com</a:t>
            </a:r>
            <a:endParaRPr/>
          </a:p>
          <a:p>
            <a:pPr indent="0" lvl="0" marL="0" marR="0" rtl="0" algn="ctr">
              <a:lnSpc>
                <a:spcPct val="170000"/>
              </a:lnSpc>
              <a:spcBef>
                <a:spcPts val="0"/>
              </a:spcBef>
              <a:spcAft>
                <a:spcPts val="0"/>
              </a:spcAft>
              <a:buNone/>
            </a:pPr>
            <a:r>
              <a:rPr b="1" i="0" lang="en-US" sz="1400" u="none" cap="none" strike="noStrike">
                <a:solidFill>
                  <a:srgbClr val="000000"/>
                </a:solidFill>
                <a:latin typeface="DM Sans"/>
                <a:ea typeface="DM Sans"/>
                <a:cs typeface="DM Sans"/>
                <a:sym typeface="DM Sans"/>
              </a:rPr>
              <a:t>123-456-7890</a:t>
            </a:r>
            <a:endParaRPr/>
          </a:p>
        </p:txBody>
      </p:sp>
      <p:sp>
        <p:nvSpPr>
          <p:cNvPr id="99" name="Google Shape;99;p13"/>
          <p:cNvSpPr txBox="1"/>
          <p:nvPr/>
        </p:nvSpPr>
        <p:spPr>
          <a:xfrm>
            <a:off x="4805857" y="1825847"/>
            <a:ext cx="915647" cy="155575"/>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8E858F"/>
                </a:solidFill>
                <a:latin typeface="DM Sans"/>
                <a:ea typeface="DM Sans"/>
                <a:cs typeface="DM Sans"/>
                <a:sym typeface="DM Sans"/>
              </a:rPr>
              <a:t>INVOICE TO</a:t>
            </a:r>
            <a:endParaRPr/>
          </a:p>
        </p:txBody>
      </p:sp>
      <p:sp>
        <p:nvSpPr>
          <p:cNvPr id="100" name="Google Shape;100;p13"/>
          <p:cNvSpPr txBox="1"/>
          <p:nvPr/>
        </p:nvSpPr>
        <p:spPr>
          <a:xfrm>
            <a:off x="5663090" y="7793118"/>
            <a:ext cx="1432322" cy="155575"/>
          </a:xfrm>
          <a:prstGeom prst="rect">
            <a:avLst/>
          </a:prstGeom>
          <a:noFill/>
          <a:ln>
            <a:noFill/>
          </a:ln>
        </p:spPr>
        <p:txBody>
          <a:bodyPr anchorCtr="0" anchor="t" bIns="0" lIns="0" spcFirstLastPara="1" rIns="0" wrap="square" tIns="0">
            <a:spAutoFit/>
          </a:bodyPr>
          <a:lstStyle/>
          <a:p>
            <a:pPr indent="0" lvl="0" marL="0" marR="0" rtl="0" algn="r">
              <a:lnSpc>
                <a:spcPct val="140040"/>
              </a:lnSpc>
              <a:spcBef>
                <a:spcPts val="0"/>
              </a:spcBef>
              <a:spcAft>
                <a:spcPts val="0"/>
              </a:spcAft>
              <a:buNone/>
            </a:pPr>
            <a:r>
              <a:rPr b="1" i="0" lang="en-US" sz="999" u="none" cap="none" strike="noStrike">
                <a:solidFill>
                  <a:srgbClr val="8E858F"/>
                </a:solidFill>
                <a:latin typeface="DM Sans"/>
                <a:ea typeface="DM Sans"/>
                <a:cs typeface="DM Sans"/>
                <a:sym typeface="DM Sans"/>
              </a:rPr>
              <a:t>TERMS &amp; CONDITIONS</a:t>
            </a:r>
            <a:endParaRPr/>
          </a:p>
        </p:txBody>
      </p:sp>
      <p:sp>
        <p:nvSpPr>
          <p:cNvPr id="101" name="Google Shape;101;p13"/>
          <p:cNvSpPr txBox="1"/>
          <p:nvPr/>
        </p:nvSpPr>
        <p:spPr>
          <a:xfrm>
            <a:off x="4074016" y="8033485"/>
            <a:ext cx="3021300" cy="548100"/>
          </a:xfrm>
          <a:prstGeom prst="rect">
            <a:avLst/>
          </a:prstGeom>
          <a:noFill/>
          <a:ln>
            <a:noFill/>
          </a:ln>
        </p:spPr>
        <p:txBody>
          <a:bodyPr anchorCtr="0" anchor="t" bIns="0" lIns="0" spcFirstLastPara="1" rIns="0" wrap="square" tIns="0">
            <a:spAutoFit/>
          </a:bodyPr>
          <a:lstStyle/>
          <a:p>
            <a:pPr indent="0" lvl="0" marL="0" marR="0" rtl="0" algn="r">
              <a:lnSpc>
                <a:spcPct val="115000"/>
              </a:lnSpc>
              <a:spcBef>
                <a:spcPts val="0"/>
              </a:spcBef>
              <a:spcAft>
                <a:spcPts val="0"/>
              </a:spcAft>
              <a:buNone/>
            </a:pPr>
            <a:r>
              <a:rPr b="0" i="0" lang="en-US" sz="800" u="none" cap="none" strike="noStrike">
                <a:solidFill>
                  <a:srgbClr val="000000"/>
                </a:solidFill>
                <a:latin typeface="DM Sans"/>
                <a:ea typeface="DM Sans"/>
                <a:cs typeface="DM Sans"/>
                <a:sym typeface="DM Sans"/>
              </a:rPr>
              <a:t>Lorem ipsum dolor sit amet, consectetur adipiscing elit, sed do eiusmod tempor incididunt ut labore et dolore magna aliqua. Sed vulputate mi sit amet. Nibh tortor id aliquet lectus proin nibh nisl condimentum id.</a:t>
            </a:r>
            <a:endParaRPr/>
          </a:p>
        </p:txBody>
      </p:sp>
      <p:sp>
        <p:nvSpPr>
          <p:cNvPr id="102" name="Google Shape;102;p13"/>
          <p:cNvSpPr txBox="1"/>
          <p:nvPr/>
        </p:nvSpPr>
        <p:spPr>
          <a:xfrm>
            <a:off x="464588" y="7950513"/>
            <a:ext cx="1402035" cy="240665"/>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0" lang="en-US" sz="1400" u="none" cap="none" strike="noStrike">
                <a:solidFill>
                  <a:srgbClr val="000000"/>
                </a:solidFill>
                <a:latin typeface="DM Sans"/>
                <a:ea typeface="DM Sans"/>
                <a:cs typeface="DM Sans"/>
                <a:sym typeface="DM Sans"/>
              </a:rPr>
              <a:t>Michael Wilson</a:t>
            </a:r>
            <a:endParaRPr/>
          </a:p>
        </p:txBody>
      </p:sp>
      <p:sp>
        <p:nvSpPr>
          <p:cNvPr id="103" name="Google Shape;103;p13"/>
          <p:cNvSpPr txBox="1"/>
          <p:nvPr/>
        </p:nvSpPr>
        <p:spPr>
          <a:xfrm>
            <a:off x="464588" y="7793118"/>
            <a:ext cx="1512000" cy="155575"/>
          </a:xfrm>
          <a:prstGeom prst="rect">
            <a:avLst/>
          </a:prstGeom>
          <a:noFill/>
          <a:ln>
            <a:noFill/>
          </a:ln>
        </p:spPr>
        <p:txBody>
          <a:bodyPr anchorCtr="0" anchor="t" bIns="0" lIns="0" spcFirstLastPara="1" rIns="0" wrap="square" tIns="0">
            <a:spAutoFit/>
          </a:bodyPr>
          <a:lstStyle/>
          <a:p>
            <a:pPr indent="0" lvl="0" marL="0" marR="0" rtl="0" algn="l">
              <a:lnSpc>
                <a:spcPct val="140040"/>
              </a:lnSpc>
              <a:spcBef>
                <a:spcPts val="0"/>
              </a:spcBef>
              <a:spcAft>
                <a:spcPts val="0"/>
              </a:spcAft>
              <a:buNone/>
            </a:pPr>
            <a:r>
              <a:rPr b="1" i="0" lang="en-US" sz="999" u="none" cap="none" strike="noStrike">
                <a:solidFill>
                  <a:srgbClr val="8E858F"/>
                </a:solidFill>
                <a:latin typeface="DM Sans"/>
                <a:ea typeface="DM Sans"/>
                <a:cs typeface="DM Sans"/>
                <a:sym typeface="DM Sans"/>
              </a:rPr>
              <a:t>INVOICED FROM</a:t>
            </a:r>
            <a:endParaRPr/>
          </a:p>
        </p:txBody>
      </p:sp>
      <p:sp>
        <p:nvSpPr>
          <p:cNvPr id="104" name="Google Shape;104;p13"/>
          <p:cNvSpPr txBox="1"/>
          <p:nvPr/>
        </p:nvSpPr>
        <p:spPr>
          <a:xfrm>
            <a:off x="467198" y="8294260"/>
            <a:ext cx="777404" cy="14859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0" i="0" lang="en-US" sz="900" u="none" cap="none" strike="noStrike">
                <a:solidFill>
                  <a:srgbClr val="000000"/>
                </a:solidFill>
                <a:latin typeface="DM Sans"/>
                <a:ea typeface="DM Sans"/>
                <a:cs typeface="DM Sans"/>
                <a:sym typeface="DM Sans"/>
              </a:rPr>
              <a:t>123-456-7890</a:t>
            </a:r>
            <a:endParaRPr/>
          </a:p>
        </p:txBody>
      </p:sp>
      <p:sp>
        <p:nvSpPr>
          <p:cNvPr id="105" name="Google Shape;105;p13"/>
          <p:cNvSpPr txBox="1"/>
          <p:nvPr/>
        </p:nvSpPr>
        <p:spPr>
          <a:xfrm>
            <a:off x="467198" y="8521272"/>
            <a:ext cx="1086445" cy="14859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0" i="0" lang="en-US" sz="900" u="none" cap="none" strike="noStrike">
                <a:solidFill>
                  <a:srgbClr val="000000"/>
                </a:solidFill>
                <a:latin typeface="DM Sans"/>
                <a:ea typeface="DM Sans"/>
                <a:cs typeface="DM Sans"/>
                <a:sym typeface="DM Sans"/>
              </a:rPr>
              <a:t>mwilson@email.com</a:t>
            </a:r>
            <a:endParaRPr/>
          </a:p>
        </p:txBody>
      </p:sp>
      <p:sp>
        <p:nvSpPr>
          <p:cNvPr id="106" name="Google Shape;106;p13"/>
          <p:cNvSpPr txBox="1"/>
          <p:nvPr/>
        </p:nvSpPr>
        <p:spPr>
          <a:xfrm>
            <a:off x="467198" y="8748285"/>
            <a:ext cx="2415736" cy="14859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0" i="0" lang="en-US" sz="900" u="none" cap="none" strike="noStrike">
                <a:solidFill>
                  <a:srgbClr val="000000"/>
                </a:solidFill>
                <a:latin typeface="DM Sans"/>
                <a:ea typeface="DM Sans"/>
                <a:cs typeface="DM Sans"/>
                <a:sym typeface="DM Sans"/>
              </a:rPr>
              <a:t>123 Anywhere Street, Anywhere city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CF3"/>
        </a:solidFill>
      </p:bgPr>
    </p:bg>
    <p:spTree>
      <p:nvGrpSpPr>
        <p:cNvPr id="110" name="Shape 110"/>
        <p:cNvGrpSpPr/>
        <p:nvPr/>
      </p:nvGrpSpPr>
      <p:grpSpPr>
        <a:xfrm>
          <a:off x="0" y="0"/>
          <a:ext cx="0" cy="0"/>
          <a:chOff x="0" y="0"/>
          <a:chExt cx="0" cy="0"/>
        </a:xfrm>
      </p:grpSpPr>
      <p:grpSp>
        <p:nvGrpSpPr>
          <p:cNvPr id="111" name="Google Shape;111;p14"/>
          <p:cNvGrpSpPr/>
          <p:nvPr/>
        </p:nvGrpSpPr>
        <p:grpSpPr>
          <a:xfrm>
            <a:off x="756000" y="1975180"/>
            <a:ext cx="6048000" cy="3204397"/>
            <a:chOff x="0" y="-9525"/>
            <a:chExt cx="2702632" cy="1431929"/>
          </a:xfrm>
        </p:grpSpPr>
        <p:sp>
          <p:nvSpPr>
            <p:cNvPr id="112" name="Google Shape;112;p14"/>
            <p:cNvSpPr/>
            <p:nvPr/>
          </p:nvSpPr>
          <p:spPr>
            <a:xfrm>
              <a:off x="0" y="0"/>
              <a:ext cx="2702632" cy="1422404"/>
            </a:xfrm>
            <a:custGeom>
              <a:rect b="b" l="l" r="r" t="t"/>
              <a:pathLst>
                <a:path extrusionOk="0" h="1422404" w="2702632">
                  <a:moveTo>
                    <a:pt x="19201" y="0"/>
                  </a:moveTo>
                  <a:lnTo>
                    <a:pt x="2683431" y="0"/>
                  </a:lnTo>
                  <a:cubicBezTo>
                    <a:pt x="2694035" y="0"/>
                    <a:pt x="2702632" y="8597"/>
                    <a:pt x="2702632" y="19201"/>
                  </a:cubicBezTo>
                  <a:lnTo>
                    <a:pt x="2702632" y="1403203"/>
                  </a:lnTo>
                  <a:cubicBezTo>
                    <a:pt x="2702632" y="1408295"/>
                    <a:pt x="2700609" y="1413179"/>
                    <a:pt x="2697008" y="1416780"/>
                  </a:cubicBezTo>
                  <a:cubicBezTo>
                    <a:pt x="2693407" y="1420381"/>
                    <a:pt x="2688523" y="1422404"/>
                    <a:pt x="2683431" y="1422404"/>
                  </a:cubicBezTo>
                  <a:lnTo>
                    <a:pt x="19201" y="1422404"/>
                  </a:lnTo>
                  <a:cubicBezTo>
                    <a:pt x="14109" y="1422404"/>
                    <a:pt x="9225" y="1420381"/>
                    <a:pt x="5624" y="1416780"/>
                  </a:cubicBezTo>
                  <a:cubicBezTo>
                    <a:pt x="2023" y="1413179"/>
                    <a:pt x="0" y="1408295"/>
                    <a:pt x="0" y="1403203"/>
                  </a:cubicBezTo>
                  <a:lnTo>
                    <a:pt x="0" y="19201"/>
                  </a:lnTo>
                  <a:cubicBezTo>
                    <a:pt x="0" y="14109"/>
                    <a:pt x="2023" y="9225"/>
                    <a:pt x="5624" y="5624"/>
                  </a:cubicBezTo>
                  <a:cubicBezTo>
                    <a:pt x="9225" y="2023"/>
                    <a:pt x="14109" y="0"/>
                    <a:pt x="1920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4"/>
            <p:cNvSpPr txBox="1"/>
            <p:nvPr/>
          </p:nvSpPr>
          <p:spPr>
            <a:xfrm>
              <a:off x="0" y="-9525"/>
              <a:ext cx="2702632" cy="1431929"/>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14" name="Google Shape;114;p14"/>
          <p:cNvGrpSpPr/>
          <p:nvPr/>
        </p:nvGrpSpPr>
        <p:grpSpPr>
          <a:xfrm>
            <a:off x="971000" y="2234026"/>
            <a:ext cx="2574470" cy="402786"/>
            <a:chOff x="0" y="-9525"/>
            <a:chExt cx="1150437" cy="179991"/>
          </a:xfrm>
        </p:grpSpPr>
        <p:sp>
          <p:nvSpPr>
            <p:cNvPr id="115" name="Google Shape;115;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4"/>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17" name="Google Shape;117;p14"/>
          <p:cNvGrpSpPr/>
          <p:nvPr/>
        </p:nvGrpSpPr>
        <p:grpSpPr>
          <a:xfrm>
            <a:off x="3821411" y="2234026"/>
            <a:ext cx="2574470" cy="402786"/>
            <a:chOff x="0" y="-9525"/>
            <a:chExt cx="1150437" cy="179991"/>
          </a:xfrm>
        </p:grpSpPr>
        <p:sp>
          <p:nvSpPr>
            <p:cNvPr id="118" name="Google Shape;118;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4"/>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0" name="Google Shape;120;p14"/>
          <p:cNvGrpSpPr/>
          <p:nvPr/>
        </p:nvGrpSpPr>
        <p:grpSpPr>
          <a:xfrm>
            <a:off x="797411" y="5567837"/>
            <a:ext cx="6048000" cy="3700495"/>
            <a:chOff x="0" y="-9525"/>
            <a:chExt cx="2702632" cy="1653617"/>
          </a:xfrm>
        </p:grpSpPr>
        <p:sp>
          <p:nvSpPr>
            <p:cNvPr id="121" name="Google Shape;121;p14"/>
            <p:cNvSpPr/>
            <p:nvPr/>
          </p:nvSpPr>
          <p:spPr>
            <a:xfrm>
              <a:off x="0" y="0"/>
              <a:ext cx="2702632" cy="1644092"/>
            </a:xfrm>
            <a:custGeom>
              <a:rect b="b" l="l" r="r" t="t"/>
              <a:pathLst>
                <a:path extrusionOk="0" h="1644092" w="2702632">
                  <a:moveTo>
                    <a:pt x="19201" y="0"/>
                  </a:moveTo>
                  <a:lnTo>
                    <a:pt x="2683431" y="0"/>
                  </a:lnTo>
                  <a:cubicBezTo>
                    <a:pt x="2694035" y="0"/>
                    <a:pt x="2702632" y="8597"/>
                    <a:pt x="2702632" y="19201"/>
                  </a:cubicBezTo>
                  <a:lnTo>
                    <a:pt x="2702632" y="1624891"/>
                  </a:lnTo>
                  <a:cubicBezTo>
                    <a:pt x="2702632" y="1629983"/>
                    <a:pt x="2700609" y="1634867"/>
                    <a:pt x="2697008" y="1638468"/>
                  </a:cubicBezTo>
                  <a:cubicBezTo>
                    <a:pt x="2693407" y="1642069"/>
                    <a:pt x="2688523" y="1644092"/>
                    <a:pt x="2683431" y="1644092"/>
                  </a:cubicBezTo>
                  <a:lnTo>
                    <a:pt x="19201" y="1644092"/>
                  </a:lnTo>
                  <a:cubicBezTo>
                    <a:pt x="14109" y="1644092"/>
                    <a:pt x="9225" y="1642069"/>
                    <a:pt x="5624" y="1638468"/>
                  </a:cubicBezTo>
                  <a:cubicBezTo>
                    <a:pt x="2023" y="1634867"/>
                    <a:pt x="0" y="1629983"/>
                    <a:pt x="0" y="1624891"/>
                  </a:cubicBezTo>
                  <a:lnTo>
                    <a:pt x="0" y="19201"/>
                  </a:lnTo>
                  <a:cubicBezTo>
                    <a:pt x="0" y="14109"/>
                    <a:pt x="2023" y="9225"/>
                    <a:pt x="5624" y="5624"/>
                  </a:cubicBezTo>
                  <a:cubicBezTo>
                    <a:pt x="9225" y="2023"/>
                    <a:pt x="14109" y="0"/>
                    <a:pt x="1920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4"/>
            <p:cNvSpPr txBox="1"/>
            <p:nvPr/>
          </p:nvSpPr>
          <p:spPr>
            <a:xfrm>
              <a:off x="0" y="-9525"/>
              <a:ext cx="2702632" cy="1653617"/>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3" name="Google Shape;123;p14"/>
          <p:cNvGrpSpPr/>
          <p:nvPr/>
        </p:nvGrpSpPr>
        <p:grpSpPr>
          <a:xfrm>
            <a:off x="2534176" y="5777387"/>
            <a:ext cx="2574470" cy="402786"/>
            <a:chOff x="0" y="-9525"/>
            <a:chExt cx="1150437" cy="179991"/>
          </a:xfrm>
        </p:grpSpPr>
        <p:sp>
          <p:nvSpPr>
            <p:cNvPr id="124" name="Google Shape;124;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4"/>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6" name="Google Shape;126;p14"/>
          <p:cNvGrpSpPr/>
          <p:nvPr/>
        </p:nvGrpSpPr>
        <p:grpSpPr>
          <a:xfrm>
            <a:off x="5271260" y="2920782"/>
            <a:ext cx="719858" cy="608904"/>
            <a:chOff x="0" y="-6946"/>
            <a:chExt cx="959811" cy="811873"/>
          </a:xfrm>
        </p:grpSpPr>
        <p:grpSp>
          <p:nvGrpSpPr>
            <p:cNvPr id="127" name="Google Shape;127;p14"/>
            <p:cNvGrpSpPr/>
            <p:nvPr/>
          </p:nvGrpSpPr>
          <p:grpSpPr>
            <a:xfrm>
              <a:off x="183561" y="-6946"/>
              <a:ext cx="592688" cy="599634"/>
              <a:chOff x="0" y="-9525"/>
              <a:chExt cx="812800" cy="822325"/>
            </a:xfrm>
          </p:grpSpPr>
          <p:sp>
            <p:nvSpPr>
              <p:cNvPr id="128" name="Google Shape;128;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8E7D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30" name="Google Shape;130;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#F8E7DC</a:t>
              </a:r>
              <a:endParaRPr/>
            </a:p>
          </p:txBody>
        </p:sp>
      </p:grpSp>
      <p:grpSp>
        <p:nvGrpSpPr>
          <p:cNvPr id="131" name="Google Shape;131;p14"/>
          <p:cNvGrpSpPr/>
          <p:nvPr/>
        </p:nvGrpSpPr>
        <p:grpSpPr>
          <a:xfrm>
            <a:off x="4358034" y="3810227"/>
            <a:ext cx="719858" cy="608904"/>
            <a:chOff x="0" y="-6946"/>
            <a:chExt cx="959811" cy="811873"/>
          </a:xfrm>
        </p:grpSpPr>
        <p:grpSp>
          <p:nvGrpSpPr>
            <p:cNvPr id="132" name="Google Shape;132;p14"/>
            <p:cNvGrpSpPr/>
            <p:nvPr/>
          </p:nvGrpSpPr>
          <p:grpSpPr>
            <a:xfrm>
              <a:off x="183561" y="-6946"/>
              <a:ext cx="592688" cy="599634"/>
              <a:chOff x="0" y="-9525"/>
              <a:chExt cx="812800" cy="822325"/>
            </a:xfrm>
          </p:grpSpPr>
          <p:sp>
            <p:nvSpPr>
              <p:cNvPr id="133" name="Google Shape;133;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35" name="Google Shape;135;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#000000</a:t>
              </a:r>
              <a:endParaRPr/>
            </a:p>
          </p:txBody>
        </p:sp>
      </p:grpSp>
      <p:grpSp>
        <p:nvGrpSpPr>
          <p:cNvPr id="136" name="Google Shape;136;p14"/>
          <p:cNvGrpSpPr/>
          <p:nvPr/>
        </p:nvGrpSpPr>
        <p:grpSpPr>
          <a:xfrm>
            <a:off x="4317181" y="2920782"/>
            <a:ext cx="719858" cy="608904"/>
            <a:chOff x="0" y="-6946"/>
            <a:chExt cx="959811" cy="811873"/>
          </a:xfrm>
        </p:grpSpPr>
        <p:grpSp>
          <p:nvGrpSpPr>
            <p:cNvPr id="137" name="Google Shape;137;p14"/>
            <p:cNvGrpSpPr/>
            <p:nvPr/>
          </p:nvGrpSpPr>
          <p:grpSpPr>
            <a:xfrm>
              <a:off x="183561" y="-6946"/>
              <a:ext cx="592688" cy="599634"/>
              <a:chOff x="0" y="-9525"/>
              <a:chExt cx="812800" cy="822325"/>
            </a:xfrm>
          </p:grpSpPr>
          <p:sp>
            <p:nvSpPr>
              <p:cNvPr id="138" name="Google Shape;138;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FC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40" name="Google Shape;140;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#FFFCF3</a:t>
              </a:r>
              <a:endParaRPr/>
            </a:p>
          </p:txBody>
        </p:sp>
      </p:grpSp>
      <p:sp>
        <p:nvSpPr>
          <p:cNvPr id="141" name="Google Shape;141;p14"/>
          <p:cNvSpPr/>
          <p:nvPr/>
        </p:nvSpPr>
        <p:spPr>
          <a:xfrm>
            <a:off x="1627371" y="6649999"/>
            <a:ext cx="276638" cy="237909"/>
          </a:xfrm>
          <a:custGeom>
            <a:rect b="b" l="l" r="r" t="t"/>
            <a:pathLst>
              <a:path extrusionOk="0" h="237909" w="276638">
                <a:moveTo>
                  <a:pt x="0" y="0"/>
                </a:moveTo>
                <a:lnTo>
                  <a:pt x="276638" y="0"/>
                </a:lnTo>
                <a:lnTo>
                  <a:pt x="276638" y="237909"/>
                </a:lnTo>
                <a:lnTo>
                  <a:pt x="0" y="237909"/>
                </a:lnTo>
                <a:lnTo>
                  <a:pt x="0" y="0"/>
                </a:lnTo>
                <a:close/>
              </a:path>
            </a:pathLst>
          </a:custGeom>
          <a:blipFill rotWithShape="1">
            <a:blip r:embed="rId3">
              <a:alphaModFix/>
            </a:blip>
            <a:stretch>
              <a:fillRect b="0" l="0" r="0" t="0"/>
            </a:stretch>
          </a:blipFill>
          <a:ln>
            <a:noFill/>
          </a:ln>
        </p:spPr>
      </p:sp>
      <p:sp>
        <p:nvSpPr>
          <p:cNvPr id="142" name="Google Shape;142;p14"/>
          <p:cNvSpPr/>
          <p:nvPr/>
        </p:nvSpPr>
        <p:spPr>
          <a:xfrm>
            <a:off x="4450547" y="6649999"/>
            <a:ext cx="196618" cy="271708"/>
          </a:xfrm>
          <a:custGeom>
            <a:rect b="b" l="l" r="r" t="t"/>
            <a:pathLst>
              <a:path extrusionOk="0" h="271708" w="196618">
                <a:moveTo>
                  <a:pt x="0" y="0"/>
                </a:moveTo>
                <a:lnTo>
                  <a:pt x="196617" y="0"/>
                </a:lnTo>
                <a:lnTo>
                  <a:pt x="196617" y="271709"/>
                </a:lnTo>
                <a:lnTo>
                  <a:pt x="0" y="271709"/>
                </a:lnTo>
                <a:lnTo>
                  <a:pt x="0" y="0"/>
                </a:lnTo>
                <a:close/>
              </a:path>
            </a:pathLst>
          </a:custGeom>
          <a:blipFill rotWithShape="1">
            <a:blip r:embed="rId4">
              <a:alphaModFix/>
            </a:blip>
            <a:stretch>
              <a:fillRect b="0" l="0" r="0" t="0"/>
            </a:stretch>
          </a:blipFill>
          <a:ln>
            <a:noFill/>
          </a:ln>
        </p:spPr>
      </p:sp>
      <p:sp>
        <p:nvSpPr>
          <p:cNvPr id="143" name="Google Shape;143;p14"/>
          <p:cNvSpPr/>
          <p:nvPr/>
        </p:nvSpPr>
        <p:spPr>
          <a:xfrm>
            <a:off x="4133029" y="6664473"/>
            <a:ext cx="161987" cy="242760"/>
          </a:xfrm>
          <a:custGeom>
            <a:rect b="b" l="l" r="r" t="t"/>
            <a:pathLst>
              <a:path extrusionOk="0" h="242760" w="161987">
                <a:moveTo>
                  <a:pt x="0" y="0"/>
                </a:moveTo>
                <a:lnTo>
                  <a:pt x="161988" y="0"/>
                </a:lnTo>
                <a:lnTo>
                  <a:pt x="161988" y="242761"/>
                </a:lnTo>
                <a:lnTo>
                  <a:pt x="0" y="242761"/>
                </a:lnTo>
                <a:lnTo>
                  <a:pt x="0" y="0"/>
                </a:lnTo>
                <a:close/>
              </a:path>
            </a:pathLst>
          </a:custGeom>
          <a:blipFill rotWithShape="1">
            <a:blip r:embed="rId5">
              <a:alphaModFix/>
            </a:blip>
            <a:stretch>
              <a:fillRect b="0" l="0" r="0" t="0"/>
            </a:stretch>
          </a:blipFill>
          <a:ln>
            <a:noFill/>
          </a:ln>
        </p:spPr>
      </p:sp>
      <p:sp>
        <p:nvSpPr>
          <p:cNvPr id="144" name="Google Shape;144;p14"/>
          <p:cNvSpPr/>
          <p:nvPr/>
        </p:nvSpPr>
        <p:spPr>
          <a:xfrm>
            <a:off x="3710287" y="6664473"/>
            <a:ext cx="268648" cy="242760"/>
          </a:xfrm>
          <a:custGeom>
            <a:rect b="b" l="l" r="r" t="t"/>
            <a:pathLst>
              <a:path extrusionOk="0" h="242760" w="268648">
                <a:moveTo>
                  <a:pt x="0" y="0"/>
                </a:moveTo>
                <a:lnTo>
                  <a:pt x="268648" y="0"/>
                </a:lnTo>
                <a:lnTo>
                  <a:pt x="268648" y="242761"/>
                </a:lnTo>
                <a:lnTo>
                  <a:pt x="0" y="242761"/>
                </a:lnTo>
                <a:lnTo>
                  <a:pt x="0" y="0"/>
                </a:lnTo>
                <a:close/>
              </a:path>
            </a:pathLst>
          </a:custGeom>
          <a:blipFill rotWithShape="1">
            <a:blip r:embed="rId6">
              <a:alphaModFix/>
            </a:blip>
            <a:stretch>
              <a:fillRect b="0" l="0" r="0" t="0"/>
            </a:stretch>
          </a:blipFill>
          <a:ln>
            <a:noFill/>
          </a:ln>
        </p:spPr>
      </p:sp>
      <p:sp>
        <p:nvSpPr>
          <p:cNvPr id="145" name="Google Shape;145;p14"/>
          <p:cNvSpPr/>
          <p:nvPr/>
        </p:nvSpPr>
        <p:spPr>
          <a:xfrm>
            <a:off x="3313432" y="6664473"/>
            <a:ext cx="242760" cy="242760"/>
          </a:xfrm>
          <a:custGeom>
            <a:rect b="b" l="l" r="r" t="t"/>
            <a:pathLst>
              <a:path extrusionOk="0" h="242760" w="242760">
                <a:moveTo>
                  <a:pt x="0" y="0"/>
                </a:moveTo>
                <a:lnTo>
                  <a:pt x="242761" y="0"/>
                </a:lnTo>
                <a:lnTo>
                  <a:pt x="242761" y="242761"/>
                </a:lnTo>
                <a:lnTo>
                  <a:pt x="0" y="242761"/>
                </a:lnTo>
                <a:lnTo>
                  <a:pt x="0" y="0"/>
                </a:lnTo>
                <a:close/>
              </a:path>
            </a:pathLst>
          </a:custGeom>
          <a:blipFill rotWithShape="1">
            <a:blip r:embed="rId7">
              <a:alphaModFix/>
            </a:blip>
            <a:stretch>
              <a:fillRect b="0" l="0" r="0" t="0"/>
            </a:stretch>
          </a:blipFill>
          <a:ln>
            <a:noFill/>
          </a:ln>
        </p:spPr>
      </p:sp>
      <p:sp>
        <p:nvSpPr>
          <p:cNvPr id="146" name="Google Shape;146;p14"/>
          <p:cNvSpPr/>
          <p:nvPr/>
        </p:nvSpPr>
        <p:spPr>
          <a:xfrm>
            <a:off x="2827208" y="6666899"/>
            <a:ext cx="332130" cy="204109"/>
          </a:xfrm>
          <a:custGeom>
            <a:rect b="b" l="l" r="r" t="t"/>
            <a:pathLst>
              <a:path extrusionOk="0" h="204109" w="332130">
                <a:moveTo>
                  <a:pt x="0" y="0"/>
                </a:moveTo>
                <a:lnTo>
                  <a:pt x="332130" y="0"/>
                </a:lnTo>
                <a:lnTo>
                  <a:pt x="332130" y="204109"/>
                </a:lnTo>
                <a:lnTo>
                  <a:pt x="0" y="204109"/>
                </a:lnTo>
                <a:lnTo>
                  <a:pt x="0" y="0"/>
                </a:lnTo>
                <a:close/>
              </a:path>
            </a:pathLst>
          </a:custGeom>
          <a:blipFill rotWithShape="1">
            <a:blip r:embed="rId8">
              <a:alphaModFix/>
            </a:blip>
            <a:stretch>
              <a:fillRect b="0" l="0" r="0" t="0"/>
            </a:stretch>
          </a:blipFill>
          <a:ln>
            <a:noFill/>
          </a:ln>
        </p:spPr>
      </p:sp>
      <p:sp>
        <p:nvSpPr>
          <p:cNvPr id="147" name="Google Shape;147;p14"/>
          <p:cNvSpPr/>
          <p:nvPr/>
        </p:nvSpPr>
        <p:spPr>
          <a:xfrm>
            <a:off x="2058103" y="6649999"/>
            <a:ext cx="271708" cy="271708"/>
          </a:xfrm>
          <a:custGeom>
            <a:rect b="b" l="l" r="r" t="t"/>
            <a:pathLst>
              <a:path extrusionOk="0" h="271708" w="271708">
                <a:moveTo>
                  <a:pt x="0" y="0"/>
                </a:moveTo>
                <a:lnTo>
                  <a:pt x="271709" y="0"/>
                </a:lnTo>
                <a:lnTo>
                  <a:pt x="271709" y="271709"/>
                </a:lnTo>
                <a:lnTo>
                  <a:pt x="0" y="271709"/>
                </a:lnTo>
                <a:lnTo>
                  <a:pt x="0" y="0"/>
                </a:lnTo>
                <a:close/>
              </a:path>
            </a:pathLst>
          </a:custGeom>
          <a:blipFill rotWithShape="1">
            <a:blip r:embed="rId9">
              <a:alphaModFix/>
            </a:blip>
            <a:stretch>
              <a:fillRect b="0" l="0" r="0" t="0"/>
            </a:stretch>
          </a:blipFill>
          <a:ln>
            <a:noFill/>
          </a:ln>
        </p:spPr>
      </p:sp>
      <p:sp>
        <p:nvSpPr>
          <p:cNvPr id="148" name="Google Shape;148;p14"/>
          <p:cNvSpPr/>
          <p:nvPr/>
        </p:nvSpPr>
        <p:spPr>
          <a:xfrm>
            <a:off x="2483906" y="6649999"/>
            <a:ext cx="189208" cy="271708"/>
          </a:xfrm>
          <a:custGeom>
            <a:rect b="b" l="l" r="r" t="t"/>
            <a:pathLst>
              <a:path extrusionOk="0" h="271708" w="189208">
                <a:moveTo>
                  <a:pt x="0" y="0"/>
                </a:moveTo>
                <a:lnTo>
                  <a:pt x="189208" y="0"/>
                </a:lnTo>
                <a:lnTo>
                  <a:pt x="189208" y="271709"/>
                </a:lnTo>
                <a:lnTo>
                  <a:pt x="0" y="271709"/>
                </a:lnTo>
                <a:lnTo>
                  <a:pt x="0" y="0"/>
                </a:lnTo>
                <a:close/>
              </a:path>
            </a:pathLst>
          </a:custGeom>
          <a:blipFill rotWithShape="1">
            <a:blip r:embed="rId10">
              <a:alphaModFix/>
            </a:blip>
            <a:stretch>
              <a:fillRect b="0" l="0" r="0" t="0"/>
            </a:stretch>
          </a:blipFill>
          <a:ln>
            <a:noFill/>
          </a:ln>
        </p:spPr>
      </p:sp>
      <p:sp>
        <p:nvSpPr>
          <p:cNvPr id="149" name="Google Shape;149;p14"/>
          <p:cNvSpPr/>
          <p:nvPr/>
        </p:nvSpPr>
        <p:spPr>
          <a:xfrm>
            <a:off x="3569795" y="7155676"/>
            <a:ext cx="238609" cy="271708"/>
          </a:xfrm>
          <a:custGeom>
            <a:rect b="b" l="l" r="r" t="t"/>
            <a:pathLst>
              <a:path extrusionOk="0" h="271708" w="238609">
                <a:moveTo>
                  <a:pt x="0" y="0"/>
                </a:moveTo>
                <a:lnTo>
                  <a:pt x="238609" y="0"/>
                </a:lnTo>
                <a:lnTo>
                  <a:pt x="238609" y="271709"/>
                </a:lnTo>
                <a:lnTo>
                  <a:pt x="0" y="271709"/>
                </a:lnTo>
                <a:lnTo>
                  <a:pt x="0" y="0"/>
                </a:lnTo>
                <a:close/>
              </a:path>
            </a:pathLst>
          </a:custGeom>
          <a:blipFill rotWithShape="1">
            <a:blip r:embed="rId11">
              <a:alphaModFix/>
            </a:blip>
            <a:stretch>
              <a:fillRect b="0" l="0" r="0" t="0"/>
            </a:stretch>
          </a:blipFill>
          <a:ln>
            <a:noFill/>
          </a:ln>
        </p:spPr>
      </p:sp>
      <p:sp>
        <p:nvSpPr>
          <p:cNvPr id="150" name="Google Shape;150;p14"/>
          <p:cNvSpPr/>
          <p:nvPr/>
        </p:nvSpPr>
        <p:spPr>
          <a:xfrm>
            <a:off x="4358034" y="7204973"/>
            <a:ext cx="315027" cy="187298"/>
          </a:xfrm>
          <a:custGeom>
            <a:rect b="b" l="l" r="r" t="t"/>
            <a:pathLst>
              <a:path extrusionOk="0" h="187298" w="315027">
                <a:moveTo>
                  <a:pt x="0" y="0"/>
                </a:moveTo>
                <a:lnTo>
                  <a:pt x="315027" y="0"/>
                </a:lnTo>
                <a:lnTo>
                  <a:pt x="315027" y="187298"/>
                </a:lnTo>
                <a:lnTo>
                  <a:pt x="0" y="187298"/>
                </a:lnTo>
                <a:lnTo>
                  <a:pt x="0" y="0"/>
                </a:lnTo>
                <a:close/>
              </a:path>
            </a:pathLst>
          </a:custGeom>
          <a:blipFill rotWithShape="1">
            <a:blip r:embed="rId12">
              <a:alphaModFix/>
            </a:blip>
            <a:stretch>
              <a:fillRect b="0" l="0" r="0" t="0"/>
            </a:stretch>
          </a:blipFill>
          <a:ln>
            <a:noFill/>
          </a:ln>
        </p:spPr>
      </p:sp>
      <p:sp>
        <p:nvSpPr>
          <p:cNvPr id="151" name="Google Shape;151;p14"/>
          <p:cNvSpPr/>
          <p:nvPr/>
        </p:nvSpPr>
        <p:spPr>
          <a:xfrm>
            <a:off x="2003331" y="7170150"/>
            <a:ext cx="242760" cy="242760"/>
          </a:xfrm>
          <a:custGeom>
            <a:rect b="b" l="l" r="r" t="t"/>
            <a:pathLst>
              <a:path extrusionOk="0" h="242760" w="242760">
                <a:moveTo>
                  <a:pt x="0" y="0"/>
                </a:moveTo>
                <a:lnTo>
                  <a:pt x="242761" y="0"/>
                </a:lnTo>
                <a:lnTo>
                  <a:pt x="242761" y="242761"/>
                </a:lnTo>
                <a:lnTo>
                  <a:pt x="0" y="242761"/>
                </a:lnTo>
                <a:lnTo>
                  <a:pt x="0" y="0"/>
                </a:lnTo>
                <a:close/>
              </a:path>
            </a:pathLst>
          </a:custGeom>
          <a:blipFill rotWithShape="1">
            <a:blip r:embed="rId13">
              <a:alphaModFix/>
            </a:blip>
            <a:stretch>
              <a:fillRect b="0" l="0" r="0" t="0"/>
            </a:stretch>
          </a:blipFill>
          <a:ln>
            <a:noFill/>
          </a:ln>
        </p:spPr>
      </p:sp>
      <p:sp>
        <p:nvSpPr>
          <p:cNvPr id="152" name="Google Shape;152;p14"/>
          <p:cNvSpPr/>
          <p:nvPr/>
        </p:nvSpPr>
        <p:spPr>
          <a:xfrm>
            <a:off x="1627371" y="7170150"/>
            <a:ext cx="242760" cy="242760"/>
          </a:xfrm>
          <a:custGeom>
            <a:rect b="b" l="l" r="r" t="t"/>
            <a:pathLst>
              <a:path extrusionOk="0" h="242760" w="242760">
                <a:moveTo>
                  <a:pt x="0" y="0"/>
                </a:moveTo>
                <a:lnTo>
                  <a:pt x="242761" y="0"/>
                </a:lnTo>
                <a:lnTo>
                  <a:pt x="242761" y="242761"/>
                </a:lnTo>
                <a:lnTo>
                  <a:pt x="0" y="242761"/>
                </a:lnTo>
                <a:lnTo>
                  <a:pt x="0" y="0"/>
                </a:lnTo>
                <a:close/>
              </a:path>
            </a:pathLst>
          </a:custGeom>
          <a:blipFill rotWithShape="1">
            <a:blip r:embed="rId14">
              <a:alphaModFix/>
            </a:blip>
            <a:stretch>
              <a:fillRect b="0" l="0" r="0" t="0"/>
            </a:stretch>
          </a:blipFill>
          <a:ln>
            <a:noFill/>
          </a:ln>
        </p:spPr>
      </p:sp>
      <p:sp>
        <p:nvSpPr>
          <p:cNvPr id="153" name="Google Shape;153;p14"/>
          <p:cNvSpPr/>
          <p:nvPr/>
        </p:nvSpPr>
        <p:spPr>
          <a:xfrm>
            <a:off x="3155425" y="7162951"/>
            <a:ext cx="269404" cy="257159"/>
          </a:xfrm>
          <a:custGeom>
            <a:rect b="b" l="l" r="r" t="t"/>
            <a:pathLst>
              <a:path extrusionOk="0" h="257159" w="269404">
                <a:moveTo>
                  <a:pt x="0" y="0"/>
                </a:moveTo>
                <a:lnTo>
                  <a:pt x="269404" y="0"/>
                </a:lnTo>
                <a:lnTo>
                  <a:pt x="269404" y="257159"/>
                </a:lnTo>
                <a:lnTo>
                  <a:pt x="0" y="257159"/>
                </a:lnTo>
                <a:lnTo>
                  <a:pt x="0" y="0"/>
                </a:lnTo>
                <a:close/>
              </a:path>
            </a:pathLst>
          </a:custGeom>
          <a:blipFill rotWithShape="1">
            <a:blip r:embed="rId15">
              <a:alphaModFix/>
            </a:blip>
            <a:stretch>
              <a:fillRect b="0" l="0" r="0" t="0"/>
            </a:stretch>
          </a:blipFill>
          <a:ln>
            <a:noFill/>
          </a:ln>
        </p:spPr>
      </p:sp>
      <p:sp>
        <p:nvSpPr>
          <p:cNvPr id="154" name="Google Shape;154;p14"/>
          <p:cNvSpPr/>
          <p:nvPr/>
        </p:nvSpPr>
        <p:spPr>
          <a:xfrm>
            <a:off x="2384781" y="7155676"/>
            <a:ext cx="269732" cy="271708"/>
          </a:xfrm>
          <a:custGeom>
            <a:rect b="b" l="l" r="r" t="t"/>
            <a:pathLst>
              <a:path extrusionOk="0" h="271708" w="269732">
                <a:moveTo>
                  <a:pt x="0" y="0"/>
                </a:moveTo>
                <a:lnTo>
                  <a:pt x="269733" y="0"/>
                </a:lnTo>
                <a:lnTo>
                  <a:pt x="269733" y="271709"/>
                </a:lnTo>
                <a:lnTo>
                  <a:pt x="0" y="271709"/>
                </a:lnTo>
                <a:lnTo>
                  <a:pt x="0" y="0"/>
                </a:lnTo>
                <a:close/>
              </a:path>
            </a:pathLst>
          </a:custGeom>
          <a:blipFill rotWithShape="1">
            <a:blip r:embed="rId16">
              <a:alphaModFix/>
            </a:blip>
            <a:stretch>
              <a:fillRect b="0" l="0" r="0" t="0"/>
            </a:stretch>
          </a:blipFill>
          <a:ln>
            <a:noFill/>
          </a:ln>
        </p:spPr>
      </p:sp>
      <p:sp>
        <p:nvSpPr>
          <p:cNvPr id="155" name="Google Shape;155;p14"/>
          <p:cNvSpPr/>
          <p:nvPr/>
        </p:nvSpPr>
        <p:spPr>
          <a:xfrm>
            <a:off x="2790458" y="7153007"/>
            <a:ext cx="224990" cy="274378"/>
          </a:xfrm>
          <a:custGeom>
            <a:rect b="b" l="l" r="r" t="t"/>
            <a:pathLst>
              <a:path extrusionOk="0" h="274378" w="224990">
                <a:moveTo>
                  <a:pt x="0" y="0"/>
                </a:moveTo>
                <a:lnTo>
                  <a:pt x="224990" y="0"/>
                </a:lnTo>
                <a:lnTo>
                  <a:pt x="224990" y="274378"/>
                </a:lnTo>
                <a:lnTo>
                  <a:pt x="0" y="274378"/>
                </a:lnTo>
                <a:lnTo>
                  <a:pt x="0" y="0"/>
                </a:lnTo>
                <a:close/>
              </a:path>
            </a:pathLst>
          </a:custGeom>
          <a:blipFill rotWithShape="1">
            <a:blip r:embed="rId17">
              <a:alphaModFix/>
            </a:blip>
            <a:stretch>
              <a:fillRect b="0" l="0" r="0" t="0"/>
            </a:stretch>
          </a:blipFill>
          <a:ln>
            <a:noFill/>
          </a:ln>
        </p:spPr>
      </p:sp>
      <p:sp>
        <p:nvSpPr>
          <p:cNvPr id="156" name="Google Shape;156;p14"/>
          <p:cNvSpPr/>
          <p:nvPr/>
        </p:nvSpPr>
        <p:spPr>
          <a:xfrm>
            <a:off x="3959760" y="7170150"/>
            <a:ext cx="255542" cy="256944"/>
          </a:xfrm>
          <a:custGeom>
            <a:rect b="b" l="l" r="r" t="t"/>
            <a:pathLst>
              <a:path extrusionOk="0" h="256944" w="255542">
                <a:moveTo>
                  <a:pt x="0" y="0"/>
                </a:moveTo>
                <a:lnTo>
                  <a:pt x="255542" y="0"/>
                </a:lnTo>
                <a:lnTo>
                  <a:pt x="255542" y="256944"/>
                </a:lnTo>
                <a:lnTo>
                  <a:pt x="0" y="256944"/>
                </a:lnTo>
                <a:lnTo>
                  <a:pt x="0" y="0"/>
                </a:lnTo>
                <a:close/>
              </a:path>
            </a:pathLst>
          </a:custGeom>
          <a:blipFill rotWithShape="1">
            <a:blip r:embed="rId18">
              <a:alphaModFix/>
            </a:blip>
            <a:stretch>
              <a:fillRect b="0" l="0" r="0" t="0"/>
            </a:stretch>
          </a:blipFill>
          <a:ln>
            <a:noFill/>
          </a:ln>
        </p:spPr>
      </p:sp>
      <p:sp>
        <p:nvSpPr>
          <p:cNvPr id="157" name="Google Shape;157;p14"/>
          <p:cNvSpPr/>
          <p:nvPr/>
        </p:nvSpPr>
        <p:spPr>
          <a:xfrm>
            <a:off x="3932445" y="7655016"/>
            <a:ext cx="219343" cy="271708"/>
          </a:xfrm>
          <a:custGeom>
            <a:rect b="b" l="l" r="r" t="t"/>
            <a:pathLst>
              <a:path extrusionOk="0" h="271708" w="219343">
                <a:moveTo>
                  <a:pt x="0" y="0"/>
                </a:moveTo>
                <a:lnTo>
                  <a:pt x="219343" y="0"/>
                </a:lnTo>
                <a:lnTo>
                  <a:pt x="219343" y="271708"/>
                </a:lnTo>
                <a:lnTo>
                  <a:pt x="0" y="271708"/>
                </a:lnTo>
                <a:lnTo>
                  <a:pt x="0" y="0"/>
                </a:lnTo>
                <a:close/>
              </a:path>
            </a:pathLst>
          </a:custGeom>
          <a:blipFill rotWithShape="1">
            <a:blip r:embed="rId19">
              <a:alphaModFix/>
            </a:blip>
            <a:stretch>
              <a:fillRect b="0" l="0" r="0" t="0"/>
            </a:stretch>
          </a:blipFill>
          <a:ln>
            <a:noFill/>
          </a:ln>
        </p:spPr>
      </p:sp>
      <p:sp>
        <p:nvSpPr>
          <p:cNvPr id="158" name="Google Shape;158;p14"/>
          <p:cNvSpPr/>
          <p:nvPr/>
        </p:nvSpPr>
        <p:spPr>
          <a:xfrm>
            <a:off x="3459806" y="7655016"/>
            <a:ext cx="295335" cy="271708"/>
          </a:xfrm>
          <a:custGeom>
            <a:rect b="b" l="l" r="r" t="t"/>
            <a:pathLst>
              <a:path extrusionOk="0" h="271708" w="295335">
                <a:moveTo>
                  <a:pt x="0" y="0"/>
                </a:moveTo>
                <a:lnTo>
                  <a:pt x="295335" y="0"/>
                </a:lnTo>
                <a:lnTo>
                  <a:pt x="295335" y="271708"/>
                </a:lnTo>
                <a:lnTo>
                  <a:pt x="0" y="271708"/>
                </a:lnTo>
                <a:lnTo>
                  <a:pt x="0" y="0"/>
                </a:lnTo>
                <a:close/>
              </a:path>
            </a:pathLst>
          </a:custGeom>
          <a:blipFill rotWithShape="1">
            <a:blip r:embed="rId20">
              <a:alphaModFix/>
            </a:blip>
            <a:stretch>
              <a:fillRect b="0" l="0" r="0" t="0"/>
            </a:stretch>
          </a:blipFill>
          <a:ln>
            <a:noFill/>
          </a:ln>
        </p:spPr>
      </p:sp>
      <p:sp>
        <p:nvSpPr>
          <p:cNvPr id="159" name="Google Shape;159;p14"/>
          <p:cNvSpPr/>
          <p:nvPr/>
        </p:nvSpPr>
        <p:spPr>
          <a:xfrm>
            <a:off x="4347333" y="7716633"/>
            <a:ext cx="310503" cy="178398"/>
          </a:xfrm>
          <a:custGeom>
            <a:rect b="b" l="l" r="r" t="t"/>
            <a:pathLst>
              <a:path extrusionOk="0" h="178398" w="310503">
                <a:moveTo>
                  <a:pt x="0" y="0"/>
                </a:moveTo>
                <a:lnTo>
                  <a:pt x="310503" y="0"/>
                </a:lnTo>
                <a:lnTo>
                  <a:pt x="310503" y="178398"/>
                </a:lnTo>
                <a:lnTo>
                  <a:pt x="0" y="178398"/>
                </a:lnTo>
                <a:lnTo>
                  <a:pt x="0" y="0"/>
                </a:lnTo>
                <a:close/>
              </a:path>
            </a:pathLst>
          </a:custGeom>
          <a:blipFill rotWithShape="1">
            <a:blip r:embed="rId21">
              <a:alphaModFix/>
            </a:blip>
            <a:stretch>
              <a:fillRect b="0" l="0" r="0" t="0"/>
            </a:stretch>
          </a:blipFill>
          <a:ln>
            <a:noFill/>
          </a:ln>
        </p:spPr>
      </p:sp>
      <p:sp>
        <p:nvSpPr>
          <p:cNvPr id="160" name="Google Shape;160;p14"/>
          <p:cNvSpPr/>
          <p:nvPr/>
        </p:nvSpPr>
        <p:spPr>
          <a:xfrm>
            <a:off x="2567752" y="7655016"/>
            <a:ext cx="271708" cy="271708"/>
          </a:xfrm>
          <a:custGeom>
            <a:rect b="b" l="l" r="r" t="t"/>
            <a:pathLst>
              <a:path extrusionOk="0" h="271708" w="271708">
                <a:moveTo>
                  <a:pt x="0" y="0"/>
                </a:moveTo>
                <a:lnTo>
                  <a:pt x="271708" y="0"/>
                </a:lnTo>
                <a:lnTo>
                  <a:pt x="271708" y="271708"/>
                </a:lnTo>
                <a:lnTo>
                  <a:pt x="0" y="271708"/>
                </a:lnTo>
                <a:lnTo>
                  <a:pt x="0" y="0"/>
                </a:lnTo>
                <a:close/>
              </a:path>
            </a:pathLst>
          </a:custGeom>
          <a:blipFill rotWithShape="1">
            <a:blip r:embed="rId22">
              <a:alphaModFix/>
            </a:blip>
            <a:stretch>
              <a:fillRect b="0" l="0" r="0" t="0"/>
            </a:stretch>
          </a:blipFill>
          <a:ln>
            <a:noFill/>
          </a:ln>
        </p:spPr>
      </p:sp>
      <p:sp>
        <p:nvSpPr>
          <p:cNvPr id="161" name="Google Shape;161;p14"/>
          <p:cNvSpPr/>
          <p:nvPr/>
        </p:nvSpPr>
        <p:spPr>
          <a:xfrm>
            <a:off x="1627371" y="7655016"/>
            <a:ext cx="315940" cy="271708"/>
          </a:xfrm>
          <a:custGeom>
            <a:rect b="b" l="l" r="r" t="t"/>
            <a:pathLst>
              <a:path extrusionOk="0" h="271708" w="315940">
                <a:moveTo>
                  <a:pt x="0" y="0"/>
                </a:moveTo>
                <a:lnTo>
                  <a:pt x="315940" y="0"/>
                </a:lnTo>
                <a:lnTo>
                  <a:pt x="315940" y="271708"/>
                </a:lnTo>
                <a:lnTo>
                  <a:pt x="0" y="271708"/>
                </a:lnTo>
                <a:lnTo>
                  <a:pt x="0" y="0"/>
                </a:lnTo>
                <a:close/>
              </a:path>
            </a:pathLst>
          </a:custGeom>
          <a:blipFill rotWithShape="1">
            <a:blip r:embed="rId23">
              <a:alphaModFix/>
            </a:blip>
            <a:stretch>
              <a:fillRect b="0" l="0" r="0" t="0"/>
            </a:stretch>
          </a:blipFill>
          <a:ln>
            <a:noFill/>
          </a:ln>
        </p:spPr>
      </p:sp>
      <p:sp>
        <p:nvSpPr>
          <p:cNvPr id="162" name="Google Shape;162;p14"/>
          <p:cNvSpPr/>
          <p:nvPr/>
        </p:nvSpPr>
        <p:spPr>
          <a:xfrm>
            <a:off x="2984644" y="7655016"/>
            <a:ext cx="271214" cy="271708"/>
          </a:xfrm>
          <a:custGeom>
            <a:rect b="b" l="l" r="r" t="t"/>
            <a:pathLst>
              <a:path extrusionOk="0" h="271708" w="271214">
                <a:moveTo>
                  <a:pt x="0" y="0"/>
                </a:moveTo>
                <a:lnTo>
                  <a:pt x="271214" y="0"/>
                </a:lnTo>
                <a:lnTo>
                  <a:pt x="271214" y="271708"/>
                </a:lnTo>
                <a:lnTo>
                  <a:pt x="0" y="271708"/>
                </a:lnTo>
                <a:lnTo>
                  <a:pt x="0" y="0"/>
                </a:lnTo>
                <a:close/>
              </a:path>
            </a:pathLst>
          </a:custGeom>
          <a:blipFill rotWithShape="1">
            <a:blip r:embed="rId24">
              <a:alphaModFix/>
            </a:blip>
            <a:stretch>
              <a:fillRect b="0" l="0" r="0" t="0"/>
            </a:stretch>
          </a:blipFill>
          <a:ln>
            <a:noFill/>
          </a:ln>
        </p:spPr>
      </p:sp>
      <p:sp>
        <p:nvSpPr>
          <p:cNvPr id="163" name="Google Shape;163;p14"/>
          <p:cNvSpPr/>
          <p:nvPr/>
        </p:nvSpPr>
        <p:spPr>
          <a:xfrm>
            <a:off x="2119678" y="7655016"/>
            <a:ext cx="271708" cy="271708"/>
          </a:xfrm>
          <a:custGeom>
            <a:rect b="b" l="l" r="r" t="t"/>
            <a:pathLst>
              <a:path extrusionOk="0" h="271708" w="271708">
                <a:moveTo>
                  <a:pt x="0" y="0"/>
                </a:moveTo>
                <a:lnTo>
                  <a:pt x="271708" y="0"/>
                </a:lnTo>
                <a:lnTo>
                  <a:pt x="271708" y="271708"/>
                </a:lnTo>
                <a:lnTo>
                  <a:pt x="0" y="271708"/>
                </a:lnTo>
                <a:lnTo>
                  <a:pt x="0" y="0"/>
                </a:lnTo>
                <a:close/>
              </a:path>
            </a:pathLst>
          </a:custGeom>
          <a:blipFill rotWithShape="1">
            <a:blip r:embed="rId25">
              <a:alphaModFix/>
            </a:blip>
            <a:stretch>
              <a:fillRect b="0" l="0" r="0" t="0"/>
            </a:stretch>
          </a:blipFill>
          <a:ln>
            <a:noFill/>
          </a:ln>
        </p:spPr>
      </p:sp>
      <p:sp>
        <p:nvSpPr>
          <p:cNvPr id="164" name="Google Shape;164;p14"/>
          <p:cNvSpPr/>
          <p:nvPr/>
        </p:nvSpPr>
        <p:spPr>
          <a:xfrm>
            <a:off x="3607358" y="8161824"/>
            <a:ext cx="297778" cy="234974"/>
          </a:xfrm>
          <a:custGeom>
            <a:rect b="b" l="l" r="r" t="t"/>
            <a:pathLst>
              <a:path extrusionOk="0" h="234974" w="297778">
                <a:moveTo>
                  <a:pt x="0" y="0"/>
                </a:moveTo>
                <a:lnTo>
                  <a:pt x="297778" y="0"/>
                </a:lnTo>
                <a:lnTo>
                  <a:pt x="297778" y="234974"/>
                </a:lnTo>
                <a:lnTo>
                  <a:pt x="0" y="234974"/>
                </a:lnTo>
                <a:lnTo>
                  <a:pt x="0" y="0"/>
                </a:lnTo>
                <a:close/>
              </a:path>
            </a:pathLst>
          </a:custGeom>
          <a:blipFill rotWithShape="1">
            <a:blip r:embed="rId26">
              <a:alphaModFix/>
            </a:blip>
            <a:stretch>
              <a:fillRect b="0" l="0" r="0" t="0"/>
            </a:stretch>
          </a:blipFill>
          <a:ln>
            <a:noFill/>
          </a:ln>
        </p:spPr>
      </p:sp>
      <p:sp>
        <p:nvSpPr>
          <p:cNvPr id="165" name="Google Shape;165;p14"/>
          <p:cNvSpPr/>
          <p:nvPr/>
        </p:nvSpPr>
        <p:spPr>
          <a:xfrm>
            <a:off x="3150946" y="8172867"/>
            <a:ext cx="307103" cy="184820"/>
          </a:xfrm>
          <a:custGeom>
            <a:rect b="b" l="l" r="r" t="t"/>
            <a:pathLst>
              <a:path extrusionOk="0" h="184820" w="307103">
                <a:moveTo>
                  <a:pt x="0" y="0"/>
                </a:moveTo>
                <a:lnTo>
                  <a:pt x="307104" y="0"/>
                </a:lnTo>
                <a:lnTo>
                  <a:pt x="307104" y="184820"/>
                </a:lnTo>
                <a:lnTo>
                  <a:pt x="0" y="184820"/>
                </a:lnTo>
                <a:lnTo>
                  <a:pt x="0" y="0"/>
                </a:lnTo>
                <a:close/>
              </a:path>
            </a:pathLst>
          </a:custGeom>
          <a:blipFill rotWithShape="1">
            <a:blip r:embed="rId27">
              <a:alphaModFix/>
            </a:blip>
            <a:stretch>
              <a:fillRect b="0" l="0" r="0" t="0"/>
            </a:stretch>
          </a:blipFill>
          <a:ln>
            <a:noFill/>
          </a:ln>
        </p:spPr>
      </p:sp>
      <p:sp>
        <p:nvSpPr>
          <p:cNvPr id="166" name="Google Shape;166;p14"/>
          <p:cNvSpPr/>
          <p:nvPr/>
        </p:nvSpPr>
        <p:spPr>
          <a:xfrm>
            <a:off x="2427883" y="8144635"/>
            <a:ext cx="252702" cy="269353"/>
          </a:xfrm>
          <a:custGeom>
            <a:rect b="b" l="l" r="r" t="t"/>
            <a:pathLst>
              <a:path extrusionOk="0" h="269353" w="252702">
                <a:moveTo>
                  <a:pt x="0" y="0"/>
                </a:moveTo>
                <a:lnTo>
                  <a:pt x="252701" y="0"/>
                </a:lnTo>
                <a:lnTo>
                  <a:pt x="252701" y="269353"/>
                </a:lnTo>
                <a:lnTo>
                  <a:pt x="0" y="269353"/>
                </a:lnTo>
                <a:lnTo>
                  <a:pt x="0" y="0"/>
                </a:lnTo>
                <a:close/>
              </a:path>
            </a:pathLst>
          </a:custGeom>
          <a:blipFill rotWithShape="1">
            <a:blip r:embed="rId28">
              <a:alphaModFix/>
            </a:blip>
            <a:stretch>
              <a:fillRect b="0" l="0" r="0" t="0"/>
            </a:stretch>
          </a:blipFill>
          <a:ln>
            <a:noFill/>
          </a:ln>
        </p:spPr>
      </p:sp>
      <p:sp>
        <p:nvSpPr>
          <p:cNvPr id="167" name="Google Shape;167;p14"/>
          <p:cNvSpPr/>
          <p:nvPr/>
        </p:nvSpPr>
        <p:spPr>
          <a:xfrm>
            <a:off x="2829893" y="8147790"/>
            <a:ext cx="171745" cy="234974"/>
          </a:xfrm>
          <a:custGeom>
            <a:rect b="b" l="l" r="r" t="t"/>
            <a:pathLst>
              <a:path extrusionOk="0" h="234974" w="171745">
                <a:moveTo>
                  <a:pt x="0" y="0"/>
                </a:moveTo>
                <a:lnTo>
                  <a:pt x="171745" y="0"/>
                </a:lnTo>
                <a:lnTo>
                  <a:pt x="171745" y="234974"/>
                </a:lnTo>
                <a:lnTo>
                  <a:pt x="0" y="234974"/>
                </a:lnTo>
                <a:lnTo>
                  <a:pt x="0" y="0"/>
                </a:lnTo>
                <a:close/>
              </a:path>
            </a:pathLst>
          </a:custGeom>
          <a:blipFill rotWithShape="1">
            <a:blip r:embed="rId29">
              <a:alphaModFix/>
            </a:blip>
            <a:stretch>
              <a:fillRect b="0" l="0" r="0" t="0"/>
            </a:stretch>
          </a:blipFill>
          <a:ln>
            <a:noFill/>
          </a:ln>
        </p:spPr>
      </p:sp>
      <p:sp>
        <p:nvSpPr>
          <p:cNvPr id="168" name="Google Shape;168;p14"/>
          <p:cNvSpPr/>
          <p:nvPr/>
        </p:nvSpPr>
        <p:spPr>
          <a:xfrm>
            <a:off x="2081422" y="8144635"/>
            <a:ext cx="196383" cy="269353"/>
          </a:xfrm>
          <a:custGeom>
            <a:rect b="b" l="l" r="r" t="t"/>
            <a:pathLst>
              <a:path extrusionOk="0" h="269353" w="196383">
                <a:moveTo>
                  <a:pt x="0" y="0"/>
                </a:moveTo>
                <a:lnTo>
                  <a:pt x="196383" y="0"/>
                </a:lnTo>
                <a:lnTo>
                  <a:pt x="196383" y="269353"/>
                </a:lnTo>
                <a:lnTo>
                  <a:pt x="0" y="269353"/>
                </a:lnTo>
                <a:lnTo>
                  <a:pt x="0" y="0"/>
                </a:lnTo>
                <a:close/>
              </a:path>
            </a:pathLst>
          </a:custGeom>
          <a:blipFill rotWithShape="1">
            <a:blip r:embed="rId30">
              <a:alphaModFix/>
            </a:blip>
            <a:stretch>
              <a:fillRect b="0" l="0" r="0" t="0"/>
            </a:stretch>
          </a:blipFill>
          <a:ln>
            <a:noFill/>
          </a:ln>
        </p:spPr>
      </p:sp>
      <p:sp>
        <p:nvSpPr>
          <p:cNvPr id="169" name="Google Shape;169;p14"/>
          <p:cNvSpPr/>
          <p:nvPr/>
        </p:nvSpPr>
        <p:spPr>
          <a:xfrm>
            <a:off x="4440266" y="8161824"/>
            <a:ext cx="234974" cy="234974"/>
          </a:xfrm>
          <a:custGeom>
            <a:rect b="b" l="l" r="r" t="t"/>
            <a:pathLst>
              <a:path extrusionOk="0" h="234974" w="234974">
                <a:moveTo>
                  <a:pt x="0" y="0"/>
                </a:moveTo>
                <a:lnTo>
                  <a:pt x="234974" y="0"/>
                </a:lnTo>
                <a:lnTo>
                  <a:pt x="234974" y="234974"/>
                </a:lnTo>
                <a:lnTo>
                  <a:pt x="0" y="234974"/>
                </a:lnTo>
                <a:lnTo>
                  <a:pt x="0" y="0"/>
                </a:lnTo>
                <a:close/>
              </a:path>
            </a:pathLst>
          </a:custGeom>
          <a:blipFill rotWithShape="1">
            <a:blip r:embed="rId31">
              <a:alphaModFix/>
            </a:blip>
            <a:stretch>
              <a:fillRect b="0" l="0" r="0" t="0"/>
            </a:stretch>
          </a:blipFill>
          <a:ln>
            <a:noFill/>
          </a:ln>
        </p:spPr>
      </p:sp>
      <p:sp>
        <p:nvSpPr>
          <p:cNvPr id="170" name="Google Shape;170;p14"/>
          <p:cNvSpPr/>
          <p:nvPr/>
        </p:nvSpPr>
        <p:spPr>
          <a:xfrm>
            <a:off x="4055599" y="8161824"/>
            <a:ext cx="234974" cy="234974"/>
          </a:xfrm>
          <a:custGeom>
            <a:rect b="b" l="l" r="r" t="t"/>
            <a:pathLst>
              <a:path extrusionOk="0" h="234974" w="234974">
                <a:moveTo>
                  <a:pt x="0" y="0"/>
                </a:moveTo>
                <a:lnTo>
                  <a:pt x="234974" y="0"/>
                </a:lnTo>
                <a:lnTo>
                  <a:pt x="234974" y="234974"/>
                </a:lnTo>
                <a:lnTo>
                  <a:pt x="0" y="234974"/>
                </a:lnTo>
                <a:lnTo>
                  <a:pt x="0" y="0"/>
                </a:lnTo>
                <a:close/>
              </a:path>
            </a:pathLst>
          </a:custGeom>
          <a:blipFill rotWithShape="1">
            <a:blip r:embed="rId32">
              <a:alphaModFix/>
            </a:blip>
            <a:stretch>
              <a:fillRect b="0" l="0" r="0" t="0"/>
            </a:stretch>
          </a:blipFill>
          <a:ln>
            <a:noFill/>
          </a:ln>
        </p:spPr>
      </p:sp>
      <p:sp>
        <p:nvSpPr>
          <p:cNvPr id="171" name="Google Shape;171;p14"/>
          <p:cNvSpPr/>
          <p:nvPr/>
        </p:nvSpPr>
        <p:spPr>
          <a:xfrm>
            <a:off x="1627371" y="8129423"/>
            <a:ext cx="304357" cy="271708"/>
          </a:xfrm>
          <a:custGeom>
            <a:rect b="b" l="l" r="r" t="t"/>
            <a:pathLst>
              <a:path extrusionOk="0" h="271708" w="304357">
                <a:moveTo>
                  <a:pt x="0" y="0"/>
                </a:moveTo>
                <a:lnTo>
                  <a:pt x="304358" y="0"/>
                </a:lnTo>
                <a:lnTo>
                  <a:pt x="304358" y="271708"/>
                </a:lnTo>
                <a:lnTo>
                  <a:pt x="0" y="271708"/>
                </a:lnTo>
                <a:lnTo>
                  <a:pt x="0" y="0"/>
                </a:lnTo>
                <a:close/>
              </a:path>
            </a:pathLst>
          </a:custGeom>
          <a:blipFill rotWithShape="1">
            <a:blip r:embed="rId33">
              <a:alphaModFix/>
            </a:blip>
            <a:stretch>
              <a:fillRect b="0" l="0" r="0" t="0"/>
            </a:stretch>
          </a:blipFill>
          <a:ln>
            <a:noFill/>
          </a:ln>
        </p:spPr>
      </p:sp>
      <p:sp>
        <p:nvSpPr>
          <p:cNvPr id="172" name="Google Shape;172;p14"/>
          <p:cNvSpPr/>
          <p:nvPr/>
        </p:nvSpPr>
        <p:spPr>
          <a:xfrm>
            <a:off x="4382490" y="8664953"/>
            <a:ext cx="232613" cy="265982"/>
          </a:xfrm>
          <a:custGeom>
            <a:rect b="b" l="l" r="r" t="t"/>
            <a:pathLst>
              <a:path extrusionOk="0" h="265982" w="232613">
                <a:moveTo>
                  <a:pt x="0" y="0"/>
                </a:moveTo>
                <a:lnTo>
                  <a:pt x="232613" y="0"/>
                </a:lnTo>
                <a:lnTo>
                  <a:pt x="232613" y="265982"/>
                </a:lnTo>
                <a:lnTo>
                  <a:pt x="0" y="265982"/>
                </a:lnTo>
                <a:lnTo>
                  <a:pt x="0" y="0"/>
                </a:lnTo>
                <a:close/>
              </a:path>
            </a:pathLst>
          </a:custGeom>
          <a:blipFill rotWithShape="1">
            <a:blip r:embed="rId34">
              <a:alphaModFix/>
            </a:blip>
            <a:stretch>
              <a:fillRect b="0" l="0" r="0" t="0"/>
            </a:stretch>
          </a:blipFill>
          <a:ln>
            <a:noFill/>
          </a:ln>
        </p:spPr>
      </p:sp>
      <p:sp>
        <p:nvSpPr>
          <p:cNvPr id="173" name="Google Shape;173;p14"/>
          <p:cNvSpPr/>
          <p:nvPr/>
        </p:nvSpPr>
        <p:spPr>
          <a:xfrm>
            <a:off x="3922027" y="8699927"/>
            <a:ext cx="280049" cy="196034"/>
          </a:xfrm>
          <a:custGeom>
            <a:rect b="b" l="l" r="r" t="t"/>
            <a:pathLst>
              <a:path extrusionOk="0" h="196034" w="280049">
                <a:moveTo>
                  <a:pt x="0" y="0"/>
                </a:moveTo>
                <a:lnTo>
                  <a:pt x="280048" y="0"/>
                </a:lnTo>
                <a:lnTo>
                  <a:pt x="280048" y="196034"/>
                </a:lnTo>
                <a:lnTo>
                  <a:pt x="0" y="196034"/>
                </a:lnTo>
                <a:lnTo>
                  <a:pt x="0" y="0"/>
                </a:lnTo>
                <a:close/>
              </a:path>
            </a:pathLst>
          </a:custGeom>
          <a:blipFill rotWithShape="1">
            <a:blip r:embed="rId35">
              <a:alphaModFix/>
            </a:blip>
            <a:stretch>
              <a:fillRect b="0" l="0" r="0" t="0"/>
            </a:stretch>
          </a:blipFill>
          <a:ln>
            <a:noFill/>
          </a:ln>
        </p:spPr>
      </p:sp>
      <p:sp>
        <p:nvSpPr>
          <p:cNvPr id="174" name="Google Shape;174;p14"/>
          <p:cNvSpPr/>
          <p:nvPr/>
        </p:nvSpPr>
        <p:spPr>
          <a:xfrm>
            <a:off x="3499556" y="8699927"/>
            <a:ext cx="239597" cy="196034"/>
          </a:xfrm>
          <a:custGeom>
            <a:rect b="b" l="l" r="r" t="t"/>
            <a:pathLst>
              <a:path extrusionOk="0" h="196034" w="239597">
                <a:moveTo>
                  <a:pt x="0" y="0"/>
                </a:moveTo>
                <a:lnTo>
                  <a:pt x="239597" y="0"/>
                </a:lnTo>
                <a:lnTo>
                  <a:pt x="239597" y="196034"/>
                </a:lnTo>
                <a:lnTo>
                  <a:pt x="0" y="196034"/>
                </a:lnTo>
                <a:lnTo>
                  <a:pt x="0" y="0"/>
                </a:lnTo>
                <a:close/>
              </a:path>
            </a:pathLst>
          </a:custGeom>
          <a:blipFill rotWithShape="1">
            <a:blip r:embed="rId36">
              <a:alphaModFix/>
            </a:blip>
            <a:stretch>
              <a:fillRect b="0" l="0" r="0" t="0"/>
            </a:stretch>
          </a:blipFill>
          <a:ln>
            <a:noFill/>
          </a:ln>
        </p:spPr>
      </p:sp>
      <p:sp>
        <p:nvSpPr>
          <p:cNvPr id="175" name="Google Shape;175;p14"/>
          <p:cNvSpPr/>
          <p:nvPr/>
        </p:nvSpPr>
        <p:spPr>
          <a:xfrm>
            <a:off x="2808735" y="8664953"/>
            <a:ext cx="133958" cy="265982"/>
          </a:xfrm>
          <a:custGeom>
            <a:rect b="b" l="l" r="r" t="t"/>
            <a:pathLst>
              <a:path extrusionOk="0" h="265982" w="133958">
                <a:moveTo>
                  <a:pt x="0" y="0"/>
                </a:moveTo>
                <a:lnTo>
                  <a:pt x="133958" y="0"/>
                </a:lnTo>
                <a:lnTo>
                  <a:pt x="133958" y="265982"/>
                </a:lnTo>
                <a:lnTo>
                  <a:pt x="0" y="265982"/>
                </a:lnTo>
                <a:lnTo>
                  <a:pt x="0" y="0"/>
                </a:lnTo>
                <a:close/>
              </a:path>
            </a:pathLst>
          </a:custGeom>
          <a:blipFill rotWithShape="1">
            <a:blip r:embed="rId37">
              <a:alphaModFix/>
            </a:blip>
            <a:stretch>
              <a:fillRect b="0" l="0" r="0" t="0"/>
            </a:stretch>
          </a:blipFill>
          <a:ln>
            <a:noFill/>
          </a:ln>
        </p:spPr>
      </p:sp>
      <p:sp>
        <p:nvSpPr>
          <p:cNvPr id="176" name="Google Shape;176;p14"/>
          <p:cNvSpPr/>
          <p:nvPr/>
        </p:nvSpPr>
        <p:spPr>
          <a:xfrm>
            <a:off x="3123108" y="8699927"/>
            <a:ext cx="196034" cy="196034"/>
          </a:xfrm>
          <a:custGeom>
            <a:rect b="b" l="l" r="r" t="t"/>
            <a:pathLst>
              <a:path extrusionOk="0" h="196034" w="196034">
                <a:moveTo>
                  <a:pt x="0" y="0"/>
                </a:moveTo>
                <a:lnTo>
                  <a:pt x="196034" y="0"/>
                </a:lnTo>
                <a:lnTo>
                  <a:pt x="196034" y="196034"/>
                </a:lnTo>
                <a:lnTo>
                  <a:pt x="0" y="196034"/>
                </a:lnTo>
                <a:lnTo>
                  <a:pt x="0" y="0"/>
                </a:lnTo>
                <a:close/>
              </a:path>
            </a:pathLst>
          </a:custGeom>
          <a:blipFill rotWithShape="1">
            <a:blip r:embed="rId38">
              <a:alphaModFix/>
            </a:blip>
            <a:stretch>
              <a:fillRect b="0" l="0" r="0" t="0"/>
            </a:stretch>
          </a:blipFill>
          <a:ln>
            <a:noFill/>
          </a:ln>
        </p:spPr>
      </p:sp>
      <p:sp>
        <p:nvSpPr>
          <p:cNvPr id="177" name="Google Shape;177;p14"/>
          <p:cNvSpPr/>
          <p:nvPr/>
        </p:nvSpPr>
        <p:spPr>
          <a:xfrm>
            <a:off x="1625399" y="8641061"/>
            <a:ext cx="168863" cy="313765"/>
          </a:xfrm>
          <a:custGeom>
            <a:rect b="b" l="l" r="r" t="t"/>
            <a:pathLst>
              <a:path extrusionOk="0" h="313765" w="168863">
                <a:moveTo>
                  <a:pt x="0" y="0"/>
                </a:moveTo>
                <a:lnTo>
                  <a:pt x="168863" y="0"/>
                </a:lnTo>
                <a:lnTo>
                  <a:pt x="168863" y="313766"/>
                </a:lnTo>
                <a:lnTo>
                  <a:pt x="0" y="313766"/>
                </a:lnTo>
                <a:lnTo>
                  <a:pt x="0" y="0"/>
                </a:lnTo>
                <a:close/>
              </a:path>
            </a:pathLst>
          </a:custGeom>
          <a:blipFill rotWithShape="1">
            <a:blip r:embed="rId39">
              <a:alphaModFix/>
            </a:blip>
            <a:stretch>
              <a:fillRect b="0" l="0" r="0" t="0"/>
            </a:stretch>
          </a:blipFill>
          <a:ln>
            <a:noFill/>
          </a:ln>
        </p:spPr>
      </p:sp>
      <p:sp>
        <p:nvSpPr>
          <p:cNvPr id="178" name="Google Shape;178;p14"/>
          <p:cNvSpPr/>
          <p:nvPr/>
        </p:nvSpPr>
        <p:spPr>
          <a:xfrm>
            <a:off x="1975168" y="8641061"/>
            <a:ext cx="243026" cy="313765"/>
          </a:xfrm>
          <a:custGeom>
            <a:rect b="b" l="l" r="r" t="t"/>
            <a:pathLst>
              <a:path extrusionOk="0" h="313765" w="243026">
                <a:moveTo>
                  <a:pt x="0" y="0"/>
                </a:moveTo>
                <a:lnTo>
                  <a:pt x="243026" y="0"/>
                </a:lnTo>
                <a:lnTo>
                  <a:pt x="243026" y="313766"/>
                </a:lnTo>
                <a:lnTo>
                  <a:pt x="0" y="313766"/>
                </a:lnTo>
                <a:lnTo>
                  <a:pt x="0" y="0"/>
                </a:lnTo>
                <a:close/>
              </a:path>
            </a:pathLst>
          </a:custGeom>
          <a:blipFill rotWithShape="1">
            <a:blip r:embed="rId40">
              <a:alphaModFix/>
            </a:blip>
            <a:stretch>
              <a:fillRect b="0" l="0" r="0" t="0"/>
            </a:stretch>
          </a:blipFill>
          <a:ln>
            <a:noFill/>
          </a:ln>
        </p:spPr>
      </p:sp>
      <p:sp>
        <p:nvSpPr>
          <p:cNvPr id="179" name="Google Shape;179;p14"/>
          <p:cNvSpPr/>
          <p:nvPr/>
        </p:nvSpPr>
        <p:spPr>
          <a:xfrm>
            <a:off x="2398609" y="8664953"/>
            <a:ext cx="229712" cy="265982"/>
          </a:xfrm>
          <a:custGeom>
            <a:rect b="b" l="l" r="r" t="t"/>
            <a:pathLst>
              <a:path extrusionOk="0" h="265982" w="229712">
                <a:moveTo>
                  <a:pt x="0" y="0"/>
                </a:moveTo>
                <a:lnTo>
                  <a:pt x="229711" y="0"/>
                </a:lnTo>
                <a:lnTo>
                  <a:pt x="229711" y="265982"/>
                </a:lnTo>
                <a:lnTo>
                  <a:pt x="0" y="265982"/>
                </a:lnTo>
                <a:lnTo>
                  <a:pt x="0" y="0"/>
                </a:lnTo>
                <a:close/>
              </a:path>
            </a:pathLst>
          </a:custGeom>
          <a:blipFill rotWithShape="1">
            <a:blip r:embed="rId41">
              <a:alphaModFix/>
            </a:blip>
            <a:stretch>
              <a:fillRect b="0" l="0" r="0" t="0"/>
            </a:stretch>
          </a:blipFill>
          <a:ln>
            <a:noFill/>
          </a:ln>
        </p:spPr>
      </p:sp>
      <p:grpSp>
        <p:nvGrpSpPr>
          <p:cNvPr id="180" name="Google Shape;180;p14"/>
          <p:cNvGrpSpPr/>
          <p:nvPr/>
        </p:nvGrpSpPr>
        <p:grpSpPr>
          <a:xfrm>
            <a:off x="5271260" y="3805925"/>
            <a:ext cx="719858" cy="608904"/>
            <a:chOff x="0" y="-6946"/>
            <a:chExt cx="959811" cy="811873"/>
          </a:xfrm>
        </p:grpSpPr>
        <p:grpSp>
          <p:nvGrpSpPr>
            <p:cNvPr id="181" name="Google Shape;181;p14"/>
            <p:cNvGrpSpPr/>
            <p:nvPr/>
          </p:nvGrpSpPr>
          <p:grpSpPr>
            <a:xfrm>
              <a:off x="183561" y="-6946"/>
              <a:ext cx="592688" cy="599634"/>
              <a:chOff x="0" y="-9525"/>
              <a:chExt cx="812800" cy="822325"/>
            </a:xfrm>
          </p:grpSpPr>
          <p:sp>
            <p:nvSpPr>
              <p:cNvPr id="182" name="Google Shape;182;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8E85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4" name="Google Shape;184;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#8E858F</a:t>
              </a:r>
              <a:endParaRPr/>
            </a:p>
          </p:txBody>
        </p:sp>
      </p:grpSp>
      <p:sp>
        <p:nvSpPr>
          <p:cNvPr id="185" name="Google Shape;185;p14"/>
          <p:cNvSpPr/>
          <p:nvPr/>
        </p:nvSpPr>
        <p:spPr>
          <a:xfrm flipH="1">
            <a:off x="5027665" y="7805832"/>
            <a:ext cx="1450857" cy="622550"/>
          </a:xfrm>
          <a:custGeom>
            <a:rect b="b" l="l" r="r" t="t"/>
            <a:pathLst>
              <a:path extrusionOk="0" h="622550" w="1450857">
                <a:moveTo>
                  <a:pt x="1450857" y="0"/>
                </a:moveTo>
                <a:lnTo>
                  <a:pt x="0" y="0"/>
                </a:lnTo>
                <a:lnTo>
                  <a:pt x="0" y="622550"/>
                </a:lnTo>
                <a:lnTo>
                  <a:pt x="1450857" y="622550"/>
                </a:lnTo>
                <a:lnTo>
                  <a:pt x="1450857" y="0"/>
                </a:lnTo>
                <a:close/>
              </a:path>
            </a:pathLst>
          </a:custGeom>
          <a:blipFill rotWithShape="1">
            <a:blip r:embed="rId42">
              <a:alphaModFix/>
            </a:blip>
            <a:stretch>
              <a:fillRect b="0" l="0" r="0" t="0"/>
            </a:stretch>
          </a:blipFill>
          <a:ln>
            <a:noFill/>
          </a:ln>
        </p:spPr>
      </p:sp>
      <p:sp>
        <p:nvSpPr>
          <p:cNvPr id="186" name="Google Shape;186;p14"/>
          <p:cNvSpPr/>
          <p:nvPr/>
        </p:nvSpPr>
        <p:spPr>
          <a:xfrm>
            <a:off x="4996911" y="6785854"/>
            <a:ext cx="1352106" cy="708012"/>
          </a:xfrm>
          <a:custGeom>
            <a:rect b="b" l="l" r="r" t="t"/>
            <a:pathLst>
              <a:path extrusionOk="0" h="708012" w="1352106">
                <a:moveTo>
                  <a:pt x="0" y="0"/>
                </a:moveTo>
                <a:lnTo>
                  <a:pt x="1352106" y="0"/>
                </a:lnTo>
                <a:lnTo>
                  <a:pt x="1352106" y="708011"/>
                </a:lnTo>
                <a:lnTo>
                  <a:pt x="0" y="708011"/>
                </a:lnTo>
                <a:lnTo>
                  <a:pt x="0" y="0"/>
                </a:lnTo>
                <a:close/>
              </a:path>
            </a:pathLst>
          </a:custGeom>
          <a:blipFill rotWithShape="1">
            <a:blip r:embed="rId43">
              <a:alphaModFix/>
            </a:blip>
            <a:stretch>
              <a:fillRect b="0" l="0" r="0" t="0"/>
            </a:stretch>
          </a:blipFill>
          <a:ln>
            <a:noFill/>
          </a:ln>
        </p:spPr>
      </p:sp>
      <p:sp>
        <p:nvSpPr>
          <p:cNvPr id="187" name="Google Shape;187;p14"/>
          <p:cNvSpPr txBox="1"/>
          <p:nvPr/>
        </p:nvSpPr>
        <p:spPr>
          <a:xfrm>
            <a:off x="871981" y="1343847"/>
            <a:ext cx="5816038" cy="243586"/>
          </a:xfrm>
          <a:prstGeom prst="rect">
            <a:avLst/>
          </a:prstGeom>
          <a:noFill/>
          <a:ln>
            <a:noFill/>
          </a:ln>
        </p:spPr>
        <p:txBody>
          <a:bodyPr anchorCtr="0" anchor="t" bIns="0" lIns="0" spcFirstLastPara="1" rIns="0" wrap="square" tIns="0">
            <a:spAutoFit/>
          </a:bodyPr>
          <a:lstStyle/>
          <a:p>
            <a:pPr indent="0" lvl="1" marL="0" marR="0" rtl="0" algn="ctr">
              <a:lnSpc>
                <a:spcPct val="122013"/>
              </a:lnSpc>
              <a:spcBef>
                <a:spcPts val="0"/>
              </a:spcBef>
              <a:spcAft>
                <a:spcPts val="0"/>
              </a:spcAft>
              <a:buNone/>
            </a:pPr>
            <a:r>
              <a:rPr b="0" i="0" lang="en-US" sz="1599" u="none" cap="none" strike="noStrike">
                <a:solidFill>
                  <a:srgbClr val="000000"/>
                </a:solidFill>
                <a:latin typeface="Arial"/>
                <a:ea typeface="Arial"/>
                <a:cs typeface="Arial"/>
                <a:sym typeface="Arial"/>
              </a:rPr>
              <a:t>Use these design resources in your Canva Presentation.</a:t>
            </a:r>
            <a:endParaRPr/>
          </a:p>
        </p:txBody>
      </p:sp>
      <p:sp>
        <p:nvSpPr>
          <p:cNvPr id="188" name="Google Shape;188;p14"/>
          <p:cNvSpPr txBox="1"/>
          <p:nvPr/>
        </p:nvSpPr>
        <p:spPr>
          <a:xfrm>
            <a:off x="1614586" y="822675"/>
            <a:ext cx="4330800" cy="5541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600" u="none" cap="none" strike="noStrike">
                <a:solidFill>
                  <a:srgbClr val="000000"/>
                </a:solidFill>
              </a:rPr>
              <a:t>RESOURCE PAGE</a:t>
            </a:r>
            <a:endParaRPr b="1"/>
          </a:p>
        </p:txBody>
      </p:sp>
      <p:sp>
        <p:nvSpPr>
          <p:cNvPr id="189" name="Google Shape;189;p14"/>
          <p:cNvSpPr txBox="1"/>
          <p:nvPr/>
        </p:nvSpPr>
        <p:spPr>
          <a:xfrm>
            <a:off x="1026043" y="2769591"/>
            <a:ext cx="2464384" cy="310130"/>
          </a:xfrm>
          <a:prstGeom prst="rect">
            <a:avLst/>
          </a:prstGeom>
          <a:noFill/>
          <a:ln>
            <a:noFill/>
          </a:ln>
        </p:spPr>
        <p:txBody>
          <a:bodyPr anchorCtr="0" anchor="t" bIns="0" lIns="0" spcFirstLastPara="1" rIns="0" wrap="square" tIns="0">
            <a:spAutoFit/>
          </a:bodyPr>
          <a:lstStyle/>
          <a:p>
            <a:pPr indent="0" lvl="0" marL="0" marR="0" rtl="0" algn="ctr">
              <a:lnSpc>
                <a:spcPct val="122077"/>
              </a:lnSpc>
              <a:spcBef>
                <a:spcPts val="0"/>
              </a:spcBef>
              <a:spcAft>
                <a:spcPts val="0"/>
              </a:spcAft>
              <a:buNone/>
            </a:pPr>
            <a:r>
              <a:rPr b="0" i="0" lang="en-US" sz="1001" u="none" cap="none" strike="noStrike">
                <a:solidFill>
                  <a:srgbClr val="000000"/>
                </a:solidFill>
                <a:latin typeface="Arial"/>
                <a:ea typeface="Arial"/>
                <a:cs typeface="Arial"/>
                <a:sym typeface="Arial"/>
              </a:rPr>
              <a:t>This presentation template</a:t>
            </a:r>
            <a:endParaRPr/>
          </a:p>
          <a:p>
            <a:pPr indent="0" lvl="0" marL="0" marR="0" rtl="0" algn="ctr">
              <a:lnSpc>
                <a:spcPct val="122077"/>
              </a:lnSpc>
              <a:spcBef>
                <a:spcPts val="0"/>
              </a:spcBef>
              <a:spcAft>
                <a:spcPts val="0"/>
              </a:spcAft>
              <a:buNone/>
            </a:pPr>
            <a:r>
              <a:rPr b="0" i="0" lang="en-US" sz="1001" u="none" cap="none" strike="noStrike">
                <a:solidFill>
                  <a:srgbClr val="000000"/>
                </a:solidFill>
                <a:latin typeface="Arial"/>
                <a:ea typeface="Arial"/>
                <a:cs typeface="Arial"/>
                <a:sym typeface="Arial"/>
              </a:rPr>
              <a:t>uses the following free fonts:</a:t>
            </a:r>
            <a:endParaRPr/>
          </a:p>
        </p:txBody>
      </p:sp>
      <p:sp>
        <p:nvSpPr>
          <p:cNvPr id="190" name="Google Shape;190;p14"/>
          <p:cNvSpPr txBox="1"/>
          <p:nvPr/>
        </p:nvSpPr>
        <p:spPr>
          <a:xfrm>
            <a:off x="1067859" y="4712817"/>
            <a:ext cx="2574470" cy="156684"/>
          </a:xfrm>
          <a:prstGeom prst="rect">
            <a:avLst/>
          </a:prstGeom>
          <a:noFill/>
          <a:ln>
            <a:noFill/>
          </a:ln>
        </p:spPr>
        <p:txBody>
          <a:bodyPr anchorCtr="0" anchor="t" bIns="0" lIns="0" spcFirstLastPara="1" rIns="0" wrap="square" tIns="0">
            <a:spAutoFit/>
          </a:bodyPr>
          <a:lstStyle/>
          <a:p>
            <a:pPr indent="0" lvl="0" marL="0" marR="0" rtl="0" algn="ctr">
              <a:lnSpc>
                <a:spcPct val="122077"/>
              </a:lnSpc>
              <a:spcBef>
                <a:spcPts val="0"/>
              </a:spcBef>
              <a:spcAft>
                <a:spcPts val="0"/>
              </a:spcAft>
              <a:buNone/>
            </a:pPr>
            <a:r>
              <a:rPr b="0" i="0" lang="en-US" sz="1001" u="none" cap="none" strike="noStrike">
                <a:solidFill>
                  <a:srgbClr val="000000"/>
                </a:solidFill>
                <a:latin typeface="Arial"/>
                <a:ea typeface="Arial"/>
                <a:cs typeface="Arial"/>
                <a:sym typeface="Arial"/>
              </a:rPr>
              <a:t>You can find these fonts online too.</a:t>
            </a:r>
            <a:endParaRPr/>
          </a:p>
        </p:txBody>
      </p:sp>
      <p:sp>
        <p:nvSpPr>
          <p:cNvPr id="191" name="Google Shape;191;p14"/>
          <p:cNvSpPr txBox="1"/>
          <p:nvPr/>
        </p:nvSpPr>
        <p:spPr>
          <a:xfrm>
            <a:off x="1329797" y="3172144"/>
            <a:ext cx="1857000" cy="1399800"/>
          </a:xfrm>
          <a:prstGeom prst="rect">
            <a:avLst/>
          </a:prstGeom>
          <a:noFill/>
          <a:ln>
            <a:noFill/>
          </a:ln>
        </p:spPr>
        <p:txBody>
          <a:bodyPr anchorCtr="0" anchor="t" bIns="0" lIns="0" spcFirstLastPara="1" rIns="0" wrap="square" tIns="0">
            <a:spAutoFit/>
          </a:bodyPr>
          <a:lstStyle/>
          <a:p>
            <a:pPr indent="0" lvl="0" marL="0" marR="0" rtl="0" algn="ctr">
              <a:lnSpc>
                <a:spcPct val="103061"/>
              </a:lnSpc>
              <a:spcBef>
                <a:spcPts val="0"/>
              </a:spcBef>
              <a:spcAft>
                <a:spcPts val="0"/>
              </a:spcAft>
              <a:buNone/>
            </a:pPr>
            <a:r>
              <a:rPr b="0" i="0" lang="en-US" sz="882" u="none" cap="none" strike="noStrike">
                <a:solidFill>
                  <a:srgbClr val="000000"/>
                </a:solidFill>
                <a:latin typeface="Arial"/>
                <a:ea typeface="Arial"/>
                <a:cs typeface="Arial"/>
                <a:sym typeface="Arial"/>
              </a:rPr>
              <a:t>TITLES:</a:t>
            </a:r>
            <a:endParaRPr/>
          </a:p>
          <a:p>
            <a:pPr indent="0" lvl="0" marL="0" marR="0" rtl="0" algn="ctr">
              <a:lnSpc>
                <a:spcPct val="103057"/>
              </a:lnSpc>
              <a:spcBef>
                <a:spcPts val="0"/>
              </a:spcBef>
              <a:spcAft>
                <a:spcPts val="0"/>
              </a:spcAft>
              <a:buNone/>
            </a:pPr>
            <a:r>
              <a:rPr b="0" i="0" lang="en-US" sz="1243" u="none" cap="none" strike="noStrike">
                <a:solidFill>
                  <a:srgbClr val="000000"/>
                </a:solidFill>
                <a:latin typeface="Arial"/>
                <a:ea typeface="Arial"/>
                <a:cs typeface="Arial"/>
                <a:sym typeface="Arial"/>
              </a:rPr>
              <a:t>DM SANS</a:t>
            </a:r>
            <a:endParaRPr/>
          </a:p>
          <a:p>
            <a:pPr indent="0" lvl="0" marL="0" marR="0" rtl="0" algn="ctr">
              <a:lnSpc>
                <a:spcPct val="103057"/>
              </a:lnSpc>
              <a:spcBef>
                <a:spcPts val="0"/>
              </a:spcBef>
              <a:spcAft>
                <a:spcPts val="0"/>
              </a:spcAft>
              <a:buNone/>
            </a:pPr>
            <a:r>
              <a:t/>
            </a:r>
            <a:endParaRPr b="0" i="0" sz="1243" u="none" cap="none" strike="noStrike">
              <a:solidFill>
                <a:srgbClr val="000000"/>
              </a:solidFill>
              <a:latin typeface="Arial"/>
              <a:ea typeface="Arial"/>
              <a:cs typeface="Arial"/>
              <a:sym typeface="Arial"/>
            </a:endParaRPr>
          </a:p>
          <a:p>
            <a:pPr indent="0" lvl="0" marL="0" marR="0" rtl="0" algn="ctr">
              <a:lnSpc>
                <a:spcPct val="103061"/>
              </a:lnSpc>
              <a:spcBef>
                <a:spcPts val="0"/>
              </a:spcBef>
              <a:spcAft>
                <a:spcPts val="0"/>
              </a:spcAft>
              <a:buNone/>
            </a:pPr>
            <a:r>
              <a:rPr b="0" i="0" lang="en-US" sz="882" u="none" cap="none" strike="noStrike">
                <a:solidFill>
                  <a:srgbClr val="000000"/>
                </a:solidFill>
                <a:latin typeface="Arial"/>
                <a:ea typeface="Arial"/>
                <a:cs typeface="Arial"/>
                <a:sym typeface="Arial"/>
              </a:rPr>
              <a:t>HEADERS:</a:t>
            </a:r>
            <a:endParaRPr/>
          </a:p>
          <a:p>
            <a:pPr indent="0" lvl="0" marL="0" marR="0" rtl="0" algn="ctr">
              <a:lnSpc>
                <a:spcPct val="103057"/>
              </a:lnSpc>
              <a:spcBef>
                <a:spcPts val="0"/>
              </a:spcBef>
              <a:spcAft>
                <a:spcPts val="0"/>
              </a:spcAft>
              <a:buNone/>
            </a:pPr>
            <a:r>
              <a:rPr b="0" i="0" lang="en-US" sz="1243" u="none" cap="none" strike="noStrike">
                <a:solidFill>
                  <a:srgbClr val="000000"/>
                </a:solidFill>
                <a:latin typeface="Arial"/>
                <a:ea typeface="Arial"/>
                <a:cs typeface="Arial"/>
                <a:sym typeface="Arial"/>
              </a:rPr>
              <a:t>DM SANS</a:t>
            </a:r>
            <a:endParaRPr/>
          </a:p>
          <a:p>
            <a:pPr indent="0" lvl="0" marL="0" marR="0" rtl="0" algn="ctr">
              <a:lnSpc>
                <a:spcPct val="103057"/>
              </a:lnSpc>
              <a:spcBef>
                <a:spcPts val="0"/>
              </a:spcBef>
              <a:spcAft>
                <a:spcPts val="0"/>
              </a:spcAft>
              <a:buNone/>
            </a:pPr>
            <a:r>
              <a:t/>
            </a:r>
            <a:endParaRPr b="0" i="0" sz="1243" u="none" cap="none" strike="noStrike">
              <a:solidFill>
                <a:srgbClr val="000000"/>
              </a:solidFill>
              <a:latin typeface="Arial"/>
              <a:ea typeface="Arial"/>
              <a:cs typeface="Arial"/>
              <a:sym typeface="Arial"/>
            </a:endParaRPr>
          </a:p>
          <a:p>
            <a:pPr indent="0" lvl="0" marL="0" marR="0" rtl="0" algn="ctr">
              <a:lnSpc>
                <a:spcPct val="103061"/>
              </a:lnSpc>
              <a:spcBef>
                <a:spcPts val="0"/>
              </a:spcBef>
              <a:spcAft>
                <a:spcPts val="0"/>
              </a:spcAft>
              <a:buNone/>
            </a:pPr>
            <a:r>
              <a:rPr b="0" i="0" lang="en-US" sz="882" u="none" cap="none" strike="noStrike">
                <a:solidFill>
                  <a:srgbClr val="000000"/>
                </a:solidFill>
                <a:latin typeface="Arial"/>
                <a:ea typeface="Arial"/>
                <a:cs typeface="Arial"/>
                <a:sym typeface="Arial"/>
              </a:rPr>
              <a:t>BODY COPY:</a:t>
            </a:r>
            <a:endParaRPr/>
          </a:p>
          <a:p>
            <a:pPr indent="0" lvl="0" marL="0" marR="0" rtl="0" algn="ctr">
              <a:lnSpc>
                <a:spcPct val="103057"/>
              </a:lnSpc>
              <a:spcBef>
                <a:spcPts val="0"/>
              </a:spcBef>
              <a:spcAft>
                <a:spcPts val="0"/>
              </a:spcAft>
              <a:buNone/>
            </a:pPr>
            <a:r>
              <a:rPr b="0" i="0" lang="en-US" sz="1243" u="none" cap="none" strike="noStrike">
                <a:solidFill>
                  <a:srgbClr val="000000"/>
                </a:solidFill>
                <a:latin typeface="Arial"/>
                <a:ea typeface="Arial"/>
                <a:cs typeface="Arial"/>
                <a:sym typeface="Arial"/>
              </a:rPr>
              <a:t>DM SANS</a:t>
            </a:r>
            <a:endParaRPr/>
          </a:p>
        </p:txBody>
      </p:sp>
      <p:sp>
        <p:nvSpPr>
          <p:cNvPr id="192" name="Google Shape;192;p14"/>
          <p:cNvSpPr txBox="1"/>
          <p:nvPr/>
        </p:nvSpPr>
        <p:spPr>
          <a:xfrm>
            <a:off x="1329797" y="2335670"/>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Fonts</a:t>
            </a:r>
            <a:endParaRPr/>
          </a:p>
        </p:txBody>
      </p:sp>
      <p:sp>
        <p:nvSpPr>
          <p:cNvPr id="193" name="Google Shape;193;p14"/>
          <p:cNvSpPr txBox="1"/>
          <p:nvPr/>
        </p:nvSpPr>
        <p:spPr>
          <a:xfrm>
            <a:off x="4180208" y="2317247"/>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Colors</a:t>
            </a:r>
            <a:endParaRPr/>
          </a:p>
        </p:txBody>
      </p:sp>
      <p:sp>
        <p:nvSpPr>
          <p:cNvPr id="194" name="Google Shape;194;p14"/>
          <p:cNvSpPr txBox="1"/>
          <p:nvPr/>
        </p:nvSpPr>
        <p:spPr>
          <a:xfrm>
            <a:off x="2892973" y="5879031"/>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Design Elements</a:t>
            </a:r>
            <a:endParaRPr/>
          </a:p>
        </p:txBody>
      </p:sp>
      <p:sp>
        <p:nvSpPr>
          <p:cNvPr id="195" name="Google Shape;195;p14"/>
          <p:cNvSpPr txBox="1"/>
          <p:nvPr/>
        </p:nvSpPr>
        <p:spPr>
          <a:xfrm>
            <a:off x="1380701" y="9656575"/>
            <a:ext cx="4927800" cy="1848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1" i="0" lang="en-US" sz="1200" u="none" cap="none" strike="noStrike">
                <a:solidFill>
                  <a:srgbClr val="000000"/>
                </a:solidFill>
              </a:rPr>
              <a:t>DON'T FORGET TO DELETE THIS PAGE BEFORE PRESENTING. </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CF3"/>
        </a:solidFill>
      </p:bgPr>
    </p:bg>
    <p:spTree>
      <p:nvGrpSpPr>
        <p:cNvPr id="199" name="Shape 199"/>
        <p:cNvGrpSpPr/>
        <p:nvPr/>
      </p:nvGrpSpPr>
      <p:grpSpPr>
        <a:xfrm>
          <a:off x="0" y="0"/>
          <a:ext cx="0" cy="0"/>
          <a:chOff x="0" y="0"/>
          <a:chExt cx="0" cy="0"/>
        </a:xfrm>
      </p:grpSpPr>
      <p:sp>
        <p:nvSpPr>
          <p:cNvPr id="200" name="Google Shape;200;p15"/>
          <p:cNvSpPr txBox="1"/>
          <p:nvPr/>
        </p:nvSpPr>
        <p:spPr>
          <a:xfrm>
            <a:off x="1271913" y="3165607"/>
            <a:ext cx="4989101" cy="471670"/>
          </a:xfrm>
          <a:prstGeom prst="rect">
            <a:avLst/>
          </a:prstGeom>
          <a:noFill/>
          <a:ln>
            <a:noFill/>
          </a:ln>
        </p:spPr>
        <p:txBody>
          <a:bodyPr anchorCtr="0" anchor="t" bIns="0" lIns="0" spcFirstLastPara="1" rIns="0" wrap="square" tIns="0">
            <a:spAutoFit/>
          </a:bodyPr>
          <a:lstStyle/>
          <a:p>
            <a:pPr indent="0" lvl="1" marL="0" marR="0" rtl="0" algn="ctr">
              <a:lnSpc>
                <a:spcPct val="122005"/>
              </a:lnSpc>
              <a:spcBef>
                <a:spcPts val="0"/>
              </a:spcBef>
              <a:spcAft>
                <a:spcPts val="0"/>
              </a:spcAft>
              <a:buNone/>
            </a:pPr>
            <a:r>
              <a:rPr b="0" i="0" lang="en-US" sz="1536" u="none" cap="none" strike="noStrike">
                <a:solidFill>
                  <a:srgbClr val="000000"/>
                </a:solidFill>
                <a:latin typeface="Arial"/>
                <a:ea typeface="Arial"/>
                <a:cs typeface="Arial"/>
                <a:sym typeface="Arial"/>
              </a:rPr>
              <a:t>This presentation template is free for everyone to use thanks to the following:</a:t>
            </a:r>
            <a:endParaRPr/>
          </a:p>
        </p:txBody>
      </p:sp>
      <p:sp>
        <p:nvSpPr>
          <p:cNvPr id="201" name="Google Shape;201;p15"/>
          <p:cNvSpPr txBox="1"/>
          <p:nvPr/>
        </p:nvSpPr>
        <p:spPr>
          <a:xfrm>
            <a:off x="2524934" y="7854963"/>
            <a:ext cx="2483100" cy="266100"/>
          </a:xfrm>
          <a:prstGeom prst="rect">
            <a:avLst/>
          </a:prstGeom>
          <a:noFill/>
          <a:ln>
            <a:noFill/>
          </a:ln>
        </p:spPr>
        <p:txBody>
          <a:bodyPr anchorCtr="0" anchor="t" bIns="0" lIns="0" spcFirstLastPara="1" rIns="0" wrap="square" tIns="0">
            <a:spAutoFit/>
          </a:bodyPr>
          <a:lstStyle/>
          <a:p>
            <a:pPr indent="0" lvl="1" marL="0" marR="0" rtl="0" algn="ctr">
              <a:lnSpc>
                <a:spcPct val="121990"/>
              </a:lnSpc>
              <a:spcBef>
                <a:spcPts val="0"/>
              </a:spcBef>
              <a:spcAft>
                <a:spcPts val="0"/>
              </a:spcAft>
              <a:buNone/>
            </a:pPr>
            <a:r>
              <a:rPr b="1" i="1" lang="en-US" sz="1728" u="none" cap="none" strike="noStrike">
                <a:solidFill>
                  <a:srgbClr val="000000"/>
                </a:solidFill>
              </a:rPr>
              <a:t>Happy designing!</a:t>
            </a:r>
            <a:endParaRPr b="1" i="1"/>
          </a:p>
        </p:txBody>
      </p:sp>
      <p:sp>
        <p:nvSpPr>
          <p:cNvPr id="202" name="Google Shape;202;p15"/>
          <p:cNvSpPr txBox="1"/>
          <p:nvPr/>
        </p:nvSpPr>
        <p:spPr>
          <a:xfrm>
            <a:off x="756685" y="5126452"/>
            <a:ext cx="6019557" cy="173307"/>
          </a:xfrm>
          <a:prstGeom prst="rect">
            <a:avLst/>
          </a:prstGeom>
          <a:noFill/>
          <a:ln>
            <a:noFill/>
          </a:ln>
        </p:spPr>
        <p:txBody>
          <a:bodyPr anchorCtr="0" anchor="t" bIns="0" lIns="0" spcFirstLastPara="1" rIns="0" wrap="square" tIns="0">
            <a:spAutoFit/>
          </a:bodyPr>
          <a:lstStyle/>
          <a:p>
            <a:pPr indent="0" lvl="1" marL="0" marR="0" rtl="0" algn="ctr">
              <a:lnSpc>
                <a:spcPct val="121967"/>
              </a:lnSpc>
              <a:spcBef>
                <a:spcPts val="0"/>
              </a:spcBef>
              <a:spcAft>
                <a:spcPts val="0"/>
              </a:spcAft>
              <a:buNone/>
            </a:pPr>
            <a:r>
              <a:rPr b="0" i="0" lang="en-US" sz="1220" u="none" cap="none" strike="noStrike">
                <a:solidFill>
                  <a:srgbClr val="000000"/>
                </a:solidFill>
                <a:latin typeface="Arial"/>
                <a:ea typeface="Arial"/>
                <a:cs typeface="Arial"/>
                <a:sym typeface="Arial"/>
              </a:rPr>
              <a:t>for the presentation template</a:t>
            </a:r>
            <a:endParaRPr/>
          </a:p>
        </p:txBody>
      </p:sp>
      <p:sp>
        <p:nvSpPr>
          <p:cNvPr id="203" name="Google Shape;203;p15"/>
          <p:cNvSpPr txBox="1"/>
          <p:nvPr/>
        </p:nvSpPr>
        <p:spPr>
          <a:xfrm>
            <a:off x="756685" y="6776225"/>
            <a:ext cx="6019557" cy="173307"/>
          </a:xfrm>
          <a:prstGeom prst="rect">
            <a:avLst/>
          </a:prstGeom>
          <a:noFill/>
          <a:ln>
            <a:noFill/>
          </a:ln>
        </p:spPr>
        <p:txBody>
          <a:bodyPr anchorCtr="0" anchor="t" bIns="0" lIns="0" spcFirstLastPara="1" rIns="0" wrap="square" tIns="0">
            <a:spAutoFit/>
          </a:bodyPr>
          <a:lstStyle/>
          <a:p>
            <a:pPr indent="0" lvl="1" marL="0" marR="0" rtl="0" algn="ctr">
              <a:lnSpc>
                <a:spcPct val="121967"/>
              </a:lnSpc>
              <a:spcBef>
                <a:spcPts val="0"/>
              </a:spcBef>
              <a:spcAft>
                <a:spcPts val="0"/>
              </a:spcAft>
              <a:buNone/>
            </a:pPr>
            <a:r>
              <a:rPr b="0" i="0" lang="en-US" sz="1220" u="none" cap="none" strike="noStrike">
                <a:solidFill>
                  <a:srgbClr val="000000"/>
                </a:solidFill>
                <a:latin typeface="Arial"/>
                <a:ea typeface="Arial"/>
                <a:cs typeface="Arial"/>
                <a:sym typeface="Arial"/>
              </a:rPr>
              <a:t>for the photos</a:t>
            </a:r>
            <a:endParaRPr/>
          </a:p>
        </p:txBody>
      </p:sp>
      <p:sp>
        <p:nvSpPr>
          <p:cNvPr id="204" name="Google Shape;204;p15"/>
          <p:cNvSpPr txBox="1"/>
          <p:nvPr/>
        </p:nvSpPr>
        <p:spPr>
          <a:xfrm>
            <a:off x="1525276" y="2642879"/>
            <a:ext cx="4482300" cy="531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456" u="none" cap="none" strike="noStrike">
                <a:solidFill>
                  <a:srgbClr val="000000"/>
                </a:solidFill>
              </a:rPr>
              <a:t>CREDITS</a:t>
            </a:r>
            <a:endParaRPr b="1"/>
          </a:p>
        </p:txBody>
      </p:sp>
      <p:sp>
        <p:nvSpPr>
          <p:cNvPr id="205" name="Google Shape;205;p15"/>
          <p:cNvSpPr txBox="1"/>
          <p:nvPr/>
        </p:nvSpPr>
        <p:spPr>
          <a:xfrm>
            <a:off x="1915715" y="6318935"/>
            <a:ext cx="3701498" cy="37223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874" u="none" cap="none" strike="noStrike">
                <a:solidFill>
                  <a:srgbClr val="000000"/>
                </a:solidFill>
                <a:latin typeface="Arial"/>
                <a:ea typeface="Arial"/>
                <a:cs typeface="Arial"/>
                <a:sym typeface="Arial"/>
              </a:rPr>
              <a:t>Pexels, Pixabay</a:t>
            </a:r>
            <a:endParaRPr/>
          </a:p>
        </p:txBody>
      </p:sp>
      <p:sp>
        <p:nvSpPr>
          <p:cNvPr id="206" name="Google Shape;206;p15"/>
          <p:cNvSpPr/>
          <p:nvPr/>
        </p:nvSpPr>
        <p:spPr>
          <a:xfrm>
            <a:off x="2294989" y="4253034"/>
            <a:ext cx="2942951" cy="735738"/>
          </a:xfrm>
          <a:custGeom>
            <a:rect b="b" l="l" r="r" t="t"/>
            <a:pathLst>
              <a:path extrusionOk="0" h="735738" w="2942951">
                <a:moveTo>
                  <a:pt x="0" y="0"/>
                </a:moveTo>
                <a:lnTo>
                  <a:pt x="2942950" y="0"/>
                </a:lnTo>
                <a:lnTo>
                  <a:pt x="2942950" y="735738"/>
                </a:lnTo>
                <a:lnTo>
                  <a:pt x="0" y="735738"/>
                </a:lnTo>
                <a:lnTo>
                  <a:pt x="0" y="0"/>
                </a:lnTo>
                <a:close/>
              </a:path>
            </a:pathLst>
          </a:custGeom>
          <a:blipFill rotWithShape="1">
            <a:blip r:embed="rId3">
              <a:alphaModFix/>
            </a:blip>
            <a:stretch>
              <a:fillRect b="0"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