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693400" cx="7556500"/>
  <p:notesSz cx="6858000" cy="9144000"/>
  <p:embeddedFontLst>
    <p:embeddedFont>
      <p:font typeface="DM Sans Black"/>
      <p:bold r:id="rId10"/>
      <p:boldItalic r:id="rId11"/>
    </p:embeddedFont>
    <p:embeddedFont>
      <p:font typeface="DM Sans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DMSansBlack-boldItalic.fntdata"/><Relationship Id="rId10" Type="http://schemas.openxmlformats.org/officeDocument/2006/relationships/font" Target="fonts/DMSansBlack-bold.fntdata"/><Relationship Id="rId13" Type="http://schemas.openxmlformats.org/officeDocument/2006/relationships/font" Target="fonts/DMSans-bold.fntdata"/><Relationship Id="rId12" Type="http://schemas.openxmlformats.org/officeDocument/2006/relationships/font" Target="fonts/DMSan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DMSans-boldItalic.fntdata"/><Relationship Id="rId14" Type="http://schemas.openxmlformats.org/officeDocument/2006/relationships/font" Target="fonts/DM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8" name="Google Shape;228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29" name="Google Shape;229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30" name="Google Shape;23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2" name="Google Shape;23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5" name="Google Shape;235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36" name="Google Shape;236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37" name="Google Shape;23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8" name="Google Shape;23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9" name="Google Shape;23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2" name="Google Shape;242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3" name="Google Shape;243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4" name="Google Shape;244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5" name="Google Shape;245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8" name="Google Shape;248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9" name="Google Shape;249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0" name="Google Shape;250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1" name="Google Shape;251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2">
  <p:cSld name="CUSTOM_1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idx="1" type="body"/>
          </p:nvPr>
        </p:nvSpPr>
        <p:spPr>
          <a:xfrm>
            <a:off x="5281950" y="3511138"/>
            <a:ext cx="18780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 algn="r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 algn="r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 algn="r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 algn="r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 algn="r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2" type="subTitle"/>
          </p:nvPr>
        </p:nvSpPr>
        <p:spPr>
          <a:xfrm>
            <a:off x="4669650" y="3121300"/>
            <a:ext cx="2490300" cy="30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64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56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3" type="subTitle"/>
          </p:nvPr>
        </p:nvSpPr>
        <p:spPr>
          <a:xfrm>
            <a:off x="4669650" y="2808888"/>
            <a:ext cx="2490300" cy="30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2pPr>
            <a:lvl3pPr lvl="2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3pPr>
            <a:lvl4pPr lvl="3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4pPr>
            <a:lvl5pPr lvl="4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5pPr>
            <a:lvl6pPr lvl="5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6pPr>
            <a:lvl7pPr lvl="6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7pPr>
            <a:lvl8pPr lvl="7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8pPr>
            <a:lvl9pPr lvl="8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4" type="body"/>
          </p:nvPr>
        </p:nvSpPr>
        <p:spPr>
          <a:xfrm>
            <a:off x="5281950" y="3850763"/>
            <a:ext cx="18780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 algn="r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 algn="r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 algn="r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 algn="r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 algn="r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4825575" y="470550"/>
            <a:ext cx="2420100" cy="729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5" type="body"/>
          </p:nvPr>
        </p:nvSpPr>
        <p:spPr>
          <a:xfrm>
            <a:off x="4852275" y="1360750"/>
            <a:ext cx="2420100" cy="30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 algn="r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 algn="r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 algn="r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 algn="r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 algn="r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20" name="Google Shape;20;p3"/>
          <p:cNvSpPr txBox="1"/>
          <p:nvPr>
            <p:ph idx="6" type="body"/>
          </p:nvPr>
        </p:nvSpPr>
        <p:spPr>
          <a:xfrm>
            <a:off x="1023350" y="3719725"/>
            <a:ext cx="7236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7" type="body"/>
          </p:nvPr>
        </p:nvSpPr>
        <p:spPr>
          <a:xfrm>
            <a:off x="1023350" y="3473150"/>
            <a:ext cx="7236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8" type="body"/>
          </p:nvPr>
        </p:nvSpPr>
        <p:spPr>
          <a:xfrm>
            <a:off x="1905375" y="3472275"/>
            <a:ext cx="18780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9" type="body"/>
          </p:nvPr>
        </p:nvSpPr>
        <p:spPr>
          <a:xfrm>
            <a:off x="1905375" y="3811900"/>
            <a:ext cx="18780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3" type="body"/>
          </p:nvPr>
        </p:nvSpPr>
        <p:spPr>
          <a:xfrm>
            <a:off x="1295350" y="1245075"/>
            <a:ext cx="18780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4" type="body"/>
          </p:nvPr>
        </p:nvSpPr>
        <p:spPr>
          <a:xfrm>
            <a:off x="1295350" y="1480200"/>
            <a:ext cx="18780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5" type="body"/>
          </p:nvPr>
        </p:nvSpPr>
        <p:spPr>
          <a:xfrm>
            <a:off x="1295350" y="1697650"/>
            <a:ext cx="18780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6" type="body"/>
          </p:nvPr>
        </p:nvSpPr>
        <p:spPr>
          <a:xfrm>
            <a:off x="1295350" y="1958800"/>
            <a:ext cx="18780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7" type="subTitle"/>
          </p:nvPr>
        </p:nvSpPr>
        <p:spPr>
          <a:xfrm>
            <a:off x="1076775" y="746500"/>
            <a:ext cx="2490300" cy="30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56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grpSp>
        <p:nvGrpSpPr>
          <p:cNvPr id="29" name="Google Shape;29;p3"/>
          <p:cNvGrpSpPr/>
          <p:nvPr/>
        </p:nvGrpSpPr>
        <p:grpSpPr>
          <a:xfrm>
            <a:off x="-76200" y="-115325"/>
            <a:ext cx="889008" cy="10808734"/>
            <a:chOff x="0" y="-28575"/>
            <a:chExt cx="300300" cy="3860400"/>
          </a:xfrm>
        </p:grpSpPr>
        <p:sp>
          <p:nvSpPr>
            <p:cNvPr id="30" name="Google Shape;30;p3"/>
            <p:cNvSpPr/>
            <p:nvPr/>
          </p:nvSpPr>
          <p:spPr>
            <a:xfrm>
              <a:off x="0" y="0"/>
              <a:ext cx="300292" cy="3831772"/>
            </a:xfrm>
            <a:custGeom>
              <a:rect b="b" l="l" r="r" t="t"/>
              <a:pathLst>
                <a:path extrusionOk="0" h="3831772" w="300292">
                  <a:moveTo>
                    <a:pt x="0" y="0"/>
                  </a:moveTo>
                  <a:lnTo>
                    <a:pt x="300292" y="0"/>
                  </a:lnTo>
                  <a:lnTo>
                    <a:pt x="300292" y="3831772"/>
                  </a:lnTo>
                  <a:lnTo>
                    <a:pt x="0" y="3831772"/>
                  </a:lnTo>
                  <a:close/>
                </a:path>
              </a:pathLst>
            </a:custGeom>
            <a:solidFill>
              <a:srgbClr val="17498D"/>
            </a:solidFill>
            <a:ln>
              <a:noFill/>
            </a:ln>
          </p:spPr>
        </p:sp>
        <p:sp>
          <p:nvSpPr>
            <p:cNvPr id="31" name="Google Shape;31;p3"/>
            <p:cNvSpPr txBox="1"/>
            <p:nvPr/>
          </p:nvSpPr>
          <p:spPr>
            <a:xfrm>
              <a:off x="0" y="-28575"/>
              <a:ext cx="300300" cy="38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" name="Google Shape;32;p3"/>
          <p:cNvSpPr/>
          <p:nvPr/>
        </p:nvSpPr>
        <p:spPr>
          <a:xfrm>
            <a:off x="1017160" y="4213297"/>
            <a:ext cx="723697" cy="354949"/>
          </a:xfrm>
          <a:custGeom>
            <a:rect b="b" l="l" r="r" t="t"/>
            <a:pathLst>
              <a:path extrusionOk="0" h="93469" w="190572">
                <a:moveTo>
                  <a:pt x="46734" y="0"/>
                </a:moveTo>
                <a:lnTo>
                  <a:pt x="143837" y="0"/>
                </a:lnTo>
                <a:cubicBezTo>
                  <a:pt x="169648" y="0"/>
                  <a:pt x="190572" y="20924"/>
                  <a:pt x="190572" y="46734"/>
                </a:cubicBezTo>
                <a:lnTo>
                  <a:pt x="190572" y="46734"/>
                </a:lnTo>
                <a:cubicBezTo>
                  <a:pt x="190572" y="72545"/>
                  <a:pt x="169648" y="93469"/>
                  <a:pt x="143837" y="93469"/>
                </a:cubicBezTo>
                <a:lnTo>
                  <a:pt x="46734" y="93469"/>
                </a:lnTo>
                <a:cubicBezTo>
                  <a:pt x="20924" y="93469"/>
                  <a:pt x="0" y="72545"/>
                  <a:pt x="0" y="46734"/>
                </a:cubicBezTo>
                <a:lnTo>
                  <a:pt x="0" y="46734"/>
                </a:lnTo>
                <a:cubicBezTo>
                  <a:pt x="0" y="20924"/>
                  <a:pt x="20924" y="0"/>
                  <a:pt x="46734" y="0"/>
                </a:cubicBezTo>
                <a:close/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1812203" y="4213297"/>
            <a:ext cx="2045873" cy="354949"/>
          </a:xfrm>
          <a:custGeom>
            <a:rect b="b" l="l" r="r" t="t"/>
            <a:pathLst>
              <a:path extrusionOk="0" h="93469" w="538742">
                <a:moveTo>
                  <a:pt x="46734" y="0"/>
                </a:moveTo>
                <a:lnTo>
                  <a:pt x="492008" y="0"/>
                </a:lnTo>
                <a:cubicBezTo>
                  <a:pt x="517819" y="0"/>
                  <a:pt x="538742" y="20924"/>
                  <a:pt x="538742" y="46734"/>
                </a:cubicBezTo>
                <a:lnTo>
                  <a:pt x="538742" y="46734"/>
                </a:lnTo>
                <a:cubicBezTo>
                  <a:pt x="538742" y="72545"/>
                  <a:pt x="517819" y="93469"/>
                  <a:pt x="492008" y="93469"/>
                </a:cubicBezTo>
                <a:lnTo>
                  <a:pt x="46734" y="93469"/>
                </a:lnTo>
                <a:cubicBezTo>
                  <a:pt x="20924" y="93469"/>
                  <a:pt x="0" y="72545"/>
                  <a:pt x="0" y="46734"/>
                </a:cubicBezTo>
                <a:lnTo>
                  <a:pt x="0" y="46734"/>
                </a:lnTo>
                <a:cubicBezTo>
                  <a:pt x="0" y="20924"/>
                  <a:pt x="20924" y="0"/>
                  <a:pt x="46734" y="0"/>
                </a:cubicBezTo>
                <a:close/>
              </a:path>
            </a:pathLst>
          </a:custGeom>
          <a:noFill/>
          <a:ln cap="flat" cmpd="sng" w="9525">
            <a:solidFill>
              <a:srgbClr val="174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3929589" y="4201391"/>
            <a:ext cx="1042399" cy="354949"/>
          </a:xfrm>
          <a:custGeom>
            <a:rect b="b" l="l" r="r" t="t"/>
            <a:pathLst>
              <a:path extrusionOk="0" h="93469" w="274496">
                <a:moveTo>
                  <a:pt x="46734" y="0"/>
                </a:moveTo>
                <a:lnTo>
                  <a:pt x="227762" y="0"/>
                </a:lnTo>
                <a:cubicBezTo>
                  <a:pt x="253572" y="0"/>
                  <a:pt x="274496" y="20924"/>
                  <a:pt x="274496" y="46734"/>
                </a:cubicBezTo>
                <a:lnTo>
                  <a:pt x="274496" y="46734"/>
                </a:lnTo>
                <a:cubicBezTo>
                  <a:pt x="274496" y="72545"/>
                  <a:pt x="253572" y="93469"/>
                  <a:pt x="227762" y="93469"/>
                </a:cubicBezTo>
                <a:lnTo>
                  <a:pt x="46734" y="93469"/>
                </a:lnTo>
                <a:cubicBezTo>
                  <a:pt x="20924" y="93469"/>
                  <a:pt x="0" y="72545"/>
                  <a:pt x="0" y="46734"/>
                </a:cubicBezTo>
                <a:lnTo>
                  <a:pt x="0" y="46734"/>
                </a:lnTo>
                <a:cubicBezTo>
                  <a:pt x="0" y="20924"/>
                  <a:pt x="20924" y="0"/>
                  <a:pt x="46734" y="0"/>
                </a:cubicBezTo>
                <a:close/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5051326" y="4201391"/>
            <a:ext cx="1044688" cy="354949"/>
          </a:xfrm>
          <a:custGeom>
            <a:rect b="b" l="l" r="r" t="t"/>
            <a:pathLst>
              <a:path extrusionOk="0" h="93469" w="275099">
                <a:moveTo>
                  <a:pt x="46734" y="0"/>
                </a:moveTo>
                <a:lnTo>
                  <a:pt x="228365" y="0"/>
                </a:lnTo>
                <a:cubicBezTo>
                  <a:pt x="254176" y="0"/>
                  <a:pt x="275099" y="20924"/>
                  <a:pt x="275099" y="46734"/>
                </a:cubicBezTo>
                <a:lnTo>
                  <a:pt x="275099" y="46734"/>
                </a:lnTo>
                <a:cubicBezTo>
                  <a:pt x="275099" y="72545"/>
                  <a:pt x="254176" y="93469"/>
                  <a:pt x="228365" y="93469"/>
                </a:cubicBezTo>
                <a:lnTo>
                  <a:pt x="46734" y="93469"/>
                </a:lnTo>
                <a:cubicBezTo>
                  <a:pt x="20924" y="93469"/>
                  <a:pt x="0" y="72545"/>
                  <a:pt x="0" y="46734"/>
                </a:cubicBezTo>
                <a:lnTo>
                  <a:pt x="0" y="46734"/>
                </a:lnTo>
                <a:cubicBezTo>
                  <a:pt x="0" y="20924"/>
                  <a:pt x="20924" y="0"/>
                  <a:pt x="46734" y="0"/>
                </a:cubicBezTo>
                <a:close/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6" name="Google Shape;36;p3"/>
          <p:cNvCxnSpPr/>
          <p:nvPr/>
        </p:nvCxnSpPr>
        <p:spPr>
          <a:xfrm>
            <a:off x="4340772" y="8839637"/>
            <a:ext cx="27498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7" name="Google Shape;37;p3"/>
          <p:cNvSpPr/>
          <p:nvPr/>
        </p:nvSpPr>
        <p:spPr>
          <a:xfrm>
            <a:off x="6175353" y="4201391"/>
            <a:ext cx="1044688" cy="354949"/>
          </a:xfrm>
          <a:custGeom>
            <a:rect b="b" l="l" r="r" t="t"/>
            <a:pathLst>
              <a:path extrusionOk="0" h="93469" w="275099">
                <a:moveTo>
                  <a:pt x="46734" y="0"/>
                </a:moveTo>
                <a:lnTo>
                  <a:pt x="228365" y="0"/>
                </a:lnTo>
                <a:cubicBezTo>
                  <a:pt x="254176" y="0"/>
                  <a:pt x="275099" y="20924"/>
                  <a:pt x="275099" y="46734"/>
                </a:cubicBezTo>
                <a:lnTo>
                  <a:pt x="275099" y="46734"/>
                </a:lnTo>
                <a:cubicBezTo>
                  <a:pt x="275099" y="72545"/>
                  <a:pt x="254176" y="93469"/>
                  <a:pt x="228365" y="93469"/>
                </a:cubicBezTo>
                <a:lnTo>
                  <a:pt x="46734" y="93469"/>
                </a:lnTo>
                <a:cubicBezTo>
                  <a:pt x="20924" y="93469"/>
                  <a:pt x="0" y="72545"/>
                  <a:pt x="0" y="46734"/>
                </a:cubicBezTo>
                <a:lnTo>
                  <a:pt x="0" y="46734"/>
                </a:lnTo>
                <a:cubicBezTo>
                  <a:pt x="0" y="20924"/>
                  <a:pt x="20924" y="0"/>
                  <a:pt x="46734" y="0"/>
                </a:cubicBezTo>
                <a:close/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1037564" y="1247225"/>
            <a:ext cx="115428" cy="164898"/>
          </a:xfrm>
          <a:custGeom>
            <a:rect b="b" l="l" r="r" t="t"/>
            <a:pathLst>
              <a:path extrusionOk="0" h="164898" w="115428">
                <a:moveTo>
                  <a:pt x="0" y="0"/>
                </a:moveTo>
                <a:lnTo>
                  <a:pt x="115429" y="0"/>
                </a:lnTo>
                <a:lnTo>
                  <a:pt x="115429" y="164897"/>
                </a:lnTo>
                <a:lnTo>
                  <a:pt x="0" y="1648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9" name="Google Shape;39;p3"/>
          <p:cNvSpPr/>
          <p:nvPr/>
        </p:nvSpPr>
        <p:spPr>
          <a:xfrm>
            <a:off x="1022700" y="1510468"/>
            <a:ext cx="145157" cy="145157"/>
          </a:xfrm>
          <a:custGeom>
            <a:rect b="b" l="l" r="r" t="t"/>
            <a:pathLst>
              <a:path extrusionOk="0" h="145157" w="145157">
                <a:moveTo>
                  <a:pt x="0" y="0"/>
                </a:moveTo>
                <a:lnTo>
                  <a:pt x="145157" y="0"/>
                </a:lnTo>
                <a:lnTo>
                  <a:pt x="145157" y="145157"/>
                </a:lnTo>
                <a:lnTo>
                  <a:pt x="0" y="14515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0" name="Google Shape;40;p3"/>
          <p:cNvSpPr/>
          <p:nvPr/>
        </p:nvSpPr>
        <p:spPr>
          <a:xfrm>
            <a:off x="1022700" y="1780685"/>
            <a:ext cx="134214" cy="92272"/>
          </a:xfrm>
          <a:custGeom>
            <a:rect b="b" l="l" r="r" t="t"/>
            <a:pathLst>
              <a:path extrusionOk="0" h="92272" w="134214">
                <a:moveTo>
                  <a:pt x="0" y="0"/>
                </a:moveTo>
                <a:lnTo>
                  <a:pt x="134214" y="0"/>
                </a:lnTo>
                <a:lnTo>
                  <a:pt x="134214" y="92272"/>
                </a:lnTo>
                <a:lnTo>
                  <a:pt x="0" y="922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1" name="Google Shape;41;p3"/>
          <p:cNvSpPr/>
          <p:nvPr/>
        </p:nvSpPr>
        <p:spPr>
          <a:xfrm>
            <a:off x="1022700" y="1998018"/>
            <a:ext cx="141254" cy="141254"/>
          </a:xfrm>
          <a:custGeom>
            <a:rect b="b" l="l" r="r" t="t"/>
            <a:pathLst>
              <a:path extrusionOk="0" h="141254" w="141254">
                <a:moveTo>
                  <a:pt x="0" y="0"/>
                </a:moveTo>
                <a:lnTo>
                  <a:pt x="141254" y="0"/>
                </a:lnTo>
                <a:lnTo>
                  <a:pt x="141254" y="141254"/>
                </a:lnTo>
                <a:lnTo>
                  <a:pt x="0" y="1412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42" name="Google Shape;42;p3"/>
          <p:cNvCxnSpPr/>
          <p:nvPr/>
        </p:nvCxnSpPr>
        <p:spPr>
          <a:xfrm>
            <a:off x="1043449" y="5535178"/>
            <a:ext cx="60471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3" name="Google Shape;43;p3"/>
          <p:cNvCxnSpPr/>
          <p:nvPr/>
        </p:nvCxnSpPr>
        <p:spPr>
          <a:xfrm>
            <a:off x="1043449" y="6021056"/>
            <a:ext cx="60471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4" name="Google Shape;44;p3"/>
          <p:cNvCxnSpPr/>
          <p:nvPr/>
        </p:nvCxnSpPr>
        <p:spPr>
          <a:xfrm>
            <a:off x="1043449" y="6506933"/>
            <a:ext cx="60471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5" name="Google Shape;45;p3"/>
          <p:cNvCxnSpPr/>
          <p:nvPr/>
        </p:nvCxnSpPr>
        <p:spPr>
          <a:xfrm>
            <a:off x="1043449" y="6992810"/>
            <a:ext cx="60471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6" name="Google Shape;46;p3"/>
          <p:cNvCxnSpPr/>
          <p:nvPr/>
        </p:nvCxnSpPr>
        <p:spPr>
          <a:xfrm>
            <a:off x="1043449" y="7478687"/>
            <a:ext cx="60471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7" name="Google Shape;47;p3"/>
          <p:cNvCxnSpPr/>
          <p:nvPr/>
        </p:nvCxnSpPr>
        <p:spPr>
          <a:xfrm>
            <a:off x="1037564" y="5049301"/>
            <a:ext cx="60471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8" name="Google Shape;48;p3"/>
          <p:cNvCxnSpPr/>
          <p:nvPr/>
        </p:nvCxnSpPr>
        <p:spPr>
          <a:xfrm>
            <a:off x="1043449" y="7964564"/>
            <a:ext cx="60471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49" name="Google Shape;49;p3"/>
          <p:cNvGrpSpPr/>
          <p:nvPr/>
        </p:nvGrpSpPr>
        <p:grpSpPr>
          <a:xfrm>
            <a:off x="1024250" y="8135640"/>
            <a:ext cx="2420206" cy="1070676"/>
            <a:chOff x="0" y="-28575"/>
            <a:chExt cx="867333" cy="383700"/>
          </a:xfrm>
        </p:grpSpPr>
        <p:sp>
          <p:nvSpPr>
            <p:cNvPr id="50" name="Google Shape;50;p3"/>
            <p:cNvSpPr/>
            <p:nvPr/>
          </p:nvSpPr>
          <p:spPr>
            <a:xfrm>
              <a:off x="0" y="0"/>
              <a:ext cx="867333" cy="355048"/>
            </a:xfrm>
            <a:custGeom>
              <a:rect b="b" l="l" r="r" t="t"/>
              <a:pathLst>
                <a:path extrusionOk="0" h="355048" w="867333">
                  <a:moveTo>
                    <a:pt x="0" y="0"/>
                  </a:moveTo>
                  <a:lnTo>
                    <a:pt x="867333" y="0"/>
                  </a:lnTo>
                  <a:lnTo>
                    <a:pt x="867333" y="355048"/>
                  </a:lnTo>
                  <a:lnTo>
                    <a:pt x="0" y="355048"/>
                  </a:lnTo>
                  <a:close/>
                </a:path>
              </a:pathLst>
            </a:custGeom>
            <a:solidFill>
              <a:srgbClr val="FAFAFA"/>
            </a:solidFill>
            <a:ln cap="sq" cmpd="sng" w="9525">
              <a:solidFill>
                <a:srgbClr val="000000"/>
              </a:solidFill>
              <a:prstDash val="dash"/>
              <a:miter lim="8000"/>
              <a:headEnd len="sm" w="sm" type="none"/>
              <a:tailEnd len="sm" w="sm" type="none"/>
            </a:ln>
          </p:spPr>
        </p:sp>
        <p:sp>
          <p:nvSpPr>
            <p:cNvPr id="51" name="Google Shape;51;p3"/>
            <p:cNvSpPr txBox="1"/>
            <p:nvPr/>
          </p:nvSpPr>
          <p:spPr>
            <a:xfrm>
              <a:off x="0" y="-28575"/>
              <a:ext cx="867300" cy="38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2" name="Google Shape;52;p3"/>
          <p:cNvSpPr txBox="1"/>
          <p:nvPr>
            <p:ph idx="18" type="body"/>
          </p:nvPr>
        </p:nvSpPr>
        <p:spPr>
          <a:xfrm>
            <a:off x="1067875" y="9963500"/>
            <a:ext cx="3703200" cy="729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53" name="Google Shape;53;p3"/>
          <p:cNvSpPr txBox="1"/>
          <p:nvPr>
            <p:ph idx="19" type="subTitle"/>
          </p:nvPr>
        </p:nvSpPr>
        <p:spPr>
          <a:xfrm>
            <a:off x="1017025" y="9611575"/>
            <a:ext cx="2564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4" name="Google Shape;54;p3"/>
          <p:cNvSpPr txBox="1"/>
          <p:nvPr>
            <p:ph idx="20" type="subTitle"/>
          </p:nvPr>
        </p:nvSpPr>
        <p:spPr>
          <a:xfrm>
            <a:off x="1246300" y="8937000"/>
            <a:ext cx="19761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>
              <a:spcBef>
                <a:spcPts val="56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5" name="Google Shape;55;p3"/>
          <p:cNvSpPr txBox="1"/>
          <p:nvPr>
            <p:ph idx="21" type="body"/>
          </p:nvPr>
        </p:nvSpPr>
        <p:spPr>
          <a:xfrm>
            <a:off x="4340775" y="8975325"/>
            <a:ext cx="15933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56" name="Google Shape;56;p3"/>
          <p:cNvSpPr txBox="1"/>
          <p:nvPr>
            <p:ph idx="22" type="body"/>
          </p:nvPr>
        </p:nvSpPr>
        <p:spPr>
          <a:xfrm>
            <a:off x="4340775" y="8043650"/>
            <a:ext cx="15933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57" name="Google Shape;57;p3"/>
          <p:cNvSpPr txBox="1"/>
          <p:nvPr>
            <p:ph idx="23" type="body"/>
          </p:nvPr>
        </p:nvSpPr>
        <p:spPr>
          <a:xfrm>
            <a:off x="4340775" y="8441638"/>
            <a:ext cx="15933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58" name="Google Shape;58;p3"/>
          <p:cNvSpPr txBox="1"/>
          <p:nvPr>
            <p:ph idx="24" type="subTitle"/>
          </p:nvPr>
        </p:nvSpPr>
        <p:spPr>
          <a:xfrm>
            <a:off x="6426800" y="8113000"/>
            <a:ext cx="657900" cy="30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64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56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9" name="Google Shape;59;p3"/>
          <p:cNvSpPr txBox="1"/>
          <p:nvPr>
            <p:ph idx="25" type="subTitle"/>
          </p:nvPr>
        </p:nvSpPr>
        <p:spPr>
          <a:xfrm>
            <a:off x="6505450" y="8476313"/>
            <a:ext cx="657900" cy="30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64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56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3"/>
          <p:cNvSpPr txBox="1"/>
          <p:nvPr>
            <p:ph idx="26" type="subTitle"/>
          </p:nvPr>
        </p:nvSpPr>
        <p:spPr>
          <a:xfrm>
            <a:off x="6505450" y="8975313"/>
            <a:ext cx="657900" cy="30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64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56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1" name="Google Shape;61;p3"/>
          <p:cNvSpPr txBox="1"/>
          <p:nvPr>
            <p:ph idx="27" type="body"/>
          </p:nvPr>
        </p:nvSpPr>
        <p:spPr>
          <a:xfrm>
            <a:off x="1147500" y="4310294"/>
            <a:ext cx="4629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 algn="ctr">
              <a:spcBef>
                <a:spcPts val="640"/>
              </a:spcBef>
              <a:spcAft>
                <a:spcPts val="0"/>
              </a:spcAft>
              <a:buClr>
                <a:srgbClr val="17498D"/>
              </a:buClr>
              <a:buSzPts val="1100"/>
              <a:buChar char="•"/>
              <a:defRPr sz="1100">
                <a:solidFill>
                  <a:srgbClr val="17498D"/>
                </a:solidFill>
              </a:defRPr>
            </a:lvl1pPr>
            <a:lvl2pPr indent="-298450" lvl="1" marL="914400" rtl="0" algn="ctr">
              <a:spcBef>
                <a:spcPts val="560"/>
              </a:spcBef>
              <a:spcAft>
                <a:spcPts val="0"/>
              </a:spcAft>
              <a:buClr>
                <a:srgbClr val="17498D"/>
              </a:buClr>
              <a:buSzPts val="1100"/>
              <a:buChar char="–"/>
              <a:defRPr b="1">
                <a:solidFill>
                  <a:srgbClr val="17498D"/>
                </a:solidFill>
              </a:defRPr>
            </a:lvl2pPr>
            <a:lvl3pPr indent="-298450" lvl="2" marL="1371600" rtl="0" algn="ctr">
              <a:spcBef>
                <a:spcPts val="480"/>
              </a:spcBef>
              <a:spcAft>
                <a:spcPts val="0"/>
              </a:spcAft>
              <a:buClr>
                <a:srgbClr val="17498D"/>
              </a:buClr>
              <a:buSzPts val="1100"/>
              <a:buChar char="•"/>
              <a:defRPr b="1">
                <a:solidFill>
                  <a:srgbClr val="17498D"/>
                </a:solidFill>
              </a:defRPr>
            </a:lvl3pPr>
            <a:lvl4pPr indent="-298450" lvl="3" marL="1828800" rtl="0" algn="ctr">
              <a:spcBef>
                <a:spcPts val="400"/>
              </a:spcBef>
              <a:spcAft>
                <a:spcPts val="0"/>
              </a:spcAft>
              <a:buClr>
                <a:srgbClr val="17498D"/>
              </a:buClr>
              <a:buSzPts val="1100"/>
              <a:buChar char="–"/>
              <a:defRPr b="1">
                <a:solidFill>
                  <a:srgbClr val="17498D"/>
                </a:solidFill>
              </a:defRPr>
            </a:lvl4pPr>
            <a:lvl5pPr indent="-298450" lvl="4" marL="2286000" rtl="0" algn="ctr">
              <a:spcBef>
                <a:spcPts val="400"/>
              </a:spcBef>
              <a:spcAft>
                <a:spcPts val="0"/>
              </a:spcAft>
              <a:buClr>
                <a:srgbClr val="17498D"/>
              </a:buClr>
              <a:buSzPts val="1100"/>
              <a:buChar char="»"/>
              <a:defRPr b="1">
                <a:solidFill>
                  <a:srgbClr val="17498D"/>
                </a:solidFill>
              </a:defRPr>
            </a:lvl5pPr>
            <a:lvl6pPr indent="-298450" lvl="5" marL="2743200" rtl="0" algn="ctr">
              <a:spcBef>
                <a:spcPts val="400"/>
              </a:spcBef>
              <a:spcAft>
                <a:spcPts val="0"/>
              </a:spcAft>
              <a:buClr>
                <a:srgbClr val="17498D"/>
              </a:buClr>
              <a:buSzPts val="1100"/>
              <a:buChar char="•"/>
              <a:defRPr b="1">
                <a:solidFill>
                  <a:srgbClr val="17498D"/>
                </a:solidFill>
              </a:defRPr>
            </a:lvl6pPr>
            <a:lvl7pPr indent="-298450" lvl="6" marL="3200400" rtl="0" algn="ctr">
              <a:spcBef>
                <a:spcPts val="400"/>
              </a:spcBef>
              <a:spcAft>
                <a:spcPts val="0"/>
              </a:spcAft>
              <a:buClr>
                <a:srgbClr val="17498D"/>
              </a:buClr>
              <a:buSzPts val="1100"/>
              <a:buChar char="•"/>
              <a:defRPr b="1">
                <a:solidFill>
                  <a:srgbClr val="17498D"/>
                </a:solidFill>
              </a:defRPr>
            </a:lvl7pPr>
            <a:lvl8pPr indent="-298450" lvl="7" marL="3657600" rtl="0" algn="ctr">
              <a:spcBef>
                <a:spcPts val="400"/>
              </a:spcBef>
              <a:spcAft>
                <a:spcPts val="0"/>
              </a:spcAft>
              <a:buClr>
                <a:srgbClr val="17498D"/>
              </a:buClr>
              <a:buSzPts val="1100"/>
              <a:buChar char="•"/>
              <a:defRPr b="1">
                <a:solidFill>
                  <a:srgbClr val="17498D"/>
                </a:solidFill>
              </a:defRPr>
            </a:lvl8pPr>
            <a:lvl9pPr indent="-298450" lvl="8" marL="4114800" rtl="0" algn="ctr">
              <a:spcBef>
                <a:spcPts val="400"/>
              </a:spcBef>
              <a:spcAft>
                <a:spcPts val="0"/>
              </a:spcAft>
              <a:buClr>
                <a:srgbClr val="17498D"/>
              </a:buClr>
              <a:buSzPts val="1100"/>
              <a:buChar char="•"/>
              <a:defRPr b="1">
                <a:solidFill>
                  <a:srgbClr val="17498D"/>
                </a:solidFill>
              </a:defRPr>
            </a:lvl9pPr>
          </a:lstStyle>
          <a:p/>
        </p:txBody>
      </p:sp>
      <p:sp>
        <p:nvSpPr>
          <p:cNvPr id="62" name="Google Shape;62;p3"/>
          <p:cNvSpPr txBox="1"/>
          <p:nvPr>
            <p:ph idx="28" type="body"/>
          </p:nvPr>
        </p:nvSpPr>
        <p:spPr>
          <a:xfrm>
            <a:off x="2002900" y="4310294"/>
            <a:ext cx="16821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 algn="ctr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sz="1100">
                <a:solidFill>
                  <a:schemeClr val="dk2"/>
                </a:solidFill>
              </a:defRPr>
            </a:lvl1pPr>
            <a:lvl2pPr indent="-298450" lvl="1" marL="91440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b="1">
                <a:solidFill>
                  <a:schemeClr val="lt1"/>
                </a:solidFill>
              </a:defRPr>
            </a:lvl2pPr>
            <a:lvl3pPr indent="-298450" lvl="2" marL="137160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3pPr>
            <a:lvl4pPr indent="-298450" lvl="3" marL="1828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b="1">
                <a:solidFill>
                  <a:schemeClr val="lt1"/>
                </a:solidFill>
              </a:defRPr>
            </a:lvl4pPr>
            <a:lvl5pPr indent="-298450" lvl="4" marL="22860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»"/>
              <a:defRPr b="1">
                <a:solidFill>
                  <a:schemeClr val="lt1"/>
                </a:solidFill>
              </a:defRPr>
            </a:lvl5pPr>
            <a:lvl6pPr indent="-298450" lvl="5" marL="27432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6pPr>
            <a:lvl7pPr indent="-298450" lvl="6" marL="32004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7pPr>
            <a:lvl8pPr indent="-298450" lvl="7" marL="36576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8pPr>
            <a:lvl9pPr indent="-298450" lvl="8" marL="4114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3" name="Google Shape;63;p3"/>
          <p:cNvSpPr txBox="1"/>
          <p:nvPr>
            <p:ph idx="29" type="body"/>
          </p:nvPr>
        </p:nvSpPr>
        <p:spPr>
          <a:xfrm>
            <a:off x="4006875" y="4310294"/>
            <a:ext cx="8097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 algn="ctr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sz="1100">
                <a:solidFill>
                  <a:schemeClr val="dk2"/>
                </a:solidFill>
              </a:defRPr>
            </a:lvl1pPr>
            <a:lvl2pPr indent="-298450" lvl="1" marL="91440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b="1">
                <a:solidFill>
                  <a:schemeClr val="lt1"/>
                </a:solidFill>
              </a:defRPr>
            </a:lvl2pPr>
            <a:lvl3pPr indent="-298450" lvl="2" marL="137160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3pPr>
            <a:lvl4pPr indent="-298450" lvl="3" marL="1828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b="1">
                <a:solidFill>
                  <a:schemeClr val="lt1"/>
                </a:solidFill>
              </a:defRPr>
            </a:lvl4pPr>
            <a:lvl5pPr indent="-298450" lvl="4" marL="22860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»"/>
              <a:defRPr b="1">
                <a:solidFill>
                  <a:schemeClr val="lt1"/>
                </a:solidFill>
              </a:defRPr>
            </a:lvl5pPr>
            <a:lvl6pPr indent="-298450" lvl="5" marL="27432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6pPr>
            <a:lvl7pPr indent="-298450" lvl="6" marL="32004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7pPr>
            <a:lvl8pPr indent="-298450" lvl="7" marL="36576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8pPr>
            <a:lvl9pPr indent="-298450" lvl="8" marL="4114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4" name="Google Shape;64;p3"/>
          <p:cNvSpPr txBox="1"/>
          <p:nvPr>
            <p:ph idx="30" type="body"/>
          </p:nvPr>
        </p:nvSpPr>
        <p:spPr>
          <a:xfrm>
            <a:off x="5168738" y="4310294"/>
            <a:ext cx="8097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 algn="ctr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sz="1100">
                <a:solidFill>
                  <a:schemeClr val="dk2"/>
                </a:solidFill>
              </a:defRPr>
            </a:lvl1pPr>
            <a:lvl2pPr indent="-298450" lvl="1" marL="914400" rtl="0" algn="ctr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100"/>
              <a:buChar char="–"/>
              <a:defRPr b="1">
                <a:solidFill>
                  <a:schemeClr val="dk2"/>
                </a:solidFill>
              </a:defRPr>
            </a:lvl2pPr>
            <a:lvl3pPr indent="-298450" lvl="2" marL="1371600" rtl="0" algn="ctr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b="1">
                <a:solidFill>
                  <a:schemeClr val="dk2"/>
                </a:solidFill>
              </a:defRPr>
            </a:lvl3pPr>
            <a:lvl4pPr indent="-298450" lvl="3" marL="1828800" rtl="0" algn="ctr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Char char="–"/>
              <a:defRPr b="1">
                <a:solidFill>
                  <a:schemeClr val="dk2"/>
                </a:solidFill>
              </a:defRPr>
            </a:lvl4pPr>
            <a:lvl5pPr indent="-298450" lvl="4" marL="2286000" rtl="0" algn="ctr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Char char="»"/>
              <a:defRPr b="1">
                <a:solidFill>
                  <a:schemeClr val="dk2"/>
                </a:solidFill>
              </a:defRPr>
            </a:lvl5pPr>
            <a:lvl6pPr indent="-298450" lvl="5" marL="2743200" rtl="0" algn="ctr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b="1">
                <a:solidFill>
                  <a:schemeClr val="dk2"/>
                </a:solidFill>
              </a:defRPr>
            </a:lvl6pPr>
            <a:lvl7pPr indent="-298450" lvl="6" marL="3200400" rtl="0" algn="ctr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b="1">
                <a:solidFill>
                  <a:schemeClr val="dk2"/>
                </a:solidFill>
              </a:defRPr>
            </a:lvl7pPr>
            <a:lvl8pPr indent="-298450" lvl="7" marL="3657600" rtl="0" algn="ctr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b="1">
                <a:solidFill>
                  <a:schemeClr val="dk2"/>
                </a:solidFill>
              </a:defRPr>
            </a:lvl8pPr>
            <a:lvl9pPr indent="-298450" lvl="8" marL="4114800" rtl="0" algn="ctr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b="1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5" name="Google Shape;65;p3"/>
          <p:cNvSpPr txBox="1"/>
          <p:nvPr>
            <p:ph idx="31" type="body"/>
          </p:nvPr>
        </p:nvSpPr>
        <p:spPr>
          <a:xfrm>
            <a:off x="6292750" y="4310294"/>
            <a:ext cx="8097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 algn="ctr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sz="1100">
                <a:solidFill>
                  <a:schemeClr val="dk2"/>
                </a:solidFill>
              </a:defRPr>
            </a:lvl1pPr>
            <a:lvl2pPr indent="-298450" lvl="1" marL="914400" rtl="0" algn="ctr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100"/>
              <a:buChar char="–"/>
              <a:defRPr b="1">
                <a:solidFill>
                  <a:schemeClr val="dk2"/>
                </a:solidFill>
              </a:defRPr>
            </a:lvl2pPr>
            <a:lvl3pPr indent="-298450" lvl="2" marL="1371600" rtl="0" algn="ctr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b="1">
                <a:solidFill>
                  <a:schemeClr val="dk2"/>
                </a:solidFill>
              </a:defRPr>
            </a:lvl3pPr>
            <a:lvl4pPr indent="-298450" lvl="3" marL="1828800" rtl="0" algn="ctr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Char char="–"/>
              <a:defRPr b="1">
                <a:solidFill>
                  <a:schemeClr val="dk2"/>
                </a:solidFill>
              </a:defRPr>
            </a:lvl4pPr>
            <a:lvl5pPr indent="-298450" lvl="4" marL="2286000" rtl="0" algn="ctr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Char char="»"/>
              <a:defRPr b="1">
                <a:solidFill>
                  <a:schemeClr val="dk2"/>
                </a:solidFill>
              </a:defRPr>
            </a:lvl5pPr>
            <a:lvl6pPr indent="-298450" lvl="5" marL="2743200" rtl="0" algn="ctr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b="1">
                <a:solidFill>
                  <a:schemeClr val="dk2"/>
                </a:solidFill>
              </a:defRPr>
            </a:lvl6pPr>
            <a:lvl7pPr indent="-298450" lvl="6" marL="3200400" rtl="0" algn="ctr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b="1">
                <a:solidFill>
                  <a:schemeClr val="dk2"/>
                </a:solidFill>
              </a:defRPr>
            </a:lvl7pPr>
            <a:lvl8pPr indent="-298450" lvl="7" marL="3657600" rtl="0" algn="ctr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b="1">
                <a:solidFill>
                  <a:schemeClr val="dk2"/>
                </a:solidFill>
              </a:defRPr>
            </a:lvl8pPr>
            <a:lvl9pPr indent="-298450" lvl="8" marL="4114800" rtl="0" algn="ctr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b="1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6" name="Google Shape;66;p3"/>
          <p:cNvSpPr txBox="1"/>
          <p:nvPr>
            <p:ph idx="32" type="body"/>
          </p:nvPr>
        </p:nvSpPr>
        <p:spPr>
          <a:xfrm>
            <a:off x="1192138" y="4704731"/>
            <a:ext cx="3738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67" name="Google Shape;67;p3"/>
          <p:cNvSpPr txBox="1"/>
          <p:nvPr>
            <p:ph idx="33" type="body"/>
          </p:nvPr>
        </p:nvSpPr>
        <p:spPr>
          <a:xfrm>
            <a:off x="1897263" y="4704731"/>
            <a:ext cx="18942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68" name="Google Shape;68;p3"/>
          <p:cNvSpPr txBox="1"/>
          <p:nvPr>
            <p:ph idx="34" type="body"/>
          </p:nvPr>
        </p:nvSpPr>
        <p:spPr>
          <a:xfrm>
            <a:off x="4078638" y="4704731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69" name="Google Shape;69;p3"/>
          <p:cNvSpPr txBox="1"/>
          <p:nvPr>
            <p:ph idx="35" type="body"/>
          </p:nvPr>
        </p:nvSpPr>
        <p:spPr>
          <a:xfrm>
            <a:off x="5201538" y="4704731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70" name="Google Shape;70;p3"/>
          <p:cNvSpPr txBox="1"/>
          <p:nvPr>
            <p:ph idx="36" type="body"/>
          </p:nvPr>
        </p:nvSpPr>
        <p:spPr>
          <a:xfrm>
            <a:off x="6324438" y="4704731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71" name="Google Shape;71;p3"/>
          <p:cNvSpPr txBox="1"/>
          <p:nvPr>
            <p:ph idx="37" type="body"/>
          </p:nvPr>
        </p:nvSpPr>
        <p:spPr>
          <a:xfrm>
            <a:off x="1192138" y="5234244"/>
            <a:ext cx="3738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72" name="Google Shape;72;p3"/>
          <p:cNvSpPr txBox="1"/>
          <p:nvPr>
            <p:ph idx="38" type="body"/>
          </p:nvPr>
        </p:nvSpPr>
        <p:spPr>
          <a:xfrm>
            <a:off x="1897263" y="5234244"/>
            <a:ext cx="18942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73" name="Google Shape;73;p3"/>
          <p:cNvSpPr txBox="1"/>
          <p:nvPr>
            <p:ph idx="39" type="body"/>
          </p:nvPr>
        </p:nvSpPr>
        <p:spPr>
          <a:xfrm>
            <a:off x="4078638" y="5234244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74" name="Google Shape;74;p3"/>
          <p:cNvSpPr txBox="1"/>
          <p:nvPr>
            <p:ph idx="40" type="body"/>
          </p:nvPr>
        </p:nvSpPr>
        <p:spPr>
          <a:xfrm>
            <a:off x="5201538" y="5234244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75" name="Google Shape;75;p3"/>
          <p:cNvSpPr txBox="1"/>
          <p:nvPr>
            <p:ph idx="41" type="body"/>
          </p:nvPr>
        </p:nvSpPr>
        <p:spPr>
          <a:xfrm>
            <a:off x="6324438" y="5234244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76" name="Google Shape;76;p3"/>
          <p:cNvSpPr txBox="1"/>
          <p:nvPr>
            <p:ph idx="42" type="body"/>
          </p:nvPr>
        </p:nvSpPr>
        <p:spPr>
          <a:xfrm>
            <a:off x="1192138" y="5664994"/>
            <a:ext cx="3738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77" name="Google Shape;77;p3"/>
          <p:cNvSpPr txBox="1"/>
          <p:nvPr>
            <p:ph idx="43" type="body"/>
          </p:nvPr>
        </p:nvSpPr>
        <p:spPr>
          <a:xfrm>
            <a:off x="1897263" y="5664994"/>
            <a:ext cx="18942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78" name="Google Shape;78;p3"/>
          <p:cNvSpPr txBox="1"/>
          <p:nvPr>
            <p:ph idx="44" type="body"/>
          </p:nvPr>
        </p:nvSpPr>
        <p:spPr>
          <a:xfrm>
            <a:off x="4078638" y="5664994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79" name="Google Shape;79;p3"/>
          <p:cNvSpPr txBox="1"/>
          <p:nvPr>
            <p:ph idx="45" type="body"/>
          </p:nvPr>
        </p:nvSpPr>
        <p:spPr>
          <a:xfrm>
            <a:off x="5201538" y="5664994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80" name="Google Shape;80;p3"/>
          <p:cNvSpPr txBox="1"/>
          <p:nvPr>
            <p:ph idx="46" type="body"/>
          </p:nvPr>
        </p:nvSpPr>
        <p:spPr>
          <a:xfrm>
            <a:off x="6324438" y="5664994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81" name="Google Shape;81;p3"/>
          <p:cNvSpPr txBox="1"/>
          <p:nvPr>
            <p:ph idx="47" type="body"/>
          </p:nvPr>
        </p:nvSpPr>
        <p:spPr>
          <a:xfrm>
            <a:off x="1192138" y="6190419"/>
            <a:ext cx="3738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82" name="Google Shape;82;p3"/>
          <p:cNvSpPr txBox="1"/>
          <p:nvPr>
            <p:ph idx="48" type="body"/>
          </p:nvPr>
        </p:nvSpPr>
        <p:spPr>
          <a:xfrm>
            <a:off x="1897263" y="6190419"/>
            <a:ext cx="18942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83" name="Google Shape;83;p3"/>
          <p:cNvSpPr txBox="1"/>
          <p:nvPr>
            <p:ph idx="49" type="body"/>
          </p:nvPr>
        </p:nvSpPr>
        <p:spPr>
          <a:xfrm>
            <a:off x="4078638" y="6190419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84" name="Google Shape;84;p3"/>
          <p:cNvSpPr txBox="1"/>
          <p:nvPr>
            <p:ph idx="50" type="body"/>
          </p:nvPr>
        </p:nvSpPr>
        <p:spPr>
          <a:xfrm>
            <a:off x="5201538" y="6190419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85" name="Google Shape;85;p3"/>
          <p:cNvSpPr txBox="1"/>
          <p:nvPr>
            <p:ph idx="51" type="body"/>
          </p:nvPr>
        </p:nvSpPr>
        <p:spPr>
          <a:xfrm>
            <a:off x="6324438" y="6190419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86" name="Google Shape;86;p3"/>
          <p:cNvSpPr txBox="1"/>
          <p:nvPr>
            <p:ph idx="52" type="body"/>
          </p:nvPr>
        </p:nvSpPr>
        <p:spPr>
          <a:xfrm>
            <a:off x="1192138" y="6673906"/>
            <a:ext cx="3738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87" name="Google Shape;87;p3"/>
          <p:cNvSpPr txBox="1"/>
          <p:nvPr>
            <p:ph idx="53" type="body"/>
          </p:nvPr>
        </p:nvSpPr>
        <p:spPr>
          <a:xfrm>
            <a:off x="1897263" y="6673906"/>
            <a:ext cx="18942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88" name="Google Shape;88;p3"/>
          <p:cNvSpPr txBox="1"/>
          <p:nvPr>
            <p:ph idx="54" type="body"/>
          </p:nvPr>
        </p:nvSpPr>
        <p:spPr>
          <a:xfrm>
            <a:off x="4078638" y="6673906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89" name="Google Shape;89;p3"/>
          <p:cNvSpPr txBox="1"/>
          <p:nvPr>
            <p:ph idx="55" type="body"/>
          </p:nvPr>
        </p:nvSpPr>
        <p:spPr>
          <a:xfrm>
            <a:off x="5201538" y="6673906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90" name="Google Shape;90;p3"/>
          <p:cNvSpPr txBox="1"/>
          <p:nvPr>
            <p:ph idx="56" type="body"/>
          </p:nvPr>
        </p:nvSpPr>
        <p:spPr>
          <a:xfrm>
            <a:off x="6324438" y="6673906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91" name="Google Shape;91;p3"/>
          <p:cNvSpPr txBox="1"/>
          <p:nvPr>
            <p:ph idx="57" type="body"/>
          </p:nvPr>
        </p:nvSpPr>
        <p:spPr>
          <a:xfrm>
            <a:off x="1192138" y="7159794"/>
            <a:ext cx="3738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92" name="Google Shape;92;p3"/>
          <p:cNvSpPr txBox="1"/>
          <p:nvPr>
            <p:ph idx="58" type="body"/>
          </p:nvPr>
        </p:nvSpPr>
        <p:spPr>
          <a:xfrm>
            <a:off x="1897263" y="7159794"/>
            <a:ext cx="18942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93" name="Google Shape;93;p3"/>
          <p:cNvSpPr txBox="1"/>
          <p:nvPr>
            <p:ph idx="59" type="body"/>
          </p:nvPr>
        </p:nvSpPr>
        <p:spPr>
          <a:xfrm>
            <a:off x="4078638" y="7159794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94" name="Google Shape;94;p3"/>
          <p:cNvSpPr txBox="1"/>
          <p:nvPr>
            <p:ph idx="60" type="body"/>
          </p:nvPr>
        </p:nvSpPr>
        <p:spPr>
          <a:xfrm>
            <a:off x="5201538" y="7159794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95" name="Google Shape;95;p3"/>
          <p:cNvSpPr txBox="1"/>
          <p:nvPr>
            <p:ph idx="61" type="body"/>
          </p:nvPr>
        </p:nvSpPr>
        <p:spPr>
          <a:xfrm>
            <a:off x="6324438" y="7159794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96" name="Google Shape;96;p3"/>
          <p:cNvSpPr txBox="1"/>
          <p:nvPr>
            <p:ph idx="62" type="body"/>
          </p:nvPr>
        </p:nvSpPr>
        <p:spPr>
          <a:xfrm>
            <a:off x="1192138" y="7606119"/>
            <a:ext cx="3738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97" name="Google Shape;97;p3"/>
          <p:cNvSpPr txBox="1"/>
          <p:nvPr>
            <p:ph idx="63" type="body"/>
          </p:nvPr>
        </p:nvSpPr>
        <p:spPr>
          <a:xfrm>
            <a:off x="1897263" y="7606119"/>
            <a:ext cx="18942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98" name="Google Shape;98;p3"/>
          <p:cNvSpPr txBox="1"/>
          <p:nvPr>
            <p:ph idx="64" type="body"/>
          </p:nvPr>
        </p:nvSpPr>
        <p:spPr>
          <a:xfrm>
            <a:off x="4078638" y="7606119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99" name="Google Shape;99;p3"/>
          <p:cNvSpPr txBox="1"/>
          <p:nvPr>
            <p:ph idx="65" type="body"/>
          </p:nvPr>
        </p:nvSpPr>
        <p:spPr>
          <a:xfrm>
            <a:off x="5201538" y="7606119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00" name="Google Shape;100;p3"/>
          <p:cNvSpPr txBox="1"/>
          <p:nvPr>
            <p:ph idx="66" type="body"/>
          </p:nvPr>
        </p:nvSpPr>
        <p:spPr>
          <a:xfrm>
            <a:off x="6324438" y="7606119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1">
  <p:cSld name="CUSTOM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/>
          <p:nvPr/>
        </p:nvSpPr>
        <p:spPr>
          <a:xfrm>
            <a:off x="750460" y="4057872"/>
            <a:ext cx="723583" cy="354892"/>
          </a:xfrm>
          <a:custGeom>
            <a:rect b="b" l="l" r="r" t="t"/>
            <a:pathLst>
              <a:path extrusionOk="0" h="93469" w="190572">
                <a:moveTo>
                  <a:pt x="46734" y="0"/>
                </a:moveTo>
                <a:lnTo>
                  <a:pt x="143837" y="0"/>
                </a:lnTo>
                <a:cubicBezTo>
                  <a:pt x="169648" y="0"/>
                  <a:pt x="190572" y="20924"/>
                  <a:pt x="190572" y="46734"/>
                </a:cubicBezTo>
                <a:lnTo>
                  <a:pt x="190572" y="46734"/>
                </a:lnTo>
                <a:cubicBezTo>
                  <a:pt x="190572" y="72545"/>
                  <a:pt x="169648" y="93469"/>
                  <a:pt x="143837" y="93469"/>
                </a:cubicBezTo>
                <a:lnTo>
                  <a:pt x="46734" y="93469"/>
                </a:lnTo>
                <a:cubicBezTo>
                  <a:pt x="20924" y="93469"/>
                  <a:pt x="0" y="72545"/>
                  <a:pt x="0" y="46734"/>
                </a:cubicBezTo>
                <a:lnTo>
                  <a:pt x="0" y="46734"/>
                </a:lnTo>
                <a:cubicBezTo>
                  <a:pt x="0" y="20924"/>
                  <a:pt x="20924" y="0"/>
                  <a:pt x="46734" y="0"/>
                </a:cubicBezTo>
                <a:close/>
              </a:path>
            </a:pathLst>
          </a:custGeom>
          <a:solidFill>
            <a:srgbClr val="17498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"/>
          <p:cNvSpPr/>
          <p:nvPr/>
        </p:nvSpPr>
        <p:spPr>
          <a:xfrm>
            <a:off x="1545503" y="4057872"/>
            <a:ext cx="2045549" cy="354892"/>
          </a:xfrm>
          <a:custGeom>
            <a:rect b="b" l="l" r="r" t="t"/>
            <a:pathLst>
              <a:path extrusionOk="0" h="93469" w="538742">
                <a:moveTo>
                  <a:pt x="46734" y="0"/>
                </a:moveTo>
                <a:lnTo>
                  <a:pt x="492008" y="0"/>
                </a:lnTo>
                <a:cubicBezTo>
                  <a:pt x="517819" y="0"/>
                  <a:pt x="538742" y="20924"/>
                  <a:pt x="538742" y="46734"/>
                </a:cubicBezTo>
                <a:lnTo>
                  <a:pt x="538742" y="46734"/>
                </a:lnTo>
                <a:cubicBezTo>
                  <a:pt x="538742" y="72545"/>
                  <a:pt x="517819" y="93469"/>
                  <a:pt x="492008" y="93469"/>
                </a:cubicBezTo>
                <a:lnTo>
                  <a:pt x="46734" y="93469"/>
                </a:lnTo>
                <a:cubicBezTo>
                  <a:pt x="20924" y="93469"/>
                  <a:pt x="0" y="72545"/>
                  <a:pt x="0" y="46734"/>
                </a:cubicBezTo>
                <a:lnTo>
                  <a:pt x="0" y="46734"/>
                </a:lnTo>
                <a:cubicBezTo>
                  <a:pt x="0" y="20924"/>
                  <a:pt x="20924" y="0"/>
                  <a:pt x="46734" y="0"/>
                </a:cubicBezTo>
                <a:close/>
              </a:path>
            </a:pathLst>
          </a:custGeom>
          <a:solidFill>
            <a:srgbClr val="17498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4"/>
          <p:cNvSpPr/>
          <p:nvPr/>
        </p:nvSpPr>
        <p:spPr>
          <a:xfrm>
            <a:off x="3662889" y="4045966"/>
            <a:ext cx="1042234" cy="354892"/>
          </a:xfrm>
          <a:custGeom>
            <a:rect b="b" l="l" r="r" t="t"/>
            <a:pathLst>
              <a:path extrusionOk="0" h="93469" w="274496">
                <a:moveTo>
                  <a:pt x="46734" y="0"/>
                </a:moveTo>
                <a:lnTo>
                  <a:pt x="227762" y="0"/>
                </a:lnTo>
                <a:cubicBezTo>
                  <a:pt x="253572" y="0"/>
                  <a:pt x="274496" y="20924"/>
                  <a:pt x="274496" y="46734"/>
                </a:cubicBezTo>
                <a:lnTo>
                  <a:pt x="274496" y="46734"/>
                </a:lnTo>
                <a:cubicBezTo>
                  <a:pt x="274496" y="72545"/>
                  <a:pt x="253572" y="93469"/>
                  <a:pt x="227762" y="93469"/>
                </a:cubicBezTo>
                <a:lnTo>
                  <a:pt x="46734" y="93469"/>
                </a:lnTo>
                <a:cubicBezTo>
                  <a:pt x="20924" y="93469"/>
                  <a:pt x="0" y="72545"/>
                  <a:pt x="0" y="46734"/>
                </a:cubicBezTo>
                <a:lnTo>
                  <a:pt x="0" y="46734"/>
                </a:lnTo>
                <a:cubicBezTo>
                  <a:pt x="0" y="20924"/>
                  <a:pt x="20924" y="0"/>
                  <a:pt x="46734" y="0"/>
                </a:cubicBezTo>
                <a:close/>
              </a:path>
            </a:pathLst>
          </a:custGeom>
          <a:solidFill>
            <a:srgbClr val="17498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4"/>
          <p:cNvSpPr/>
          <p:nvPr/>
        </p:nvSpPr>
        <p:spPr>
          <a:xfrm>
            <a:off x="4784626" y="4045966"/>
            <a:ext cx="1044523" cy="354892"/>
          </a:xfrm>
          <a:custGeom>
            <a:rect b="b" l="l" r="r" t="t"/>
            <a:pathLst>
              <a:path extrusionOk="0" h="93469" w="275099">
                <a:moveTo>
                  <a:pt x="46734" y="0"/>
                </a:moveTo>
                <a:lnTo>
                  <a:pt x="228365" y="0"/>
                </a:lnTo>
                <a:cubicBezTo>
                  <a:pt x="254176" y="0"/>
                  <a:pt x="275099" y="20924"/>
                  <a:pt x="275099" y="46734"/>
                </a:cubicBezTo>
                <a:lnTo>
                  <a:pt x="275099" y="46734"/>
                </a:lnTo>
                <a:cubicBezTo>
                  <a:pt x="275099" y="72545"/>
                  <a:pt x="254176" y="93469"/>
                  <a:pt x="228365" y="93469"/>
                </a:cubicBezTo>
                <a:lnTo>
                  <a:pt x="46734" y="93469"/>
                </a:lnTo>
                <a:cubicBezTo>
                  <a:pt x="20924" y="93469"/>
                  <a:pt x="0" y="72545"/>
                  <a:pt x="0" y="46734"/>
                </a:cubicBezTo>
                <a:lnTo>
                  <a:pt x="0" y="46734"/>
                </a:lnTo>
                <a:cubicBezTo>
                  <a:pt x="0" y="20924"/>
                  <a:pt x="20924" y="0"/>
                  <a:pt x="46734" y="0"/>
                </a:cubicBezTo>
                <a:close/>
              </a:path>
            </a:pathLst>
          </a:custGeom>
          <a:solidFill>
            <a:srgbClr val="17498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6" name="Google Shape;106;p4"/>
          <p:cNvCxnSpPr/>
          <p:nvPr/>
        </p:nvCxnSpPr>
        <p:spPr>
          <a:xfrm>
            <a:off x="4074072" y="8684212"/>
            <a:ext cx="27498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7" name="Google Shape;107;p4"/>
          <p:cNvSpPr/>
          <p:nvPr/>
        </p:nvSpPr>
        <p:spPr>
          <a:xfrm>
            <a:off x="5908653" y="4045966"/>
            <a:ext cx="1044523" cy="354892"/>
          </a:xfrm>
          <a:custGeom>
            <a:rect b="b" l="l" r="r" t="t"/>
            <a:pathLst>
              <a:path extrusionOk="0" h="93469" w="275099">
                <a:moveTo>
                  <a:pt x="46734" y="0"/>
                </a:moveTo>
                <a:lnTo>
                  <a:pt x="228365" y="0"/>
                </a:lnTo>
                <a:cubicBezTo>
                  <a:pt x="254176" y="0"/>
                  <a:pt x="275099" y="20924"/>
                  <a:pt x="275099" y="46734"/>
                </a:cubicBezTo>
                <a:lnTo>
                  <a:pt x="275099" y="46734"/>
                </a:lnTo>
                <a:cubicBezTo>
                  <a:pt x="275099" y="72545"/>
                  <a:pt x="254176" y="93469"/>
                  <a:pt x="228365" y="93469"/>
                </a:cubicBezTo>
                <a:lnTo>
                  <a:pt x="46734" y="93469"/>
                </a:lnTo>
                <a:cubicBezTo>
                  <a:pt x="20924" y="93469"/>
                  <a:pt x="0" y="72545"/>
                  <a:pt x="0" y="46734"/>
                </a:cubicBezTo>
                <a:lnTo>
                  <a:pt x="0" y="46734"/>
                </a:lnTo>
                <a:cubicBezTo>
                  <a:pt x="0" y="20924"/>
                  <a:pt x="20924" y="0"/>
                  <a:pt x="46734" y="0"/>
                </a:cubicBezTo>
                <a:close/>
              </a:path>
            </a:pathLst>
          </a:custGeom>
          <a:solidFill>
            <a:srgbClr val="17498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"/>
          <p:cNvSpPr/>
          <p:nvPr/>
        </p:nvSpPr>
        <p:spPr>
          <a:xfrm>
            <a:off x="770864" y="1091800"/>
            <a:ext cx="115428" cy="164898"/>
          </a:xfrm>
          <a:custGeom>
            <a:rect b="b" l="l" r="r" t="t"/>
            <a:pathLst>
              <a:path extrusionOk="0" h="164898" w="115428">
                <a:moveTo>
                  <a:pt x="0" y="0"/>
                </a:moveTo>
                <a:lnTo>
                  <a:pt x="115429" y="0"/>
                </a:lnTo>
                <a:lnTo>
                  <a:pt x="115429" y="164897"/>
                </a:lnTo>
                <a:lnTo>
                  <a:pt x="0" y="1648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9" name="Google Shape;109;p4"/>
          <p:cNvSpPr/>
          <p:nvPr/>
        </p:nvSpPr>
        <p:spPr>
          <a:xfrm>
            <a:off x="756000" y="1355043"/>
            <a:ext cx="145157" cy="145157"/>
          </a:xfrm>
          <a:custGeom>
            <a:rect b="b" l="l" r="r" t="t"/>
            <a:pathLst>
              <a:path extrusionOk="0" h="145157" w="145157">
                <a:moveTo>
                  <a:pt x="0" y="0"/>
                </a:moveTo>
                <a:lnTo>
                  <a:pt x="145157" y="0"/>
                </a:lnTo>
                <a:lnTo>
                  <a:pt x="145157" y="145157"/>
                </a:lnTo>
                <a:lnTo>
                  <a:pt x="0" y="14515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0" name="Google Shape;110;p4"/>
          <p:cNvSpPr/>
          <p:nvPr/>
        </p:nvSpPr>
        <p:spPr>
          <a:xfrm>
            <a:off x="756000" y="1625260"/>
            <a:ext cx="134214" cy="92272"/>
          </a:xfrm>
          <a:custGeom>
            <a:rect b="b" l="l" r="r" t="t"/>
            <a:pathLst>
              <a:path extrusionOk="0" h="92272" w="134214">
                <a:moveTo>
                  <a:pt x="0" y="0"/>
                </a:moveTo>
                <a:lnTo>
                  <a:pt x="134214" y="0"/>
                </a:lnTo>
                <a:lnTo>
                  <a:pt x="134214" y="92272"/>
                </a:lnTo>
                <a:lnTo>
                  <a:pt x="0" y="922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1" name="Google Shape;111;p4"/>
          <p:cNvSpPr/>
          <p:nvPr/>
        </p:nvSpPr>
        <p:spPr>
          <a:xfrm>
            <a:off x="756000" y="1842593"/>
            <a:ext cx="141254" cy="141254"/>
          </a:xfrm>
          <a:custGeom>
            <a:rect b="b" l="l" r="r" t="t"/>
            <a:pathLst>
              <a:path extrusionOk="0" h="141254" w="141254">
                <a:moveTo>
                  <a:pt x="0" y="0"/>
                </a:moveTo>
                <a:lnTo>
                  <a:pt x="141254" y="0"/>
                </a:lnTo>
                <a:lnTo>
                  <a:pt x="141254" y="141254"/>
                </a:lnTo>
                <a:lnTo>
                  <a:pt x="0" y="1412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12" name="Google Shape;112;p4"/>
          <p:cNvCxnSpPr/>
          <p:nvPr/>
        </p:nvCxnSpPr>
        <p:spPr>
          <a:xfrm>
            <a:off x="776749" y="5379752"/>
            <a:ext cx="60471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3" name="Google Shape;113;p4"/>
          <p:cNvCxnSpPr/>
          <p:nvPr/>
        </p:nvCxnSpPr>
        <p:spPr>
          <a:xfrm>
            <a:off x="776749" y="5865631"/>
            <a:ext cx="60471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4" name="Google Shape;114;p4"/>
          <p:cNvCxnSpPr/>
          <p:nvPr/>
        </p:nvCxnSpPr>
        <p:spPr>
          <a:xfrm>
            <a:off x="776749" y="6351508"/>
            <a:ext cx="60471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5" name="Google Shape;115;p4"/>
          <p:cNvCxnSpPr/>
          <p:nvPr/>
        </p:nvCxnSpPr>
        <p:spPr>
          <a:xfrm>
            <a:off x="776749" y="6837385"/>
            <a:ext cx="60471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6" name="Google Shape;116;p4"/>
          <p:cNvCxnSpPr/>
          <p:nvPr/>
        </p:nvCxnSpPr>
        <p:spPr>
          <a:xfrm>
            <a:off x="776749" y="7323262"/>
            <a:ext cx="60471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7" name="Google Shape;117;p4"/>
          <p:cNvCxnSpPr/>
          <p:nvPr/>
        </p:nvCxnSpPr>
        <p:spPr>
          <a:xfrm>
            <a:off x="770864" y="4893876"/>
            <a:ext cx="60471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8" name="Google Shape;118;p4"/>
          <p:cNvCxnSpPr/>
          <p:nvPr/>
        </p:nvCxnSpPr>
        <p:spPr>
          <a:xfrm>
            <a:off x="776749" y="7809139"/>
            <a:ext cx="60471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19" name="Google Shape;119;p4"/>
          <p:cNvGrpSpPr/>
          <p:nvPr/>
        </p:nvGrpSpPr>
        <p:grpSpPr>
          <a:xfrm>
            <a:off x="757550" y="7980215"/>
            <a:ext cx="2420206" cy="1070676"/>
            <a:chOff x="0" y="-28575"/>
            <a:chExt cx="867333" cy="383700"/>
          </a:xfrm>
        </p:grpSpPr>
        <p:sp>
          <p:nvSpPr>
            <p:cNvPr id="120" name="Google Shape;120;p4"/>
            <p:cNvSpPr/>
            <p:nvPr/>
          </p:nvSpPr>
          <p:spPr>
            <a:xfrm>
              <a:off x="0" y="0"/>
              <a:ext cx="867333" cy="355048"/>
            </a:xfrm>
            <a:custGeom>
              <a:rect b="b" l="l" r="r" t="t"/>
              <a:pathLst>
                <a:path extrusionOk="0" h="355048" w="867333">
                  <a:moveTo>
                    <a:pt x="0" y="0"/>
                  </a:moveTo>
                  <a:lnTo>
                    <a:pt x="867333" y="0"/>
                  </a:lnTo>
                  <a:lnTo>
                    <a:pt x="867333" y="355048"/>
                  </a:lnTo>
                  <a:lnTo>
                    <a:pt x="0" y="355048"/>
                  </a:lnTo>
                  <a:close/>
                </a:path>
              </a:pathLst>
            </a:custGeom>
            <a:solidFill>
              <a:srgbClr val="FAFAFA"/>
            </a:solidFill>
            <a:ln cap="sq" cmpd="sng" w="9525">
              <a:solidFill>
                <a:srgbClr val="000000"/>
              </a:solidFill>
              <a:prstDash val="dash"/>
              <a:miter lim="8000"/>
              <a:headEnd len="sm" w="sm" type="none"/>
              <a:tailEnd len="sm" w="sm" type="none"/>
            </a:ln>
          </p:spPr>
        </p:sp>
        <p:sp>
          <p:nvSpPr>
            <p:cNvPr id="121" name="Google Shape;121;p4"/>
            <p:cNvSpPr txBox="1"/>
            <p:nvPr/>
          </p:nvSpPr>
          <p:spPr>
            <a:xfrm>
              <a:off x="0" y="-28575"/>
              <a:ext cx="867300" cy="38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22" name="Google Shape;122;p4"/>
          <p:cNvCxnSpPr/>
          <p:nvPr/>
        </p:nvCxnSpPr>
        <p:spPr>
          <a:xfrm>
            <a:off x="-102301" y="2253598"/>
            <a:ext cx="76623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3" name="Google Shape;123;p4"/>
          <p:cNvSpPr txBox="1"/>
          <p:nvPr>
            <p:ph idx="1" type="body"/>
          </p:nvPr>
        </p:nvSpPr>
        <p:spPr>
          <a:xfrm>
            <a:off x="801175" y="9808075"/>
            <a:ext cx="3703200" cy="729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24" name="Google Shape;124;p4"/>
          <p:cNvSpPr txBox="1"/>
          <p:nvPr>
            <p:ph idx="2" type="subTitle"/>
          </p:nvPr>
        </p:nvSpPr>
        <p:spPr>
          <a:xfrm>
            <a:off x="750325" y="9456150"/>
            <a:ext cx="2564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56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5" name="Google Shape;125;p4"/>
          <p:cNvSpPr txBox="1"/>
          <p:nvPr>
            <p:ph idx="3" type="subTitle"/>
          </p:nvPr>
        </p:nvSpPr>
        <p:spPr>
          <a:xfrm>
            <a:off x="979600" y="8781575"/>
            <a:ext cx="19761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1100"/>
              <a:buNone/>
              <a:defRPr sz="1100"/>
            </a:lvl1pPr>
            <a:lvl2pPr lvl="1">
              <a:spcBef>
                <a:spcPts val="56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4"/>
          <p:cNvSpPr txBox="1"/>
          <p:nvPr>
            <p:ph idx="4" type="body"/>
          </p:nvPr>
        </p:nvSpPr>
        <p:spPr>
          <a:xfrm>
            <a:off x="4074075" y="8819900"/>
            <a:ext cx="15933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27" name="Google Shape;127;p4"/>
          <p:cNvSpPr txBox="1"/>
          <p:nvPr>
            <p:ph idx="5" type="body"/>
          </p:nvPr>
        </p:nvSpPr>
        <p:spPr>
          <a:xfrm>
            <a:off x="4074075" y="7888225"/>
            <a:ext cx="15933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28" name="Google Shape;128;p4"/>
          <p:cNvSpPr txBox="1"/>
          <p:nvPr>
            <p:ph idx="6" type="body"/>
          </p:nvPr>
        </p:nvSpPr>
        <p:spPr>
          <a:xfrm>
            <a:off x="4074075" y="8286213"/>
            <a:ext cx="15933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29" name="Google Shape;129;p4"/>
          <p:cNvSpPr txBox="1"/>
          <p:nvPr>
            <p:ph idx="7" type="subTitle"/>
          </p:nvPr>
        </p:nvSpPr>
        <p:spPr>
          <a:xfrm>
            <a:off x="6160100" y="7957575"/>
            <a:ext cx="657900" cy="30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spcBef>
                <a:spcPts val="640"/>
              </a:spcBef>
              <a:spcAft>
                <a:spcPts val="0"/>
              </a:spcAft>
              <a:buSzPts val="1500"/>
              <a:buNone/>
              <a:defRPr/>
            </a:lvl1pPr>
            <a:lvl2pPr lvl="1">
              <a:spcBef>
                <a:spcPts val="56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0" name="Google Shape;130;p4"/>
          <p:cNvSpPr txBox="1"/>
          <p:nvPr>
            <p:ph idx="8" type="subTitle"/>
          </p:nvPr>
        </p:nvSpPr>
        <p:spPr>
          <a:xfrm>
            <a:off x="6238750" y="8320888"/>
            <a:ext cx="657900" cy="30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64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56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1" name="Google Shape;131;p4"/>
          <p:cNvSpPr txBox="1"/>
          <p:nvPr>
            <p:ph idx="9" type="subTitle"/>
          </p:nvPr>
        </p:nvSpPr>
        <p:spPr>
          <a:xfrm>
            <a:off x="6238750" y="8819888"/>
            <a:ext cx="657900" cy="30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64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56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2" name="Google Shape;132;p4"/>
          <p:cNvSpPr txBox="1"/>
          <p:nvPr>
            <p:ph idx="13" type="body"/>
          </p:nvPr>
        </p:nvSpPr>
        <p:spPr>
          <a:xfrm>
            <a:off x="880800" y="4154869"/>
            <a:ext cx="4629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sz="1100"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b="1"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b="1"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»"/>
              <a:defRPr b="1"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3" name="Google Shape;133;p4"/>
          <p:cNvSpPr txBox="1"/>
          <p:nvPr>
            <p:ph idx="14" type="body"/>
          </p:nvPr>
        </p:nvSpPr>
        <p:spPr>
          <a:xfrm>
            <a:off x="1736200" y="4154869"/>
            <a:ext cx="16821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sz="1100">
                <a:solidFill>
                  <a:schemeClr val="lt1"/>
                </a:solidFill>
              </a:defRPr>
            </a:lvl1pPr>
            <a:lvl2pPr indent="-298450" lvl="1" marL="91440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b="1">
                <a:solidFill>
                  <a:schemeClr val="lt1"/>
                </a:solidFill>
              </a:defRPr>
            </a:lvl2pPr>
            <a:lvl3pPr indent="-298450" lvl="2" marL="137160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3pPr>
            <a:lvl4pPr indent="-298450" lvl="3" marL="1828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b="1">
                <a:solidFill>
                  <a:schemeClr val="lt1"/>
                </a:solidFill>
              </a:defRPr>
            </a:lvl4pPr>
            <a:lvl5pPr indent="-298450" lvl="4" marL="22860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»"/>
              <a:defRPr b="1">
                <a:solidFill>
                  <a:schemeClr val="lt1"/>
                </a:solidFill>
              </a:defRPr>
            </a:lvl5pPr>
            <a:lvl6pPr indent="-298450" lvl="5" marL="27432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6pPr>
            <a:lvl7pPr indent="-298450" lvl="6" marL="32004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7pPr>
            <a:lvl8pPr indent="-298450" lvl="7" marL="36576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8pPr>
            <a:lvl9pPr indent="-298450" lvl="8" marL="4114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4" name="Google Shape;134;p4"/>
          <p:cNvSpPr txBox="1"/>
          <p:nvPr>
            <p:ph idx="15" type="body"/>
          </p:nvPr>
        </p:nvSpPr>
        <p:spPr>
          <a:xfrm>
            <a:off x="3740175" y="4154869"/>
            <a:ext cx="8097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sz="1100">
                <a:solidFill>
                  <a:schemeClr val="lt1"/>
                </a:solidFill>
              </a:defRPr>
            </a:lvl1pPr>
            <a:lvl2pPr indent="-298450" lvl="1" marL="91440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b="1">
                <a:solidFill>
                  <a:schemeClr val="lt1"/>
                </a:solidFill>
              </a:defRPr>
            </a:lvl2pPr>
            <a:lvl3pPr indent="-298450" lvl="2" marL="137160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3pPr>
            <a:lvl4pPr indent="-298450" lvl="3" marL="1828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b="1">
                <a:solidFill>
                  <a:schemeClr val="lt1"/>
                </a:solidFill>
              </a:defRPr>
            </a:lvl4pPr>
            <a:lvl5pPr indent="-298450" lvl="4" marL="22860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»"/>
              <a:defRPr b="1">
                <a:solidFill>
                  <a:schemeClr val="lt1"/>
                </a:solidFill>
              </a:defRPr>
            </a:lvl5pPr>
            <a:lvl6pPr indent="-298450" lvl="5" marL="27432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6pPr>
            <a:lvl7pPr indent="-298450" lvl="6" marL="32004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7pPr>
            <a:lvl8pPr indent="-298450" lvl="7" marL="36576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8pPr>
            <a:lvl9pPr indent="-298450" lvl="8" marL="4114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5" name="Google Shape;135;p4"/>
          <p:cNvSpPr txBox="1"/>
          <p:nvPr>
            <p:ph idx="16" type="body"/>
          </p:nvPr>
        </p:nvSpPr>
        <p:spPr>
          <a:xfrm>
            <a:off x="4902038" y="4154869"/>
            <a:ext cx="8097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sz="1100">
                <a:solidFill>
                  <a:schemeClr val="lt1"/>
                </a:solidFill>
              </a:defRPr>
            </a:lvl1pPr>
            <a:lvl2pPr indent="-298450" lvl="1" marL="91440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b="1">
                <a:solidFill>
                  <a:schemeClr val="lt1"/>
                </a:solidFill>
              </a:defRPr>
            </a:lvl2pPr>
            <a:lvl3pPr indent="-298450" lvl="2" marL="137160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3pPr>
            <a:lvl4pPr indent="-298450" lvl="3" marL="1828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b="1">
                <a:solidFill>
                  <a:schemeClr val="lt1"/>
                </a:solidFill>
              </a:defRPr>
            </a:lvl4pPr>
            <a:lvl5pPr indent="-298450" lvl="4" marL="22860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»"/>
              <a:defRPr b="1">
                <a:solidFill>
                  <a:schemeClr val="lt1"/>
                </a:solidFill>
              </a:defRPr>
            </a:lvl5pPr>
            <a:lvl6pPr indent="-298450" lvl="5" marL="27432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6pPr>
            <a:lvl7pPr indent="-298450" lvl="6" marL="32004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7pPr>
            <a:lvl8pPr indent="-298450" lvl="7" marL="36576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8pPr>
            <a:lvl9pPr indent="-298450" lvl="8" marL="4114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6" name="Google Shape;136;p4"/>
          <p:cNvSpPr txBox="1"/>
          <p:nvPr>
            <p:ph idx="17" type="body"/>
          </p:nvPr>
        </p:nvSpPr>
        <p:spPr>
          <a:xfrm>
            <a:off x="6026050" y="4154869"/>
            <a:ext cx="8097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sz="1100">
                <a:solidFill>
                  <a:schemeClr val="lt1"/>
                </a:solidFill>
              </a:defRPr>
            </a:lvl1pPr>
            <a:lvl2pPr indent="-298450" lvl="1" marL="91440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b="1">
                <a:solidFill>
                  <a:schemeClr val="lt1"/>
                </a:solidFill>
              </a:defRPr>
            </a:lvl2pPr>
            <a:lvl3pPr indent="-298450" lvl="2" marL="137160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3pPr>
            <a:lvl4pPr indent="-298450" lvl="3" marL="1828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b="1">
                <a:solidFill>
                  <a:schemeClr val="lt1"/>
                </a:solidFill>
              </a:defRPr>
            </a:lvl4pPr>
            <a:lvl5pPr indent="-298450" lvl="4" marL="22860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»"/>
              <a:defRPr b="1">
                <a:solidFill>
                  <a:schemeClr val="lt1"/>
                </a:solidFill>
              </a:defRPr>
            </a:lvl5pPr>
            <a:lvl6pPr indent="-298450" lvl="5" marL="27432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6pPr>
            <a:lvl7pPr indent="-298450" lvl="6" marL="32004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7pPr>
            <a:lvl8pPr indent="-298450" lvl="7" marL="36576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8pPr>
            <a:lvl9pPr indent="-298450" lvl="8" marL="4114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7" name="Google Shape;137;p4"/>
          <p:cNvSpPr txBox="1"/>
          <p:nvPr>
            <p:ph idx="18" type="body"/>
          </p:nvPr>
        </p:nvSpPr>
        <p:spPr>
          <a:xfrm>
            <a:off x="925438" y="4549306"/>
            <a:ext cx="3738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38" name="Google Shape;138;p4"/>
          <p:cNvSpPr txBox="1"/>
          <p:nvPr>
            <p:ph idx="19" type="body"/>
          </p:nvPr>
        </p:nvSpPr>
        <p:spPr>
          <a:xfrm>
            <a:off x="1630563" y="4549306"/>
            <a:ext cx="18942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139" name="Google Shape;139;p4"/>
          <p:cNvSpPr txBox="1"/>
          <p:nvPr>
            <p:ph idx="20" type="body"/>
          </p:nvPr>
        </p:nvSpPr>
        <p:spPr>
          <a:xfrm>
            <a:off x="3811938" y="4549306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40" name="Google Shape;140;p4"/>
          <p:cNvSpPr txBox="1"/>
          <p:nvPr>
            <p:ph idx="21" type="body"/>
          </p:nvPr>
        </p:nvSpPr>
        <p:spPr>
          <a:xfrm>
            <a:off x="4934838" y="4549306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41" name="Google Shape;141;p4"/>
          <p:cNvSpPr txBox="1"/>
          <p:nvPr>
            <p:ph idx="22" type="body"/>
          </p:nvPr>
        </p:nvSpPr>
        <p:spPr>
          <a:xfrm>
            <a:off x="6057738" y="4549306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142" name="Google Shape;142;p4"/>
          <p:cNvSpPr txBox="1"/>
          <p:nvPr>
            <p:ph idx="23" type="body"/>
          </p:nvPr>
        </p:nvSpPr>
        <p:spPr>
          <a:xfrm>
            <a:off x="925438" y="5078819"/>
            <a:ext cx="3738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43" name="Google Shape;143;p4"/>
          <p:cNvSpPr txBox="1"/>
          <p:nvPr>
            <p:ph idx="24" type="body"/>
          </p:nvPr>
        </p:nvSpPr>
        <p:spPr>
          <a:xfrm>
            <a:off x="1630563" y="5078819"/>
            <a:ext cx="18942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144" name="Google Shape;144;p4"/>
          <p:cNvSpPr txBox="1"/>
          <p:nvPr>
            <p:ph idx="25" type="body"/>
          </p:nvPr>
        </p:nvSpPr>
        <p:spPr>
          <a:xfrm>
            <a:off x="3811938" y="5078819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45" name="Google Shape;145;p4"/>
          <p:cNvSpPr txBox="1"/>
          <p:nvPr>
            <p:ph idx="26" type="body"/>
          </p:nvPr>
        </p:nvSpPr>
        <p:spPr>
          <a:xfrm>
            <a:off x="4934838" y="5078819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46" name="Google Shape;146;p4"/>
          <p:cNvSpPr txBox="1"/>
          <p:nvPr>
            <p:ph idx="27" type="body"/>
          </p:nvPr>
        </p:nvSpPr>
        <p:spPr>
          <a:xfrm>
            <a:off x="6057738" y="5078819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147" name="Google Shape;147;p4"/>
          <p:cNvSpPr txBox="1"/>
          <p:nvPr>
            <p:ph idx="28" type="body"/>
          </p:nvPr>
        </p:nvSpPr>
        <p:spPr>
          <a:xfrm>
            <a:off x="925438" y="5509569"/>
            <a:ext cx="3738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48" name="Google Shape;148;p4"/>
          <p:cNvSpPr txBox="1"/>
          <p:nvPr>
            <p:ph idx="29" type="body"/>
          </p:nvPr>
        </p:nvSpPr>
        <p:spPr>
          <a:xfrm>
            <a:off x="1630563" y="5509569"/>
            <a:ext cx="18942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149" name="Google Shape;149;p4"/>
          <p:cNvSpPr txBox="1"/>
          <p:nvPr>
            <p:ph idx="30" type="body"/>
          </p:nvPr>
        </p:nvSpPr>
        <p:spPr>
          <a:xfrm>
            <a:off x="3811938" y="5509569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50" name="Google Shape;150;p4"/>
          <p:cNvSpPr txBox="1"/>
          <p:nvPr>
            <p:ph idx="31" type="body"/>
          </p:nvPr>
        </p:nvSpPr>
        <p:spPr>
          <a:xfrm>
            <a:off x="4934838" y="5509569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51" name="Google Shape;151;p4"/>
          <p:cNvSpPr txBox="1"/>
          <p:nvPr>
            <p:ph idx="32" type="body"/>
          </p:nvPr>
        </p:nvSpPr>
        <p:spPr>
          <a:xfrm>
            <a:off x="6057738" y="5509569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152" name="Google Shape;152;p4"/>
          <p:cNvSpPr txBox="1"/>
          <p:nvPr>
            <p:ph idx="33" type="body"/>
          </p:nvPr>
        </p:nvSpPr>
        <p:spPr>
          <a:xfrm>
            <a:off x="925438" y="6034994"/>
            <a:ext cx="3738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53" name="Google Shape;153;p4"/>
          <p:cNvSpPr txBox="1"/>
          <p:nvPr>
            <p:ph idx="34" type="body"/>
          </p:nvPr>
        </p:nvSpPr>
        <p:spPr>
          <a:xfrm>
            <a:off x="1630563" y="6034994"/>
            <a:ext cx="18942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154" name="Google Shape;154;p4"/>
          <p:cNvSpPr txBox="1"/>
          <p:nvPr>
            <p:ph idx="35" type="body"/>
          </p:nvPr>
        </p:nvSpPr>
        <p:spPr>
          <a:xfrm>
            <a:off x="3811938" y="6034994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55" name="Google Shape;155;p4"/>
          <p:cNvSpPr txBox="1"/>
          <p:nvPr>
            <p:ph idx="36" type="body"/>
          </p:nvPr>
        </p:nvSpPr>
        <p:spPr>
          <a:xfrm>
            <a:off x="4934838" y="6034994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56" name="Google Shape;156;p4"/>
          <p:cNvSpPr txBox="1"/>
          <p:nvPr>
            <p:ph idx="37" type="body"/>
          </p:nvPr>
        </p:nvSpPr>
        <p:spPr>
          <a:xfrm>
            <a:off x="6057738" y="6034994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157" name="Google Shape;157;p4"/>
          <p:cNvSpPr txBox="1"/>
          <p:nvPr>
            <p:ph idx="38" type="body"/>
          </p:nvPr>
        </p:nvSpPr>
        <p:spPr>
          <a:xfrm>
            <a:off x="925438" y="6518481"/>
            <a:ext cx="3738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58" name="Google Shape;158;p4"/>
          <p:cNvSpPr txBox="1"/>
          <p:nvPr>
            <p:ph idx="39" type="body"/>
          </p:nvPr>
        </p:nvSpPr>
        <p:spPr>
          <a:xfrm>
            <a:off x="1630563" y="6518481"/>
            <a:ext cx="18942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159" name="Google Shape;159;p4"/>
          <p:cNvSpPr txBox="1"/>
          <p:nvPr>
            <p:ph idx="40" type="body"/>
          </p:nvPr>
        </p:nvSpPr>
        <p:spPr>
          <a:xfrm>
            <a:off x="3811938" y="6518481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60" name="Google Shape;160;p4"/>
          <p:cNvSpPr txBox="1"/>
          <p:nvPr>
            <p:ph idx="41" type="body"/>
          </p:nvPr>
        </p:nvSpPr>
        <p:spPr>
          <a:xfrm>
            <a:off x="4934838" y="6518481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61" name="Google Shape;161;p4"/>
          <p:cNvSpPr txBox="1"/>
          <p:nvPr>
            <p:ph idx="42" type="body"/>
          </p:nvPr>
        </p:nvSpPr>
        <p:spPr>
          <a:xfrm>
            <a:off x="6057738" y="6518481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162" name="Google Shape;162;p4"/>
          <p:cNvSpPr txBox="1"/>
          <p:nvPr>
            <p:ph idx="43" type="body"/>
          </p:nvPr>
        </p:nvSpPr>
        <p:spPr>
          <a:xfrm>
            <a:off x="925438" y="7004369"/>
            <a:ext cx="3738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63" name="Google Shape;163;p4"/>
          <p:cNvSpPr txBox="1"/>
          <p:nvPr>
            <p:ph idx="44" type="body"/>
          </p:nvPr>
        </p:nvSpPr>
        <p:spPr>
          <a:xfrm>
            <a:off x="1630563" y="7004369"/>
            <a:ext cx="18942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164" name="Google Shape;164;p4"/>
          <p:cNvSpPr txBox="1"/>
          <p:nvPr>
            <p:ph idx="45" type="body"/>
          </p:nvPr>
        </p:nvSpPr>
        <p:spPr>
          <a:xfrm>
            <a:off x="3811938" y="7004369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65" name="Google Shape;165;p4"/>
          <p:cNvSpPr txBox="1"/>
          <p:nvPr>
            <p:ph idx="46" type="body"/>
          </p:nvPr>
        </p:nvSpPr>
        <p:spPr>
          <a:xfrm>
            <a:off x="4934838" y="7004369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66" name="Google Shape;166;p4"/>
          <p:cNvSpPr txBox="1"/>
          <p:nvPr>
            <p:ph idx="47" type="body"/>
          </p:nvPr>
        </p:nvSpPr>
        <p:spPr>
          <a:xfrm>
            <a:off x="6057738" y="7004369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167" name="Google Shape;167;p4"/>
          <p:cNvSpPr txBox="1"/>
          <p:nvPr>
            <p:ph idx="48" type="body"/>
          </p:nvPr>
        </p:nvSpPr>
        <p:spPr>
          <a:xfrm>
            <a:off x="925438" y="7450694"/>
            <a:ext cx="3738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68" name="Google Shape;168;p4"/>
          <p:cNvSpPr txBox="1"/>
          <p:nvPr>
            <p:ph idx="49" type="body"/>
          </p:nvPr>
        </p:nvSpPr>
        <p:spPr>
          <a:xfrm>
            <a:off x="1630563" y="7450694"/>
            <a:ext cx="18942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169" name="Google Shape;169;p4"/>
          <p:cNvSpPr txBox="1"/>
          <p:nvPr>
            <p:ph idx="50" type="body"/>
          </p:nvPr>
        </p:nvSpPr>
        <p:spPr>
          <a:xfrm>
            <a:off x="3811938" y="7450694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70" name="Google Shape;170;p4"/>
          <p:cNvSpPr txBox="1"/>
          <p:nvPr>
            <p:ph idx="51" type="body"/>
          </p:nvPr>
        </p:nvSpPr>
        <p:spPr>
          <a:xfrm>
            <a:off x="4934838" y="7450694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71" name="Google Shape;171;p4"/>
          <p:cNvSpPr txBox="1"/>
          <p:nvPr>
            <p:ph idx="52" type="body"/>
          </p:nvPr>
        </p:nvSpPr>
        <p:spPr>
          <a:xfrm>
            <a:off x="6057738" y="7450694"/>
            <a:ext cx="7434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  <p:sp>
        <p:nvSpPr>
          <p:cNvPr id="172" name="Google Shape;172;p4"/>
          <p:cNvSpPr txBox="1"/>
          <p:nvPr>
            <p:ph idx="53" type="body"/>
          </p:nvPr>
        </p:nvSpPr>
        <p:spPr>
          <a:xfrm>
            <a:off x="756650" y="3564300"/>
            <a:ext cx="7236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73" name="Google Shape;173;p4"/>
          <p:cNvSpPr txBox="1"/>
          <p:nvPr>
            <p:ph idx="54" type="body"/>
          </p:nvPr>
        </p:nvSpPr>
        <p:spPr>
          <a:xfrm>
            <a:off x="756650" y="3317725"/>
            <a:ext cx="723600" cy="231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74" name="Google Shape;174;p4"/>
          <p:cNvSpPr txBox="1"/>
          <p:nvPr>
            <p:ph idx="55" type="body"/>
          </p:nvPr>
        </p:nvSpPr>
        <p:spPr>
          <a:xfrm>
            <a:off x="1638675" y="3316850"/>
            <a:ext cx="18780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75" name="Google Shape;175;p4"/>
          <p:cNvSpPr txBox="1"/>
          <p:nvPr>
            <p:ph idx="56" type="body"/>
          </p:nvPr>
        </p:nvSpPr>
        <p:spPr>
          <a:xfrm>
            <a:off x="1638675" y="3656475"/>
            <a:ext cx="18780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76" name="Google Shape;176;p4"/>
          <p:cNvSpPr txBox="1"/>
          <p:nvPr>
            <p:ph idx="57" type="body"/>
          </p:nvPr>
        </p:nvSpPr>
        <p:spPr>
          <a:xfrm>
            <a:off x="5015250" y="3355713"/>
            <a:ext cx="18780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 algn="r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 algn="r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 algn="r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 algn="r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 algn="r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77" name="Google Shape;177;p4"/>
          <p:cNvSpPr txBox="1"/>
          <p:nvPr>
            <p:ph idx="58" type="body"/>
          </p:nvPr>
        </p:nvSpPr>
        <p:spPr>
          <a:xfrm>
            <a:off x="5015250" y="3695338"/>
            <a:ext cx="18780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 algn="r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 algn="r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 algn="r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 algn="r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 algn="r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78" name="Google Shape;178;p4"/>
          <p:cNvSpPr txBox="1"/>
          <p:nvPr>
            <p:ph idx="59" type="subTitle"/>
          </p:nvPr>
        </p:nvSpPr>
        <p:spPr>
          <a:xfrm>
            <a:off x="4402950" y="2965875"/>
            <a:ext cx="2490300" cy="30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spcBef>
                <a:spcPts val="640"/>
              </a:spcBef>
              <a:spcAft>
                <a:spcPts val="0"/>
              </a:spcAft>
              <a:buSzPts val="1500"/>
              <a:buNone/>
              <a:defRPr/>
            </a:lvl1pPr>
            <a:lvl2pPr lvl="1">
              <a:spcBef>
                <a:spcPts val="56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9" name="Google Shape;179;p4"/>
          <p:cNvSpPr txBox="1"/>
          <p:nvPr>
            <p:ph idx="60" type="subTitle"/>
          </p:nvPr>
        </p:nvSpPr>
        <p:spPr>
          <a:xfrm>
            <a:off x="4402950" y="2653463"/>
            <a:ext cx="2490300" cy="30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2pPr>
            <a:lvl3pPr lvl="2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3pPr>
            <a:lvl4pPr lvl="3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4pPr>
            <a:lvl5pPr lvl="4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5pPr>
            <a:lvl6pPr lvl="5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6pPr>
            <a:lvl7pPr lvl="6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7pPr>
            <a:lvl8pPr lvl="7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8pPr>
            <a:lvl9pPr lvl="8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0" name="Google Shape;180;p4"/>
          <p:cNvSpPr txBox="1"/>
          <p:nvPr>
            <p:ph idx="61" type="body"/>
          </p:nvPr>
        </p:nvSpPr>
        <p:spPr>
          <a:xfrm>
            <a:off x="1028650" y="1089650"/>
            <a:ext cx="18780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81" name="Google Shape;181;p4"/>
          <p:cNvSpPr txBox="1"/>
          <p:nvPr>
            <p:ph idx="62" type="body"/>
          </p:nvPr>
        </p:nvSpPr>
        <p:spPr>
          <a:xfrm>
            <a:off x="1028650" y="1324775"/>
            <a:ext cx="18780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82" name="Google Shape;182;p4"/>
          <p:cNvSpPr txBox="1"/>
          <p:nvPr>
            <p:ph idx="63" type="body"/>
          </p:nvPr>
        </p:nvSpPr>
        <p:spPr>
          <a:xfrm>
            <a:off x="1028650" y="1542225"/>
            <a:ext cx="18780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83" name="Google Shape;183;p4"/>
          <p:cNvSpPr txBox="1"/>
          <p:nvPr>
            <p:ph idx="64" type="body"/>
          </p:nvPr>
        </p:nvSpPr>
        <p:spPr>
          <a:xfrm>
            <a:off x="1028650" y="1803375"/>
            <a:ext cx="1878000" cy="169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rtl="0">
              <a:spcBef>
                <a:spcPts val="640"/>
              </a:spcBef>
              <a:spcAft>
                <a:spcPts val="0"/>
              </a:spcAft>
              <a:buSzPts val="1100"/>
              <a:buChar char="•"/>
              <a:defRPr b="0" sz="1100"/>
            </a:lvl1pPr>
            <a:lvl2pPr indent="-298450" lvl="1" marL="914400" rtl="0">
              <a:spcBef>
                <a:spcPts val="560"/>
              </a:spcBef>
              <a:spcAft>
                <a:spcPts val="0"/>
              </a:spcAft>
              <a:buSzPts val="1100"/>
              <a:buChar char="–"/>
              <a:defRPr/>
            </a:lvl2pPr>
            <a:lvl3pPr indent="-298450" lvl="2" marL="1371600" rtl="0">
              <a:spcBef>
                <a:spcPts val="480"/>
              </a:spcBef>
              <a:spcAft>
                <a:spcPts val="0"/>
              </a:spcAft>
              <a:buSzPts val="1100"/>
              <a:buChar char="•"/>
              <a:defRPr/>
            </a:lvl3pPr>
            <a:lvl4pPr indent="-298450" lvl="3" marL="1828800" rtl="0">
              <a:spcBef>
                <a:spcPts val="400"/>
              </a:spcBef>
              <a:spcAft>
                <a:spcPts val="0"/>
              </a:spcAft>
              <a:buSzPts val="1100"/>
              <a:buChar char="–"/>
              <a:defRPr/>
            </a:lvl4pPr>
            <a:lvl5pPr indent="-298450" lvl="4" marL="2286000" rtl="0">
              <a:spcBef>
                <a:spcPts val="400"/>
              </a:spcBef>
              <a:spcAft>
                <a:spcPts val="0"/>
              </a:spcAft>
              <a:buSzPts val="1100"/>
              <a:buChar char="»"/>
              <a:defRPr/>
            </a:lvl5pPr>
            <a:lvl6pPr indent="-298450" lvl="5" marL="27432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6pPr>
            <a:lvl7pPr indent="-298450" lvl="6" marL="32004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7pPr>
            <a:lvl8pPr indent="-298450" lvl="7" marL="36576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8pPr>
            <a:lvl9pPr indent="-298450" lvl="8" marL="4114800" rtl="0">
              <a:spcBef>
                <a:spcPts val="4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/>
        </p:txBody>
      </p:sp>
      <p:sp>
        <p:nvSpPr>
          <p:cNvPr id="184" name="Google Shape;184;p4"/>
          <p:cNvSpPr txBox="1"/>
          <p:nvPr>
            <p:ph idx="65" type="subTitle"/>
          </p:nvPr>
        </p:nvSpPr>
        <p:spPr>
          <a:xfrm>
            <a:off x="810075" y="591075"/>
            <a:ext cx="2490300" cy="30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640"/>
              </a:spcBef>
              <a:spcAft>
                <a:spcPts val="0"/>
              </a:spcAft>
              <a:buSzPts val="1500"/>
              <a:buNone/>
              <a:defRPr/>
            </a:lvl1pPr>
            <a:lvl2pPr lvl="1">
              <a:spcBef>
                <a:spcPts val="56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5" name="Google Shape;185;p4"/>
          <p:cNvSpPr txBox="1"/>
          <p:nvPr>
            <p:ph type="title"/>
          </p:nvPr>
        </p:nvSpPr>
        <p:spPr>
          <a:xfrm>
            <a:off x="4558875" y="315125"/>
            <a:ext cx="2420100" cy="729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4"/>
          <p:cNvSpPr txBox="1"/>
          <p:nvPr>
            <p:ph idx="66" type="body"/>
          </p:nvPr>
        </p:nvSpPr>
        <p:spPr>
          <a:xfrm>
            <a:off x="4585575" y="1205325"/>
            <a:ext cx="2420100" cy="302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98450" lvl="0" marL="457200" algn="r">
              <a:spcBef>
                <a:spcPts val="640"/>
              </a:spcBef>
              <a:spcAft>
                <a:spcPts val="0"/>
              </a:spcAft>
              <a:buSzPts val="1100"/>
              <a:buChar char="•"/>
              <a:defRPr sz="1100"/>
            </a:lvl1pPr>
            <a:lvl2pPr indent="-298450" lvl="1" marL="914400" algn="r">
              <a:spcBef>
                <a:spcPts val="560"/>
              </a:spcBef>
              <a:spcAft>
                <a:spcPts val="0"/>
              </a:spcAft>
              <a:buSzPts val="1100"/>
              <a:buChar char="–"/>
              <a:defRPr b="1"/>
            </a:lvl2pPr>
            <a:lvl3pPr indent="-298450" lvl="2" marL="1371600" algn="r">
              <a:spcBef>
                <a:spcPts val="480"/>
              </a:spcBef>
              <a:spcAft>
                <a:spcPts val="0"/>
              </a:spcAft>
              <a:buSzPts val="1100"/>
              <a:buChar char="•"/>
              <a:defRPr b="1"/>
            </a:lvl3pPr>
            <a:lvl4pPr indent="-298450" lvl="3" marL="1828800" algn="r">
              <a:spcBef>
                <a:spcPts val="400"/>
              </a:spcBef>
              <a:spcAft>
                <a:spcPts val="0"/>
              </a:spcAft>
              <a:buSzPts val="1100"/>
              <a:buChar char="–"/>
              <a:defRPr b="1"/>
            </a:lvl4pPr>
            <a:lvl5pPr indent="-298450" lvl="4" marL="2286000" algn="r">
              <a:spcBef>
                <a:spcPts val="400"/>
              </a:spcBef>
              <a:spcAft>
                <a:spcPts val="0"/>
              </a:spcAft>
              <a:buSzPts val="1100"/>
              <a:buChar char="»"/>
              <a:defRPr b="1"/>
            </a:lvl5pPr>
            <a:lvl6pPr indent="-298450" lvl="5" marL="274320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6pPr>
            <a:lvl7pPr indent="-298450" lvl="6" marL="320040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7pPr>
            <a:lvl8pPr indent="-298450" lvl="7" marL="365760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8pPr>
            <a:lvl9pPr indent="-298450" lvl="8" marL="4114800" algn="r">
              <a:spcBef>
                <a:spcPts val="400"/>
              </a:spcBef>
              <a:spcAft>
                <a:spcPts val="0"/>
              </a:spcAft>
              <a:buSzPts val="1100"/>
              <a:buChar char="•"/>
              <a:defRPr b="1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90" name="Google Shape;19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6" name="Google Shape;19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2" name="Google Shape;20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08" name="Google Shape;208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09" name="Google Shape;209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4" name="Google Shape;214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15" name="Google Shape;215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16" name="Google Shape;216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17" name="Google Shape;217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18" name="Google Shape;21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0" name="Google Shape;22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4" name="Google Shape;224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DM Sans"/>
              <a:buNone/>
              <a:defRPr b="1" i="0" sz="4500" u="none" cap="none" strike="noStrike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DM Sans"/>
              <a:buChar char="•"/>
              <a:defRPr b="1" i="0" sz="15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9845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DM Sans"/>
              <a:buChar char="–"/>
              <a:defRPr i="0" sz="11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9845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DM Sans"/>
              <a:buChar char="•"/>
              <a:defRPr i="0" sz="11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984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DM Sans"/>
              <a:buChar char="–"/>
              <a:defRPr i="0" sz="11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984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DM Sans"/>
              <a:buChar char="»"/>
              <a:defRPr i="0" sz="11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29845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DM Sans"/>
              <a:buChar char="•"/>
              <a:defRPr i="0" sz="11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29845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DM Sans"/>
              <a:buChar char="•"/>
              <a:defRPr i="0" sz="11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29845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DM Sans"/>
              <a:buChar char="•"/>
              <a:defRPr i="0" sz="11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29845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DM Sans"/>
              <a:buChar char="•"/>
              <a:defRPr i="0" sz="11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6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6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oogle Shape;256;p15"/>
          <p:cNvGrpSpPr/>
          <p:nvPr/>
        </p:nvGrpSpPr>
        <p:grpSpPr>
          <a:xfrm>
            <a:off x="750335" y="3994788"/>
            <a:ext cx="723708" cy="463601"/>
            <a:chOff x="-33" y="-16615"/>
            <a:chExt cx="190605" cy="122100"/>
          </a:xfrm>
        </p:grpSpPr>
        <p:sp>
          <p:nvSpPr>
            <p:cNvPr id="257" name="Google Shape;257;p15"/>
            <p:cNvSpPr/>
            <p:nvPr/>
          </p:nvSpPr>
          <p:spPr>
            <a:xfrm>
              <a:off x="0" y="0"/>
              <a:ext cx="190572" cy="93469"/>
            </a:xfrm>
            <a:custGeom>
              <a:rect b="b" l="l" r="r" t="t"/>
              <a:pathLst>
                <a:path extrusionOk="0" h="93469" w="190572">
                  <a:moveTo>
                    <a:pt x="46734" y="0"/>
                  </a:moveTo>
                  <a:lnTo>
                    <a:pt x="143837" y="0"/>
                  </a:lnTo>
                  <a:cubicBezTo>
                    <a:pt x="169648" y="0"/>
                    <a:pt x="190572" y="20924"/>
                    <a:pt x="190572" y="46734"/>
                  </a:cubicBezTo>
                  <a:lnTo>
                    <a:pt x="190572" y="46734"/>
                  </a:lnTo>
                  <a:cubicBezTo>
                    <a:pt x="190572" y="72545"/>
                    <a:pt x="169648" y="93469"/>
                    <a:pt x="143837" y="93469"/>
                  </a:cubicBezTo>
                  <a:lnTo>
                    <a:pt x="46734" y="93469"/>
                  </a:lnTo>
                  <a:cubicBezTo>
                    <a:pt x="20924" y="93469"/>
                    <a:pt x="0" y="72545"/>
                    <a:pt x="0" y="46734"/>
                  </a:cubicBezTo>
                  <a:lnTo>
                    <a:pt x="0" y="46734"/>
                  </a:lnTo>
                  <a:cubicBezTo>
                    <a:pt x="0" y="20924"/>
                    <a:pt x="20924" y="0"/>
                    <a:pt x="46734" y="0"/>
                  </a:cubicBezTo>
                  <a:close/>
                </a:path>
              </a:pathLst>
            </a:custGeom>
            <a:solidFill>
              <a:srgbClr val="17498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15"/>
            <p:cNvSpPr txBox="1"/>
            <p:nvPr/>
          </p:nvSpPr>
          <p:spPr>
            <a:xfrm>
              <a:off x="-33" y="-16615"/>
              <a:ext cx="190500" cy="12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FFFFFF"/>
                  </a:solidFill>
                  <a:latin typeface="DM Sans Black"/>
                  <a:ea typeface="DM Sans Black"/>
                  <a:cs typeface="DM Sans Black"/>
                  <a:sym typeface="DM Sans Black"/>
                </a:rPr>
                <a:t>Item</a:t>
              </a:r>
              <a:endParaRPr/>
            </a:p>
          </p:txBody>
        </p:sp>
      </p:grpSp>
      <p:grpSp>
        <p:nvGrpSpPr>
          <p:cNvPr id="259" name="Google Shape;259;p15"/>
          <p:cNvGrpSpPr/>
          <p:nvPr/>
        </p:nvGrpSpPr>
        <p:grpSpPr>
          <a:xfrm>
            <a:off x="1545503" y="3994888"/>
            <a:ext cx="2045970" cy="463601"/>
            <a:chOff x="0" y="-16588"/>
            <a:chExt cx="538853" cy="122100"/>
          </a:xfrm>
        </p:grpSpPr>
        <p:sp>
          <p:nvSpPr>
            <p:cNvPr id="260" name="Google Shape;260;p15"/>
            <p:cNvSpPr/>
            <p:nvPr/>
          </p:nvSpPr>
          <p:spPr>
            <a:xfrm>
              <a:off x="0" y="0"/>
              <a:ext cx="538742" cy="93469"/>
            </a:xfrm>
            <a:custGeom>
              <a:rect b="b" l="l" r="r" t="t"/>
              <a:pathLst>
                <a:path extrusionOk="0" h="93469" w="538742">
                  <a:moveTo>
                    <a:pt x="46734" y="0"/>
                  </a:moveTo>
                  <a:lnTo>
                    <a:pt x="492008" y="0"/>
                  </a:lnTo>
                  <a:cubicBezTo>
                    <a:pt x="517819" y="0"/>
                    <a:pt x="538742" y="20924"/>
                    <a:pt x="538742" y="46734"/>
                  </a:cubicBezTo>
                  <a:lnTo>
                    <a:pt x="538742" y="46734"/>
                  </a:lnTo>
                  <a:cubicBezTo>
                    <a:pt x="538742" y="72545"/>
                    <a:pt x="517819" y="93469"/>
                    <a:pt x="492008" y="93469"/>
                  </a:cubicBezTo>
                  <a:lnTo>
                    <a:pt x="46734" y="93469"/>
                  </a:lnTo>
                  <a:cubicBezTo>
                    <a:pt x="20924" y="93469"/>
                    <a:pt x="0" y="72545"/>
                    <a:pt x="0" y="46734"/>
                  </a:cubicBezTo>
                  <a:lnTo>
                    <a:pt x="0" y="46734"/>
                  </a:lnTo>
                  <a:cubicBezTo>
                    <a:pt x="0" y="20924"/>
                    <a:pt x="20924" y="0"/>
                    <a:pt x="46734" y="0"/>
                  </a:cubicBezTo>
                  <a:close/>
                </a:path>
              </a:pathLst>
            </a:custGeom>
            <a:solidFill>
              <a:srgbClr val="17498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15"/>
            <p:cNvSpPr txBox="1"/>
            <p:nvPr/>
          </p:nvSpPr>
          <p:spPr>
            <a:xfrm>
              <a:off x="53" y="-16588"/>
              <a:ext cx="538800" cy="12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FFFFFF"/>
                  </a:solidFill>
                  <a:latin typeface="DM Sans Black"/>
                  <a:ea typeface="DM Sans Black"/>
                  <a:cs typeface="DM Sans Black"/>
                  <a:sym typeface="DM Sans Black"/>
                </a:rPr>
                <a:t>Description </a:t>
              </a:r>
              <a:endParaRPr/>
            </a:p>
          </p:txBody>
        </p:sp>
      </p:grpSp>
      <p:grpSp>
        <p:nvGrpSpPr>
          <p:cNvPr id="262" name="Google Shape;262;p15"/>
          <p:cNvGrpSpPr/>
          <p:nvPr/>
        </p:nvGrpSpPr>
        <p:grpSpPr>
          <a:xfrm>
            <a:off x="3662889" y="3996207"/>
            <a:ext cx="1046287" cy="463601"/>
            <a:chOff x="0" y="-13105"/>
            <a:chExt cx="275563" cy="122100"/>
          </a:xfrm>
        </p:grpSpPr>
        <p:sp>
          <p:nvSpPr>
            <p:cNvPr id="263" name="Google Shape;263;p15"/>
            <p:cNvSpPr/>
            <p:nvPr/>
          </p:nvSpPr>
          <p:spPr>
            <a:xfrm>
              <a:off x="0" y="0"/>
              <a:ext cx="274496" cy="93469"/>
            </a:xfrm>
            <a:custGeom>
              <a:rect b="b" l="l" r="r" t="t"/>
              <a:pathLst>
                <a:path extrusionOk="0" h="93469" w="274496">
                  <a:moveTo>
                    <a:pt x="46734" y="0"/>
                  </a:moveTo>
                  <a:lnTo>
                    <a:pt x="227762" y="0"/>
                  </a:lnTo>
                  <a:cubicBezTo>
                    <a:pt x="253572" y="0"/>
                    <a:pt x="274496" y="20924"/>
                    <a:pt x="274496" y="46734"/>
                  </a:cubicBezTo>
                  <a:lnTo>
                    <a:pt x="274496" y="46734"/>
                  </a:lnTo>
                  <a:cubicBezTo>
                    <a:pt x="274496" y="72545"/>
                    <a:pt x="253572" y="93469"/>
                    <a:pt x="227762" y="93469"/>
                  </a:cubicBezTo>
                  <a:lnTo>
                    <a:pt x="46734" y="93469"/>
                  </a:lnTo>
                  <a:cubicBezTo>
                    <a:pt x="20924" y="93469"/>
                    <a:pt x="0" y="72545"/>
                    <a:pt x="0" y="46734"/>
                  </a:cubicBezTo>
                  <a:lnTo>
                    <a:pt x="0" y="46734"/>
                  </a:lnTo>
                  <a:cubicBezTo>
                    <a:pt x="0" y="20924"/>
                    <a:pt x="20924" y="0"/>
                    <a:pt x="46734" y="0"/>
                  </a:cubicBezTo>
                  <a:close/>
                </a:path>
              </a:pathLst>
            </a:custGeom>
            <a:solidFill>
              <a:srgbClr val="17498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15"/>
            <p:cNvSpPr txBox="1"/>
            <p:nvPr/>
          </p:nvSpPr>
          <p:spPr>
            <a:xfrm>
              <a:off x="1063" y="-13105"/>
              <a:ext cx="274500" cy="12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FFFFFF"/>
                  </a:solidFill>
                  <a:latin typeface="DM Sans Black"/>
                  <a:ea typeface="DM Sans Black"/>
                  <a:cs typeface="DM Sans Black"/>
                  <a:sym typeface="DM Sans Black"/>
                </a:rPr>
                <a:t>Qty/Hour</a:t>
              </a:r>
              <a:endParaRPr/>
            </a:p>
          </p:txBody>
        </p:sp>
      </p:grpSp>
      <p:grpSp>
        <p:nvGrpSpPr>
          <p:cNvPr id="265" name="Google Shape;265;p15"/>
          <p:cNvGrpSpPr/>
          <p:nvPr/>
        </p:nvGrpSpPr>
        <p:grpSpPr>
          <a:xfrm>
            <a:off x="4784626" y="3996107"/>
            <a:ext cx="1044527" cy="463601"/>
            <a:chOff x="0" y="-13131"/>
            <a:chExt cx="275100" cy="122100"/>
          </a:xfrm>
        </p:grpSpPr>
        <p:sp>
          <p:nvSpPr>
            <p:cNvPr id="266" name="Google Shape;266;p15"/>
            <p:cNvSpPr/>
            <p:nvPr/>
          </p:nvSpPr>
          <p:spPr>
            <a:xfrm>
              <a:off x="0" y="0"/>
              <a:ext cx="275099" cy="93469"/>
            </a:xfrm>
            <a:custGeom>
              <a:rect b="b" l="l" r="r" t="t"/>
              <a:pathLst>
                <a:path extrusionOk="0" h="93469" w="275099">
                  <a:moveTo>
                    <a:pt x="46734" y="0"/>
                  </a:moveTo>
                  <a:lnTo>
                    <a:pt x="228365" y="0"/>
                  </a:lnTo>
                  <a:cubicBezTo>
                    <a:pt x="254176" y="0"/>
                    <a:pt x="275099" y="20924"/>
                    <a:pt x="275099" y="46734"/>
                  </a:cubicBezTo>
                  <a:lnTo>
                    <a:pt x="275099" y="46734"/>
                  </a:lnTo>
                  <a:cubicBezTo>
                    <a:pt x="275099" y="72545"/>
                    <a:pt x="254176" y="93469"/>
                    <a:pt x="228365" y="93469"/>
                  </a:cubicBezTo>
                  <a:lnTo>
                    <a:pt x="46734" y="93469"/>
                  </a:lnTo>
                  <a:cubicBezTo>
                    <a:pt x="20924" y="93469"/>
                    <a:pt x="0" y="72545"/>
                    <a:pt x="0" y="46734"/>
                  </a:cubicBezTo>
                  <a:lnTo>
                    <a:pt x="0" y="46734"/>
                  </a:lnTo>
                  <a:cubicBezTo>
                    <a:pt x="0" y="20924"/>
                    <a:pt x="20924" y="0"/>
                    <a:pt x="46734" y="0"/>
                  </a:cubicBezTo>
                  <a:close/>
                </a:path>
              </a:pathLst>
            </a:custGeom>
            <a:solidFill>
              <a:srgbClr val="17498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15"/>
            <p:cNvSpPr txBox="1"/>
            <p:nvPr/>
          </p:nvSpPr>
          <p:spPr>
            <a:xfrm>
              <a:off x="0" y="-13131"/>
              <a:ext cx="275100" cy="12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FFFFFF"/>
                  </a:solidFill>
                  <a:latin typeface="DM Sans Black"/>
                  <a:ea typeface="DM Sans Black"/>
                  <a:cs typeface="DM Sans Black"/>
                  <a:sym typeface="DM Sans Black"/>
                </a:rPr>
                <a:t> Rate</a:t>
              </a:r>
              <a:endParaRPr/>
            </a:p>
          </p:txBody>
        </p:sp>
      </p:grpSp>
      <p:cxnSp>
        <p:nvCxnSpPr>
          <p:cNvPr id="268" name="Google Shape;268;p15"/>
          <p:cNvCxnSpPr/>
          <p:nvPr/>
        </p:nvCxnSpPr>
        <p:spPr>
          <a:xfrm>
            <a:off x="4074072" y="8684212"/>
            <a:ext cx="274971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69" name="Google Shape;269;p15"/>
          <p:cNvGrpSpPr/>
          <p:nvPr/>
        </p:nvGrpSpPr>
        <p:grpSpPr>
          <a:xfrm>
            <a:off x="5908653" y="3979295"/>
            <a:ext cx="1044527" cy="463601"/>
            <a:chOff x="0" y="-17559"/>
            <a:chExt cx="275100" cy="122100"/>
          </a:xfrm>
        </p:grpSpPr>
        <p:sp>
          <p:nvSpPr>
            <p:cNvPr id="270" name="Google Shape;270;p15"/>
            <p:cNvSpPr/>
            <p:nvPr/>
          </p:nvSpPr>
          <p:spPr>
            <a:xfrm>
              <a:off x="0" y="0"/>
              <a:ext cx="275099" cy="93469"/>
            </a:xfrm>
            <a:custGeom>
              <a:rect b="b" l="l" r="r" t="t"/>
              <a:pathLst>
                <a:path extrusionOk="0" h="93469" w="275099">
                  <a:moveTo>
                    <a:pt x="46734" y="0"/>
                  </a:moveTo>
                  <a:lnTo>
                    <a:pt x="228365" y="0"/>
                  </a:lnTo>
                  <a:cubicBezTo>
                    <a:pt x="254176" y="0"/>
                    <a:pt x="275099" y="20924"/>
                    <a:pt x="275099" y="46734"/>
                  </a:cubicBezTo>
                  <a:lnTo>
                    <a:pt x="275099" y="46734"/>
                  </a:lnTo>
                  <a:cubicBezTo>
                    <a:pt x="275099" y="72545"/>
                    <a:pt x="254176" y="93469"/>
                    <a:pt x="228365" y="93469"/>
                  </a:cubicBezTo>
                  <a:lnTo>
                    <a:pt x="46734" y="93469"/>
                  </a:lnTo>
                  <a:cubicBezTo>
                    <a:pt x="20924" y="93469"/>
                    <a:pt x="0" y="72545"/>
                    <a:pt x="0" y="46734"/>
                  </a:cubicBezTo>
                  <a:lnTo>
                    <a:pt x="0" y="46734"/>
                  </a:lnTo>
                  <a:cubicBezTo>
                    <a:pt x="0" y="20924"/>
                    <a:pt x="20924" y="0"/>
                    <a:pt x="46734" y="0"/>
                  </a:cubicBezTo>
                  <a:close/>
                </a:path>
              </a:pathLst>
            </a:custGeom>
            <a:solidFill>
              <a:srgbClr val="17498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15"/>
            <p:cNvSpPr txBox="1"/>
            <p:nvPr/>
          </p:nvSpPr>
          <p:spPr>
            <a:xfrm>
              <a:off x="0" y="-17559"/>
              <a:ext cx="275100" cy="12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FFFFFF"/>
                  </a:solidFill>
                  <a:latin typeface="DM Sans Black"/>
                  <a:ea typeface="DM Sans Black"/>
                  <a:cs typeface="DM Sans Black"/>
                  <a:sym typeface="DM Sans Black"/>
                </a:rPr>
                <a:t>Total</a:t>
              </a:r>
              <a:endParaRPr/>
            </a:p>
          </p:txBody>
        </p:sp>
      </p:grpSp>
      <p:sp>
        <p:nvSpPr>
          <p:cNvPr id="272" name="Google Shape;272;p15"/>
          <p:cNvSpPr/>
          <p:nvPr/>
        </p:nvSpPr>
        <p:spPr>
          <a:xfrm>
            <a:off x="770864" y="1091800"/>
            <a:ext cx="115428" cy="164898"/>
          </a:xfrm>
          <a:custGeom>
            <a:rect b="b" l="l" r="r" t="t"/>
            <a:pathLst>
              <a:path extrusionOk="0" h="164898" w="115428">
                <a:moveTo>
                  <a:pt x="0" y="0"/>
                </a:moveTo>
                <a:lnTo>
                  <a:pt x="115429" y="0"/>
                </a:lnTo>
                <a:lnTo>
                  <a:pt x="115429" y="164897"/>
                </a:lnTo>
                <a:lnTo>
                  <a:pt x="0" y="1648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3" name="Google Shape;273;p15"/>
          <p:cNvSpPr/>
          <p:nvPr/>
        </p:nvSpPr>
        <p:spPr>
          <a:xfrm>
            <a:off x="756000" y="1355043"/>
            <a:ext cx="145157" cy="145157"/>
          </a:xfrm>
          <a:custGeom>
            <a:rect b="b" l="l" r="r" t="t"/>
            <a:pathLst>
              <a:path extrusionOk="0" h="145157" w="145157">
                <a:moveTo>
                  <a:pt x="0" y="0"/>
                </a:moveTo>
                <a:lnTo>
                  <a:pt x="145157" y="0"/>
                </a:lnTo>
                <a:lnTo>
                  <a:pt x="145157" y="145157"/>
                </a:lnTo>
                <a:lnTo>
                  <a:pt x="0" y="14515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4" name="Google Shape;274;p15"/>
          <p:cNvSpPr/>
          <p:nvPr/>
        </p:nvSpPr>
        <p:spPr>
          <a:xfrm>
            <a:off x="756000" y="1625260"/>
            <a:ext cx="134214" cy="92272"/>
          </a:xfrm>
          <a:custGeom>
            <a:rect b="b" l="l" r="r" t="t"/>
            <a:pathLst>
              <a:path extrusionOk="0" h="92272" w="134214">
                <a:moveTo>
                  <a:pt x="0" y="0"/>
                </a:moveTo>
                <a:lnTo>
                  <a:pt x="134214" y="0"/>
                </a:lnTo>
                <a:lnTo>
                  <a:pt x="134214" y="92272"/>
                </a:lnTo>
                <a:lnTo>
                  <a:pt x="0" y="922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5" name="Google Shape;275;p15"/>
          <p:cNvSpPr/>
          <p:nvPr/>
        </p:nvSpPr>
        <p:spPr>
          <a:xfrm>
            <a:off x="756000" y="1842593"/>
            <a:ext cx="141254" cy="141254"/>
          </a:xfrm>
          <a:custGeom>
            <a:rect b="b" l="l" r="r" t="t"/>
            <a:pathLst>
              <a:path extrusionOk="0" h="141254" w="141254">
                <a:moveTo>
                  <a:pt x="0" y="0"/>
                </a:moveTo>
                <a:lnTo>
                  <a:pt x="141254" y="0"/>
                </a:lnTo>
                <a:lnTo>
                  <a:pt x="141254" y="141254"/>
                </a:lnTo>
                <a:lnTo>
                  <a:pt x="0" y="1412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76" name="Google Shape;276;p15"/>
          <p:cNvGrpSpPr/>
          <p:nvPr/>
        </p:nvGrpSpPr>
        <p:grpSpPr>
          <a:xfrm>
            <a:off x="770864" y="4591355"/>
            <a:ext cx="6047135" cy="302521"/>
            <a:chOff x="0" y="73025"/>
            <a:chExt cx="8062846" cy="403361"/>
          </a:xfrm>
        </p:grpSpPr>
        <p:sp>
          <p:nvSpPr>
            <p:cNvPr id="277" name="Google Shape;277;p15"/>
            <p:cNvSpPr txBox="1"/>
            <p:nvPr/>
          </p:nvSpPr>
          <p:spPr>
            <a:xfrm>
              <a:off x="1160340" y="73025"/>
              <a:ext cx="25002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Add a service</a:t>
              </a:r>
              <a:endParaRPr/>
            </a:p>
          </p:txBody>
        </p:sp>
        <p:sp>
          <p:nvSpPr>
            <p:cNvPr id="278" name="Google Shape;278;p15"/>
            <p:cNvSpPr txBox="1"/>
            <p:nvPr/>
          </p:nvSpPr>
          <p:spPr>
            <a:xfrm>
              <a:off x="3903862" y="73025"/>
              <a:ext cx="13059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</a:t>
              </a:r>
              <a:endParaRPr/>
            </a:p>
          </p:txBody>
        </p:sp>
        <p:cxnSp>
          <p:nvCxnSpPr>
            <p:cNvPr id="279" name="Google Shape;279;p15"/>
            <p:cNvCxnSpPr/>
            <p:nvPr/>
          </p:nvCxnSpPr>
          <p:spPr>
            <a:xfrm>
              <a:off x="0" y="476386"/>
              <a:ext cx="8062712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80" name="Google Shape;280;p15"/>
            <p:cNvSpPr txBox="1"/>
            <p:nvPr/>
          </p:nvSpPr>
          <p:spPr>
            <a:xfrm>
              <a:off x="223871" y="88545"/>
              <a:ext cx="4422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01</a:t>
              </a:r>
              <a:endParaRPr/>
            </a:p>
          </p:txBody>
        </p:sp>
        <p:sp>
          <p:nvSpPr>
            <p:cNvPr id="281" name="Google Shape;281;p15"/>
            <p:cNvSpPr txBox="1"/>
            <p:nvPr/>
          </p:nvSpPr>
          <p:spPr>
            <a:xfrm>
              <a:off x="5357669" y="73025"/>
              <a:ext cx="13926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100$</a:t>
              </a:r>
              <a:endParaRPr/>
            </a:p>
          </p:txBody>
        </p:sp>
        <p:sp>
          <p:nvSpPr>
            <p:cNvPr id="282" name="Google Shape;282;p15"/>
            <p:cNvSpPr txBox="1"/>
            <p:nvPr/>
          </p:nvSpPr>
          <p:spPr>
            <a:xfrm>
              <a:off x="7055146" y="73025"/>
              <a:ext cx="10077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$100</a:t>
              </a:r>
              <a:endParaRPr/>
            </a:p>
          </p:txBody>
        </p:sp>
      </p:grpSp>
      <p:grpSp>
        <p:nvGrpSpPr>
          <p:cNvPr id="283" name="Google Shape;283;p15"/>
          <p:cNvGrpSpPr/>
          <p:nvPr/>
        </p:nvGrpSpPr>
        <p:grpSpPr>
          <a:xfrm>
            <a:off x="776749" y="5077232"/>
            <a:ext cx="6047135" cy="302521"/>
            <a:chOff x="0" y="73025"/>
            <a:chExt cx="8062846" cy="403361"/>
          </a:xfrm>
        </p:grpSpPr>
        <p:sp>
          <p:nvSpPr>
            <p:cNvPr id="284" name="Google Shape;284;p15"/>
            <p:cNvSpPr txBox="1"/>
            <p:nvPr/>
          </p:nvSpPr>
          <p:spPr>
            <a:xfrm>
              <a:off x="1160340" y="73025"/>
              <a:ext cx="25002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Add a service</a:t>
              </a:r>
              <a:endParaRPr/>
            </a:p>
          </p:txBody>
        </p:sp>
        <p:sp>
          <p:nvSpPr>
            <p:cNvPr id="285" name="Google Shape;285;p15"/>
            <p:cNvSpPr txBox="1"/>
            <p:nvPr/>
          </p:nvSpPr>
          <p:spPr>
            <a:xfrm>
              <a:off x="3903862" y="73025"/>
              <a:ext cx="13059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</a:t>
              </a:r>
              <a:endParaRPr/>
            </a:p>
          </p:txBody>
        </p:sp>
        <p:cxnSp>
          <p:nvCxnSpPr>
            <p:cNvPr id="286" name="Google Shape;286;p15"/>
            <p:cNvCxnSpPr/>
            <p:nvPr/>
          </p:nvCxnSpPr>
          <p:spPr>
            <a:xfrm>
              <a:off x="0" y="476386"/>
              <a:ext cx="8062712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87" name="Google Shape;287;p15"/>
            <p:cNvSpPr txBox="1"/>
            <p:nvPr/>
          </p:nvSpPr>
          <p:spPr>
            <a:xfrm>
              <a:off x="223871" y="88545"/>
              <a:ext cx="4422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02</a:t>
              </a:r>
              <a:endParaRPr/>
            </a:p>
          </p:txBody>
        </p:sp>
        <p:sp>
          <p:nvSpPr>
            <p:cNvPr id="288" name="Google Shape;288;p15"/>
            <p:cNvSpPr txBox="1"/>
            <p:nvPr/>
          </p:nvSpPr>
          <p:spPr>
            <a:xfrm>
              <a:off x="5357669" y="73025"/>
              <a:ext cx="13926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100$</a:t>
              </a:r>
              <a:endParaRPr/>
            </a:p>
          </p:txBody>
        </p:sp>
        <p:sp>
          <p:nvSpPr>
            <p:cNvPr id="289" name="Google Shape;289;p15"/>
            <p:cNvSpPr txBox="1"/>
            <p:nvPr/>
          </p:nvSpPr>
          <p:spPr>
            <a:xfrm>
              <a:off x="7055146" y="73025"/>
              <a:ext cx="10077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$100</a:t>
              </a:r>
              <a:endParaRPr/>
            </a:p>
          </p:txBody>
        </p:sp>
      </p:grpSp>
      <p:grpSp>
        <p:nvGrpSpPr>
          <p:cNvPr id="290" name="Google Shape;290;p15"/>
          <p:cNvGrpSpPr/>
          <p:nvPr/>
        </p:nvGrpSpPr>
        <p:grpSpPr>
          <a:xfrm>
            <a:off x="776749" y="5563110"/>
            <a:ext cx="6047135" cy="302521"/>
            <a:chOff x="0" y="73025"/>
            <a:chExt cx="8062846" cy="403361"/>
          </a:xfrm>
        </p:grpSpPr>
        <p:sp>
          <p:nvSpPr>
            <p:cNvPr id="291" name="Google Shape;291;p15"/>
            <p:cNvSpPr txBox="1"/>
            <p:nvPr/>
          </p:nvSpPr>
          <p:spPr>
            <a:xfrm>
              <a:off x="1160340" y="73025"/>
              <a:ext cx="25002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Add a service</a:t>
              </a:r>
              <a:endParaRPr/>
            </a:p>
          </p:txBody>
        </p:sp>
        <p:sp>
          <p:nvSpPr>
            <p:cNvPr id="292" name="Google Shape;292;p15"/>
            <p:cNvSpPr txBox="1"/>
            <p:nvPr/>
          </p:nvSpPr>
          <p:spPr>
            <a:xfrm>
              <a:off x="3903862" y="73025"/>
              <a:ext cx="13059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</a:t>
              </a:r>
              <a:endParaRPr/>
            </a:p>
          </p:txBody>
        </p:sp>
        <p:cxnSp>
          <p:nvCxnSpPr>
            <p:cNvPr id="293" name="Google Shape;293;p15"/>
            <p:cNvCxnSpPr/>
            <p:nvPr/>
          </p:nvCxnSpPr>
          <p:spPr>
            <a:xfrm>
              <a:off x="0" y="476386"/>
              <a:ext cx="8062712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94" name="Google Shape;294;p15"/>
            <p:cNvSpPr txBox="1"/>
            <p:nvPr/>
          </p:nvSpPr>
          <p:spPr>
            <a:xfrm>
              <a:off x="223871" y="88545"/>
              <a:ext cx="4422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03</a:t>
              </a:r>
              <a:endParaRPr/>
            </a:p>
          </p:txBody>
        </p:sp>
        <p:sp>
          <p:nvSpPr>
            <p:cNvPr id="295" name="Google Shape;295;p15"/>
            <p:cNvSpPr txBox="1"/>
            <p:nvPr/>
          </p:nvSpPr>
          <p:spPr>
            <a:xfrm>
              <a:off x="5357669" y="73025"/>
              <a:ext cx="13926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100$</a:t>
              </a:r>
              <a:endParaRPr/>
            </a:p>
          </p:txBody>
        </p:sp>
        <p:sp>
          <p:nvSpPr>
            <p:cNvPr id="296" name="Google Shape;296;p15"/>
            <p:cNvSpPr txBox="1"/>
            <p:nvPr/>
          </p:nvSpPr>
          <p:spPr>
            <a:xfrm>
              <a:off x="7055146" y="73025"/>
              <a:ext cx="10077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$100</a:t>
              </a:r>
              <a:endParaRPr/>
            </a:p>
          </p:txBody>
        </p:sp>
      </p:grpSp>
      <p:grpSp>
        <p:nvGrpSpPr>
          <p:cNvPr id="297" name="Google Shape;297;p15"/>
          <p:cNvGrpSpPr/>
          <p:nvPr/>
        </p:nvGrpSpPr>
        <p:grpSpPr>
          <a:xfrm>
            <a:off x="776749" y="6048987"/>
            <a:ext cx="6047135" cy="302521"/>
            <a:chOff x="0" y="73025"/>
            <a:chExt cx="8062846" cy="403361"/>
          </a:xfrm>
        </p:grpSpPr>
        <p:sp>
          <p:nvSpPr>
            <p:cNvPr id="298" name="Google Shape;298;p15"/>
            <p:cNvSpPr txBox="1"/>
            <p:nvPr/>
          </p:nvSpPr>
          <p:spPr>
            <a:xfrm>
              <a:off x="1160340" y="73025"/>
              <a:ext cx="25002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Add a service</a:t>
              </a:r>
              <a:endParaRPr/>
            </a:p>
          </p:txBody>
        </p:sp>
        <p:sp>
          <p:nvSpPr>
            <p:cNvPr id="299" name="Google Shape;299;p15"/>
            <p:cNvSpPr txBox="1"/>
            <p:nvPr/>
          </p:nvSpPr>
          <p:spPr>
            <a:xfrm>
              <a:off x="3903862" y="73025"/>
              <a:ext cx="13059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</a:t>
              </a:r>
              <a:endParaRPr/>
            </a:p>
          </p:txBody>
        </p:sp>
        <p:cxnSp>
          <p:nvCxnSpPr>
            <p:cNvPr id="300" name="Google Shape;300;p15"/>
            <p:cNvCxnSpPr/>
            <p:nvPr/>
          </p:nvCxnSpPr>
          <p:spPr>
            <a:xfrm>
              <a:off x="0" y="476386"/>
              <a:ext cx="8062712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1" name="Google Shape;301;p15"/>
            <p:cNvSpPr txBox="1"/>
            <p:nvPr/>
          </p:nvSpPr>
          <p:spPr>
            <a:xfrm>
              <a:off x="223871" y="88545"/>
              <a:ext cx="4422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04</a:t>
              </a:r>
              <a:endParaRPr/>
            </a:p>
          </p:txBody>
        </p:sp>
        <p:sp>
          <p:nvSpPr>
            <p:cNvPr id="302" name="Google Shape;302;p15"/>
            <p:cNvSpPr txBox="1"/>
            <p:nvPr/>
          </p:nvSpPr>
          <p:spPr>
            <a:xfrm>
              <a:off x="5357669" y="73025"/>
              <a:ext cx="13926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100$</a:t>
              </a:r>
              <a:endParaRPr/>
            </a:p>
          </p:txBody>
        </p:sp>
        <p:sp>
          <p:nvSpPr>
            <p:cNvPr id="303" name="Google Shape;303;p15"/>
            <p:cNvSpPr txBox="1"/>
            <p:nvPr/>
          </p:nvSpPr>
          <p:spPr>
            <a:xfrm>
              <a:off x="7055146" y="73025"/>
              <a:ext cx="10077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$100</a:t>
              </a:r>
              <a:endParaRPr/>
            </a:p>
          </p:txBody>
        </p:sp>
      </p:grpSp>
      <p:grpSp>
        <p:nvGrpSpPr>
          <p:cNvPr id="304" name="Google Shape;304;p15"/>
          <p:cNvGrpSpPr/>
          <p:nvPr/>
        </p:nvGrpSpPr>
        <p:grpSpPr>
          <a:xfrm>
            <a:off x="776749" y="6534864"/>
            <a:ext cx="6047135" cy="302521"/>
            <a:chOff x="0" y="73025"/>
            <a:chExt cx="8062846" cy="403361"/>
          </a:xfrm>
        </p:grpSpPr>
        <p:sp>
          <p:nvSpPr>
            <p:cNvPr id="305" name="Google Shape;305;p15"/>
            <p:cNvSpPr txBox="1"/>
            <p:nvPr/>
          </p:nvSpPr>
          <p:spPr>
            <a:xfrm>
              <a:off x="1160340" y="73025"/>
              <a:ext cx="25002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Add a service</a:t>
              </a:r>
              <a:endParaRPr/>
            </a:p>
          </p:txBody>
        </p:sp>
        <p:sp>
          <p:nvSpPr>
            <p:cNvPr id="306" name="Google Shape;306;p15"/>
            <p:cNvSpPr txBox="1"/>
            <p:nvPr/>
          </p:nvSpPr>
          <p:spPr>
            <a:xfrm>
              <a:off x="3903862" y="73025"/>
              <a:ext cx="13059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</a:t>
              </a:r>
              <a:endParaRPr/>
            </a:p>
          </p:txBody>
        </p:sp>
        <p:cxnSp>
          <p:nvCxnSpPr>
            <p:cNvPr id="307" name="Google Shape;307;p15"/>
            <p:cNvCxnSpPr/>
            <p:nvPr/>
          </p:nvCxnSpPr>
          <p:spPr>
            <a:xfrm>
              <a:off x="0" y="476386"/>
              <a:ext cx="8062712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8" name="Google Shape;308;p15"/>
            <p:cNvSpPr txBox="1"/>
            <p:nvPr/>
          </p:nvSpPr>
          <p:spPr>
            <a:xfrm>
              <a:off x="223871" y="88545"/>
              <a:ext cx="4422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05</a:t>
              </a:r>
              <a:endParaRPr/>
            </a:p>
          </p:txBody>
        </p:sp>
        <p:sp>
          <p:nvSpPr>
            <p:cNvPr id="309" name="Google Shape;309;p15"/>
            <p:cNvSpPr txBox="1"/>
            <p:nvPr/>
          </p:nvSpPr>
          <p:spPr>
            <a:xfrm>
              <a:off x="5357669" y="73025"/>
              <a:ext cx="13926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100$</a:t>
              </a:r>
              <a:endParaRPr/>
            </a:p>
          </p:txBody>
        </p:sp>
        <p:sp>
          <p:nvSpPr>
            <p:cNvPr id="310" name="Google Shape;310;p15"/>
            <p:cNvSpPr txBox="1"/>
            <p:nvPr/>
          </p:nvSpPr>
          <p:spPr>
            <a:xfrm>
              <a:off x="7055146" y="73025"/>
              <a:ext cx="10077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$100</a:t>
              </a:r>
              <a:endParaRPr/>
            </a:p>
          </p:txBody>
        </p:sp>
      </p:grpSp>
      <p:grpSp>
        <p:nvGrpSpPr>
          <p:cNvPr id="311" name="Google Shape;311;p15"/>
          <p:cNvGrpSpPr/>
          <p:nvPr/>
        </p:nvGrpSpPr>
        <p:grpSpPr>
          <a:xfrm>
            <a:off x="776749" y="7020741"/>
            <a:ext cx="6047135" cy="302521"/>
            <a:chOff x="0" y="73025"/>
            <a:chExt cx="8062846" cy="403361"/>
          </a:xfrm>
        </p:grpSpPr>
        <p:sp>
          <p:nvSpPr>
            <p:cNvPr id="312" name="Google Shape;312;p15"/>
            <p:cNvSpPr txBox="1"/>
            <p:nvPr/>
          </p:nvSpPr>
          <p:spPr>
            <a:xfrm>
              <a:off x="1160340" y="73025"/>
              <a:ext cx="25002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Add a service</a:t>
              </a:r>
              <a:endParaRPr/>
            </a:p>
          </p:txBody>
        </p:sp>
        <p:sp>
          <p:nvSpPr>
            <p:cNvPr id="313" name="Google Shape;313;p15"/>
            <p:cNvSpPr txBox="1"/>
            <p:nvPr/>
          </p:nvSpPr>
          <p:spPr>
            <a:xfrm>
              <a:off x="3903862" y="73025"/>
              <a:ext cx="13059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</a:t>
              </a:r>
              <a:endParaRPr/>
            </a:p>
          </p:txBody>
        </p:sp>
        <p:cxnSp>
          <p:nvCxnSpPr>
            <p:cNvPr id="314" name="Google Shape;314;p15"/>
            <p:cNvCxnSpPr/>
            <p:nvPr/>
          </p:nvCxnSpPr>
          <p:spPr>
            <a:xfrm>
              <a:off x="0" y="476386"/>
              <a:ext cx="8062712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15" name="Google Shape;315;p15"/>
            <p:cNvSpPr txBox="1"/>
            <p:nvPr/>
          </p:nvSpPr>
          <p:spPr>
            <a:xfrm>
              <a:off x="223871" y="88545"/>
              <a:ext cx="4422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06</a:t>
              </a:r>
              <a:endParaRPr/>
            </a:p>
          </p:txBody>
        </p:sp>
        <p:sp>
          <p:nvSpPr>
            <p:cNvPr id="316" name="Google Shape;316;p15"/>
            <p:cNvSpPr txBox="1"/>
            <p:nvPr/>
          </p:nvSpPr>
          <p:spPr>
            <a:xfrm>
              <a:off x="5357669" y="73025"/>
              <a:ext cx="13926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100$</a:t>
              </a:r>
              <a:endParaRPr/>
            </a:p>
          </p:txBody>
        </p:sp>
        <p:sp>
          <p:nvSpPr>
            <p:cNvPr id="317" name="Google Shape;317;p15"/>
            <p:cNvSpPr txBox="1"/>
            <p:nvPr/>
          </p:nvSpPr>
          <p:spPr>
            <a:xfrm>
              <a:off x="7055146" y="73025"/>
              <a:ext cx="10077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$100</a:t>
              </a:r>
              <a:endParaRPr/>
            </a:p>
          </p:txBody>
        </p:sp>
      </p:grpSp>
      <p:grpSp>
        <p:nvGrpSpPr>
          <p:cNvPr id="318" name="Google Shape;318;p15"/>
          <p:cNvGrpSpPr/>
          <p:nvPr/>
        </p:nvGrpSpPr>
        <p:grpSpPr>
          <a:xfrm>
            <a:off x="776749" y="7506618"/>
            <a:ext cx="6047135" cy="302521"/>
            <a:chOff x="0" y="73025"/>
            <a:chExt cx="8062846" cy="403361"/>
          </a:xfrm>
        </p:grpSpPr>
        <p:sp>
          <p:nvSpPr>
            <p:cNvPr id="319" name="Google Shape;319;p15"/>
            <p:cNvSpPr txBox="1"/>
            <p:nvPr/>
          </p:nvSpPr>
          <p:spPr>
            <a:xfrm>
              <a:off x="1160340" y="73025"/>
              <a:ext cx="25002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Add a service</a:t>
              </a:r>
              <a:endParaRPr/>
            </a:p>
          </p:txBody>
        </p:sp>
        <p:sp>
          <p:nvSpPr>
            <p:cNvPr id="320" name="Google Shape;320;p15"/>
            <p:cNvSpPr txBox="1"/>
            <p:nvPr/>
          </p:nvSpPr>
          <p:spPr>
            <a:xfrm>
              <a:off x="3903862" y="73025"/>
              <a:ext cx="13059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</a:t>
              </a:r>
              <a:endParaRPr/>
            </a:p>
          </p:txBody>
        </p:sp>
        <p:cxnSp>
          <p:nvCxnSpPr>
            <p:cNvPr id="321" name="Google Shape;321;p15"/>
            <p:cNvCxnSpPr/>
            <p:nvPr/>
          </p:nvCxnSpPr>
          <p:spPr>
            <a:xfrm>
              <a:off x="0" y="476386"/>
              <a:ext cx="8062712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22" name="Google Shape;322;p15"/>
            <p:cNvSpPr txBox="1"/>
            <p:nvPr/>
          </p:nvSpPr>
          <p:spPr>
            <a:xfrm>
              <a:off x="223871" y="88545"/>
              <a:ext cx="4422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07</a:t>
              </a:r>
              <a:endParaRPr/>
            </a:p>
          </p:txBody>
        </p:sp>
        <p:sp>
          <p:nvSpPr>
            <p:cNvPr id="323" name="Google Shape;323;p15"/>
            <p:cNvSpPr txBox="1"/>
            <p:nvPr/>
          </p:nvSpPr>
          <p:spPr>
            <a:xfrm>
              <a:off x="5357669" y="73025"/>
              <a:ext cx="13926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100$</a:t>
              </a:r>
              <a:endParaRPr/>
            </a:p>
          </p:txBody>
        </p:sp>
        <p:sp>
          <p:nvSpPr>
            <p:cNvPr id="324" name="Google Shape;324;p15"/>
            <p:cNvSpPr txBox="1"/>
            <p:nvPr/>
          </p:nvSpPr>
          <p:spPr>
            <a:xfrm>
              <a:off x="7055146" y="73025"/>
              <a:ext cx="10077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$100</a:t>
              </a:r>
              <a:endParaRPr/>
            </a:p>
          </p:txBody>
        </p:sp>
      </p:grpSp>
      <p:grpSp>
        <p:nvGrpSpPr>
          <p:cNvPr id="325" name="Google Shape;325;p15"/>
          <p:cNvGrpSpPr/>
          <p:nvPr/>
        </p:nvGrpSpPr>
        <p:grpSpPr>
          <a:xfrm>
            <a:off x="757550" y="7980217"/>
            <a:ext cx="2420166" cy="1070443"/>
            <a:chOff x="0" y="-28575"/>
            <a:chExt cx="867333" cy="383623"/>
          </a:xfrm>
        </p:grpSpPr>
        <p:sp>
          <p:nvSpPr>
            <p:cNvPr id="326" name="Google Shape;326;p15"/>
            <p:cNvSpPr/>
            <p:nvPr/>
          </p:nvSpPr>
          <p:spPr>
            <a:xfrm>
              <a:off x="0" y="0"/>
              <a:ext cx="867333" cy="355048"/>
            </a:xfrm>
            <a:custGeom>
              <a:rect b="b" l="l" r="r" t="t"/>
              <a:pathLst>
                <a:path extrusionOk="0" h="355048" w="867333">
                  <a:moveTo>
                    <a:pt x="0" y="0"/>
                  </a:moveTo>
                  <a:lnTo>
                    <a:pt x="867333" y="0"/>
                  </a:lnTo>
                  <a:lnTo>
                    <a:pt x="867333" y="355048"/>
                  </a:lnTo>
                  <a:lnTo>
                    <a:pt x="0" y="355048"/>
                  </a:lnTo>
                  <a:close/>
                </a:path>
              </a:pathLst>
            </a:custGeom>
            <a:solidFill>
              <a:srgbClr val="FAFAFA"/>
            </a:solidFill>
            <a:ln cap="sq" cmpd="sng" w="9525">
              <a:solidFill>
                <a:srgbClr val="000000"/>
              </a:solidFill>
              <a:prstDash val="dash"/>
              <a:miter lim="8000"/>
              <a:headEnd len="sm" w="sm" type="none"/>
              <a:tailEnd len="sm" w="sm" type="none"/>
            </a:ln>
          </p:spPr>
        </p:sp>
        <p:sp>
          <p:nvSpPr>
            <p:cNvPr id="327" name="Google Shape;327;p15"/>
            <p:cNvSpPr txBox="1"/>
            <p:nvPr/>
          </p:nvSpPr>
          <p:spPr>
            <a:xfrm>
              <a:off x="0" y="-28575"/>
              <a:ext cx="867333" cy="3836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8" name="Google Shape;328;p15"/>
          <p:cNvSpPr txBox="1"/>
          <p:nvPr/>
        </p:nvSpPr>
        <p:spPr>
          <a:xfrm>
            <a:off x="4406426" y="462917"/>
            <a:ext cx="2490361" cy="676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99" u="none" cap="none" strike="noStrike">
                <a:solidFill>
                  <a:srgbClr val="17498D"/>
                </a:solidFill>
                <a:latin typeface="DM Sans"/>
                <a:ea typeface="DM Sans"/>
                <a:cs typeface="DM Sans"/>
                <a:sym typeface="DM Sans"/>
              </a:rPr>
              <a:t>Invoice</a:t>
            </a:r>
            <a:endParaRPr/>
          </a:p>
        </p:txBody>
      </p:sp>
      <p:sp>
        <p:nvSpPr>
          <p:cNvPr id="329" name="Google Shape;329;p15"/>
          <p:cNvSpPr txBox="1"/>
          <p:nvPr/>
        </p:nvSpPr>
        <p:spPr>
          <a:xfrm>
            <a:off x="5635627" y="1135968"/>
            <a:ext cx="1261160" cy="3816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Invoice Number: #123456 </a:t>
            </a:r>
            <a:endParaRPr/>
          </a:p>
        </p:txBody>
      </p:sp>
      <p:sp>
        <p:nvSpPr>
          <p:cNvPr id="330" name="Google Shape;330;p15"/>
          <p:cNvSpPr txBox="1"/>
          <p:nvPr/>
        </p:nvSpPr>
        <p:spPr>
          <a:xfrm>
            <a:off x="776749" y="632175"/>
            <a:ext cx="2545276" cy="23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your Company Name</a:t>
            </a:r>
            <a:endParaRPr/>
          </a:p>
        </p:txBody>
      </p:sp>
      <p:sp>
        <p:nvSpPr>
          <p:cNvPr id="331" name="Google Shape;331;p15"/>
          <p:cNvSpPr txBox="1"/>
          <p:nvPr/>
        </p:nvSpPr>
        <p:spPr>
          <a:xfrm>
            <a:off x="757550" y="3212289"/>
            <a:ext cx="809618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Date:</a:t>
            </a:r>
            <a:endParaRPr/>
          </a:p>
        </p:txBody>
      </p:sp>
      <p:sp>
        <p:nvSpPr>
          <p:cNvPr id="332" name="Google Shape;332;p15"/>
          <p:cNvSpPr txBox="1"/>
          <p:nvPr/>
        </p:nvSpPr>
        <p:spPr>
          <a:xfrm>
            <a:off x="1636629" y="3212289"/>
            <a:ext cx="1913307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09 November, 2023</a:t>
            </a:r>
            <a:endParaRPr/>
          </a:p>
        </p:txBody>
      </p:sp>
      <p:sp>
        <p:nvSpPr>
          <p:cNvPr id="333" name="Google Shape;333;p15"/>
          <p:cNvSpPr txBox="1"/>
          <p:nvPr/>
        </p:nvSpPr>
        <p:spPr>
          <a:xfrm>
            <a:off x="757550" y="3449693"/>
            <a:ext cx="809618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Due Date:</a:t>
            </a:r>
            <a:endParaRPr/>
          </a:p>
        </p:txBody>
      </p:sp>
      <p:sp>
        <p:nvSpPr>
          <p:cNvPr id="334" name="Google Shape;334;p15"/>
          <p:cNvSpPr txBox="1"/>
          <p:nvPr/>
        </p:nvSpPr>
        <p:spPr>
          <a:xfrm>
            <a:off x="1636629" y="3449693"/>
            <a:ext cx="1894058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24 November, 2023</a:t>
            </a:r>
            <a:endParaRPr/>
          </a:p>
        </p:txBody>
      </p:sp>
      <p:sp>
        <p:nvSpPr>
          <p:cNvPr id="335" name="Google Shape;335;p15"/>
          <p:cNvSpPr txBox="1"/>
          <p:nvPr/>
        </p:nvSpPr>
        <p:spPr>
          <a:xfrm>
            <a:off x="4297284" y="2834386"/>
            <a:ext cx="2599502" cy="23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a Company Name</a:t>
            </a:r>
            <a:endParaRPr/>
          </a:p>
        </p:txBody>
      </p:sp>
      <p:sp>
        <p:nvSpPr>
          <p:cNvPr id="336" name="Google Shape;336;p15"/>
          <p:cNvSpPr txBox="1"/>
          <p:nvPr/>
        </p:nvSpPr>
        <p:spPr>
          <a:xfrm>
            <a:off x="4235360" y="3483356"/>
            <a:ext cx="2661426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hello@reallygreatsite.com</a:t>
            </a:r>
            <a:endParaRPr/>
          </a:p>
        </p:txBody>
      </p:sp>
      <p:sp>
        <p:nvSpPr>
          <p:cNvPr id="337" name="Google Shape;337;p15"/>
          <p:cNvSpPr txBox="1"/>
          <p:nvPr/>
        </p:nvSpPr>
        <p:spPr>
          <a:xfrm>
            <a:off x="4235360" y="3263646"/>
            <a:ext cx="2661426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123 Anywhere St., Any City, ST 12345</a:t>
            </a:r>
            <a:endParaRPr/>
          </a:p>
        </p:txBody>
      </p:sp>
      <p:sp>
        <p:nvSpPr>
          <p:cNvPr id="338" name="Google Shape;338;p15"/>
          <p:cNvSpPr txBox="1"/>
          <p:nvPr/>
        </p:nvSpPr>
        <p:spPr>
          <a:xfrm>
            <a:off x="757550" y="9356951"/>
            <a:ext cx="2564474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17498D"/>
                </a:solidFill>
                <a:latin typeface="DM Sans"/>
                <a:ea typeface="DM Sans"/>
                <a:cs typeface="DM Sans"/>
                <a:sym typeface="DM Sans"/>
              </a:rPr>
              <a:t>Terms &amp; Conditions</a:t>
            </a:r>
            <a:endParaRPr/>
          </a:p>
        </p:txBody>
      </p:sp>
      <p:sp>
        <p:nvSpPr>
          <p:cNvPr id="339" name="Google Shape;339;p15"/>
          <p:cNvSpPr txBox="1"/>
          <p:nvPr/>
        </p:nvSpPr>
        <p:spPr>
          <a:xfrm>
            <a:off x="5784619" y="7909151"/>
            <a:ext cx="1019381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$700</a:t>
            </a:r>
            <a:endParaRPr/>
          </a:p>
        </p:txBody>
      </p:sp>
      <p:sp>
        <p:nvSpPr>
          <p:cNvPr id="340" name="Google Shape;340;p15"/>
          <p:cNvSpPr txBox="1"/>
          <p:nvPr/>
        </p:nvSpPr>
        <p:spPr>
          <a:xfrm>
            <a:off x="4074072" y="7951696"/>
            <a:ext cx="1013907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Subtotal</a:t>
            </a:r>
            <a:endParaRPr/>
          </a:p>
        </p:txBody>
      </p:sp>
      <p:sp>
        <p:nvSpPr>
          <p:cNvPr id="341" name="Google Shape;341;p15"/>
          <p:cNvSpPr txBox="1"/>
          <p:nvPr/>
        </p:nvSpPr>
        <p:spPr>
          <a:xfrm>
            <a:off x="5784619" y="8238276"/>
            <a:ext cx="1019381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$70</a:t>
            </a:r>
            <a:endParaRPr/>
          </a:p>
        </p:txBody>
      </p:sp>
      <p:sp>
        <p:nvSpPr>
          <p:cNvPr id="342" name="Google Shape;342;p15"/>
          <p:cNvSpPr txBox="1"/>
          <p:nvPr/>
        </p:nvSpPr>
        <p:spPr>
          <a:xfrm>
            <a:off x="4074072" y="8275936"/>
            <a:ext cx="1013907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Tax (10%):</a:t>
            </a:r>
            <a:endParaRPr/>
          </a:p>
        </p:txBody>
      </p:sp>
      <p:sp>
        <p:nvSpPr>
          <p:cNvPr id="343" name="Google Shape;343;p15"/>
          <p:cNvSpPr txBox="1"/>
          <p:nvPr/>
        </p:nvSpPr>
        <p:spPr>
          <a:xfrm>
            <a:off x="4074072" y="8826506"/>
            <a:ext cx="1600126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Total Amount Due</a:t>
            </a:r>
            <a:endParaRPr/>
          </a:p>
        </p:txBody>
      </p:sp>
      <p:sp>
        <p:nvSpPr>
          <p:cNvPr id="344" name="Google Shape;344;p15"/>
          <p:cNvSpPr txBox="1"/>
          <p:nvPr/>
        </p:nvSpPr>
        <p:spPr>
          <a:xfrm>
            <a:off x="5784619" y="8783961"/>
            <a:ext cx="1019381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$770</a:t>
            </a:r>
            <a:endParaRPr/>
          </a:p>
        </p:txBody>
      </p:sp>
      <p:sp>
        <p:nvSpPr>
          <p:cNvPr id="345" name="Google Shape;345;p15"/>
          <p:cNvSpPr txBox="1"/>
          <p:nvPr/>
        </p:nvSpPr>
        <p:spPr>
          <a:xfrm>
            <a:off x="4297284" y="2501011"/>
            <a:ext cx="2599502" cy="23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17498D"/>
                </a:solidFill>
                <a:latin typeface="DM Sans"/>
                <a:ea typeface="DM Sans"/>
                <a:cs typeface="DM Sans"/>
                <a:sym typeface="DM Sans"/>
              </a:rPr>
              <a:t>Bill To:</a:t>
            </a:r>
            <a:endParaRPr/>
          </a:p>
        </p:txBody>
      </p:sp>
      <p:sp>
        <p:nvSpPr>
          <p:cNvPr id="346" name="Google Shape;346;p15"/>
          <p:cNvSpPr txBox="1"/>
          <p:nvPr/>
        </p:nvSpPr>
        <p:spPr>
          <a:xfrm>
            <a:off x="756000" y="9716579"/>
            <a:ext cx="4332000" cy="5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culpa ea sunt consequat velit ex ullamco commodo mollit consectetur ipsum magna enim amet elit elit mollit eu occaecat aute occaecat esse velit sint ullamco dolor consequat sint.</a:t>
            </a:r>
            <a:endParaRPr/>
          </a:p>
        </p:txBody>
      </p:sp>
      <p:sp>
        <p:nvSpPr>
          <p:cNvPr id="347" name="Google Shape;347;p15"/>
          <p:cNvSpPr txBox="1"/>
          <p:nvPr/>
        </p:nvSpPr>
        <p:spPr>
          <a:xfrm>
            <a:off x="988187" y="1065563"/>
            <a:ext cx="3032050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123 Anywhere St., Any City,ST 12345</a:t>
            </a:r>
            <a:endParaRPr/>
          </a:p>
        </p:txBody>
      </p:sp>
      <p:sp>
        <p:nvSpPr>
          <p:cNvPr id="348" name="Google Shape;348;p15"/>
          <p:cNvSpPr txBox="1"/>
          <p:nvPr/>
        </p:nvSpPr>
        <p:spPr>
          <a:xfrm>
            <a:off x="988187" y="1326468"/>
            <a:ext cx="1659221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123-456-7890</a:t>
            </a:r>
            <a:endParaRPr/>
          </a:p>
        </p:txBody>
      </p:sp>
      <p:sp>
        <p:nvSpPr>
          <p:cNvPr id="349" name="Google Shape;349;p15"/>
          <p:cNvSpPr txBox="1"/>
          <p:nvPr/>
        </p:nvSpPr>
        <p:spPr>
          <a:xfrm>
            <a:off x="986236" y="1561541"/>
            <a:ext cx="2384858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hello@reallygreatsite.com</a:t>
            </a:r>
            <a:endParaRPr/>
          </a:p>
        </p:txBody>
      </p:sp>
      <p:sp>
        <p:nvSpPr>
          <p:cNvPr id="350" name="Google Shape;350;p15"/>
          <p:cNvSpPr txBox="1"/>
          <p:nvPr/>
        </p:nvSpPr>
        <p:spPr>
          <a:xfrm>
            <a:off x="986236" y="1803365"/>
            <a:ext cx="1659221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reallygreatsite.com</a:t>
            </a:r>
            <a:endParaRPr/>
          </a:p>
        </p:txBody>
      </p:sp>
      <p:sp>
        <p:nvSpPr>
          <p:cNvPr id="351" name="Google Shape;351;p15"/>
          <p:cNvSpPr txBox="1"/>
          <p:nvPr/>
        </p:nvSpPr>
        <p:spPr>
          <a:xfrm>
            <a:off x="1042866" y="8712206"/>
            <a:ext cx="1849536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Name and Signature</a:t>
            </a:r>
            <a:endParaRPr/>
          </a:p>
        </p:txBody>
      </p:sp>
      <p:cxnSp>
        <p:nvCxnSpPr>
          <p:cNvPr id="352" name="Google Shape;352;p15"/>
          <p:cNvCxnSpPr/>
          <p:nvPr/>
        </p:nvCxnSpPr>
        <p:spPr>
          <a:xfrm>
            <a:off x="-102301" y="2253598"/>
            <a:ext cx="7662301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16"/>
          <p:cNvGrpSpPr/>
          <p:nvPr/>
        </p:nvGrpSpPr>
        <p:grpSpPr>
          <a:xfrm>
            <a:off x="1112987" y="3875569"/>
            <a:ext cx="723708" cy="463601"/>
            <a:chOff x="-33" y="-16618"/>
            <a:chExt cx="190605" cy="122100"/>
          </a:xfrm>
        </p:grpSpPr>
        <p:sp>
          <p:nvSpPr>
            <p:cNvPr id="358" name="Google Shape;358;p16"/>
            <p:cNvSpPr/>
            <p:nvPr/>
          </p:nvSpPr>
          <p:spPr>
            <a:xfrm>
              <a:off x="0" y="0"/>
              <a:ext cx="190572" cy="93469"/>
            </a:xfrm>
            <a:custGeom>
              <a:rect b="b" l="l" r="r" t="t"/>
              <a:pathLst>
                <a:path extrusionOk="0" h="93469" w="190572">
                  <a:moveTo>
                    <a:pt x="46734" y="0"/>
                  </a:moveTo>
                  <a:lnTo>
                    <a:pt x="143837" y="0"/>
                  </a:lnTo>
                  <a:cubicBezTo>
                    <a:pt x="169648" y="0"/>
                    <a:pt x="190572" y="20924"/>
                    <a:pt x="190572" y="46734"/>
                  </a:cubicBezTo>
                  <a:lnTo>
                    <a:pt x="190572" y="46734"/>
                  </a:lnTo>
                  <a:cubicBezTo>
                    <a:pt x="190572" y="72545"/>
                    <a:pt x="169648" y="93469"/>
                    <a:pt x="143837" y="93469"/>
                  </a:cubicBezTo>
                  <a:lnTo>
                    <a:pt x="46734" y="93469"/>
                  </a:lnTo>
                  <a:cubicBezTo>
                    <a:pt x="20924" y="93469"/>
                    <a:pt x="0" y="72545"/>
                    <a:pt x="0" y="46734"/>
                  </a:cubicBezTo>
                  <a:lnTo>
                    <a:pt x="0" y="46734"/>
                  </a:lnTo>
                  <a:cubicBezTo>
                    <a:pt x="0" y="20924"/>
                    <a:pt x="20924" y="0"/>
                    <a:pt x="467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9525">
              <a:solidFill>
                <a:srgbClr val="17498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16"/>
            <p:cNvSpPr txBox="1"/>
            <p:nvPr/>
          </p:nvSpPr>
          <p:spPr>
            <a:xfrm>
              <a:off x="-33" y="-16618"/>
              <a:ext cx="190500" cy="12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17498D"/>
                  </a:solidFill>
                  <a:latin typeface="DM Sans Black"/>
                  <a:ea typeface="DM Sans Black"/>
                  <a:cs typeface="DM Sans Black"/>
                  <a:sym typeface="DM Sans Black"/>
                </a:rPr>
                <a:t>Item</a:t>
              </a:r>
              <a:endParaRPr/>
            </a:p>
          </p:txBody>
        </p:sp>
      </p:grpSp>
      <p:grpSp>
        <p:nvGrpSpPr>
          <p:cNvPr id="360" name="Google Shape;360;p16"/>
          <p:cNvGrpSpPr/>
          <p:nvPr/>
        </p:nvGrpSpPr>
        <p:grpSpPr>
          <a:xfrm>
            <a:off x="1908155" y="3880069"/>
            <a:ext cx="2045857" cy="463601"/>
            <a:chOff x="0" y="-15433"/>
            <a:chExt cx="538823" cy="122100"/>
          </a:xfrm>
        </p:grpSpPr>
        <p:sp>
          <p:nvSpPr>
            <p:cNvPr id="361" name="Google Shape;361;p16"/>
            <p:cNvSpPr/>
            <p:nvPr/>
          </p:nvSpPr>
          <p:spPr>
            <a:xfrm>
              <a:off x="0" y="0"/>
              <a:ext cx="538742" cy="93469"/>
            </a:xfrm>
            <a:custGeom>
              <a:rect b="b" l="l" r="r" t="t"/>
              <a:pathLst>
                <a:path extrusionOk="0" h="93469" w="538742">
                  <a:moveTo>
                    <a:pt x="46734" y="0"/>
                  </a:moveTo>
                  <a:lnTo>
                    <a:pt x="492008" y="0"/>
                  </a:lnTo>
                  <a:cubicBezTo>
                    <a:pt x="517819" y="0"/>
                    <a:pt x="538742" y="20924"/>
                    <a:pt x="538742" y="46734"/>
                  </a:cubicBezTo>
                  <a:lnTo>
                    <a:pt x="538742" y="46734"/>
                  </a:lnTo>
                  <a:cubicBezTo>
                    <a:pt x="538742" y="72545"/>
                    <a:pt x="517819" y="93469"/>
                    <a:pt x="492008" y="93469"/>
                  </a:cubicBezTo>
                  <a:lnTo>
                    <a:pt x="46734" y="93469"/>
                  </a:lnTo>
                  <a:cubicBezTo>
                    <a:pt x="20924" y="93469"/>
                    <a:pt x="0" y="72545"/>
                    <a:pt x="0" y="46734"/>
                  </a:cubicBezTo>
                  <a:lnTo>
                    <a:pt x="0" y="46734"/>
                  </a:lnTo>
                  <a:cubicBezTo>
                    <a:pt x="0" y="20924"/>
                    <a:pt x="20924" y="0"/>
                    <a:pt x="467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9525">
              <a:solidFill>
                <a:srgbClr val="17498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16"/>
            <p:cNvSpPr txBox="1"/>
            <p:nvPr/>
          </p:nvSpPr>
          <p:spPr>
            <a:xfrm>
              <a:off x="23" y="-15433"/>
              <a:ext cx="538800" cy="12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17498D"/>
                  </a:solidFill>
                  <a:latin typeface="DM Sans Black"/>
                  <a:ea typeface="DM Sans Black"/>
                  <a:cs typeface="DM Sans Black"/>
                  <a:sym typeface="DM Sans Black"/>
                </a:rPr>
                <a:t>Description </a:t>
              </a:r>
              <a:endParaRPr/>
            </a:p>
          </p:txBody>
        </p:sp>
      </p:grpSp>
      <p:grpSp>
        <p:nvGrpSpPr>
          <p:cNvPr id="363" name="Google Shape;363;p16"/>
          <p:cNvGrpSpPr/>
          <p:nvPr/>
        </p:nvGrpSpPr>
        <p:grpSpPr>
          <a:xfrm>
            <a:off x="4025541" y="3876901"/>
            <a:ext cx="1046206" cy="463597"/>
            <a:chOff x="0" y="-13131"/>
            <a:chExt cx="275544" cy="122100"/>
          </a:xfrm>
        </p:grpSpPr>
        <p:sp>
          <p:nvSpPr>
            <p:cNvPr id="364" name="Google Shape;364;p16"/>
            <p:cNvSpPr/>
            <p:nvPr/>
          </p:nvSpPr>
          <p:spPr>
            <a:xfrm>
              <a:off x="0" y="0"/>
              <a:ext cx="274496" cy="93469"/>
            </a:xfrm>
            <a:custGeom>
              <a:rect b="b" l="l" r="r" t="t"/>
              <a:pathLst>
                <a:path extrusionOk="0" h="93469" w="274496">
                  <a:moveTo>
                    <a:pt x="46734" y="0"/>
                  </a:moveTo>
                  <a:lnTo>
                    <a:pt x="227762" y="0"/>
                  </a:lnTo>
                  <a:cubicBezTo>
                    <a:pt x="253572" y="0"/>
                    <a:pt x="274496" y="20924"/>
                    <a:pt x="274496" y="46734"/>
                  </a:cubicBezTo>
                  <a:lnTo>
                    <a:pt x="274496" y="46734"/>
                  </a:lnTo>
                  <a:cubicBezTo>
                    <a:pt x="274496" y="72545"/>
                    <a:pt x="253572" y="93469"/>
                    <a:pt x="227762" y="93469"/>
                  </a:cubicBezTo>
                  <a:lnTo>
                    <a:pt x="46734" y="93469"/>
                  </a:lnTo>
                  <a:cubicBezTo>
                    <a:pt x="20924" y="93469"/>
                    <a:pt x="0" y="72545"/>
                    <a:pt x="0" y="46734"/>
                  </a:cubicBezTo>
                  <a:lnTo>
                    <a:pt x="0" y="46734"/>
                  </a:lnTo>
                  <a:cubicBezTo>
                    <a:pt x="0" y="20924"/>
                    <a:pt x="20924" y="0"/>
                    <a:pt x="467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9525">
              <a:solidFill>
                <a:srgbClr val="17498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16"/>
            <p:cNvSpPr txBox="1"/>
            <p:nvPr/>
          </p:nvSpPr>
          <p:spPr>
            <a:xfrm>
              <a:off x="1044" y="-13131"/>
              <a:ext cx="274500" cy="12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17498D"/>
                  </a:solidFill>
                  <a:latin typeface="DM Sans Black"/>
                  <a:ea typeface="DM Sans Black"/>
                  <a:cs typeface="DM Sans Black"/>
                  <a:sym typeface="DM Sans Black"/>
                </a:rPr>
                <a:t>Qty/Hour</a:t>
              </a:r>
              <a:endParaRPr/>
            </a:p>
          </p:txBody>
        </p:sp>
      </p:grpSp>
      <p:grpSp>
        <p:nvGrpSpPr>
          <p:cNvPr id="366" name="Google Shape;366;p16"/>
          <p:cNvGrpSpPr/>
          <p:nvPr/>
        </p:nvGrpSpPr>
        <p:grpSpPr>
          <a:xfrm>
            <a:off x="5147278" y="3877001"/>
            <a:ext cx="1046508" cy="463597"/>
            <a:chOff x="0" y="-13105"/>
            <a:chExt cx="275623" cy="122100"/>
          </a:xfrm>
        </p:grpSpPr>
        <p:sp>
          <p:nvSpPr>
            <p:cNvPr id="367" name="Google Shape;367;p16"/>
            <p:cNvSpPr/>
            <p:nvPr/>
          </p:nvSpPr>
          <p:spPr>
            <a:xfrm>
              <a:off x="0" y="0"/>
              <a:ext cx="275099" cy="93469"/>
            </a:xfrm>
            <a:custGeom>
              <a:rect b="b" l="l" r="r" t="t"/>
              <a:pathLst>
                <a:path extrusionOk="0" h="93469" w="275099">
                  <a:moveTo>
                    <a:pt x="46734" y="0"/>
                  </a:moveTo>
                  <a:lnTo>
                    <a:pt x="228365" y="0"/>
                  </a:lnTo>
                  <a:cubicBezTo>
                    <a:pt x="254176" y="0"/>
                    <a:pt x="275099" y="20924"/>
                    <a:pt x="275099" y="46734"/>
                  </a:cubicBezTo>
                  <a:lnTo>
                    <a:pt x="275099" y="46734"/>
                  </a:lnTo>
                  <a:cubicBezTo>
                    <a:pt x="275099" y="72545"/>
                    <a:pt x="254176" y="93469"/>
                    <a:pt x="228365" y="93469"/>
                  </a:cubicBezTo>
                  <a:lnTo>
                    <a:pt x="46734" y="93469"/>
                  </a:lnTo>
                  <a:cubicBezTo>
                    <a:pt x="20924" y="93469"/>
                    <a:pt x="0" y="72545"/>
                    <a:pt x="0" y="46734"/>
                  </a:cubicBezTo>
                  <a:lnTo>
                    <a:pt x="0" y="46734"/>
                  </a:lnTo>
                  <a:cubicBezTo>
                    <a:pt x="0" y="20924"/>
                    <a:pt x="20924" y="0"/>
                    <a:pt x="467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9525">
              <a:solidFill>
                <a:srgbClr val="17498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16"/>
            <p:cNvSpPr txBox="1"/>
            <p:nvPr/>
          </p:nvSpPr>
          <p:spPr>
            <a:xfrm>
              <a:off x="523" y="-13105"/>
              <a:ext cx="275100" cy="12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17498D"/>
                  </a:solidFill>
                  <a:latin typeface="DM Sans Black"/>
                  <a:ea typeface="DM Sans Black"/>
                  <a:cs typeface="DM Sans Black"/>
                  <a:sym typeface="DM Sans Black"/>
                </a:rPr>
                <a:t> Rate</a:t>
              </a:r>
              <a:endParaRPr/>
            </a:p>
          </p:txBody>
        </p:sp>
      </p:grpSp>
      <p:cxnSp>
        <p:nvCxnSpPr>
          <p:cNvPr id="369" name="Google Shape;369;p16"/>
          <p:cNvCxnSpPr/>
          <p:nvPr/>
        </p:nvCxnSpPr>
        <p:spPr>
          <a:xfrm>
            <a:off x="4436724" y="8565005"/>
            <a:ext cx="274971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370" name="Google Shape;370;p16"/>
          <p:cNvGrpSpPr/>
          <p:nvPr/>
        </p:nvGrpSpPr>
        <p:grpSpPr>
          <a:xfrm>
            <a:off x="6269330" y="3877001"/>
            <a:ext cx="1046492" cy="463597"/>
            <a:chOff x="-520" y="-13105"/>
            <a:chExt cx="275619" cy="122100"/>
          </a:xfrm>
        </p:grpSpPr>
        <p:sp>
          <p:nvSpPr>
            <p:cNvPr id="371" name="Google Shape;371;p16"/>
            <p:cNvSpPr/>
            <p:nvPr/>
          </p:nvSpPr>
          <p:spPr>
            <a:xfrm>
              <a:off x="0" y="0"/>
              <a:ext cx="275099" cy="93469"/>
            </a:xfrm>
            <a:custGeom>
              <a:rect b="b" l="l" r="r" t="t"/>
              <a:pathLst>
                <a:path extrusionOk="0" h="93469" w="275099">
                  <a:moveTo>
                    <a:pt x="46734" y="0"/>
                  </a:moveTo>
                  <a:lnTo>
                    <a:pt x="228365" y="0"/>
                  </a:lnTo>
                  <a:cubicBezTo>
                    <a:pt x="254176" y="0"/>
                    <a:pt x="275099" y="20924"/>
                    <a:pt x="275099" y="46734"/>
                  </a:cubicBezTo>
                  <a:lnTo>
                    <a:pt x="275099" y="46734"/>
                  </a:lnTo>
                  <a:cubicBezTo>
                    <a:pt x="275099" y="72545"/>
                    <a:pt x="254176" y="93469"/>
                    <a:pt x="228365" y="93469"/>
                  </a:cubicBezTo>
                  <a:lnTo>
                    <a:pt x="46734" y="93469"/>
                  </a:lnTo>
                  <a:cubicBezTo>
                    <a:pt x="20924" y="93469"/>
                    <a:pt x="0" y="72545"/>
                    <a:pt x="0" y="46734"/>
                  </a:cubicBezTo>
                  <a:lnTo>
                    <a:pt x="0" y="46734"/>
                  </a:lnTo>
                  <a:cubicBezTo>
                    <a:pt x="0" y="20924"/>
                    <a:pt x="20924" y="0"/>
                    <a:pt x="467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9525">
              <a:solidFill>
                <a:srgbClr val="17498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16"/>
            <p:cNvSpPr txBox="1"/>
            <p:nvPr/>
          </p:nvSpPr>
          <p:spPr>
            <a:xfrm>
              <a:off x="-520" y="-13105"/>
              <a:ext cx="275100" cy="12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17498D"/>
                  </a:solidFill>
                  <a:latin typeface="DM Sans Black"/>
                  <a:ea typeface="DM Sans Black"/>
                  <a:cs typeface="DM Sans Black"/>
                  <a:sym typeface="DM Sans Black"/>
                </a:rPr>
                <a:t>Total</a:t>
              </a:r>
              <a:endParaRPr/>
            </a:p>
          </p:txBody>
        </p:sp>
      </p:grpSp>
      <p:sp>
        <p:nvSpPr>
          <p:cNvPr id="373" name="Google Shape;373;p16"/>
          <p:cNvSpPr/>
          <p:nvPr/>
        </p:nvSpPr>
        <p:spPr>
          <a:xfrm>
            <a:off x="1133516" y="972593"/>
            <a:ext cx="115428" cy="164898"/>
          </a:xfrm>
          <a:custGeom>
            <a:rect b="b" l="l" r="r" t="t"/>
            <a:pathLst>
              <a:path extrusionOk="0" h="164898" w="115428">
                <a:moveTo>
                  <a:pt x="0" y="0"/>
                </a:moveTo>
                <a:lnTo>
                  <a:pt x="115429" y="0"/>
                </a:lnTo>
                <a:lnTo>
                  <a:pt x="115429" y="164898"/>
                </a:lnTo>
                <a:lnTo>
                  <a:pt x="0" y="16489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4" name="Google Shape;374;p16"/>
          <p:cNvSpPr/>
          <p:nvPr/>
        </p:nvSpPr>
        <p:spPr>
          <a:xfrm>
            <a:off x="1118652" y="1235836"/>
            <a:ext cx="145157" cy="145157"/>
          </a:xfrm>
          <a:custGeom>
            <a:rect b="b" l="l" r="r" t="t"/>
            <a:pathLst>
              <a:path extrusionOk="0" h="145157" w="145157">
                <a:moveTo>
                  <a:pt x="0" y="0"/>
                </a:moveTo>
                <a:lnTo>
                  <a:pt x="145157" y="0"/>
                </a:lnTo>
                <a:lnTo>
                  <a:pt x="145157" y="145157"/>
                </a:lnTo>
                <a:lnTo>
                  <a:pt x="0" y="14515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5" name="Google Shape;375;p16"/>
          <p:cNvSpPr/>
          <p:nvPr/>
        </p:nvSpPr>
        <p:spPr>
          <a:xfrm>
            <a:off x="1118652" y="1506053"/>
            <a:ext cx="134214" cy="92272"/>
          </a:xfrm>
          <a:custGeom>
            <a:rect b="b" l="l" r="r" t="t"/>
            <a:pathLst>
              <a:path extrusionOk="0" h="92272" w="134214">
                <a:moveTo>
                  <a:pt x="0" y="0"/>
                </a:moveTo>
                <a:lnTo>
                  <a:pt x="134214" y="0"/>
                </a:lnTo>
                <a:lnTo>
                  <a:pt x="134214" y="92272"/>
                </a:lnTo>
                <a:lnTo>
                  <a:pt x="0" y="922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6" name="Google Shape;376;p16"/>
          <p:cNvSpPr/>
          <p:nvPr/>
        </p:nvSpPr>
        <p:spPr>
          <a:xfrm>
            <a:off x="1118652" y="1723386"/>
            <a:ext cx="141254" cy="141254"/>
          </a:xfrm>
          <a:custGeom>
            <a:rect b="b" l="l" r="r" t="t"/>
            <a:pathLst>
              <a:path extrusionOk="0" h="141254" w="141254">
                <a:moveTo>
                  <a:pt x="0" y="0"/>
                </a:moveTo>
                <a:lnTo>
                  <a:pt x="141254" y="0"/>
                </a:lnTo>
                <a:lnTo>
                  <a:pt x="141254" y="141254"/>
                </a:lnTo>
                <a:lnTo>
                  <a:pt x="0" y="1412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77" name="Google Shape;377;p16"/>
          <p:cNvGrpSpPr/>
          <p:nvPr/>
        </p:nvGrpSpPr>
        <p:grpSpPr>
          <a:xfrm>
            <a:off x="1133516" y="4395948"/>
            <a:ext cx="6047135" cy="378721"/>
            <a:chOff x="0" y="-28575"/>
            <a:chExt cx="8062846" cy="504961"/>
          </a:xfrm>
        </p:grpSpPr>
        <p:sp>
          <p:nvSpPr>
            <p:cNvPr id="378" name="Google Shape;378;p16"/>
            <p:cNvSpPr txBox="1"/>
            <p:nvPr/>
          </p:nvSpPr>
          <p:spPr>
            <a:xfrm>
              <a:off x="1160340" y="-28575"/>
              <a:ext cx="25002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Add a service</a:t>
              </a:r>
              <a:endParaRPr/>
            </a:p>
          </p:txBody>
        </p:sp>
        <p:sp>
          <p:nvSpPr>
            <p:cNvPr id="379" name="Google Shape;379;p16"/>
            <p:cNvSpPr txBox="1"/>
            <p:nvPr/>
          </p:nvSpPr>
          <p:spPr>
            <a:xfrm>
              <a:off x="3903862" y="-28575"/>
              <a:ext cx="13059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</a:t>
              </a:r>
              <a:endParaRPr/>
            </a:p>
          </p:txBody>
        </p:sp>
        <p:cxnSp>
          <p:nvCxnSpPr>
            <p:cNvPr id="380" name="Google Shape;380;p16"/>
            <p:cNvCxnSpPr/>
            <p:nvPr/>
          </p:nvCxnSpPr>
          <p:spPr>
            <a:xfrm>
              <a:off x="0" y="476386"/>
              <a:ext cx="8062712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81" name="Google Shape;381;p16"/>
            <p:cNvSpPr txBox="1"/>
            <p:nvPr/>
          </p:nvSpPr>
          <p:spPr>
            <a:xfrm>
              <a:off x="223871" y="-13055"/>
              <a:ext cx="4422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01</a:t>
              </a:r>
              <a:endParaRPr/>
            </a:p>
          </p:txBody>
        </p:sp>
        <p:sp>
          <p:nvSpPr>
            <p:cNvPr id="382" name="Google Shape;382;p16"/>
            <p:cNvSpPr txBox="1"/>
            <p:nvPr/>
          </p:nvSpPr>
          <p:spPr>
            <a:xfrm>
              <a:off x="5357669" y="-28575"/>
              <a:ext cx="13926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100$</a:t>
              </a:r>
              <a:endParaRPr/>
            </a:p>
          </p:txBody>
        </p:sp>
        <p:sp>
          <p:nvSpPr>
            <p:cNvPr id="383" name="Google Shape;383;p16"/>
            <p:cNvSpPr txBox="1"/>
            <p:nvPr/>
          </p:nvSpPr>
          <p:spPr>
            <a:xfrm>
              <a:off x="7055146" y="-28575"/>
              <a:ext cx="1007700" cy="22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$100</a:t>
              </a:r>
              <a:endParaRPr/>
            </a:p>
          </p:txBody>
        </p:sp>
      </p:grpSp>
      <p:grpSp>
        <p:nvGrpSpPr>
          <p:cNvPr id="384" name="Google Shape;384;p16"/>
          <p:cNvGrpSpPr/>
          <p:nvPr/>
        </p:nvGrpSpPr>
        <p:grpSpPr>
          <a:xfrm>
            <a:off x="1139401" y="4881826"/>
            <a:ext cx="6047034" cy="378721"/>
            <a:chOff x="0" y="-28575"/>
            <a:chExt cx="8062712" cy="504961"/>
          </a:xfrm>
        </p:grpSpPr>
        <p:sp>
          <p:nvSpPr>
            <p:cNvPr id="385" name="Google Shape;385;p16"/>
            <p:cNvSpPr txBox="1"/>
            <p:nvPr/>
          </p:nvSpPr>
          <p:spPr>
            <a:xfrm>
              <a:off x="1160340" y="-28575"/>
              <a:ext cx="2500132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Add a service</a:t>
              </a:r>
              <a:endParaRPr/>
            </a:p>
          </p:txBody>
        </p:sp>
        <p:sp>
          <p:nvSpPr>
            <p:cNvPr id="386" name="Google Shape;386;p16"/>
            <p:cNvSpPr txBox="1"/>
            <p:nvPr/>
          </p:nvSpPr>
          <p:spPr>
            <a:xfrm>
              <a:off x="3903862" y="-28575"/>
              <a:ext cx="1305951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</a:t>
              </a:r>
              <a:endParaRPr/>
            </a:p>
          </p:txBody>
        </p:sp>
        <p:cxnSp>
          <p:nvCxnSpPr>
            <p:cNvPr id="387" name="Google Shape;387;p16"/>
            <p:cNvCxnSpPr/>
            <p:nvPr/>
          </p:nvCxnSpPr>
          <p:spPr>
            <a:xfrm>
              <a:off x="0" y="476386"/>
              <a:ext cx="8062712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88" name="Google Shape;388;p16"/>
            <p:cNvSpPr txBox="1"/>
            <p:nvPr/>
          </p:nvSpPr>
          <p:spPr>
            <a:xfrm>
              <a:off x="223871" y="-13055"/>
              <a:ext cx="442181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02</a:t>
              </a:r>
              <a:endParaRPr/>
            </a:p>
          </p:txBody>
        </p:sp>
        <p:sp>
          <p:nvSpPr>
            <p:cNvPr id="389" name="Google Shape;389;p16"/>
            <p:cNvSpPr txBox="1"/>
            <p:nvPr/>
          </p:nvSpPr>
          <p:spPr>
            <a:xfrm>
              <a:off x="5357669" y="-28575"/>
              <a:ext cx="1392690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100$</a:t>
              </a:r>
              <a:endParaRPr/>
            </a:p>
          </p:txBody>
        </p:sp>
        <p:sp>
          <p:nvSpPr>
            <p:cNvPr id="390" name="Google Shape;390;p16"/>
            <p:cNvSpPr txBox="1"/>
            <p:nvPr/>
          </p:nvSpPr>
          <p:spPr>
            <a:xfrm>
              <a:off x="7055146" y="-28575"/>
              <a:ext cx="1007565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$100</a:t>
              </a:r>
              <a:endParaRPr/>
            </a:p>
          </p:txBody>
        </p:sp>
      </p:grpSp>
      <p:grpSp>
        <p:nvGrpSpPr>
          <p:cNvPr id="391" name="Google Shape;391;p16"/>
          <p:cNvGrpSpPr/>
          <p:nvPr/>
        </p:nvGrpSpPr>
        <p:grpSpPr>
          <a:xfrm>
            <a:off x="1139401" y="5367703"/>
            <a:ext cx="6047034" cy="378721"/>
            <a:chOff x="0" y="-28575"/>
            <a:chExt cx="8062712" cy="504961"/>
          </a:xfrm>
        </p:grpSpPr>
        <p:sp>
          <p:nvSpPr>
            <p:cNvPr id="392" name="Google Shape;392;p16"/>
            <p:cNvSpPr txBox="1"/>
            <p:nvPr/>
          </p:nvSpPr>
          <p:spPr>
            <a:xfrm>
              <a:off x="1160340" y="-28575"/>
              <a:ext cx="2500132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Add a service</a:t>
              </a:r>
              <a:endParaRPr/>
            </a:p>
          </p:txBody>
        </p:sp>
        <p:sp>
          <p:nvSpPr>
            <p:cNvPr id="393" name="Google Shape;393;p16"/>
            <p:cNvSpPr txBox="1"/>
            <p:nvPr/>
          </p:nvSpPr>
          <p:spPr>
            <a:xfrm>
              <a:off x="3903862" y="-28575"/>
              <a:ext cx="1305951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</a:t>
              </a:r>
              <a:endParaRPr/>
            </a:p>
          </p:txBody>
        </p:sp>
        <p:cxnSp>
          <p:nvCxnSpPr>
            <p:cNvPr id="394" name="Google Shape;394;p16"/>
            <p:cNvCxnSpPr/>
            <p:nvPr/>
          </p:nvCxnSpPr>
          <p:spPr>
            <a:xfrm>
              <a:off x="0" y="476386"/>
              <a:ext cx="8062712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95" name="Google Shape;395;p16"/>
            <p:cNvSpPr txBox="1"/>
            <p:nvPr/>
          </p:nvSpPr>
          <p:spPr>
            <a:xfrm>
              <a:off x="223871" y="-13055"/>
              <a:ext cx="442181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03</a:t>
              </a:r>
              <a:endParaRPr/>
            </a:p>
          </p:txBody>
        </p:sp>
        <p:sp>
          <p:nvSpPr>
            <p:cNvPr id="396" name="Google Shape;396;p16"/>
            <p:cNvSpPr txBox="1"/>
            <p:nvPr/>
          </p:nvSpPr>
          <p:spPr>
            <a:xfrm>
              <a:off x="5357669" y="-28575"/>
              <a:ext cx="1392690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100$</a:t>
              </a:r>
              <a:endParaRPr/>
            </a:p>
          </p:txBody>
        </p:sp>
        <p:sp>
          <p:nvSpPr>
            <p:cNvPr id="397" name="Google Shape;397;p16"/>
            <p:cNvSpPr txBox="1"/>
            <p:nvPr/>
          </p:nvSpPr>
          <p:spPr>
            <a:xfrm>
              <a:off x="7055146" y="-28575"/>
              <a:ext cx="1007565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$100</a:t>
              </a:r>
              <a:endParaRPr/>
            </a:p>
          </p:txBody>
        </p:sp>
      </p:grpSp>
      <p:grpSp>
        <p:nvGrpSpPr>
          <p:cNvPr id="398" name="Google Shape;398;p16"/>
          <p:cNvGrpSpPr/>
          <p:nvPr/>
        </p:nvGrpSpPr>
        <p:grpSpPr>
          <a:xfrm>
            <a:off x="1139401" y="5853580"/>
            <a:ext cx="6047034" cy="378721"/>
            <a:chOff x="0" y="-28575"/>
            <a:chExt cx="8062712" cy="504961"/>
          </a:xfrm>
        </p:grpSpPr>
        <p:sp>
          <p:nvSpPr>
            <p:cNvPr id="399" name="Google Shape;399;p16"/>
            <p:cNvSpPr txBox="1"/>
            <p:nvPr/>
          </p:nvSpPr>
          <p:spPr>
            <a:xfrm>
              <a:off x="1160340" y="-28575"/>
              <a:ext cx="2500132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Add a service</a:t>
              </a:r>
              <a:endParaRPr/>
            </a:p>
          </p:txBody>
        </p:sp>
        <p:sp>
          <p:nvSpPr>
            <p:cNvPr id="400" name="Google Shape;400;p16"/>
            <p:cNvSpPr txBox="1"/>
            <p:nvPr/>
          </p:nvSpPr>
          <p:spPr>
            <a:xfrm>
              <a:off x="3903862" y="-28575"/>
              <a:ext cx="1305951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</a:t>
              </a:r>
              <a:endParaRPr/>
            </a:p>
          </p:txBody>
        </p:sp>
        <p:cxnSp>
          <p:nvCxnSpPr>
            <p:cNvPr id="401" name="Google Shape;401;p16"/>
            <p:cNvCxnSpPr/>
            <p:nvPr/>
          </p:nvCxnSpPr>
          <p:spPr>
            <a:xfrm>
              <a:off x="0" y="476386"/>
              <a:ext cx="8062712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402" name="Google Shape;402;p16"/>
            <p:cNvSpPr txBox="1"/>
            <p:nvPr/>
          </p:nvSpPr>
          <p:spPr>
            <a:xfrm>
              <a:off x="223871" y="-13055"/>
              <a:ext cx="442181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04</a:t>
              </a:r>
              <a:endParaRPr/>
            </a:p>
          </p:txBody>
        </p:sp>
        <p:sp>
          <p:nvSpPr>
            <p:cNvPr id="403" name="Google Shape;403;p16"/>
            <p:cNvSpPr txBox="1"/>
            <p:nvPr/>
          </p:nvSpPr>
          <p:spPr>
            <a:xfrm>
              <a:off x="5357669" y="-28575"/>
              <a:ext cx="1392690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100$</a:t>
              </a:r>
              <a:endParaRPr/>
            </a:p>
          </p:txBody>
        </p:sp>
        <p:sp>
          <p:nvSpPr>
            <p:cNvPr id="404" name="Google Shape;404;p16"/>
            <p:cNvSpPr txBox="1"/>
            <p:nvPr/>
          </p:nvSpPr>
          <p:spPr>
            <a:xfrm>
              <a:off x="7055146" y="-28575"/>
              <a:ext cx="1007565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$100</a:t>
              </a:r>
              <a:endParaRPr/>
            </a:p>
          </p:txBody>
        </p:sp>
      </p:grpSp>
      <p:grpSp>
        <p:nvGrpSpPr>
          <p:cNvPr id="405" name="Google Shape;405;p16"/>
          <p:cNvGrpSpPr/>
          <p:nvPr/>
        </p:nvGrpSpPr>
        <p:grpSpPr>
          <a:xfrm>
            <a:off x="1139401" y="6339457"/>
            <a:ext cx="6047034" cy="378721"/>
            <a:chOff x="0" y="-28575"/>
            <a:chExt cx="8062712" cy="504961"/>
          </a:xfrm>
        </p:grpSpPr>
        <p:sp>
          <p:nvSpPr>
            <p:cNvPr id="406" name="Google Shape;406;p16"/>
            <p:cNvSpPr txBox="1"/>
            <p:nvPr/>
          </p:nvSpPr>
          <p:spPr>
            <a:xfrm>
              <a:off x="1160340" y="-28575"/>
              <a:ext cx="2500132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Add a service</a:t>
              </a:r>
              <a:endParaRPr/>
            </a:p>
          </p:txBody>
        </p:sp>
        <p:sp>
          <p:nvSpPr>
            <p:cNvPr id="407" name="Google Shape;407;p16"/>
            <p:cNvSpPr txBox="1"/>
            <p:nvPr/>
          </p:nvSpPr>
          <p:spPr>
            <a:xfrm>
              <a:off x="3903862" y="-28575"/>
              <a:ext cx="1305951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</a:t>
              </a:r>
              <a:endParaRPr/>
            </a:p>
          </p:txBody>
        </p:sp>
        <p:cxnSp>
          <p:nvCxnSpPr>
            <p:cNvPr id="408" name="Google Shape;408;p16"/>
            <p:cNvCxnSpPr/>
            <p:nvPr/>
          </p:nvCxnSpPr>
          <p:spPr>
            <a:xfrm>
              <a:off x="0" y="476386"/>
              <a:ext cx="8062712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409" name="Google Shape;409;p16"/>
            <p:cNvSpPr txBox="1"/>
            <p:nvPr/>
          </p:nvSpPr>
          <p:spPr>
            <a:xfrm>
              <a:off x="223871" y="-13055"/>
              <a:ext cx="442181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05</a:t>
              </a:r>
              <a:endParaRPr/>
            </a:p>
          </p:txBody>
        </p:sp>
        <p:sp>
          <p:nvSpPr>
            <p:cNvPr id="410" name="Google Shape;410;p16"/>
            <p:cNvSpPr txBox="1"/>
            <p:nvPr/>
          </p:nvSpPr>
          <p:spPr>
            <a:xfrm>
              <a:off x="5357669" y="-28575"/>
              <a:ext cx="1392690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100$</a:t>
              </a:r>
              <a:endParaRPr/>
            </a:p>
          </p:txBody>
        </p:sp>
        <p:sp>
          <p:nvSpPr>
            <p:cNvPr id="411" name="Google Shape;411;p16"/>
            <p:cNvSpPr txBox="1"/>
            <p:nvPr/>
          </p:nvSpPr>
          <p:spPr>
            <a:xfrm>
              <a:off x="7055146" y="-28575"/>
              <a:ext cx="1007565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$100</a:t>
              </a:r>
              <a:endParaRPr/>
            </a:p>
          </p:txBody>
        </p:sp>
      </p:grpSp>
      <p:grpSp>
        <p:nvGrpSpPr>
          <p:cNvPr id="412" name="Google Shape;412;p16"/>
          <p:cNvGrpSpPr/>
          <p:nvPr/>
        </p:nvGrpSpPr>
        <p:grpSpPr>
          <a:xfrm>
            <a:off x="1139401" y="6825334"/>
            <a:ext cx="6047034" cy="378721"/>
            <a:chOff x="0" y="-28575"/>
            <a:chExt cx="8062712" cy="504961"/>
          </a:xfrm>
        </p:grpSpPr>
        <p:sp>
          <p:nvSpPr>
            <p:cNvPr id="413" name="Google Shape;413;p16"/>
            <p:cNvSpPr txBox="1"/>
            <p:nvPr/>
          </p:nvSpPr>
          <p:spPr>
            <a:xfrm>
              <a:off x="1160340" y="-28575"/>
              <a:ext cx="2500132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Add a service</a:t>
              </a:r>
              <a:endParaRPr/>
            </a:p>
          </p:txBody>
        </p:sp>
        <p:sp>
          <p:nvSpPr>
            <p:cNvPr id="414" name="Google Shape;414;p16"/>
            <p:cNvSpPr txBox="1"/>
            <p:nvPr/>
          </p:nvSpPr>
          <p:spPr>
            <a:xfrm>
              <a:off x="3903862" y="-28575"/>
              <a:ext cx="1305951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</a:t>
              </a:r>
              <a:endParaRPr/>
            </a:p>
          </p:txBody>
        </p:sp>
        <p:cxnSp>
          <p:nvCxnSpPr>
            <p:cNvPr id="415" name="Google Shape;415;p16"/>
            <p:cNvCxnSpPr/>
            <p:nvPr/>
          </p:nvCxnSpPr>
          <p:spPr>
            <a:xfrm>
              <a:off x="0" y="476386"/>
              <a:ext cx="8062712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416" name="Google Shape;416;p16"/>
            <p:cNvSpPr txBox="1"/>
            <p:nvPr/>
          </p:nvSpPr>
          <p:spPr>
            <a:xfrm>
              <a:off x="223871" y="-13055"/>
              <a:ext cx="442181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06</a:t>
              </a:r>
              <a:endParaRPr/>
            </a:p>
          </p:txBody>
        </p:sp>
        <p:sp>
          <p:nvSpPr>
            <p:cNvPr id="417" name="Google Shape;417;p16"/>
            <p:cNvSpPr txBox="1"/>
            <p:nvPr/>
          </p:nvSpPr>
          <p:spPr>
            <a:xfrm>
              <a:off x="5357669" y="-28575"/>
              <a:ext cx="1392690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100$</a:t>
              </a:r>
              <a:endParaRPr/>
            </a:p>
          </p:txBody>
        </p:sp>
        <p:sp>
          <p:nvSpPr>
            <p:cNvPr id="418" name="Google Shape;418;p16"/>
            <p:cNvSpPr txBox="1"/>
            <p:nvPr/>
          </p:nvSpPr>
          <p:spPr>
            <a:xfrm>
              <a:off x="7055146" y="-28575"/>
              <a:ext cx="1007565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$100</a:t>
              </a:r>
              <a:endParaRPr/>
            </a:p>
          </p:txBody>
        </p:sp>
      </p:grpSp>
      <p:grpSp>
        <p:nvGrpSpPr>
          <p:cNvPr id="419" name="Google Shape;419;p16"/>
          <p:cNvGrpSpPr/>
          <p:nvPr/>
        </p:nvGrpSpPr>
        <p:grpSpPr>
          <a:xfrm>
            <a:off x="1139401" y="7311211"/>
            <a:ext cx="6047034" cy="378721"/>
            <a:chOff x="0" y="-28575"/>
            <a:chExt cx="8062712" cy="504961"/>
          </a:xfrm>
        </p:grpSpPr>
        <p:sp>
          <p:nvSpPr>
            <p:cNvPr id="420" name="Google Shape;420;p16"/>
            <p:cNvSpPr txBox="1"/>
            <p:nvPr/>
          </p:nvSpPr>
          <p:spPr>
            <a:xfrm>
              <a:off x="1160340" y="-28575"/>
              <a:ext cx="2500132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Add a service</a:t>
              </a:r>
              <a:endParaRPr/>
            </a:p>
          </p:txBody>
        </p:sp>
        <p:sp>
          <p:nvSpPr>
            <p:cNvPr id="421" name="Google Shape;421;p16"/>
            <p:cNvSpPr txBox="1"/>
            <p:nvPr/>
          </p:nvSpPr>
          <p:spPr>
            <a:xfrm>
              <a:off x="3903862" y="-28575"/>
              <a:ext cx="1305951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</a:t>
              </a:r>
              <a:endParaRPr/>
            </a:p>
          </p:txBody>
        </p:sp>
        <p:cxnSp>
          <p:nvCxnSpPr>
            <p:cNvPr id="422" name="Google Shape;422;p16"/>
            <p:cNvCxnSpPr/>
            <p:nvPr/>
          </p:nvCxnSpPr>
          <p:spPr>
            <a:xfrm>
              <a:off x="0" y="476386"/>
              <a:ext cx="8062712" cy="0"/>
            </a:xfrm>
            <a:prstGeom prst="straightConnector1">
              <a:avLst/>
            </a:prstGeom>
            <a:noFill/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423" name="Google Shape;423;p16"/>
            <p:cNvSpPr txBox="1"/>
            <p:nvPr/>
          </p:nvSpPr>
          <p:spPr>
            <a:xfrm>
              <a:off x="223871" y="-13055"/>
              <a:ext cx="442181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07</a:t>
              </a:r>
              <a:endParaRPr/>
            </a:p>
          </p:txBody>
        </p:sp>
        <p:sp>
          <p:nvSpPr>
            <p:cNvPr id="424" name="Google Shape;424;p16"/>
            <p:cNvSpPr txBox="1"/>
            <p:nvPr/>
          </p:nvSpPr>
          <p:spPr>
            <a:xfrm>
              <a:off x="5357669" y="-28575"/>
              <a:ext cx="1392690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100$</a:t>
              </a:r>
              <a:endParaRPr/>
            </a:p>
          </p:txBody>
        </p:sp>
        <p:sp>
          <p:nvSpPr>
            <p:cNvPr id="425" name="Google Shape;425;p16"/>
            <p:cNvSpPr txBox="1"/>
            <p:nvPr/>
          </p:nvSpPr>
          <p:spPr>
            <a:xfrm>
              <a:off x="7055146" y="-28575"/>
              <a:ext cx="1007565" cy="24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DM Sans"/>
                  <a:ea typeface="DM Sans"/>
                  <a:cs typeface="DM Sans"/>
                  <a:sym typeface="DM Sans"/>
                </a:rPr>
                <a:t>$100</a:t>
              </a:r>
              <a:endParaRPr/>
            </a:p>
          </p:txBody>
        </p:sp>
      </p:grpSp>
      <p:grpSp>
        <p:nvGrpSpPr>
          <p:cNvPr id="426" name="Google Shape;426;p16"/>
          <p:cNvGrpSpPr/>
          <p:nvPr/>
        </p:nvGrpSpPr>
        <p:grpSpPr>
          <a:xfrm>
            <a:off x="1120203" y="7861010"/>
            <a:ext cx="2420166" cy="1070443"/>
            <a:chOff x="0" y="-28575"/>
            <a:chExt cx="867333" cy="383623"/>
          </a:xfrm>
        </p:grpSpPr>
        <p:sp>
          <p:nvSpPr>
            <p:cNvPr id="427" name="Google Shape;427;p16"/>
            <p:cNvSpPr/>
            <p:nvPr/>
          </p:nvSpPr>
          <p:spPr>
            <a:xfrm>
              <a:off x="0" y="0"/>
              <a:ext cx="867333" cy="355048"/>
            </a:xfrm>
            <a:custGeom>
              <a:rect b="b" l="l" r="r" t="t"/>
              <a:pathLst>
                <a:path extrusionOk="0" h="355048" w="867333">
                  <a:moveTo>
                    <a:pt x="0" y="0"/>
                  </a:moveTo>
                  <a:lnTo>
                    <a:pt x="867333" y="0"/>
                  </a:lnTo>
                  <a:lnTo>
                    <a:pt x="867333" y="355048"/>
                  </a:lnTo>
                  <a:lnTo>
                    <a:pt x="0" y="355048"/>
                  </a:lnTo>
                  <a:close/>
                </a:path>
              </a:pathLst>
            </a:custGeom>
            <a:solidFill>
              <a:srgbClr val="FAFAFA"/>
            </a:solidFill>
            <a:ln cap="sq" cmpd="sng" w="9525">
              <a:solidFill>
                <a:srgbClr val="000000"/>
              </a:solidFill>
              <a:prstDash val="dash"/>
              <a:miter lim="8000"/>
              <a:headEnd len="sm" w="sm" type="none"/>
              <a:tailEnd len="sm" w="sm" type="none"/>
            </a:ln>
          </p:spPr>
        </p:sp>
        <p:sp>
          <p:nvSpPr>
            <p:cNvPr id="428" name="Google Shape;428;p16"/>
            <p:cNvSpPr txBox="1"/>
            <p:nvPr/>
          </p:nvSpPr>
          <p:spPr>
            <a:xfrm>
              <a:off x="0" y="-28575"/>
              <a:ext cx="867333" cy="3836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9" name="Google Shape;429;p16"/>
          <p:cNvGrpSpPr/>
          <p:nvPr/>
        </p:nvGrpSpPr>
        <p:grpSpPr>
          <a:xfrm>
            <a:off x="28359" y="-79734"/>
            <a:ext cx="837921" cy="10771737"/>
            <a:chOff x="0" y="-28575"/>
            <a:chExt cx="300292" cy="3860347"/>
          </a:xfrm>
        </p:grpSpPr>
        <p:sp>
          <p:nvSpPr>
            <p:cNvPr id="430" name="Google Shape;430;p16"/>
            <p:cNvSpPr/>
            <p:nvPr/>
          </p:nvSpPr>
          <p:spPr>
            <a:xfrm>
              <a:off x="0" y="0"/>
              <a:ext cx="300292" cy="3831772"/>
            </a:xfrm>
            <a:custGeom>
              <a:rect b="b" l="l" r="r" t="t"/>
              <a:pathLst>
                <a:path extrusionOk="0" h="3831772" w="300292">
                  <a:moveTo>
                    <a:pt x="0" y="0"/>
                  </a:moveTo>
                  <a:lnTo>
                    <a:pt x="300292" y="0"/>
                  </a:lnTo>
                  <a:lnTo>
                    <a:pt x="300292" y="3831772"/>
                  </a:lnTo>
                  <a:lnTo>
                    <a:pt x="0" y="3831772"/>
                  </a:lnTo>
                  <a:close/>
                </a:path>
              </a:pathLst>
            </a:custGeom>
            <a:solidFill>
              <a:srgbClr val="17498D"/>
            </a:solidFill>
            <a:ln>
              <a:noFill/>
            </a:ln>
          </p:spPr>
        </p:sp>
        <p:sp>
          <p:nvSpPr>
            <p:cNvPr id="431" name="Google Shape;431;p16"/>
            <p:cNvSpPr txBox="1"/>
            <p:nvPr/>
          </p:nvSpPr>
          <p:spPr>
            <a:xfrm>
              <a:off x="0" y="-28575"/>
              <a:ext cx="300292" cy="38603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2" name="Google Shape;432;p16"/>
          <p:cNvSpPr txBox="1"/>
          <p:nvPr/>
        </p:nvSpPr>
        <p:spPr>
          <a:xfrm>
            <a:off x="4348172" y="522493"/>
            <a:ext cx="2911267" cy="790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260" u="none" cap="none" strike="noStrike">
                <a:solidFill>
                  <a:srgbClr val="17498D"/>
                </a:solidFill>
                <a:latin typeface="DM Sans"/>
                <a:ea typeface="DM Sans"/>
                <a:cs typeface="DM Sans"/>
                <a:sym typeface="DM Sans"/>
              </a:rPr>
              <a:t>Invoice</a:t>
            </a:r>
            <a:endParaRPr/>
          </a:p>
        </p:txBody>
      </p:sp>
      <p:sp>
        <p:nvSpPr>
          <p:cNvPr id="433" name="Google Shape;433;p16"/>
          <p:cNvSpPr txBox="1"/>
          <p:nvPr/>
        </p:nvSpPr>
        <p:spPr>
          <a:xfrm>
            <a:off x="5998279" y="1309844"/>
            <a:ext cx="1261160" cy="3816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Invoice Number: #123456 </a:t>
            </a:r>
            <a:endParaRPr/>
          </a:p>
        </p:txBody>
      </p:sp>
      <p:sp>
        <p:nvSpPr>
          <p:cNvPr id="434" name="Google Shape;434;p16"/>
          <p:cNvSpPr txBox="1"/>
          <p:nvPr/>
        </p:nvSpPr>
        <p:spPr>
          <a:xfrm>
            <a:off x="1139401" y="512968"/>
            <a:ext cx="2545276" cy="23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your Company Name</a:t>
            </a:r>
            <a:endParaRPr/>
          </a:p>
        </p:txBody>
      </p:sp>
      <p:sp>
        <p:nvSpPr>
          <p:cNvPr id="435" name="Google Shape;435;p16"/>
          <p:cNvSpPr txBox="1"/>
          <p:nvPr/>
        </p:nvSpPr>
        <p:spPr>
          <a:xfrm>
            <a:off x="1120203" y="3093082"/>
            <a:ext cx="809618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Date:</a:t>
            </a:r>
            <a:endParaRPr/>
          </a:p>
        </p:txBody>
      </p:sp>
      <p:sp>
        <p:nvSpPr>
          <p:cNvPr id="436" name="Google Shape;436;p16"/>
          <p:cNvSpPr txBox="1"/>
          <p:nvPr/>
        </p:nvSpPr>
        <p:spPr>
          <a:xfrm>
            <a:off x="1999281" y="3093082"/>
            <a:ext cx="1913307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09 November, 2023</a:t>
            </a:r>
            <a:endParaRPr/>
          </a:p>
        </p:txBody>
      </p:sp>
      <p:sp>
        <p:nvSpPr>
          <p:cNvPr id="437" name="Google Shape;437;p16"/>
          <p:cNvSpPr txBox="1"/>
          <p:nvPr/>
        </p:nvSpPr>
        <p:spPr>
          <a:xfrm>
            <a:off x="1120203" y="3330486"/>
            <a:ext cx="809618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Due Date:</a:t>
            </a:r>
            <a:endParaRPr/>
          </a:p>
        </p:txBody>
      </p:sp>
      <p:sp>
        <p:nvSpPr>
          <p:cNvPr id="438" name="Google Shape;438;p16"/>
          <p:cNvSpPr txBox="1"/>
          <p:nvPr/>
        </p:nvSpPr>
        <p:spPr>
          <a:xfrm>
            <a:off x="1999281" y="3330486"/>
            <a:ext cx="1894058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24 November, 2023</a:t>
            </a:r>
            <a:endParaRPr/>
          </a:p>
        </p:txBody>
      </p:sp>
      <p:sp>
        <p:nvSpPr>
          <p:cNvPr id="439" name="Google Shape;439;p16"/>
          <p:cNvSpPr txBox="1"/>
          <p:nvPr/>
        </p:nvSpPr>
        <p:spPr>
          <a:xfrm>
            <a:off x="4659936" y="2715179"/>
            <a:ext cx="2599502" cy="23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a Company Name</a:t>
            </a:r>
            <a:endParaRPr/>
          </a:p>
        </p:txBody>
      </p:sp>
      <p:sp>
        <p:nvSpPr>
          <p:cNvPr id="440" name="Google Shape;440;p16"/>
          <p:cNvSpPr txBox="1"/>
          <p:nvPr/>
        </p:nvSpPr>
        <p:spPr>
          <a:xfrm>
            <a:off x="4598012" y="3364149"/>
            <a:ext cx="2661426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hello@reallygreatsite.com</a:t>
            </a:r>
            <a:endParaRPr/>
          </a:p>
        </p:txBody>
      </p:sp>
      <p:sp>
        <p:nvSpPr>
          <p:cNvPr id="441" name="Google Shape;441;p16"/>
          <p:cNvSpPr txBox="1"/>
          <p:nvPr/>
        </p:nvSpPr>
        <p:spPr>
          <a:xfrm>
            <a:off x="4598012" y="3144439"/>
            <a:ext cx="2661426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123 Anywhere St., Any City, ST 12345</a:t>
            </a:r>
            <a:endParaRPr/>
          </a:p>
        </p:txBody>
      </p:sp>
      <p:sp>
        <p:nvSpPr>
          <p:cNvPr id="442" name="Google Shape;442;p16"/>
          <p:cNvSpPr txBox="1"/>
          <p:nvPr/>
        </p:nvSpPr>
        <p:spPr>
          <a:xfrm>
            <a:off x="1120203" y="9237744"/>
            <a:ext cx="2564474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17498D"/>
                </a:solidFill>
                <a:latin typeface="DM Sans"/>
                <a:ea typeface="DM Sans"/>
                <a:cs typeface="DM Sans"/>
                <a:sym typeface="DM Sans"/>
              </a:rPr>
              <a:t>Terms &amp; Conditions</a:t>
            </a:r>
            <a:endParaRPr/>
          </a:p>
        </p:txBody>
      </p:sp>
      <p:sp>
        <p:nvSpPr>
          <p:cNvPr id="443" name="Google Shape;443;p16"/>
          <p:cNvSpPr txBox="1"/>
          <p:nvPr/>
        </p:nvSpPr>
        <p:spPr>
          <a:xfrm>
            <a:off x="6147271" y="7789944"/>
            <a:ext cx="1019381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$700</a:t>
            </a:r>
            <a:endParaRPr/>
          </a:p>
        </p:txBody>
      </p:sp>
      <p:sp>
        <p:nvSpPr>
          <p:cNvPr id="444" name="Google Shape;444;p16"/>
          <p:cNvSpPr txBox="1"/>
          <p:nvPr/>
        </p:nvSpPr>
        <p:spPr>
          <a:xfrm>
            <a:off x="4436724" y="7832489"/>
            <a:ext cx="1013907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Subtotal</a:t>
            </a:r>
            <a:endParaRPr/>
          </a:p>
        </p:txBody>
      </p:sp>
      <p:sp>
        <p:nvSpPr>
          <p:cNvPr id="445" name="Google Shape;445;p16"/>
          <p:cNvSpPr txBox="1"/>
          <p:nvPr/>
        </p:nvSpPr>
        <p:spPr>
          <a:xfrm>
            <a:off x="6147271" y="8119069"/>
            <a:ext cx="1019381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$70</a:t>
            </a:r>
            <a:endParaRPr/>
          </a:p>
        </p:txBody>
      </p:sp>
      <p:sp>
        <p:nvSpPr>
          <p:cNvPr id="446" name="Google Shape;446;p16"/>
          <p:cNvSpPr txBox="1"/>
          <p:nvPr/>
        </p:nvSpPr>
        <p:spPr>
          <a:xfrm>
            <a:off x="4436724" y="8156729"/>
            <a:ext cx="1013907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Tax (10%):</a:t>
            </a:r>
            <a:endParaRPr/>
          </a:p>
        </p:txBody>
      </p:sp>
      <p:sp>
        <p:nvSpPr>
          <p:cNvPr id="447" name="Google Shape;447;p16"/>
          <p:cNvSpPr txBox="1"/>
          <p:nvPr/>
        </p:nvSpPr>
        <p:spPr>
          <a:xfrm>
            <a:off x="4436724" y="8707299"/>
            <a:ext cx="1600126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Total Amount Due</a:t>
            </a:r>
            <a:endParaRPr/>
          </a:p>
        </p:txBody>
      </p:sp>
      <p:sp>
        <p:nvSpPr>
          <p:cNvPr id="448" name="Google Shape;448;p16"/>
          <p:cNvSpPr txBox="1"/>
          <p:nvPr/>
        </p:nvSpPr>
        <p:spPr>
          <a:xfrm>
            <a:off x="6147271" y="8664754"/>
            <a:ext cx="1019381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$770</a:t>
            </a:r>
            <a:endParaRPr/>
          </a:p>
        </p:txBody>
      </p:sp>
      <p:sp>
        <p:nvSpPr>
          <p:cNvPr id="449" name="Google Shape;449;p16"/>
          <p:cNvSpPr txBox="1"/>
          <p:nvPr/>
        </p:nvSpPr>
        <p:spPr>
          <a:xfrm>
            <a:off x="4659936" y="2381804"/>
            <a:ext cx="2599502" cy="23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17498D"/>
                </a:solidFill>
                <a:latin typeface="DM Sans"/>
                <a:ea typeface="DM Sans"/>
                <a:cs typeface="DM Sans"/>
                <a:sym typeface="DM Sans"/>
              </a:rPr>
              <a:t>Bill To:</a:t>
            </a:r>
            <a:endParaRPr/>
          </a:p>
        </p:txBody>
      </p:sp>
      <p:sp>
        <p:nvSpPr>
          <p:cNvPr id="450" name="Google Shape;450;p16"/>
          <p:cNvSpPr txBox="1"/>
          <p:nvPr/>
        </p:nvSpPr>
        <p:spPr>
          <a:xfrm>
            <a:off x="1118652" y="9597372"/>
            <a:ext cx="4332000" cy="5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culpa ea sunt consequat velit ex ullamco commodo mollit consectetur ipsum magna enim amet elit elit mollit eu occaecat aute occaecat esse velit sint ullamco dolor consequat sint.</a:t>
            </a:r>
            <a:endParaRPr/>
          </a:p>
        </p:txBody>
      </p:sp>
      <p:sp>
        <p:nvSpPr>
          <p:cNvPr id="451" name="Google Shape;451;p16"/>
          <p:cNvSpPr txBox="1"/>
          <p:nvPr/>
        </p:nvSpPr>
        <p:spPr>
          <a:xfrm>
            <a:off x="1350839" y="946356"/>
            <a:ext cx="3032050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123 Anywhere St., Any City,ST 12345</a:t>
            </a:r>
            <a:endParaRPr/>
          </a:p>
        </p:txBody>
      </p:sp>
      <p:sp>
        <p:nvSpPr>
          <p:cNvPr id="452" name="Google Shape;452;p16"/>
          <p:cNvSpPr txBox="1"/>
          <p:nvPr/>
        </p:nvSpPr>
        <p:spPr>
          <a:xfrm>
            <a:off x="1350839" y="1207261"/>
            <a:ext cx="1659221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123-456-7890</a:t>
            </a:r>
            <a:endParaRPr/>
          </a:p>
        </p:txBody>
      </p:sp>
      <p:sp>
        <p:nvSpPr>
          <p:cNvPr id="453" name="Google Shape;453;p16"/>
          <p:cNvSpPr txBox="1"/>
          <p:nvPr/>
        </p:nvSpPr>
        <p:spPr>
          <a:xfrm>
            <a:off x="1348888" y="1442334"/>
            <a:ext cx="2384858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hello@reallygreatsite.com</a:t>
            </a:r>
            <a:endParaRPr/>
          </a:p>
        </p:txBody>
      </p:sp>
      <p:sp>
        <p:nvSpPr>
          <p:cNvPr id="454" name="Google Shape;454;p16"/>
          <p:cNvSpPr txBox="1"/>
          <p:nvPr/>
        </p:nvSpPr>
        <p:spPr>
          <a:xfrm>
            <a:off x="1348888" y="1684158"/>
            <a:ext cx="1659221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reallygreatsite.com</a:t>
            </a:r>
            <a:endParaRPr/>
          </a:p>
        </p:txBody>
      </p:sp>
      <p:sp>
        <p:nvSpPr>
          <p:cNvPr id="455" name="Google Shape;455;p16"/>
          <p:cNvSpPr txBox="1"/>
          <p:nvPr/>
        </p:nvSpPr>
        <p:spPr>
          <a:xfrm>
            <a:off x="1405518" y="8592999"/>
            <a:ext cx="1849536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Name and Signature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" name="Google Shape;460;p17"/>
          <p:cNvGrpSpPr/>
          <p:nvPr/>
        </p:nvGrpSpPr>
        <p:grpSpPr>
          <a:xfrm>
            <a:off x="2810442" y="3559269"/>
            <a:ext cx="1959943" cy="387777"/>
            <a:chOff x="0" y="-57150"/>
            <a:chExt cx="1150437" cy="227616"/>
          </a:xfrm>
        </p:grpSpPr>
        <p:sp>
          <p:nvSpPr>
            <p:cNvPr id="461" name="Google Shape;461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601" y="0"/>
                  </a:moveTo>
                  <a:lnTo>
                    <a:pt x="1118837" y="0"/>
                  </a:lnTo>
                  <a:cubicBezTo>
                    <a:pt x="1127218" y="0"/>
                    <a:pt x="1135255" y="3329"/>
                    <a:pt x="1141182" y="9256"/>
                  </a:cubicBezTo>
                  <a:cubicBezTo>
                    <a:pt x="1147108" y="15182"/>
                    <a:pt x="1150437" y="23220"/>
                    <a:pt x="1150437" y="31601"/>
                  </a:cubicBezTo>
                  <a:lnTo>
                    <a:pt x="1150437" y="138865"/>
                  </a:lnTo>
                  <a:cubicBezTo>
                    <a:pt x="1150437" y="147246"/>
                    <a:pt x="1147108" y="155284"/>
                    <a:pt x="1141182" y="161210"/>
                  </a:cubicBezTo>
                  <a:cubicBezTo>
                    <a:pt x="1135255" y="167136"/>
                    <a:pt x="1127218" y="170466"/>
                    <a:pt x="1118837" y="170466"/>
                  </a:cubicBezTo>
                  <a:lnTo>
                    <a:pt x="31601" y="170466"/>
                  </a:lnTo>
                  <a:cubicBezTo>
                    <a:pt x="14148" y="170466"/>
                    <a:pt x="0" y="156318"/>
                    <a:pt x="0" y="138865"/>
                  </a:cubicBezTo>
                  <a:lnTo>
                    <a:pt x="0" y="31601"/>
                  </a:lnTo>
                  <a:cubicBezTo>
                    <a:pt x="0" y="23220"/>
                    <a:pt x="3329" y="15182"/>
                    <a:pt x="9256" y="9256"/>
                  </a:cubicBezTo>
                  <a:cubicBezTo>
                    <a:pt x="15182" y="3329"/>
                    <a:pt x="23220" y="0"/>
                    <a:pt x="31601" y="0"/>
                  </a:cubicBezTo>
                  <a:close/>
                </a:path>
              </a:pathLst>
            </a:custGeom>
            <a:solidFill>
              <a:srgbClr val="17498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17"/>
            <p:cNvSpPr txBox="1"/>
            <p:nvPr/>
          </p:nvSpPr>
          <p:spPr>
            <a:xfrm>
              <a:off x="0" y="-57150"/>
              <a:ext cx="1150437" cy="22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21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3" name="Google Shape;463;p17"/>
          <p:cNvGrpSpPr/>
          <p:nvPr/>
        </p:nvGrpSpPr>
        <p:grpSpPr>
          <a:xfrm>
            <a:off x="2789615" y="7727158"/>
            <a:ext cx="1959943" cy="387777"/>
            <a:chOff x="0" y="-57150"/>
            <a:chExt cx="1150437" cy="227616"/>
          </a:xfrm>
        </p:grpSpPr>
        <p:sp>
          <p:nvSpPr>
            <p:cNvPr id="464" name="Google Shape;464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601" y="0"/>
                  </a:moveTo>
                  <a:lnTo>
                    <a:pt x="1118837" y="0"/>
                  </a:lnTo>
                  <a:cubicBezTo>
                    <a:pt x="1127218" y="0"/>
                    <a:pt x="1135255" y="3329"/>
                    <a:pt x="1141182" y="9256"/>
                  </a:cubicBezTo>
                  <a:cubicBezTo>
                    <a:pt x="1147108" y="15182"/>
                    <a:pt x="1150437" y="23220"/>
                    <a:pt x="1150437" y="31601"/>
                  </a:cubicBezTo>
                  <a:lnTo>
                    <a:pt x="1150437" y="138865"/>
                  </a:lnTo>
                  <a:cubicBezTo>
                    <a:pt x="1150437" y="147246"/>
                    <a:pt x="1147108" y="155284"/>
                    <a:pt x="1141182" y="161210"/>
                  </a:cubicBezTo>
                  <a:cubicBezTo>
                    <a:pt x="1135255" y="167136"/>
                    <a:pt x="1127218" y="170466"/>
                    <a:pt x="1118837" y="170466"/>
                  </a:cubicBezTo>
                  <a:lnTo>
                    <a:pt x="31601" y="170466"/>
                  </a:lnTo>
                  <a:cubicBezTo>
                    <a:pt x="14148" y="170466"/>
                    <a:pt x="0" y="156318"/>
                    <a:pt x="0" y="138865"/>
                  </a:cubicBezTo>
                  <a:lnTo>
                    <a:pt x="0" y="31601"/>
                  </a:lnTo>
                  <a:cubicBezTo>
                    <a:pt x="0" y="23220"/>
                    <a:pt x="3329" y="15182"/>
                    <a:pt x="9256" y="9256"/>
                  </a:cubicBezTo>
                  <a:cubicBezTo>
                    <a:pt x="15182" y="3329"/>
                    <a:pt x="23220" y="0"/>
                    <a:pt x="31601" y="0"/>
                  </a:cubicBezTo>
                  <a:close/>
                </a:path>
              </a:pathLst>
            </a:custGeom>
            <a:solidFill>
              <a:srgbClr val="17498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17"/>
            <p:cNvSpPr txBox="1"/>
            <p:nvPr/>
          </p:nvSpPr>
          <p:spPr>
            <a:xfrm>
              <a:off x="0" y="-57150"/>
              <a:ext cx="1150437" cy="22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21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6" name="Google Shape;466;p17"/>
          <p:cNvGrpSpPr/>
          <p:nvPr/>
        </p:nvGrpSpPr>
        <p:grpSpPr>
          <a:xfrm>
            <a:off x="2630801" y="8410210"/>
            <a:ext cx="642018" cy="642018"/>
            <a:chOff x="0" y="0"/>
            <a:chExt cx="812800" cy="812800"/>
          </a:xfrm>
        </p:grpSpPr>
        <p:sp>
          <p:nvSpPr>
            <p:cNvPr id="467" name="Google Shape;467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9" name="Google Shape;469;p17"/>
          <p:cNvGrpSpPr/>
          <p:nvPr/>
        </p:nvGrpSpPr>
        <p:grpSpPr>
          <a:xfrm>
            <a:off x="3425498" y="8410210"/>
            <a:ext cx="642018" cy="642018"/>
            <a:chOff x="0" y="0"/>
            <a:chExt cx="812800" cy="812800"/>
          </a:xfrm>
        </p:grpSpPr>
        <p:sp>
          <p:nvSpPr>
            <p:cNvPr id="470" name="Google Shape;470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7498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2" name="Google Shape;472;p17"/>
          <p:cNvGrpSpPr/>
          <p:nvPr/>
        </p:nvGrpSpPr>
        <p:grpSpPr>
          <a:xfrm>
            <a:off x="4266355" y="8410210"/>
            <a:ext cx="642018" cy="642018"/>
            <a:chOff x="0" y="0"/>
            <a:chExt cx="812800" cy="812800"/>
          </a:xfrm>
        </p:grpSpPr>
        <p:sp>
          <p:nvSpPr>
            <p:cNvPr id="473" name="Google Shape;473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17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5" name="Google Shape;475;p17"/>
          <p:cNvSpPr txBox="1"/>
          <p:nvPr/>
        </p:nvSpPr>
        <p:spPr>
          <a:xfrm>
            <a:off x="1801156" y="2662222"/>
            <a:ext cx="3978515" cy="7372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these design resources in your Canva Template.</a:t>
            </a:r>
            <a:endParaRPr/>
          </a:p>
        </p:txBody>
      </p:sp>
      <p:sp>
        <p:nvSpPr>
          <p:cNvPr id="476" name="Google Shape;476;p17"/>
          <p:cNvSpPr txBox="1"/>
          <p:nvPr/>
        </p:nvSpPr>
        <p:spPr>
          <a:xfrm>
            <a:off x="854621" y="1811660"/>
            <a:ext cx="5850758" cy="676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99" u="none" cap="none" strike="noStrike">
                <a:solidFill>
                  <a:srgbClr val="17498D"/>
                </a:solidFill>
                <a:latin typeface="DM Sans"/>
                <a:ea typeface="DM Sans"/>
                <a:cs typeface="DM Sans"/>
                <a:sym typeface="DM Sans"/>
              </a:rPr>
              <a:t>Resource Page</a:t>
            </a:r>
            <a:endParaRPr/>
          </a:p>
        </p:txBody>
      </p:sp>
      <p:sp>
        <p:nvSpPr>
          <p:cNvPr id="477" name="Google Shape;477;p17"/>
          <p:cNvSpPr txBox="1"/>
          <p:nvPr/>
        </p:nvSpPr>
        <p:spPr>
          <a:xfrm>
            <a:off x="1780178" y="4065556"/>
            <a:ext cx="3978817" cy="7372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template uses the following free fonts:</a:t>
            </a:r>
            <a:endParaRPr/>
          </a:p>
        </p:txBody>
      </p:sp>
      <p:sp>
        <p:nvSpPr>
          <p:cNvPr id="478" name="Google Shape;478;p17"/>
          <p:cNvSpPr txBox="1"/>
          <p:nvPr/>
        </p:nvSpPr>
        <p:spPr>
          <a:xfrm>
            <a:off x="1552284" y="7258736"/>
            <a:ext cx="4476259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You can find these fonts online too.</a:t>
            </a:r>
            <a:endParaRPr/>
          </a:p>
        </p:txBody>
      </p:sp>
      <p:sp>
        <p:nvSpPr>
          <p:cNvPr id="479" name="Google Shape;479;p17"/>
          <p:cNvSpPr txBox="1"/>
          <p:nvPr/>
        </p:nvSpPr>
        <p:spPr>
          <a:xfrm>
            <a:off x="2155301" y="4921301"/>
            <a:ext cx="3228571" cy="2223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Titles: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DM Sans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Headers: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DM Sans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Body Copy: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DM Sans</a:t>
            </a:r>
            <a:endParaRPr/>
          </a:p>
        </p:txBody>
      </p:sp>
      <p:sp>
        <p:nvSpPr>
          <p:cNvPr id="480" name="Google Shape;480;p17"/>
          <p:cNvSpPr txBox="1"/>
          <p:nvPr/>
        </p:nvSpPr>
        <p:spPr>
          <a:xfrm>
            <a:off x="2431961" y="9156026"/>
            <a:ext cx="1039697" cy="1549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8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6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#000000</a:t>
            </a:r>
            <a:endParaRPr/>
          </a:p>
        </p:txBody>
      </p:sp>
      <p:sp>
        <p:nvSpPr>
          <p:cNvPr id="481" name="Google Shape;481;p17"/>
          <p:cNvSpPr txBox="1"/>
          <p:nvPr/>
        </p:nvSpPr>
        <p:spPr>
          <a:xfrm>
            <a:off x="3226658" y="9156026"/>
            <a:ext cx="1039697" cy="1549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8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6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#17498D</a:t>
            </a:r>
            <a:endParaRPr/>
          </a:p>
        </p:txBody>
      </p:sp>
      <p:sp>
        <p:nvSpPr>
          <p:cNvPr id="482" name="Google Shape;482;p17"/>
          <p:cNvSpPr txBox="1"/>
          <p:nvPr/>
        </p:nvSpPr>
        <p:spPr>
          <a:xfrm>
            <a:off x="4067516" y="9156026"/>
            <a:ext cx="1039697" cy="1549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8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6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#FFFFFF</a:t>
            </a:r>
            <a:endParaRPr/>
          </a:p>
        </p:txBody>
      </p:sp>
      <p:sp>
        <p:nvSpPr>
          <p:cNvPr id="483" name="Google Shape;483;p17"/>
          <p:cNvSpPr txBox="1"/>
          <p:nvPr/>
        </p:nvSpPr>
        <p:spPr>
          <a:xfrm>
            <a:off x="3083594" y="3670267"/>
            <a:ext cx="1413639" cy="240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Fonts</a:t>
            </a:r>
            <a:endParaRPr/>
          </a:p>
        </p:txBody>
      </p:sp>
      <p:sp>
        <p:nvSpPr>
          <p:cNvPr id="484" name="Google Shape;484;p17"/>
          <p:cNvSpPr txBox="1"/>
          <p:nvPr/>
        </p:nvSpPr>
        <p:spPr>
          <a:xfrm>
            <a:off x="3062767" y="7838118"/>
            <a:ext cx="1413639" cy="240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Colors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9" name="Google Shape;489;p18"/>
          <p:cNvGrpSpPr/>
          <p:nvPr/>
        </p:nvGrpSpPr>
        <p:grpSpPr>
          <a:xfrm>
            <a:off x="1713932" y="4026319"/>
            <a:ext cx="4145353" cy="1594341"/>
            <a:chOff x="0" y="-28575"/>
            <a:chExt cx="1091780" cy="419909"/>
          </a:xfrm>
        </p:grpSpPr>
        <p:sp>
          <p:nvSpPr>
            <p:cNvPr id="490" name="Google Shape;490;p18"/>
            <p:cNvSpPr/>
            <p:nvPr/>
          </p:nvSpPr>
          <p:spPr>
            <a:xfrm>
              <a:off x="0" y="0"/>
              <a:ext cx="1091780" cy="391334"/>
            </a:xfrm>
            <a:custGeom>
              <a:rect b="b" l="l" r="r" t="t"/>
              <a:pathLst>
                <a:path extrusionOk="0" h="391334" w="1091780">
                  <a:moveTo>
                    <a:pt x="95248" y="0"/>
                  </a:moveTo>
                  <a:lnTo>
                    <a:pt x="996532" y="0"/>
                  </a:lnTo>
                  <a:cubicBezTo>
                    <a:pt x="1049136" y="0"/>
                    <a:pt x="1091780" y="42644"/>
                    <a:pt x="1091780" y="95248"/>
                  </a:cubicBezTo>
                  <a:lnTo>
                    <a:pt x="1091780" y="296085"/>
                  </a:lnTo>
                  <a:cubicBezTo>
                    <a:pt x="1091780" y="321347"/>
                    <a:pt x="1081745" y="345574"/>
                    <a:pt x="1063883" y="363436"/>
                  </a:cubicBezTo>
                  <a:cubicBezTo>
                    <a:pt x="1046020" y="381299"/>
                    <a:pt x="1021793" y="391334"/>
                    <a:pt x="996532" y="391334"/>
                  </a:cubicBezTo>
                  <a:lnTo>
                    <a:pt x="95248" y="391334"/>
                  </a:lnTo>
                  <a:cubicBezTo>
                    <a:pt x="69987" y="391334"/>
                    <a:pt x="45760" y="381299"/>
                    <a:pt x="27898" y="363436"/>
                  </a:cubicBezTo>
                  <a:cubicBezTo>
                    <a:pt x="10035" y="345574"/>
                    <a:pt x="0" y="321347"/>
                    <a:pt x="0" y="296085"/>
                  </a:cubicBezTo>
                  <a:lnTo>
                    <a:pt x="0" y="95248"/>
                  </a:lnTo>
                  <a:cubicBezTo>
                    <a:pt x="0" y="42644"/>
                    <a:pt x="42644" y="0"/>
                    <a:pt x="95248" y="0"/>
                  </a:cubicBezTo>
                  <a:close/>
                </a:path>
              </a:pathLst>
            </a:custGeom>
            <a:solidFill>
              <a:srgbClr val="17498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18"/>
            <p:cNvSpPr txBox="1"/>
            <p:nvPr/>
          </p:nvSpPr>
          <p:spPr>
            <a:xfrm>
              <a:off x="0" y="-28575"/>
              <a:ext cx="1091780" cy="4199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2" name="Google Shape;492;p18"/>
          <p:cNvGrpSpPr/>
          <p:nvPr/>
        </p:nvGrpSpPr>
        <p:grpSpPr>
          <a:xfrm>
            <a:off x="1713932" y="5733794"/>
            <a:ext cx="4145353" cy="1594341"/>
            <a:chOff x="0" y="-28575"/>
            <a:chExt cx="1091780" cy="419909"/>
          </a:xfrm>
        </p:grpSpPr>
        <p:sp>
          <p:nvSpPr>
            <p:cNvPr id="493" name="Google Shape;493;p18"/>
            <p:cNvSpPr/>
            <p:nvPr/>
          </p:nvSpPr>
          <p:spPr>
            <a:xfrm>
              <a:off x="0" y="0"/>
              <a:ext cx="1091780" cy="391334"/>
            </a:xfrm>
            <a:custGeom>
              <a:rect b="b" l="l" r="r" t="t"/>
              <a:pathLst>
                <a:path extrusionOk="0" h="391334" w="1091780">
                  <a:moveTo>
                    <a:pt x="95248" y="0"/>
                  </a:moveTo>
                  <a:lnTo>
                    <a:pt x="996532" y="0"/>
                  </a:lnTo>
                  <a:cubicBezTo>
                    <a:pt x="1049136" y="0"/>
                    <a:pt x="1091780" y="42644"/>
                    <a:pt x="1091780" y="95248"/>
                  </a:cubicBezTo>
                  <a:lnTo>
                    <a:pt x="1091780" y="296085"/>
                  </a:lnTo>
                  <a:cubicBezTo>
                    <a:pt x="1091780" y="321347"/>
                    <a:pt x="1081745" y="345574"/>
                    <a:pt x="1063883" y="363436"/>
                  </a:cubicBezTo>
                  <a:cubicBezTo>
                    <a:pt x="1046020" y="381299"/>
                    <a:pt x="1021793" y="391334"/>
                    <a:pt x="996532" y="391334"/>
                  </a:cubicBezTo>
                  <a:lnTo>
                    <a:pt x="95248" y="391334"/>
                  </a:lnTo>
                  <a:cubicBezTo>
                    <a:pt x="69987" y="391334"/>
                    <a:pt x="45760" y="381299"/>
                    <a:pt x="27898" y="363436"/>
                  </a:cubicBezTo>
                  <a:cubicBezTo>
                    <a:pt x="10035" y="345574"/>
                    <a:pt x="0" y="321347"/>
                    <a:pt x="0" y="296085"/>
                  </a:cubicBezTo>
                  <a:lnTo>
                    <a:pt x="0" y="95248"/>
                  </a:lnTo>
                  <a:cubicBezTo>
                    <a:pt x="0" y="42644"/>
                    <a:pt x="42644" y="0"/>
                    <a:pt x="95248" y="0"/>
                  </a:cubicBezTo>
                  <a:close/>
                </a:path>
              </a:pathLst>
            </a:custGeom>
            <a:solidFill>
              <a:srgbClr val="17498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18"/>
            <p:cNvSpPr txBox="1"/>
            <p:nvPr/>
          </p:nvSpPr>
          <p:spPr>
            <a:xfrm>
              <a:off x="0" y="-28575"/>
              <a:ext cx="1091780" cy="4199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5" name="Google Shape;495;p18"/>
          <p:cNvSpPr txBox="1"/>
          <p:nvPr/>
        </p:nvSpPr>
        <p:spPr>
          <a:xfrm>
            <a:off x="2405640" y="6762612"/>
            <a:ext cx="2777828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for the photos</a:t>
            </a:r>
            <a:endParaRPr/>
          </a:p>
        </p:txBody>
      </p:sp>
      <p:sp>
        <p:nvSpPr>
          <p:cNvPr id="496" name="Google Shape;496;p18"/>
          <p:cNvSpPr txBox="1"/>
          <p:nvPr/>
        </p:nvSpPr>
        <p:spPr>
          <a:xfrm>
            <a:off x="1539845" y="2330780"/>
            <a:ext cx="4412395" cy="676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99" u="none" cap="none" strike="noStrike">
                <a:solidFill>
                  <a:srgbClr val="17498D"/>
                </a:solidFill>
                <a:latin typeface="DM Sans"/>
                <a:ea typeface="DM Sans"/>
                <a:cs typeface="DM Sans"/>
                <a:sym typeface="DM Sans"/>
              </a:rPr>
              <a:t>Credits</a:t>
            </a:r>
            <a:endParaRPr/>
          </a:p>
        </p:txBody>
      </p:sp>
      <p:sp>
        <p:nvSpPr>
          <p:cNvPr id="497" name="Google Shape;497;p18"/>
          <p:cNvSpPr txBox="1"/>
          <p:nvPr/>
        </p:nvSpPr>
        <p:spPr>
          <a:xfrm>
            <a:off x="1406188" y="3178505"/>
            <a:ext cx="4760841" cy="7372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template is free for everyone to use thanks to the following:</a:t>
            </a:r>
            <a:endParaRPr/>
          </a:p>
        </p:txBody>
      </p:sp>
      <p:sp>
        <p:nvSpPr>
          <p:cNvPr id="498" name="Google Shape;498;p18"/>
          <p:cNvSpPr txBox="1"/>
          <p:nvPr/>
        </p:nvSpPr>
        <p:spPr>
          <a:xfrm>
            <a:off x="2130855" y="8309210"/>
            <a:ext cx="3230376" cy="4057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HAPPY DESIGNING!</a:t>
            </a:r>
            <a:endParaRPr/>
          </a:p>
        </p:txBody>
      </p:sp>
      <p:sp>
        <p:nvSpPr>
          <p:cNvPr id="499" name="Google Shape;499;p18"/>
          <p:cNvSpPr txBox="1"/>
          <p:nvPr/>
        </p:nvSpPr>
        <p:spPr>
          <a:xfrm>
            <a:off x="2043159" y="5256663"/>
            <a:ext cx="3502791" cy="1911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for the template</a:t>
            </a:r>
            <a:endParaRPr/>
          </a:p>
        </p:txBody>
      </p:sp>
      <p:sp>
        <p:nvSpPr>
          <p:cNvPr id="500" name="Google Shape;500;p18"/>
          <p:cNvSpPr txBox="1"/>
          <p:nvPr/>
        </p:nvSpPr>
        <p:spPr>
          <a:xfrm>
            <a:off x="1804423" y="6246002"/>
            <a:ext cx="3977587" cy="4118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88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Pexels, Pixabay</a:t>
            </a:r>
            <a:endParaRPr/>
          </a:p>
        </p:txBody>
      </p:sp>
      <p:cxnSp>
        <p:nvCxnSpPr>
          <p:cNvPr id="501" name="Google Shape;501;p18"/>
          <p:cNvCxnSpPr/>
          <p:nvPr/>
        </p:nvCxnSpPr>
        <p:spPr>
          <a:xfrm>
            <a:off x="-618855" y="8531142"/>
            <a:ext cx="274971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02" name="Google Shape;502;p18"/>
          <p:cNvCxnSpPr/>
          <p:nvPr/>
        </p:nvCxnSpPr>
        <p:spPr>
          <a:xfrm>
            <a:off x="5361231" y="8526380"/>
            <a:ext cx="274971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503" name="Google Shape;50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3950" y="4296250"/>
            <a:ext cx="3346175" cy="833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rofessional Minimalist Consulting Invoice Template">
  <a:themeElements>
    <a:clrScheme name="Office">
      <a:dk1>
        <a:srgbClr val="000000"/>
      </a:dk1>
      <a:lt1>
        <a:srgbClr val="FFFFFF"/>
      </a:lt1>
      <a:dk2>
        <a:srgbClr val="17498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