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0693400" cx="75565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  <p:embeddedFont>
      <p:font typeface="DM Serif Display"/>
      <p:regular r:id="rId18"/>
      <p: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B5AB27-E163-4BA9-B697-7BC5677D3B16}">
  <a:tblStyle styleId="{C0B5AB27-E163-4BA9-B697-7BC5677D3B1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19" Type="http://schemas.openxmlformats.org/officeDocument/2006/relationships/font" Target="fonts/DMSerifDisplay-italic.fntdata"/><Relationship Id="rId18" Type="http://schemas.openxmlformats.org/officeDocument/2006/relationships/font" Target="fonts/DMSerif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29.png"/><Relationship Id="rId20" Type="http://schemas.openxmlformats.org/officeDocument/2006/relationships/image" Target="../media/image1.png"/><Relationship Id="rId42" Type="http://schemas.openxmlformats.org/officeDocument/2006/relationships/image" Target="../media/image43.png"/><Relationship Id="rId41" Type="http://schemas.openxmlformats.org/officeDocument/2006/relationships/image" Target="../media/image42.png"/><Relationship Id="rId22" Type="http://schemas.openxmlformats.org/officeDocument/2006/relationships/image" Target="../media/image23.png"/><Relationship Id="rId21" Type="http://schemas.openxmlformats.org/officeDocument/2006/relationships/image" Target="../media/image13.png"/><Relationship Id="rId24" Type="http://schemas.openxmlformats.org/officeDocument/2006/relationships/image" Target="../media/image10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26" Type="http://schemas.openxmlformats.org/officeDocument/2006/relationships/image" Target="../media/image24.png"/><Relationship Id="rId25" Type="http://schemas.openxmlformats.org/officeDocument/2006/relationships/image" Target="../media/image36.png"/><Relationship Id="rId28" Type="http://schemas.openxmlformats.org/officeDocument/2006/relationships/image" Target="../media/image41.png"/><Relationship Id="rId27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29" Type="http://schemas.openxmlformats.org/officeDocument/2006/relationships/image" Target="../media/image22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Relationship Id="rId31" Type="http://schemas.openxmlformats.org/officeDocument/2006/relationships/image" Target="../media/image27.png"/><Relationship Id="rId30" Type="http://schemas.openxmlformats.org/officeDocument/2006/relationships/image" Target="../media/image39.png"/><Relationship Id="rId11" Type="http://schemas.openxmlformats.org/officeDocument/2006/relationships/image" Target="../media/image14.png"/><Relationship Id="rId33" Type="http://schemas.openxmlformats.org/officeDocument/2006/relationships/image" Target="../media/image31.png"/><Relationship Id="rId10" Type="http://schemas.openxmlformats.org/officeDocument/2006/relationships/image" Target="../media/image5.png"/><Relationship Id="rId32" Type="http://schemas.openxmlformats.org/officeDocument/2006/relationships/image" Target="../media/image34.png"/><Relationship Id="rId13" Type="http://schemas.openxmlformats.org/officeDocument/2006/relationships/image" Target="../media/image12.png"/><Relationship Id="rId35" Type="http://schemas.openxmlformats.org/officeDocument/2006/relationships/image" Target="../media/image32.png"/><Relationship Id="rId12" Type="http://schemas.openxmlformats.org/officeDocument/2006/relationships/image" Target="../media/image2.png"/><Relationship Id="rId34" Type="http://schemas.openxmlformats.org/officeDocument/2006/relationships/image" Target="../media/image33.png"/><Relationship Id="rId15" Type="http://schemas.openxmlformats.org/officeDocument/2006/relationships/image" Target="../media/image7.png"/><Relationship Id="rId37" Type="http://schemas.openxmlformats.org/officeDocument/2006/relationships/image" Target="../media/image38.png"/><Relationship Id="rId14" Type="http://schemas.openxmlformats.org/officeDocument/2006/relationships/image" Target="../media/image8.png"/><Relationship Id="rId36" Type="http://schemas.openxmlformats.org/officeDocument/2006/relationships/image" Target="../media/image30.png"/><Relationship Id="rId17" Type="http://schemas.openxmlformats.org/officeDocument/2006/relationships/image" Target="../media/image4.png"/><Relationship Id="rId39" Type="http://schemas.openxmlformats.org/officeDocument/2006/relationships/image" Target="../media/image26.png"/><Relationship Id="rId16" Type="http://schemas.openxmlformats.org/officeDocument/2006/relationships/image" Target="../media/image6.png"/><Relationship Id="rId38" Type="http://schemas.openxmlformats.org/officeDocument/2006/relationships/image" Target="../media/image40.png"/><Relationship Id="rId19" Type="http://schemas.openxmlformats.org/officeDocument/2006/relationships/image" Target="../media/image20.png"/><Relationship Id="rId1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71"/>
            <a:ext cx="7556499" cy="106754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1873195" y="1178406"/>
            <a:ext cx="5924030" cy="2947175"/>
            <a:chOff x="0" y="0"/>
            <a:chExt cx="2644310" cy="1315531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2644310" cy="1315531"/>
            </a:xfrm>
            <a:custGeom>
              <a:rect b="b" l="l" r="r" t="t"/>
              <a:pathLst>
                <a:path extrusionOk="0" h="1315531" w="2644310">
                  <a:moveTo>
                    <a:pt x="0" y="0"/>
                  </a:moveTo>
                  <a:lnTo>
                    <a:pt x="2644310" y="0"/>
                  </a:lnTo>
                  <a:lnTo>
                    <a:pt x="2644310" y="1315531"/>
                  </a:lnTo>
                  <a:lnTo>
                    <a:pt x="0" y="13155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19050"/>
              <a:ext cx="2644310" cy="1296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569423" y="4425897"/>
            <a:ext cx="6990577" cy="5510103"/>
            <a:chOff x="0" y="0"/>
            <a:chExt cx="3120384" cy="2459545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3120384" cy="2459545"/>
            </a:xfrm>
            <a:custGeom>
              <a:rect b="b" l="l" r="r" t="t"/>
              <a:pathLst>
                <a:path extrusionOk="0" h="2459545" w="3120384">
                  <a:moveTo>
                    <a:pt x="0" y="0"/>
                  </a:moveTo>
                  <a:lnTo>
                    <a:pt x="3120384" y="0"/>
                  </a:lnTo>
                  <a:lnTo>
                    <a:pt x="3120384" y="2459545"/>
                  </a:lnTo>
                  <a:lnTo>
                    <a:pt x="0" y="24595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0" y="19050"/>
              <a:ext cx="3120384" cy="2440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91" name="Google Shape;91;p13"/>
          <p:cNvGraphicFramePr/>
          <p:nvPr/>
        </p:nvGraphicFramePr>
        <p:xfrm>
          <a:off x="925843" y="46399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{C0B5AB27-E163-4BA9-B697-7BC5677D3B16}</a:tableStyleId>
              </a:tblPr>
              <a:tblGrid>
                <a:gridCol w="860500"/>
                <a:gridCol w="3675500"/>
                <a:gridCol w="1846650"/>
              </a:tblGrid>
              <a:tr h="521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Qty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4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Description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4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Subtotal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4D3"/>
                    </a:solidFill>
                  </a:tcPr>
                </a:tc>
              </a:tr>
              <a:tr h="60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services here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services here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6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services here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services here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6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services here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2" name="Google Shape;92;p13"/>
          <p:cNvGrpSpPr/>
          <p:nvPr/>
        </p:nvGrpSpPr>
        <p:grpSpPr>
          <a:xfrm>
            <a:off x="928453" y="7948701"/>
            <a:ext cx="2292034" cy="1709247"/>
            <a:chOff x="0" y="0"/>
            <a:chExt cx="821413" cy="612555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821413" cy="612555"/>
            </a:xfrm>
            <a:custGeom>
              <a:rect b="b" l="l" r="r" t="t"/>
              <a:pathLst>
                <a:path extrusionOk="0" h="612555" w="821413">
                  <a:moveTo>
                    <a:pt x="0" y="0"/>
                  </a:moveTo>
                  <a:lnTo>
                    <a:pt x="821413" y="0"/>
                  </a:lnTo>
                  <a:lnTo>
                    <a:pt x="821413" y="612555"/>
                  </a:lnTo>
                  <a:lnTo>
                    <a:pt x="0" y="6125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D1E4D3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19050"/>
              <a:ext cx="821413" cy="593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 txBox="1"/>
          <p:nvPr/>
        </p:nvSpPr>
        <p:spPr>
          <a:xfrm>
            <a:off x="3668722" y="1668212"/>
            <a:ext cx="3734520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64" u="none" cap="none" strike="noStrike">
                <a:solidFill>
                  <a:srgbClr val="247D2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SALES INVOICE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3659342" y="2784161"/>
            <a:ext cx="1876640" cy="696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201D"/>
                </a:solidFill>
                <a:latin typeface="Montserrat"/>
                <a:ea typeface="Montserrat"/>
                <a:cs typeface="Montserrat"/>
                <a:sym typeface="Montserrat"/>
              </a:rPr>
              <a:t>Amanda Smith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C201D"/>
                </a:solidFill>
                <a:latin typeface="Montserrat"/>
                <a:ea typeface="Montserrat"/>
                <a:cs typeface="Montserrat"/>
                <a:sym typeface="Montserrat"/>
              </a:rPr>
              <a:t>asmith@email.com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C201D"/>
                </a:solidFill>
                <a:latin typeface="Montserrat"/>
                <a:ea typeface="Montserrat"/>
                <a:cs typeface="Montserrat"/>
                <a:sym typeface="Montserrat"/>
              </a:rPr>
              <a:t>123-456-7890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3659342" y="2543409"/>
            <a:ext cx="915647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7D2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INVOICE TO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5783563" y="2534987"/>
            <a:ext cx="915647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7D2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DATE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783563" y="2765111"/>
            <a:ext cx="84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July 1, 2024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5783563" y="3237932"/>
            <a:ext cx="1355081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7D2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INVOICE NUMBER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5783563" y="3468056"/>
            <a:ext cx="135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#1234567890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151792" y="8330504"/>
            <a:ext cx="1782491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Michael Wilson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151792" y="8173110"/>
            <a:ext cx="1512000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7D2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INVOICED FROM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154402" y="8674252"/>
            <a:ext cx="753368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123-456-7890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154402" y="8901264"/>
            <a:ext cx="120707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mwilson@email.com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154402" y="9128277"/>
            <a:ext cx="1379396" cy="3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123 Anywhere Street, Anywhere city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3439212" y="8910789"/>
            <a:ext cx="1512000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7D2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PAYMENT DETAILS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3439212" y="9161614"/>
            <a:ext cx="335864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Bank Name: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000" u="none" cap="none" strike="noStrike">
                <a:solidFill>
                  <a:srgbClr val="247D2F"/>
                </a:solidFill>
                <a:latin typeface="Montserrat"/>
                <a:ea typeface="Montserrat"/>
                <a:cs typeface="Montserrat"/>
                <a:sym typeface="Montserrat"/>
              </a:rPr>
              <a:t>Amanda Smith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Bank Account:</a:t>
            </a:r>
            <a:r>
              <a:rPr b="1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000" u="none" cap="none" strike="noStrike">
                <a:solidFill>
                  <a:srgbClr val="247D2F"/>
                </a:solidFill>
                <a:latin typeface="Montserrat"/>
                <a:ea typeface="Montserrat"/>
                <a:cs typeface="Montserrat"/>
                <a:sym typeface="Montserrat"/>
              </a:rPr>
              <a:t>#1234567890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Payment Method:</a:t>
            </a: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000" u="none" cap="none" strike="noStrike">
                <a:solidFill>
                  <a:srgbClr val="247D2F"/>
                </a:solidFill>
                <a:latin typeface="Montserrat"/>
                <a:ea typeface="Montserrat"/>
                <a:cs typeface="Montserrat"/>
                <a:sym typeface="Montserrat"/>
              </a:rPr>
              <a:t>Credit Card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5856087" y="8910789"/>
            <a:ext cx="1432322" cy="15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47D2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TERMS &amp; CONDITIONS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5856087" y="9161614"/>
            <a:ext cx="14322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Sed vulputate mi sit amet. </a:t>
            </a:r>
            <a:endParaRPr/>
          </a:p>
        </p:txBody>
      </p:sp>
      <p:graphicFrame>
        <p:nvGraphicFramePr>
          <p:cNvPr id="111" name="Google Shape;111;p13"/>
          <p:cNvGraphicFramePr/>
          <p:nvPr/>
        </p:nvGraphicFramePr>
        <p:xfrm>
          <a:off x="3388613" y="79487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{C0B5AB27-E163-4BA9-B697-7BC5677D3B16}</a:tableStyleId>
              </a:tblPr>
              <a:tblGrid>
                <a:gridCol w="1996150"/>
                <a:gridCol w="1923725"/>
              </a:tblGrid>
              <a:tr h="39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Tax Amount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4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4D3"/>
                    </a:solidFill>
                  </a:tcPr>
                </a:tc>
              </a:tr>
              <a:tr h="395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99" u="none" cap="none" strike="noStrike">
                          <a:solidFill>
                            <a:srgbClr val="000000"/>
                          </a:solidFill>
                          <a:latin typeface="DM Serif Display"/>
                          <a:ea typeface="DM Serif Display"/>
                          <a:cs typeface="DM Serif Display"/>
                          <a:sym typeface="DM Serif Display"/>
                        </a:rPr>
                        <a:t>Total Amount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4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99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$1,000</a:t>
                      </a:r>
                      <a:endParaRPr sz="1100" u="none" cap="none" strike="noStrike"/>
                    </a:p>
                  </a:txBody>
                  <a:tcPr marT="95850" marB="95850" marR="95850" marL="95850" anchor="ctr">
                    <a:lnL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1E4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4D3"/>
                    </a:solidFill>
                  </a:tcPr>
                </a:tc>
              </a:tr>
            </a:tbl>
          </a:graphicData>
        </a:graphic>
      </p:graphicFrame>
      <p:pic>
        <p:nvPicPr>
          <p:cNvPr id="112" name="Google Shape;112;p13"/>
          <p:cNvPicPr preferRelativeResize="0"/>
          <p:nvPr/>
        </p:nvPicPr>
        <p:blipFill rotWithShape="1">
          <a:blip r:embed="rId4">
            <a:alphaModFix/>
          </a:blip>
          <a:srcRect b="3582" l="3572" r="3628" t="3619"/>
          <a:stretch/>
        </p:blipFill>
        <p:spPr>
          <a:xfrm>
            <a:off x="257184" y="1145100"/>
            <a:ext cx="3001500" cy="3013800"/>
          </a:xfrm>
          <a:prstGeom prst="ellipse">
            <a:avLst/>
          </a:prstGeom>
          <a:noFill/>
          <a:ln cap="flat" cmpd="sng" w="76200">
            <a:solidFill>
              <a:srgbClr val="D1E4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568" r="-6569" t="0"/>
            </a:stretch>
          </a:blipFill>
          <a:ln>
            <a:noFill/>
          </a:ln>
        </p:spPr>
      </p:sp>
      <p:grpSp>
        <p:nvGrpSpPr>
          <p:cNvPr id="118" name="Google Shape;118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19" name="Google Shape;119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25" name="Google Shape;12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5271260" y="2920782"/>
            <a:ext cx="719858" cy="608904"/>
            <a:chOff x="0" y="-6946"/>
            <a:chExt cx="959811" cy="811873"/>
          </a:xfrm>
        </p:grpSpPr>
        <p:grpSp>
          <p:nvGrpSpPr>
            <p:cNvPr id="134" name="Google Shape;134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35" name="Google Shape;13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1E4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#D1E4D3</a:t>
              </a:r>
              <a:endParaRPr/>
            </a:p>
          </p:txBody>
        </p:sp>
      </p:grpSp>
      <p:grpSp>
        <p:nvGrpSpPr>
          <p:cNvPr id="138" name="Google Shape;138;p14"/>
          <p:cNvGrpSpPr/>
          <p:nvPr/>
        </p:nvGrpSpPr>
        <p:grpSpPr>
          <a:xfrm>
            <a:off x="4358034" y="3810227"/>
            <a:ext cx="719858" cy="608904"/>
            <a:chOff x="0" y="-6946"/>
            <a:chExt cx="959811" cy="811873"/>
          </a:xfrm>
        </p:grpSpPr>
        <p:grpSp>
          <p:nvGrpSpPr>
            <p:cNvPr id="139" name="Google Shape;139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40" name="Google Shape;14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4317181" y="2920782"/>
            <a:ext cx="719858" cy="608904"/>
            <a:chOff x="0" y="-6946"/>
            <a:chExt cx="959811" cy="811873"/>
          </a:xfrm>
        </p:grpSpPr>
        <p:grpSp>
          <p:nvGrpSpPr>
            <p:cNvPr id="144" name="Google Shape;144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45" name="Google Shape;14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47D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##247D2F</a:t>
              </a:r>
              <a:endParaRPr/>
            </a:p>
          </p:txBody>
        </p:sp>
      </p:grpSp>
      <p:sp>
        <p:nvSpPr>
          <p:cNvPr id="148" name="Google Shape;148;p14"/>
          <p:cNvSpPr/>
          <p:nvPr/>
        </p:nvSpPr>
        <p:spPr>
          <a:xfrm>
            <a:off x="2223391" y="6551648"/>
            <a:ext cx="276638" cy="237909"/>
          </a:xfrm>
          <a:custGeom>
            <a:rect b="b" l="l" r="r" t="t"/>
            <a:pathLst>
              <a:path extrusionOk="0" h="237909" w="276638">
                <a:moveTo>
                  <a:pt x="0" y="0"/>
                </a:moveTo>
                <a:lnTo>
                  <a:pt x="276638" y="0"/>
                </a:lnTo>
                <a:lnTo>
                  <a:pt x="276638" y="237909"/>
                </a:lnTo>
                <a:lnTo>
                  <a:pt x="0" y="237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4"/>
          <p:cNvSpPr/>
          <p:nvPr/>
        </p:nvSpPr>
        <p:spPr>
          <a:xfrm>
            <a:off x="5046566" y="6551648"/>
            <a:ext cx="196618" cy="271708"/>
          </a:xfrm>
          <a:custGeom>
            <a:rect b="b" l="l" r="r" t="t"/>
            <a:pathLst>
              <a:path extrusionOk="0" h="271708" w="196618">
                <a:moveTo>
                  <a:pt x="0" y="0"/>
                </a:moveTo>
                <a:lnTo>
                  <a:pt x="196618" y="0"/>
                </a:lnTo>
                <a:lnTo>
                  <a:pt x="196618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4"/>
          <p:cNvSpPr/>
          <p:nvPr/>
        </p:nvSpPr>
        <p:spPr>
          <a:xfrm>
            <a:off x="4729049" y="6566122"/>
            <a:ext cx="161987" cy="242760"/>
          </a:xfrm>
          <a:custGeom>
            <a:rect b="b" l="l" r="r" t="t"/>
            <a:pathLst>
              <a:path extrusionOk="0" h="242760" w="161987">
                <a:moveTo>
                  <a:pt x="0" y="0"/>
                </a:moveTo>
                <a:lnTo>
                  <a:pt x="161987" y="0"/>
                </a:lnTo>
                <a:lnTo>
                  <a:pt x="161987" y="242761"/>
                </a:lnTo>
                <a:lnTo>
                  <a:pt x="0" y="24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4"/>
          <p:cNvSpPr/>
          <p:nvPr/>
        </p:nvSpPr>
        <p:spPr>
          <a:xfrm>
            <a:off x="4306306" y="6566122"/>
            <a:ext cx="268648" cy="242760"/>
          </a:xfrm>
          <a:custGeom>
            <a:rect b="b" l="l" r="r" t="t"/>
            <a:pathLst>
              <a:path extrusionOk="0" h="242760" w="268648">
                <a:moveTo>
                  <a:pt x="0" y="0"/>
                </a:moveTo>
                <a:lnTo>
                  <a:pt x="268649" y="0"/>
                </a:lnTo>
                <a:lnTo>
                  <a:pt x="268649" y="242761"/>
                </a:lnTo>
                <a:lnTo>
                  <a:pt x="0" y="24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4"/>
          <p:cNvSpPr/>
          <p:nvPr/>
        </p:nvSpPr>
        <p:spPr>
          <a:xfrm>
            <a:off x="3909452" y="6566122"/>
            <a:ext cx="242760" cy="242760"/>
          </a:xfrm>
          <a:custGeom>
            <a:rect b="b" l="l" r="r" t="t"/>
            <a:pathLst>
              <a:path extrusionOk="0" h="242760" w="242760">
                <a:moveTo>
                  <a:pt x="0" y="0"/>
                </a:moveTo>
                <a:lnTo>
                  <a:pt x="242760" y="0"/>
                </a:lnTo>
                <a:lnTo>
                  <a:pt x="242760" y="242761"/>
                </a:lnTo>
                <a:lnTo>
                  <a:pt x="0" y="24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4"/>
          <p:cNvSpPr/>
          <p:nvPr/>
        </p:nvSpPr>
        <p:spPr>
          <a:xfrm>
            <a:off x="3423227" y="6568548"/>
            <a:ext cx="332130" cy="204109"/>
          </a:xfrm>
          <a:custGeom>
            <a:rect b="b" l="l" r="r" t="t"/>
            <a:pathLst>
              <a:path extrusionOk="0" h="204109" w="332130">
                <a:moveTo>
                  <a:pt x="0" y="0"/>
                </a:moveTo>
                <a:lnTo>
                  <a:pt x="332131" y="0"/>
                </a:lnTo>
                <a:lnTo>
                  <a:pt x="332131" y="204109"/>
                </a:lnTo>
                <a:lnTo>
                  <a:pt x="0" y="204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4"/>
          <p:cNvSpPr/>
          <p:nvPr/>
        </p:nvSpPr>
        <p:spPr>
          <a:xfrm>
            <a:off x="2654123" y="6551648"/>
            <a:ext cx="271708" cy="271708"/>
          </a:xfrm>
          <a:custGeom>
            <a:rect b="b" l="l" r="r" t="t"/>
            <a:pathLst>
              <a:path extrusionOk="0" h="271708" w="271708">
                <a:moveTo>
                  <a:pt x="0" y="0"/>
                </a:moveTo>
                <a:lnTo>
                  <a:pt x="271708" y="0"/>
                </a:lnTo>
                <a:lnTo>
                  <a:pt x="271708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3079925" y="6551648"/>
            <a:ext cx="189208" cy="271708"/>
          </a:xfrm>
          <a:custGeom>
            <a:rect b="b" l="l" r="r" t="t"/>
            <a:pathLst>
              <a:path extrusionOk="0" h="271708" w="189208">
                <a:moveTo>
                  <a:pt x="0" y="0"/>
                </a:moveTo>
                <a:lnTo>
                  <a:pt x="189208" y="0"/>
                </a:lnTo>
                <a:lnTo>
                  <a:pt x="189208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/>
          <p:nvPr/>
        </p:nvSpPr>
        <p:spPr>
          <a:xfrm>
            <a:off x="4165814" y="7057325"/>
            <a:ext cx="238609" cy="271708"/>
          </a:xfrm>
          <a:custGeom>
            <a:rect b="b" l="l" r="r" t="t"/>
            <a:pathLst>
              <a:path extrusionOk="0" h="271708" w="238609">
                <a:moveTo>
                  <a:pt x="0" y="0"/>
                </a:moveTo>
                <a:lnTo>
                  <a:pt x="238610" y="0"/>
                </a:lnTo>
                <a:lnTo>
                  <a:pt x="238610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>
            <a:off x="4954054" y="7106622"/>
            <a:ext cx="315027" cy="187298"/>
          </a:xfrm>
          <a:custGeom>
            <a:rect b="b" l="l" r="r" t="t"/>
            <a:pathLst>
              <a:path extrusionOk="0" h="187298" w="315027">
                <a:moveTo>
                  <a:pt x="0" y="0"/>
                </a:moveTo>
                <a:lnTo>
                  <a:pt x="315027" y="0"/>
                </a:lnTo>
                <a:lnTo>
                  <a:pt x="315027" y="187298"/>
                </a:lnTo>
                <a:lnTo>
                  <a:pt x="0" y="18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>
            <a:off x="2599351" y="7071799"/>
            <a:ext cx="242760" cy="242760"/>
          </a:xfrm>
          <a:custGeom>
            <a:rect b="b" l="l" r="r" t="t"/>
            <a:pathLst>
              <a:path extrusionOk="0" h="242760" w="242760">
                <a:moveTo>
                  <a:pt x="0" y="0"/>
                </a:moveTo>
                <a:lnTo>
                  <a:pt x="242760" y="0"/>
                </a:lnTo>
                <a:lnTo>
                  <a:pt x="242760" y="242761"/>
                </a:lnTo>
                <a:lnTo>
                  <a:pt x="0" y="24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4"/>
          <p:cNvSpPr/>
          <p:nvPr/>
        </p:nvSpPr>
        <p:spPr>
          <a:xfrm>
            <a:off x="2223391" y="7071799"/>
            <a:ext cx="242760" cy="242760"/>
          </a:xfrm>
          <a:custGeom>
            <a:rect b="b" l="l" r="r" t="t"/>
            <a:pathLst>
              <a:path extrusionOk="0" h="242760" w="242760">
                <a:moveTo>
                  <a:pt x="0" y="0"/>
                </a:moveTo>
                <a:lnTo>
                  <a:pt x="242760" y="0"/>
                </a:lnTo>
                <a:lnTo>
                  <a:pt x="242760" y="242761"/>
                </a:lnTo>
                <a:lnTo>
                  <a:pt x="0" y="242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4"/>
          <p:cNvSpPr/>
          <p:nvPr/>
        </p:nvSpPr>
        <p:spPr>
          <a:xfrm>
            <a:off x="3751444" y="7064600"/>
            <a:ext cx="269404" cy="257159"/>
          </a:xfrm>
          <a:custGeom>
            <a:rect b="b" l="l" r="r" t="t"/>
            <a:pathLst>
              <a:path extrusionOk="0" h="257159" w="269404">
                <a:moveTo>
                  <a:pt x="0" y="0"/>
                </a:moveTo>
                <a:lnTo>
                  <a:pt x="269404" y="0"/>
                </a:lnTo>
                <a:lnTo>
                  <a:pt x="269404" y="257159"/>
                </a:lnTo>
                <a:lnTo>
                  <a:pt x="0" y="257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4"/>
          <p:cNvSpPr/>
          <p:nvPr/>
        </p:nvSpPr>
        <p:spPr>
          <a:xfrm>
            <a:off x="2980801" y="7057325"/>
            <a:ext cx="269732" cy="271708"/>
          </a:xfrm>
          <a:custGeom>
            <a:rect b="b" l="l" r="r" t="t"/>
            <a:pathLst>
              <a:path extrusionOk="0" h="271708" w="269732">
                <a:moveTo>
                  <a:pt x="0" y="0"/>
                </a:moveTo>
                <a:lnTo>
                  <a:pt x="269732" y="0"/>
                </a:lnTo>
                <a:lnTo>
                  <a:pt x="269732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4"/>
          <p:cNvSpPr/>
          <p:nvPr/>
        </p:nvSpPr>
        <p:spPr>
          <a:xfrm>
            <a:off x="3386478" y="7054656"/>
            <a:ext cx="224990" cy="274378"/>
          </a:xfrm>
          <a:custGeom>
            <a:rect b="b" l="l" r="r" t="t"/>
            <a:pathLst>
              <a:path extrusionOk="0" h="274378" w="224990">
                <a:moveTo>
                  <a:pt x="0" y="0"/>
                </a:moveTo>
                <a:lnTo>
                  <a:pt x="224989" y="0"/>
                </a:lnTo>
                <a:lnTo>
                  <a:pt x="224989" y="274377"/>
                </a:lnTo>
                <a:lnTo>
                  <a:pt x="0" y="274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>
            <a:off x="4555779" y="7071799"/>
            <a:ext cx="255542" cy="256944"/>
          </a:xfrm>
          <a:custGeom>
            <a:rect b="b" l="l" r="r" t="t"/>
            <a:pathLst>
              <a:path extrusionOk="0" h="256944" w="255542">
                <a:moveTo>
                  <a:pt x="0" y="0"/>
                </a:moveTo>
                <a:lnTo>
                  <a:pt x="255542" y="0"/>
                </a:lnTo>
                <a:lnTo>
                  <a:pt x="255542" y="256944"/>
                </a:lnTo>
                <a:lnTo>
                  <a:pt x="0" y="256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>
            <a:off x="4528465" y="7556665"/>
            <a:ext cx="219343" cy="271708"/>
          </a:xfrm>
          <a:custGeom>
            <a:rect b="b" l="l" r="r" t="t"/>
            <a:pathLst>
              <a:path extrusionOk="0" h="271708" w="219343">
                <a:moveTo>
                  <a:pt x="0" y="0"/>
                </a:moveTo>
                <a:lnTo>
                  <a:pt x="219342" y="0"/>
                </a:lnTo>
                <a:lnTo>
                  <a:pt x="219342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4055826" y="7556665"/>
            <a:ext cx="295335" cy="271708"/>
          </a:xfrm>
          <a:custGeom>
            <a:rect b="b" l="l" r="r" t="t"/>
            <a:pathLst>
              <a:path extrusionOk="0" h="271708" w="295335">
                <a:moveTo>
                  <a:pt x="0" y="0"/>
                </a:moveTo>
                <a:lnTo>
                  <a:pt x="295335" y="0"/>
                </a:lnTo>
                <a:lnTo>
                  <a:pt x="295335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4943352" y="7618282"/>
            <a:ext cx="310503" cy="178398"/>
          </a:xfrm>
          <a:custGeom>
            <a:rect b="b" l="l" r="r" t="t"/>
            <a:pathLst>
              <a:path extrusionOk="0" h="178398" w="310503">
                <a:moveTo>
                  <a:pt x="0" y="0"/>
                </a:moveTo>
                <a:lnTo>
                  <a:pt x="310504" y="0"/>
                </a:lnTo>
                <a:lnTo>
                  <a:pt x="310504" y="178398"/>
                </a:lnTo>
                <a:lnTo>
                  <a:pt x="0" y="178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3163772" y="7556665"/>
            <a:ext cx="271708" cy="271708"/>
          </a:xfrm>
          <a:custGeom>
            <a:rect b="b" l="l" r="r" t="t"/>
            <a:pathLst>
              <a:path extrusionOk="0" h="271708" w="271708">
                <a:moveTo>
                  <a:pt x="0" y="0"/>
                </a:moveTo>
                <a:lnTo>
                  <a:pt x="271708" y="0"/>
                </a:lnTo>
                <a:lnTo>
                  <a:pt x="271708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>
            <a:off x="2223391" y="7556665"/>
            <a:ext cx="315940" cy="271708"/>
          </a:xfrm>
          <a:custGeom>
            <a:rect b="b" l="l" r="r" t="t"/>
            <a:pathLst>
              <a:path extrusionOk="0" h="271708" w="315940">
                <a:moveTo>
                  <a:pt x="0" y="0"/>
                </a:moveTo>
                <a:lnTo>
                  <a:pt x="315940" y="0"/>
                </a:lnTo>
                <a:lnTo>
                  <a:pt x="315940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>
            <a:off x="3580664" y="7556665"/>
            <a:ext cx="271214" cy="271708"/>
          </a:xfrm>
          <a:custGeom>
            <a:rect b="b" l="l" r="r" t="t"/>
            <a:pathLst>
              <a:path extrusionOk="0" h="271708" w="271214">
                <a:moveTo>
                  <a:pt x="0" y="0"/>
                </a:moveTo>
                <a:lnTo>
                  <a:pt x="271214" y="0"/>
                </a:lnTo>
                <a:lnTo>
                  <a:pt x="271214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>
            <a:off x="2715697" y="7556665"/>
            <a:ext cx="271708" cy="271708"/>
          </a:xfrm>
          <a:custGeom>
            <a:rect b="b" l="l" r="r" t="t"/>
            <a:pathLst>
              <a:path extrusionOk="0" h="271708" w="271708">
                <a:moveTo>
                  <a:pt x="0" y="0"/>
                </a:moveTo>
                <a:lnTo>
                  <a:pt x="271708" y="0"/>
                </a:lnTo>
                <a:lnTo>
                  <a:pt x="271708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>
            <a:off x="4203378" y="8063473"/>
            <a:ext cx="297778" cy="234974"/>
          </a:xfrm>
          <a:custGeom>
            <a:rect b="b" l="l" r="r" t="t"/>
            <a:pathLst>
              <a:path extrusionOk="0" h="234974" w="297778">
                <a:moveTo>
                  <a:pt x="0" y="0"/>
                </a:moveTo>
                <a:lnTo>
                  <a:pt x="297778" y="0"/>
                </a:lnTo>
                <a:lnTo>
                  <a:pt x="297778" y="234974"/>
                </a:lnTo>
                <a:lnTo>
                  <a:pt x="0" y="234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>
            <a:off x="3746966" y="8074516"/>
            <a:ext cx="307103" cy="184820"/>
          </a:xfrm>
          <a:custGeom>
            <a:rect b="b" l="l" r="r" t="t"/>
            <a:pathLst>
              <a:path extrusionOk="0" h="184820" w="307103">
                <a:moveTo>
                  <a:pt x="0" y="0"/>
                </a:moveTo>
                <a:lnTo>
                  <a:pt x="307103" y="0"/>
                </a:lnTo>
                <a:lnTo>
                  <a:pt x="307103" y="184820"/>
                </a:lnTo>
                <a:lnTo>
                  <a:pt x="0" y="184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3023902" y="8046284"/>
            <a:ext cx="252702" cy="269353"/>
          </a:xfrm>
          <a:custGeom>
            <a:rect b="b" l="l" r="r" t="t"/>
            <a:pathLst>
              <a:path extrusionOk="0" h="269353" w="252702">
                <a:moveTo>
                  <a:pt x="0" y="0"/>
                </a:moveTo>
                <a:lnTo>
                  <a:pt x="252702" y="0"/>
                </a:lnTo>
                <a:lnTo>
                  <a:pt x="252702" y="269352"/>
                </a:lnTo>
                <a:lnTo>
                  <a:pt x="0" y="269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/>
          <p:nvPr/>
        </p:nvSpPr>
        <p:spPr>
          <a:xfrm>
            <a:off x="3425913" y="8049439"/>
            <a:ext cx="171745" cy="234974"/>
          </a:xfrm>
          <a:custGeom>
            <a:rect b="b" l="l" r="r" t="t"/>
            <a:pathLst>
              <a:path extrusionOk="0" h="234974" w="171745">
                <a:moveTo>
                  <a:pt x="0" y="0"/>
                </a:moveTo>
                <a:lnTo>
                  <a:pt x="171744" y="0"/>
                </a:lnTo>
                <a:lnTo>
                  <a:pt x="171744" y="234974"/>
                </a:lnTo>
                <a:lnTo>
                  <a:pt x="0" y="234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>
            <a:off x="2677442" y="8046284"/>
            <a:ext cx="196383" cy="269353"/>
          </a:xfrm>
          <a:custGeom>
            <a:rect b="b" l="l" r="r" t="t"/>
            <a:pathLst>
              <a:path extrusionOk="0" h="269353" w="196383">
                <a:moveTo>
                  <a:pt x="0" y="0"/>
                </a:moveTo>
                <a:lnTo>
                  <a:pt x="196382" y="0"/>
                </a:lnTo>
                <a:lnTo>
                  <a:pt x="196382" y="269352"/>
                </a:lnTo>
                <a:lnTo>
                  <a:pt x="0" y="269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5036286" y="8063473"/>
            <a:ext cx="234974" cy="234974"/>
          </a:xfrm>
          <a:custGeom>
            <a:rect b="b" l="l" r="r" t="t"/>
            <a:pathLst>
              <a:path extrusionOk="0" h="234974" w="234974">
                <a:moveTo>
                  <a:pt x="0" y="0"/>
                </a:moveTo>
                <a:lnTo>
                  <a:pt x="234974" y="0"/>
                </a:lnTo>
                <a:lnTo>
                  <a:pt x="234974" y="234974"/>
                </a:lnTo>
                <a:lnTo>
                  <a:pt x="0" y="234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4651618" y="8063473"/>
            <a:ext cx="234974" cy="234974"/>
          </a:xfrm>
          <a:custGeom>
            <a:rect b="b" l="l" r="r" t="t"/>
            <a:pathLst>
              <a:path extrusionOk="0" h="234974" w="234974">
                <a:moveTo>
                  <a:pt x="0" y="0"/>
                </a:moveTo>
                <a:lnTo>
                  <a:pt x="234974" y="0"/>
                </a:lnTo>
                <a:lnTo>
                  <a:pt x="234974" y="234974"/>
                </a:lnTo>
                <a:lnTo>
                  <a:pt x="0" y="234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2223391" y="8031072"/>
            <a:ext cx="304357" cy="271708"/>
          </a:xfrm>
          <a:custGeom>
            <a:rect b="b" l="l" r="r" t="t"/>
            <a:pathLst>
              <a:path extrusionOk="0" h="271708" w="304357">
                <a:moveTo>
                  <a:pt x="0" y="0"/>
                </a:moveTo>
                <a:lnTo>
                  <a:pt x="304357" y="0"/>
                </a:lnTo>
                <a:lnTo>
                  <a:pt x="304357" y="271708"/>
                </a:lnTo>
                <a:lnTo>
                  <a:pt x="0" y="271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>
            <a:off x="4978510" y="8566602"/>
            <a:ext cx="232613" cy="265982"/>
          </a:xfrm>
          <a:custGeom>
            <a:rect b="b" l="l" r="r" t="t"/>
            <a:pathLst>
              <a:path extrusionOk="0" h="265982" w="232613">
                <a:moveTo>
                  <a:pt x="0" y="0"/>
                </a:moveTo>
                <a:lnTo>
                  <a:pt x="232613" y="0"/>
                </a:lnTo>
                <a:lnTo>
                  <a:pt x="232613" y="265982"/>
                </a:lnTo>
                <a:lnTo>
                  <a:pt x="0" y="265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4518046" y="8601576"/>
            <a:ext cx="280049" cy="196034"/>
          </a:xfrm>
          <a:custGeom>
            <a:rect b="b" l="l" r="r" t="t"/>
            <a:pathLst>
              <a:path extrusionOk="0" h="196034" w="280049">
                <a:moveTo>
                  <a:pt x="0" y="0"/>
                </a:moveTo>
                <a:lnTo>
                  <a:pt x="280049" y="0"/>
                </a:lnTo>
                <a:lnTo>
                  <a:pt x="280049" y="196034"/>
                </a:lnTo>
                <a:lnTo>
                  <a:pt x="0" y="196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4095576" y="8601576"/>
            <a:ext cx="239597" cy="196034"/>
          </a:xfrm>
          <a:custGeom>
            <a:rect b="b" l="l" r="r" t="t"/>
            <a:pathLst>
              <a:path extrusionOk="0" h="196034" w="239597">
                <a:moveTo>
                  <a:pt x="0" y="0"/>
                </a:moveTo>
                <a:lnTo>
                  <a:pt x="239597" y="0"/>
                </a:lnTo>
                <a:lnTo>
                  <a:pt x="239597" y="196034"/>
                </a:lnTo>
                <a:lnTo>
                  <a:pt x="0" y="196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3404754" y="8566602"/>
            <a:ext cx="133958" cy="265982"/>
          </a:xfrm>
          <a:custGeom>
            <a:rect b="b" l="l" r="r" t="t"/>
            <a:pathLst>
              <a:path extrusionOk="0" h="265982" w="133958">
                <a:moveTo>
                  <a:pt x="0" y="0"/>
                </a:moveTo>
                <a:lnTo>
                  <a:pt x="133959" y="0"/>
                </a:lnTo>
                <a:lnTo>
                  <a:pt x="133959" y="265982"/>
                </a:lnTo>
                <a:lnTo>
                  <a:pt x="0" y="265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>
            <a:off x="3719127" y="8601576"/>
            <a:ext cx="196034" cy="196034"/>
          </a:xfrm>
          <a:custGeom>
            <a:rect b="b" l="l" r="r" t="t"/>
            <a:pathLst>
              <a:path extrusionOk="0" h="196034" w="196034">
                <a:moveTo>
                  <a:pt x="0" y="0"/>
                </a:moveTo>
                <a:lnTo>
                  <a:pt x="196034" y="0"/>
                </a:lnTo>
                <a:lnTo>
                  <a:pt x="196034" y="196034"/>
                </a:lnTo>
                <a:lnTo>
                  <a:pt x="0" y="196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>
            <a:off x="2221419" y="8542710"/>
            <a:ext cx="168863" cy="313765"/>
          </a:xfrm>
          <a:custGeom>
            <a:rect b="b" l="l" r="r" t="t"/>
            <a:pathLst>
              <a:path extrusionOk="0" h="313765" w="168863">
                <a:moveTo>
                  <a:pt x="0" y="0"/>
                </a:moveTo>
                <a:lnTo>
                  <a:pt x="168863" y="0"/>
                </a:lnTo>
                <a:lnTo>
                  <a:pt x="168863" y="313765"/>
                </a:lnTo>
                <a:lnTo>
                  <a:pt x="0" y="313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>
            <a:off x="2571188" y="8542710"/>
            <a:ext cx="243026" cy="313765"/>
          </a:xfrm>
          <a:custGeom>
            <a:rect b="b" l="l" r="r" t="t"/>
            <a:pathLst>
              <a:path extrusionOk="0" h="313765" w="243026">
                <a:moveTo>
                  <a:pt x="0" y="0"/>
                </a:moveTo>
                <a:lnTo>
                  <a:pt x="243026" y="0"/>
                </a:lnTo>
                <a:lnTo>
                  <a:pt x="243026" y="313765"/>
                </a:lnTo>
                <a:lnTo>
                  <a:pt x="0" y="313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4"/>
          <p:cNvSpPr/>
          <p:nvPr/>
        </p:nvSpPr>
        <p:spPr>
          <a:xfrm>
            <a:off x="2994628" y="8566602"/>
            <a:ext cx="229712" cy="265982"/>
          </a:xfrm>
          <a:custGeom>
            <a:rect b="b" l="l" r="r" t="t"/>
            <a:pathLst>
              <a:path extrusionOk="0" h="265982" w="229712">
                <a:moveTo>
                  <a:pt x="0" y="0"/>
                </a:moveTo>
                <a:lnTo>
                  <a:pt x="229712" y="0"/>
                </a:lnTo>
                <a:lnTo>
                  <a:pt x="229712" y="265982"/>
                </a:lnTo>
                <a:lnTo>
                  <a:pt x="0" y="265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7" name="Google Shape;187;p14"/>
          <p:cNvGrpSpPr/>
          <p:nvPr/>
        </p:nvGrpSpPr>
        <p:grpSpPr>
          <a:xfrm>
            <a:off x="5271260" y="3805925"/>
            <a:ext cx="719858" cy="608904"/>
            <a:chOff x="0" y="-6946"/>
            <a:chExt cx="959811" cy="811873"/>
          </a:xfrm>
        </p:grpSpPr>
        <p:grpSp>
          <p:nvGrpSpPr>
            <p:cNvPr id="188" name="Google Shape;188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89" name="Google Shape;18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" name="Google Shape;191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#EFEFEF</a:t>
              </a:r>
              <a:endParaRPr/>
            </a:p>
          </p:txBody>
        </p:sp>
      </p:grpSp>
      <p:sp>
        <p:nvSpPr>
          <p:cNvPr id="192" name="Google Shape;192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</a:rPr>
              <a:t>RESOURCE PAGE</a:t>
            </a:r>
            <a:endParaRPr b="1"/>
          </a:p>
        </p:txBody>
      </p:sp>
      <p:sp>
        <p:nvSpPr>
          <p:cNvPr id="194" name="Google Shape;194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SERIF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1357500" y="9656575"/>
            <a:ext cx="484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</a:rPr>
              <a:t>DON'T FORGET TO DELETE THIS PAGE BEFORE PRESENTING.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3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568" r="-6569" t="0"/>
            </a:stretch>
          </a:blipFill>
          <a:ln>
            <a:noFill/>
          </a:ln>
        </p:spPr>
      </p:sp>
      <p:sp>
        <p:nvSpPr>
          <p:cNvPr id="206" name="Google Shape;206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</a:rPr>
              <a:t>Happy designing!</a:t>
            </a:r>
            <a:endParaRPr b="1" i="1"/>
          </a:p>
        </p:txBody>
      </p:sp>
      <p:sp>
        <p:nvSpPr>
          <p:cNvPr id="208" name="Google Shape;208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</a:rPr>
              <a:t>CREDITS</a:t>
            </a:r>
            <a:endParaRPr b="1"/>
          </a:p>
        </p:txBody>
      </p:sp>
      <p:sp>
        <p:nvSpPr>
          <p:cNvPr id="211" name="Google Shape;211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2" name="Google Shape;212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