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Montserrat"/>
      <p:regular r:id="rId25"/>
      <p:bold r:id="rId26"/>
      <p:italic r:id="rId27"/>
      <p:boldItalic r:id="rId28"/>
    </p:embeddedFont>
    <p:embeddedFont>
      <p:font typeface="Poppins"/>
      <p:regular r:id="rId29"/>
      <p:bold r:id="rId30"/>
      <p:italic r:id="rId31"/>
      <p:boldItalic r:id="rId32"/>
    </p:embeddedFont>
    <p:embeddedFont>
      <p:font typeface="Montserrat Medium"/>
      <p:regular r:id="rId33"/>
      <p:bold r:id="rId34"/>
      <p:italic r:id="rId35"/>
      <p:boldItalic r:id="rId36"/>
    </p:embeddedFont>
    <p:embeddedFont>
      <p:font typeface="Montserrat Light"/>
      <p:regular r:id="rId37"/>
      <p:bold r:id="rId38"/>
      <p:italic r:id="rId39"/>
      <p:boldItalic r:id="rId40"/>
    </p:embeddedFont>
    <p:embeddedFont>
      <p:font typeface="Montserrat ExtraLight"/>
      <p:regular r:id="rId41"/>
      <p:bold r:id="rId42"/>
      <p:italic r:id="rId43"/>
      <p:boldItalic r:id="rId44"/>
    </p:embeddedFont>
    <p:embeddedFont>
      <p:font typeface="Old Standard TT"/>
      <p:regular r:id="rId45"/>
      <p:bold r:id="rId46"/>
      <p: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Light-boldItalic.fntdata"/><Relationship Id="rId20" Type="http://schemas.openxmlformats.org/officeDocument/2006/relationships/slide" Target="slides/slide15.xml"/><Relationship Id="rId42" Type="http://schemas.openxmlformats.org/officeDocument/2006/relationships/font" Target="fonts/MontserratExtraLight-bold.fntdata"/><Relationship Id="rId41" Type="http://schemas.openxmlformats.org/officeDocument/2006/relationships/font" Target="fonts/MontserratExtraLight-regular.fntdata"/><Relationship Id="rId22" Type="http://schemas.openxmlformats.org/officeDocument/2006/relationships/slide" Target="slides/slide17.xml"/><Relationship Id="rId44" Type="http://schemas.openxmlformats.org/officeDocument/2006/relationships/font" Target="fonts/MontserratExtraLight-boldItalic.fntdata"/><Relationship Id="rId21" Type="http://schemas.openxmlformats.org/officeDocument/2006/relationships/slide" Target="slides/slide16.xml"/><Relationship Id="rId43" Type="http://schemas.openxmlformats.org/officeDocument/2006/relationships/font" Target="fonts/MontserratExtraLight-italic.fntdata"/><Relationship Id="rId24" Type="http://schemas.openxmlformats.org/officeDocument/2006/relationships/slide" Target="slides/slide19.xml"/><Relationship Id="rId46" Type="http://schemas.openxmlformats.org/officeDocument/2006/relationships/font" Target="fonts/OldStandardTT-bold.fntdata"/><Relationship Id="rId23" Type="http://schemas.openxmlformats.org/officeDocument/2006/relationships/slide" Target="slides/slide18.xml"/><Relationship Id="rId45" Type="http://schemas.openxmlformats.org/officeDocument/2006/relationships/font" Target="fonts/OldStandardTT-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bold.fntdata"/><Relationship Id="rId25" Type="http://schemas.openxmlformats.org/officeDocument/2006/relationships/font" Target="fonts/Montserrat-regular.fntdata"/><Relationship Id="rId47" Type="http://schemas.openxmlformats.org/officeDocument/2006/relationships/font" Target="fonts/OldStandardTT-italic.fntdata"/><Relationship Id="rId28" Type="http://schemas.openxmlformats.org/officeDocument/2006/relationships/font" Target="fonts/Montserrat-boldItalic.fntdata"/><Relationship Id="rId27" Type="http://schemas.openxmlformats.org/officeDocument/2006/relationships/font" Target="fonts/Montserrat-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oppins-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oppins-italic.fntdata"/><Relationship Id="rId30" Type="http://schemas.openxmlformats.org/officeDocument/2006/relationships/font" Target="fonts/Poppins-bold.fntdata"/><Relationship Id="rId11" Type="http://schemas.openxmlformats.org/officeDocument/2006/relationships/slide" Target="slides/slide6.xml"/><Relationship Id="rId33" Type="http://schemas.openxmlformats.org/officeDocument/2006/relationships/font" Target="fonts/MontserratMedium-regular.fntdata"/><Relationship Id="rId10" Type="http://schemas.openxmlformats.org/officeDocument/2006/relationships/slide" Target="slides/slide5.xml"/><Relationship Id="rId32" Type="http://schemas.openxmlformats.org/officeDocument/2006/relationships/font" Target="fonts/Poppins-boldItalic.fntdata"/><Relationship Id="rId13" Type="http://schemas.openxmlformats.org/officeDocument/2006/relationships/slide" Target="slides/slide8.xml"/><Relationship Id="rId35" Type="http://schemas.openxmlformats.org/officeDocument/2006/relationships/font" Target="fonts/MontserratMedium-italic.fntdata"/><Relationship Id="rId12" Type="http://schemas.openxmlformats.org/officeDocument/2006/relationships/slide" Target="slides/slide7.xml"/><Relationship Id="rId34" Type="http://schemas.openxmlformats.org/officeDocument/2006/relationships/font" Target="fonts/MontserratMedium-bold.fntdata"/><Relationship Id="rId15" Type="http://schemas.openxmlformats.org/officeDocument/2006/relationships/slide" Target="slides/slide10.xml"/><Relationship Id="rId37" Type="http://schemas.openxmlformats.org/officeDocument/2006/relationships/font" Target="fonts/MontserratLight-regular.fntdata"/><Relationship Id="rId14" Type="http://schemas.openxmlformats.org/officeDocument/2006/relationships/slide" Target="slides/slide9.xml"/><Relationship Id="rId36" Type="http://schemas.openxmlformats.org/officeDocument/2006/relationships/font" Target="fonts/MontserratMedium-boldItalic.fntdata"/><Relationship Id="rId17" Type="http://schemas.openxmlformats.org/officeDocument/2006/relationships/slide" Target="slides/slide12.xml"/><Relationship Id="rId39" Type="http://schemas.openxmlformats.org/officeDocument/2006/relationships/font" Target="fonts/MontserratLight-italic.fntdata"/><Relationship Id="rId16" Type="http://schemas.openxmlformats.org/officeDocument/2006/relationships/slide" Target="slides/slide11.xml"/><Relationship Id="rId38" Type="http://schemas.openxmlformats.org/officeDocument/2006/relationships/font" Target="fonts/MontserratLight-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2e6f628486b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g2e6f628486b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e6f628486b_1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e6f628486b_1_2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e6f628486b_1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2e6f628486b_1_2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2e6f628486b_1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2e6f628486b_1_27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e6f628486b_1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2e6f628486b_1_28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e6f628486b_1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2e6f628486b_1_29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e6f628486b_1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2e6f628486b_1_30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2e6f628486b_1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g2e6f628486b_1_3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e6f628486b_1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g2e6f628486b_1_3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2e6f628486b_1_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g2e6f628486b_1_3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2e6f628486b_1_4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g2e6f628486b_1_4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e6f628486b_1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g2e6f628486b_1_9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e6f628486b_1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g2e6f628486b_1_1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e6f628486b_1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g2e6f628486b_1_1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e6f628486b_1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g2e6f628486b_1_15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e6f628486b_1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g2e6f628486b_1_16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e6f628486b_1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g2e6f628486b_1_19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e6f628486b_1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2e6f628486b_1_20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e6f628486b_1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e6f628486b_1_2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b="7870" l="0" r="0" t="7862"/>
          <a:stretch/>
        </p:blipFill>
        <p:spPr>
          <a:xfrm>
            <a:off x="0" y="0"/>
            <a:ext cx="9144003" cy="5143502"/>
          </a:xfrm>
          <a:prstGeom prst="rect">
            <a:avLst/>
          </a:prstGeom>
          <a:noFill/>
          <a:ln>
            <a:noFill/>
          </a:ln>
        </p:spPr>
      </p:pic>
      <p:grpSp>
        <p:nvGrpSpPr>
          <p:cNvPr id="11" name="Google Shape;11;p2"/>
          <p:cNvGrpSpPr/>
          <p:nvPr/>
        </p:nvGrpSpPr>
        <p:grpSpPr>
          <a:xfrm>
            <a:off x="866775" y="-4057650"/>
            <a:ext cx="7410460" cy="7410460"/>
            <a:chOff x="0" y="0"/>
            <a:chExt cx="812800" cy="812800"/>
          </a:xfrm>
        </p:grpSpPr>
        <p:sp>
          <p:nvSpPr>
            <p:cNvPr id="12" name="Google Shape;12;p2"/>
            <p:cNvSpPr/>
            <p:nvPr/>
          </p:nvSpPr>
          <p:spPr>
            <a:xfrm>
              <a:off x="0" y="0"/>
              <a:ext cx="812800" cy="812800"/>
            </a:xfrm>
            <a:custGeom>
              <a:rect b="b" l="l" r="r" t="t"/>
              <a:pathLst>
                <a:path extrusionOk="0"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0F1A38"/>
            </a:solidFill>
            <a:ln cap="sq" cmpd="sng" w="19050">
              <a:solidFill>
                <a:srgbClr val="BBBBBB"/>
              </a:solidFill>
              <a:prstDash val="solid"/>
              <a:miter lim="8000"/>
              <a:headEnd len="sm" w="sm" type="none"/>
              <a:tailEnd len="sm" w="sm" type="none"/>
            </a:ln>
          </p:spPr>
        </p:sp>
        <p:sp>
          <p:nvSpPr>
            <p:cNvPr id="13" name="Google Shape;13;p2"/>
            <p:cNvSpPr txBox="1"/>
            <p:nvPr/>
          </p:nvSpPr>
          <p:spPr>
            <a:xfrm>
              <a:off x="127000" y="88900"/>
              <a:ext cx="558900" cy="5970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 name="Google Shape;14;p2"/>
          <p:cNvGrpSpPr/>
          <p:nvPr/>
        </p:nvGrpSpPr>
        <p:grpSpPr>
          <a:xfrm>
            <a:off x="-2821781" y="3072612"/>
            <a:ext cx="4900615" cy="4900615"/>
            <a:chOff x="0" y="0"/>
            <a:chExt cx="812800" cy="812800"/>
          </a:xfrm>
        </p:grpSpPr>
        <p:sp>
          <p:nvSpPr>
            <p:cNvPr id="15" name="Google Shape;15;p2"/>
            <p:cNvSpPr/>
            <p:nvPr/>
          </p:nvSpPr>
          <p:spPr>
            <a:xfrm>
              <a:off x="0" y="0"/>
              <a:ext cx="812800" cy="812800"/>
            </a:xfrm>
            <a:custGeom>
              <a:rect b="b" l="l" r="r" t="t"/>
              <a:pathLst>
                <a:path extrusionOk="0"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0F1A38"/>
            </a:solidFill>
            <a:ln cap="sq" cmpd="sng" w="19050">
              <a:solidFill>
                <a:srgbClr val="BBBBBB"/>
              </a:solidFill>
              <a:prstDash val="solid"/>
              <a:miter lim="8000"/>
              <a:headEnd len="sm" w="sm" type="none"/>
              <a:tailEnd len="sm" w="sm" type="none"/>
            </a:ln>
          </p:spPr>
        </p:sp>
        <p:sp>
          <p:nvSpPr>
            <p:cNvPr id="16" name="Google Shape;16;p2"/>
            <p:cNvSpPr txBox="1"/>
            <p:nvPr/>
          </p:nvSpPr>
          <p:spPr>
            <a:xfrm>
              <a:off x="127000" y="88900"/>
              <a:ext cx="558900" cy="5970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7" name="Google Shape;17;p2"/>
          <p:cNvGrpSpPr/>
          <p:nvPr/>
        </p:nvGrpSpPr>
        <p:grpSpPr>
          <a:xfrm>
            <a:off x="7065169" y="3072612"/>
            <a:ext cx="4900615" cy="4900615"/>
            <a:chOff x="0" y="0"/>
            <a:chExt cx="812800" cy="812800"/>
          </a:xfrm>
        </p:grpSpPr>
        <p:sp>
          <p:nvSpPr>
            <p:cNvPr id="18" name="Google Shape;18;p2"/>
            <p:cNvSpPr/>
            <p:nvPr/>
          </p:nvSpPr>
          <p:spPr>
            <a:xfrm>
              <a:off x="0" y="0"/>
              <a:ext cx="812800" cy="812800"/>
            </a:xfrm>
            <a:custGeom>
              <a:rect b="b" l="l" r="r" t="t"/>
              <a:pathLst>
                <a:path extrusionOk="0"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0F1A38"/>
            </a:solidFill>
            <a:ln cap="sq" cmpd="sng" w="19050">
              <a:solidFill>
                <a:srgbClr val="BBBBBB"/>
              </a:solidFill>
              <a:prstDash val="solid"/>
              <a:miter lim="8000"/>
              <a:headEnd len="sm" w="sm" type="none"/>
              <a:tailEnd len="sm" w="sm" type="none"/>
            </a:ln>
          </p:spPr>
        </p:sp>
        <p:sp>
          <p:nvSpPr>
            <p:cNvPr id="19" name="Google Shape;19;p2"/>
            <p:cNvSpPr txBox="1"/>
            <p:nvPr/>
          </p:nvSpPr>
          <p:spPr>
            <a:xfrm>
              <a:off x="127000" y="88900"/>
              <a:ext cx="558900" cy="5970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 name="Google Shape;20;p2"/>
          <p:cNvGrpSpPr/>
          <p:nvPr/>
        </p:nvGrpSpPr>
        <p:grpSpPr>
          <a:xfrm>
            <a:off x="4245347" y="2943225"/>
            <a:ext cx="605699" cy="605699"/>
            <a:chOff x="0" y="0"/>
            <a:chExt cx="812800" cy="812800"/>
          </a:xfrm>
        </p:grpSpPr>
        <p:sp>
          <p:nvSpPr>
            <p:cNvPr id="21" name="Google Shape;21;p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F1A38"/>
            </a:solidFill>
            <a:ln cap="sq" cmpd="sng" w="19050">
              <a:solidFill>
                <a:srgbClr val="BBBBBB"/>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 name="Google Shape;22;p2"/>
            <p:cNvSpPr txBox="1"/>
            <p:nvPr/>
          </p:nvSpPr>
          <p:spPr>
            <a:xfrm>
              <a:off x="76200" y="38100"/>
              <a:ext cx="660300" cy="6984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3" name="Google Shape;23;p2"/>
          <p:cNvSpPr/>
          <p:nvPr/>
        </p:nvSpPr>
        <p:spPr>
          <a:xfrm>
            <a:off x="4371812" y="3072612"/>
            <a:ext cx="352752" cy="346908"/>
          </a:xfrm>
          <a:custGeom>
            <a:rect b="b" l="l" r="r" t="t"/>
            <a:pathLst>
              <a:path extrusionOk="0" h="693816" w="705504">
                <a:moveTo>
                  <a:pt x="0" y="0"/>
                </a:moveTo>
                <a:lnTo>
                  <a:pt x="705504" y="0"/>
                </a:lnTo>
                <a:lnTo>
                  <a:pt x="705504" y="693816"/>
                </a:lnTo>
                <a:lnTo>
                  <a:pt x="0" y="693816"/>
                </a:lnTo>
                <a:lnTo>
                  <a:pt x="0" y="0"/>
                </a:lnTo>
                <a:close/>
              </a:path>
            </a:pathLst>
          </a:custGeom>
          <a:blipFill rotWithShape="1">
            <a:blip r:embed="rId3">
              <a:alphaModFix/>
            </a:blip>
            <a:stretch>
              <a:fillRect b="0" l="0" r="0" t="0"/>
            </a:stretch>
          </a:blipFill>
          <a:ln>
            <a:noFill/>
          </a:ln>
        </p:spPr>
      </p:sp>
      <p:sp>
        <p:nvSpPr>
          <p:cNvPr id="24" name="Google Shape;24;p2"/>
          <p:cNvSpPr txBox="1"/>
          <p:nvPr>
            <p:ph type="ctrTitle"/>
          </p:nvPr>
        </p:nvSpPr>
        <p:spPr>
          <a:xfrm>
            <a:off x="1999950" y="-8400"/>
            <a:ext cx="5126700" cy="166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4400"/>
              <a:buFont typeface="Montserrat Light"/>
              <a:buNone/>
              <a:defRPr sz="4400">
                <a:latin typeface="Montserrat Light"/>
                <a:ea typeface="Montserrat Light"/>
                <a:cs typeface="Montserrat Light"/>
                <a:sym typeface="Montserrat Light"/>
              </a:defRPr>
            </a:lvl1pPr>
            <a:lvl2pPr lvl="1" algn="ctr">
              <a:spcBef>
                <a:spcPts val="0"/>
              </a:spcBef>
              <a:spcAft>
                <a:spcPts val="0"/>
              </a:spcAft>
              <a:buSzPts val="5200"/>
              <a:buFont typeface="Montserrat Light"/>
              <a:buNone/>
              <a:defRPr sz="5200">
                <a:latin typeface="Montserrat Light"/>
                <a:ea typeface="Montserrat Light"/>
                <a:cs typeface="Montserrat Light"/>
                <a:sym typeface="Montserrat Light"/>
              </a:defRPr>
            </a:lvl2pPr>
            <a:lvl3pPr lvl="2" algn="ctr">
              <a:spcBef>
                <a:spcPts val="0"/>
              </a:spcBef>
              <a:spcAft>
                <a:spcPts val="0"/>
              </a:spcAft>
              <a:buSzPts val="5200"/>
              <a:buFont typeface="Montserrat Light"/>
              <a:buNone/>
              <a:defRPr sz="5200">
                <a:latin typeface="Montserrat Light"/>
                <a:ea typeface="Montserrat Light"/>
                <a:cs typeface="Montserrat Light"/>
                <a:sym typeface="Montserrat Light"/>
              </a:defRPr>
            </a:lvl3pPr>
            <a:lvl4pPr lvl="3" algn="ctr">
              <a:spcBef>
                <a:spcPts val="0"/>
              </a:spcBef>
              <a:spcAft>
                <a:spcPts val="0"/>
              </a:spcAft>
              <a:buSzPts val="5200"/>
              <a:buFont typeface="Montserrat Light"/>
              <a:buNone/>
              <a:defRPr sz="5200">
                <a:latin typeface="Montserrat Light"/>
                <a:ea typeface="Montserrat Light"/>
                <a:cs typeface="Montserrat Light"/>
                <a:sym typeface="Montserrat Light"/>
              </a:defRPr>
            </a:lvl4pPr>
            <a:lvl5pPr lvl="4" algn="ctr">
              <a:spcBef>
                <a:spcPts val="0"/>
              </a:spcBef>
              <a:spcAft>
                <a:spcPts val="0"/>
              </a:spcAft>
              <a:buSzPts val="5200"/>
              <a:buFont typeface="Montserrat Light"/>
              <a:buNone/>
              <a:defRPr sz="5200">
                <a:latin typeface="Montserrat Light"/>
                <a:ea typeface="Montserrat Light"/>
                <a:cs typeface="Montserrat Light"/>
                <a:sym typeface="Montserrat Light"/>
              </a:defRPr>
            </a:lvl5pPr>
            <a:lvl6pPr lvl="5" algn="ctr">
              <a:spcBef>
                <a:spcPts val="0"/>
              </a:spcBef>
              <a:spcAft>
                <a:spcPts val="0"/>
              </a:spcAft>
              <a:buSzPts val="5200"/>
              <a:buFont typeface="Montserrat Light"/>
              <a:buNone/>
              <a:defRPr sz="5200">
                <a:latin typeface="Montserrat Light"/>
                <a:ea typeface="Montserrat Light"/>
                <a:cs typeface="Montserrat Light"/>
                <a:sym typeface="Montserrat Light"/>
              </a:defRPr>
            </a:lvl6pPr>
            <a:lvl7pPr lvl="6" algn="ctr">
              <a:spcBef>
                <a:spcPts val="0"/>
              </a:spcBef>
              <a:spcAft>
                <a:spcPts val="0"/>
              </a:spcAft>
              <a:buSzPts val="5200"/>
              <a:buFont typeface="Montserrat Light"/>
              <a:buNone/>
              <a:defRPr sz="5200">
                <a:latin typeface="Montserrat Light"/>
                <a:ea typeface="Montserrat Light"/>
                <a:cs typeface="Montserrat Light"/>
                <a:sym typeface="Montserrat Light"/>
              </a:defRPr>
            </a:lvl7pPr>
            <a:lvl8pPr lvl="7" algn="ctr">
              <a:spcBef>
                <a:spcPts val="0"/>
              </a:spcBef>
              <a:spcAft>
                <a:spcPts val="0"/>
              </a:spcAft>
              <a:buSzPts val="5200"/>
              <a:buFont typeface="Montserrat Light"/>
              <a:buNone/>
              <a:defRPr sz="5200">
                <a:latin typeface="Montserrat Light"/>
                <a:ea typeface="Montserrat Light"/>
                <a:cs typeface="Montserrat Light"/>
                <a:sym typeface="Montserrat Light"/>
              </a:defRPr>
            </a:lvl8pPr>
            <a:lvl9pPr lvl="8" algn="ctr">
              <a:spcBef>
                <a:spcPts val="0"/>
              </a:spcBef>
              <a:spcAft>
                <a:spcPts val="0"/>
              </a:spcAft>
              <a:buSzPts val="5200"/>
              <a:buFont typeface="Montserrat Light"/>
              <a:buNone/>
              <a:defRPr sz="5200">
                <a:latin typeface="Montserrat Light"/>
                <a:ea typeface="Montserrat Light"/>
                <a:cs typeface="Montserrat Light"/>
                <a:sym typeface="Montserrat Light"/>
              </a:defRPr>
            </a:lvl9pPr>
          </a:lstStyle>
          <a:p/>
        </p:txBody>
      </p:sp>
      <p:sp>
        <p:nvSpPr>
          <p:cNvPr id="25" name="Google Shape;25;p2"/>
          <p:cNvSpPr txBox="1"/>
          <p:nvPr>
            <p:ph idx="1" type="subTitle"/>
          </p:nvPr>
        </p:nvSpPr>
        <p:spPr>
          <a:xfrm>
            <a:off x="3019675" y="1538725"/>
            <a:ext cx="31377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300"/>
              <a:buNone/>
              <a:defRPr sz="2300"/>
            </a:lvl1pPr>
            <a:lvl2pPr lvl="1" algn="ctr">
              <a:lnSpc>
                <a:spcPct val="100000"/>
              </a:lnSpc>
              <a:spcBef>
                <a:spcPts val="0"/>
              </a:spcBef>
              <a:spcAft>
                <a:spcPts val="0"/>
              </a:spcAft>
              <a:buSzPts val="2300"/>
              <a:buNone/>
              <a:defRPr sz="2300"/>
            </a:lvl2pPr>
            <a:lvl3pPr lvl="2" algn="ctr">
              <a:lnSpc>
                <a:spcPct val="100000"/>
              </a:lnSpc>
              <a:spcBef>
                <a:spcPts val="0"/>
              </a:spcBef>
              <a:spcAft>
                <a:spcPts val="0"/>
              </a:spcAft>
              <a:buSzPts val="2300"/>
              <a:buNone/>
              <a:defRPr sz="2300"/>
            </a:lvl3pPr>
            <a:lvl4pPr lvl="3" algn="ctr">
              <a:lnSpc>
                <a:spcPct val="100000"/>
              </a:lnSpc>
              <a:spcBef>
                <a:spcPts val="0"/>
              </a:spcBef>
              <a:spcAft>
                <a:spcPts val="0"/>
              </a:spcAft>
              <a:buSzPts val="2300"/>
              <a:buNone/>
              <a:defRPr sz="2300"/>
            </a:lvl4pPr>
            <a:lvl5pPr lvl="4" algn="ctr">
              <a:lnSpc>
                <a:spcPct val="100000"/>
              </a:lnSpc>
              <a:spcBef>
                <a:spcPts val="0"/>
              </a:spcBef>
              <a:spcAft>
                <a:spcPts val="0"/>
              </a:spcAft>
              <a:buSzPts val="2300"/>
              <a:buNone/>
              <a:defRPr sz="2300"/>
            </a:lvl5pPr>
            <a:lvl6pPr lvl="5" algn="ctr">
              <a:lnSpc>
                <a:spcPct val="100000"/>
              </a:lnSpc>
              <a:spcBef>
                <a:spcPts val="0"/>
              </a:spcBef>
              <a:spcAft>
                <a:spcPts val="0"/>
              </a:spcAft>
              <a:buSzPts val="2300"/>
              <a:buNone/>
              <a:defRPr sz="2300"/>
            </a:lvl6pPr>
            <a:lvl7pPr lvl="6" algn="ctr">
              <a:lnSpc>
                <a:spcPct val="100000"/>
              </a:lnSpc>
              <a:spcBef>
                <a:spcPts val="0"/>
              </a:spcBef>
              <a:spcAft>
                <a:spcPts val="0"/>
              </a:spcAft>
              <a:buSzPts val="2300"/>
              <a:buNone/>
              <a:defRPr sz="2300"/>
            </a:lvl7pPr>
            <a:lvl8pPr lvl="7" algn="ctr">
              <a:lnSpc>
                <a:spcPct val="100000"/>
              </a:lnSpc>
              <a:spcBef>
                <a:spcPts val="0"/>
              </a:spcBef>
              <a:spcAft>
                <a:spcPts val="0"/>
              </a:spcAft>
              <a:buSzPts val="2300"/>
              <a:buNone/>
              <a:defRPr sz="2300"/>
            </a:lvl8pPr>
            <a:lvl9pPr lvl="8" algn="ctr">
              <a:lnSpc>
                <a:spcPct val="100000"/>
              </a:lnSpc>
              <a:spcBef>
                <a:spcPts val="0"/>
              </a:spcBef>
              <a:spcAft>
                <a:spcPts val="0"/>
              </a:spcAft>
              <a:buSzPts val="2300"/>
              <a:buNone/>
              <a:defRPr sz="2300"/>
            </a:lvl9pPr>
          </a:lstStyle>
          <a:p/>
        </p:txBody>
      </p:sp>
      <p:sp>
        <p:nvSpPr>
          <p:cNvPr id="26" name="Google Shape;26;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pic>
        <p:nvPicPr>
          <p:cNvPr id="28" name="Google Shape;28;p3"/>
          <p:cNvPicPr preferRelativeResize="0"/>
          <p:nvPr/>
        </p:nvPicPr>
        <p:blipFill>
          <a:blip r:embed="rId2">
            <a:alphaModFix/>
          </a:blip>
          <a:stretch>
            <a:fillRect/>
          </a:stretch>
        </p:blipFill>
        <p:spPr>
          <a:xfrm>
            <a:off x="0" y="0"/>
            <a:ext cx="9144003" cy="5143501"/>
          </a:xfrm>
          <a:prstGeom prst="rect">
            <a:avLst/>
          </a:prstGeom>
          <a:noFill/>
          <a:ln>
            <a:noFill/>
          </a:ln>
        </p:spPr>
      </p:pic>
      <p:grpSp>
        <p:nvGrpSpPr>
          <p:cNvPr id="29" name="Google Shape;29;p3"/>
          <p:cNvGrpSpPr/>
          <p:nvPr/>
        </p:nvGrpSpPr>
        <p:grpSpPr>
          <a:xfrm>
            <a:off x="866775" y="-4057650"/>
            <a:ext cx="7410460" cy="7410460"/>
            <a:chOff x="0" y="0"/>
            <a:chExt cx="812800" cy="812800"/>
          </a:xfrm>
        </p:grpSpPr>
        <p:sp>
          <p:nvSpPr>
            <p:cNvPr id="30" name="Google Shape;30;p3"/>
            <p:cNvSpPr/>
            <p:nvPr/>
          </p:nvSpPr>
          <p:spPr>
            <a:xfrm>
              <a:off x="0" y="0"/>
              <a:ext cx="812800" cy="812800"/>
            </a:xfrm>
            <a:custGeom>
              <a:rect b="b" l="l" r="r" t="t"/>
              <a:pathLst>
                <a:path extrusionOk="0"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0F1A38"/>
            </a:solidFill>
            <a:ln cap="sq" cmpd="sng" w="19050">
              <a:solidFill>
                <a:srgbClr val="BBBBBB"/>
              </a:solidFill>
              <a:prstDash val="solid"/>
              <a:miter lim="8000"/>
              <a:headEnd len="sm" w="sm" type="none"/>
              <a:tailEnd len="sm" w="sm" type="none"/>
            </a:ln>
          </p:spPr>
        </p:sp>
        <p:sp>
          <p:nvSpPr>
            <p:cNvPr id="31" name="Google Shape;31;p3"/>
            <p:cNvSpPr txBox="1"/>
            <p:nvPr/>
          </p:nvSpPr>
          <p:spPr>
            <a:xfrm>
              <a:off x="127000" y="88900"/>
              <a:ext cx="558900" cy="5970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2" name="Google Shape;32;p3"/>
          <p:cNvSpPr txBox="1"/>
          <p:nvPr>
            <p:ph type="title"/>
          </p:nvPr>
        </p:nvSpPr>
        <p:spPr>
          <a:xfrm>
            <a:off x="2004600" y="855450"/>
            <a:ext cx="51267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33" name="Google Shape;33;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4" name="Shape 34"/>
        <p:cNvGrpSpPr/>
        <p:nvPr/>
      </p:nvGrpSpPr>
      <p:grpSpPr>
        <a:xfrm>
          <a:off x="0" y="0"/>
          <a:ext cx="0" cy="0"/>
          <a:chOff x="0" y="0"/>
          <a:chExt cx="0" cy="0"/>
        </a:xfrm>
      </p:grpSpPr>
      <p:pic>
        <p:nvPicPr>
          <p:cNvPr id="35" name="Google Shape;35;p4"/>
          <p:cNvPicPr preferRelativeResize="0"/>
          <p:nvPr/>
        </p:nvPicPr>
        <p:blipFill rotWithShape="1">
          <a:blip r:embed="rId2">
            <a:alphaModFix/>
          </a:blip>
          <a:srcRect b="8289" l="815" r="874" t="8729"/>
          <a:stretch/>
        </p:blipFill>
        <p:spPr>
          <a:xfrm>
            <a:off x="0" y="0"/>
            <a:ext cx="9144003" cy="5143501"/>
          </a:xfrm>
          <a:prstGeom prst="rect">
            <a:avLst/>
          </a:prstGeom>
          <a:noFill/>
          <a:ln>
            <a:noFill/>
          </a:ln>
        </p:spPr>
      </p:pic>
      <p:grpSp>
        <p:nvGrpSpPr>
          <p:cNvPr id="36" name="Google Shape;36;p4"/>
          <p:cNvGrpSpPr/>
          <p:nvPr/>
        </p:nvGrpSpPr>
        <p:grpSpPr>
          <a:xfrm>
            <a:off x="-27650" y="-76199"/>
            <a:ext cx="9199307" cy="3512597"/>
            <a:chOff x="0" y="-38100"/>
            <a:chExt cx="1935311" cy="3048600"/>
          </a:xfrm>
        </p:grpSpPr>
        <p:sp>
          <p:nvSpPr>
            <p:cNvPr id="37" name="Google Shape;37;p4"/>
            <p:cNvSpPr/>
            <p:nvPr/>
          </p:nvSpPr>
          <p:spPr>
            <a:xfrm>
              <a:off x="0" y="0"/>
              <a:ext cx="1935311" cy="3010370"/>
            </a:xfrm>
            <a:custGeom>
              <a:rect b="b" l="l" r="r" t="t"/>
              <a:pathLst>
                <a:path extrusionOk="0" h="3010370" w="1935311">
                  <a:moveTo>
                    <a:pt x="0" y="0"/>
                  </a:moveTo>
                  <a:lnTo>
                    <a:pt x="1935311" y="0"/>
                  </a:lnTo>
                  <a:lnTo>
                    <a:pt x="1935311" y="3010370"/>
                  </a:lnTo>
                  <a:lnTo>
                    <a:pt x="0" y="3010370"/>
                  </a:lnTo>
                  <a:close/>
                </a:path>
              </a:pathLst>
            </a:custGeom>
            <a:solidFill>
              <a:srgbClr val="0F1A38"/>
            </a:solidFill>
            <a:ln cap="sq" cmpd="sng" w="19050">
              <a:solidFill>
                <a:srgbClr val="BBBBBB"/>
              </a:solidFill>
              <a:prstDash val="solid"/>
              <a:miter lim="8000"/>
              <a:headEnd len="sm" w="sm" type="none"/>
              <a:tailEnd len="sm" w="sm" type="none"/>
            </a:ln>
          </p:spPr>
        </p:sp>
        <p:sp>
          <p:nvSpPr>
            <p:cNvPr id="38" name="Google Shape;38;p4"/>
            <p:cNvSpPr txBox="1"/>
            <p:nvPr/>
          </p:nvSpPr>
          <p:spPr>
            <a:xfrm>
              <a:off x="0" y="-38100"/>
              <a:ext cx="1935300" cy="30486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9" name="Google Shape;39;p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grpSp>
        <p:nvGrpSpPr>
          <p:cNvPr id="40" name="Google Shape;40;p4"/>
          <p:cNvGrpSpPr/>
          <p:nvPr/>
        </p:nvGrpSpPr>
        <p:grpSpPr>
          <a:xfrm>
            <a:off x="424146" y="3024188"/>
            <a:ext cx="962030" cy="962030"/>
            <a:chOff x="0" y="0"/>
            <a:chExt cx="812800" cy="812800"/>
          </a:xfrm>
        </p:grpSpPr>
        <p:sp>
          <p:nvSpPr>
            <p:cNvPr id="41" name="Google Shape;41;p4"/>
            <p:cNvSpPr/>
            <p:nvPr/>
          </p:nvSpPr>
          <p:spPr>
            <a:xfrm>
              <a:off x="0" y="0"/>
              <a:ext cx="812800" cy="812800"/>
            </a:xfrm>
            <a:custGeom>
              <a:rect b="b" l="l" r="r" t="t"/>
              <a:pathLst>
                <a:path extrusionOk="0"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0F1A38"/>
            </a:solidFill>
            <a:ln cap="sq" cmpd="sng" w="19050">
              <a:solidFill>
                <a:srgbClr val="BBBBBB"/>
              </a:solidFill>
              <a:prstDash val="solid"/>
              <a:miter lim="8000"/>
              <a:headEnd len="sm" w="sm" type="none"/>
              <a:tailEnd len="sm" w="sm" type="none"/>
            </a:ln>
          </p:spPr>
        </p:sp>
        <p:sp>
          <p:nvSpPr>
            <p:cNvPr id="42" name="Google Shape;42;p4"/>
            <p:cNvSpPr txBox="1"/>
            <p:nvPr/>
          </p:nvSpPr>
          <p:spPr>
            <a:xfrm>
              <a:off x="127000" y="88900"/>
              <a:ext cx="558900" cy="5970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3" name="Google Shape;43;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4" name="Google Shape;44;p4"/>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5" name="Google Shape;45;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6" name="Shape 46"/>
        <p:cNvGrpSpPr/>
        <p:nvPr/>
      </p:nvGrpSpPr>
      <p:grpSpPr>
        <a:xfrm>
          <a:off x="0" y="0"/>
          <a:ext cx="0" cy="0"/>
          <a:chOff x="0" y="0"/>
          <a:chExt cx="0" cy="0"/>
        </a:xfrm>
      </p:grpSpPr>
      <p:pic>
        <p:nvPicPr>
          <p:cNvPr id="47" name="Google Shape;47;p5"/>
          <p:cNvPicPr preferRelativeResize="0"/>
          <p:nvPr/>
        </p:nvPicPr>
        <p:blipFill rotWithShape="1">
          <a:blip r:embed="rId2">
            <a:alphaModFix/>
          </a:blip>
          <a:srcRect b="944" l="0" r="0" t="21601"/>
          <a:stretch/>
        </p:blipFill>
        <p:spPr>
          <a:xfrm>
            <a:off x="1975" y="0"/>
            <a:ext cx="9140076" cy="5143499"/>
          </a:xfrm>
          <a:prstGeom prst="rect">
            <a:avLst/>
          </a:prstGeom>
          <a:noFill/>
          <a:ln>
            <a:noFill/>
          </a:ln>
        </p:spPr>
      </p:pic>
      <p:grpSp>
        <p:nvGrpSpPr>
          <p:cNvPr id="48" name="Google Shape;48;p5"/>
          <p:cNvGrpSpPr/>
          <p:nvPr/>
        </p:nvGrpSpPr>
        <p:grpSpPr>
          <a:xfrm>
            <a:off x="355213" y="2286989"/>
            <a:ext cx="2390930" cy="2342115"/>
            <a:chOff x="0" y="-38100"/>
            <a:chExt cx="1259445" cy="1233731"/>
          </a:xfrm>
        </p:grpSpPr>
        <p:sp>
          <p:nvSpPr>
            <p:cNvPr id="49" name="Google Shape;49;p5"/>
            <p:cNvSpPr/>
            <p:nvPr/>
          </p:nvSpPr>
          <p:spPr>
            <a:xfrm>
              <a:off x="0" y="0"/>
              <a:ext cx="1259445" cy="1195631"/>
            </a:xfrm>
            <a:custGeom>
              <a:rect b="b" l="l" r="r" t="t"/>
              <a:pathLst>
                <a:path extrusionOk="0" h="1195631" w="1259445">
                  <a:moveTo>
                    <a:pt x="0" y="0"/>
                  </a:moveTo>
                  <a:lnTo>
                    <a:pt x="1259445" y="0"/>
                  </a:lnTo>
                  <a:lnTo>
                    <a:pt x="1259445" y="1195631"/>
                  </a:lnTo>
                  <a:lnTo>
                    <a:pt x="0" y="1195631"/>
                  </a:lnTo>
                  <a:close/>
                </a:path>
              </a:pathLst>
            </a:custGeom>
            <a:solidFill>
              <a:srgbClr val="0F1A38"/>
            </a:solidFill>
            <a:ln cap="sq" cmpd="sng" w="19050">
              <a:solidFill>
                <a:srgbClr val="BBBBBB"/>
              </a:solidFill>
              <a:prstDash val="solid"/>
              <a:miter lim="8000"/>
              <a:headEnd len="sm" w="sm" type="none"/>
              <a:tailEnd len="sm" w="sm" type="none"/>
            </a:ln>
          </p:spPr>
        </p:sp>
        <p:sp>
          <p:nvSpPr>
            <p:cNvPr id="50" name="Google Shape;50;p5"/>
            <p:cNvSpPr txBox="1"/>
            <p:nvPr/>
          </p:nvSpPr>
          <p:spPr>
            <a:xfrm>
              <a:off x="0" y="-38100"/>
              <a:ext cx="1259400" cy="12336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1" name="Google Shape;51;p5"/>
          <p:cNvGrpSpPr/>
          <p:nvPr/>
        </p:nvGrpSpPr>
        <p:grpSpPr>
          <a:xfrm>
            <a:off x="3376512" y="2286989"/>
            <a:ext cx="2390930" cy="2342115"/>
            <a:chOff x="0" y="-38100"/>
            <a:chExt cx="1259445" cy="1233731"/>
          </a:xfrm>
        </p:grpSpPr>
        <p:sp>
          <p:nvSpPr>
            <p:cNvPr id="52" name="Google Shape;52;p5"/>
            <p:cNvSpPr/>
            <p:nvPr/>
          </p:nvSpPr>
          <p:spPr>
            <a:xfrm>
              <a:off x="0" y="0"/>
              <a:ext cx="1259445" cy="1195631"/>
            </a:xfrm>
            <a:custGeom>
              <a:rect b="b" l="l" r="r" t="t"/>
              <a:pathLst>
                <a:path extrusionOk="0" h="1195631" w="1259445">
                  <a:moveTo>
                    <a:pt x="0" y="0"/>
                  </a:moveTo>
                  <a:lnTo>
                    <a:pt x="1259445" y="0"/>
                  </a:lnTo>
                  <a:lnTo>
                    <a:pt x="1259445" y="1195631"/>
                  </a:lnTo>
                  <a:lnTo>
                    <a:pt x="0" y="1195631"/>
                  </a:lnTo>
                  <a:close/>
                </a:path>
              </a:pathLst>
            </a:custGeom>
            <a:solidFill>
              <a:srgbClr val="0F1A38"/>
            </a:solidFill>
            <a:ln cap="sq" cmpd="sng" w="19050">
              <a:solidFill>
                <a:srgbClr val="BBBBBB"/>
              </a:solidFill>
              <a:prstDash val="solid"/>
              <a:miter lim="8000"/>
              <a:headEnd len="sm" w="sm" type="none"/>
              <a:tailEnd len="sm" w="sm" type="none"/>
            </a:ln>
          </p:spPr>
        </p:sp>
        <p:sp>
          <p:nvSpPr>
            <p:cNvPr id="53" name="Google Shape;53;p5"/>
            <p:cNvSpPr txBox="1"/>
            <p:nvPr/>
          </p:nvSpPr>
          <p:spPr>
            <a:xfrm>
              <a:off x="0" y="-38100"/>
              <a:ext cx="1259400" cy="12336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4" name="Google Shape;54;p5"/>
          <p:cNvGrpSpPr/>
          <p:nvPr/>
        </p:nvGrpSpPr>
        <p:grpSpPr>
          <a:xfrm>
            <a:off x="6458051" y="2286989"/>
            <a:ext cx="2390930" cy="2342115"/>
            <a:chOff x="0" y="-38100"/>
            <a:chExt cx="1259445" cy="1233731"/>
          </a:xfrm>
        </p:grpSpPr>
        <p:sp>
          <p:nvSpPr>
            <p:cNvPr id="55" name="Google Shape;55;p5"/>
            <p:cNvSpPr/>
            <p:nvPr/>
          </p:nvSpPr>
          <p:spPr>
            <a:xfrm>
              <a:off x="0" y="0"/>
              <a:ext cx="1259445" cy="1195631"/>
            </a:xfrm>
            <a:custGeom>
              <a:rect b="b" l="l" r="r" t="t"/>
              <a:pathLst>
                <a:path extrusionOk="0" h="1195631" w="1259445">
                  <a:moveTo>
                    <a:pt x="0" y="0"/>
                  </a:moveTo>
                  <a:lnTo>
                    <a:pt x="1259445" y="0"/>
                  </a:lnTo>
                  <a:lnTo>
                    <a:pt x="1259445" y="1195631"/>
                  </a:lnTo>
                  <a:lnTo>
                    <a:pt x="0" y="1195631"/>
                  </a:lnTo>
                  <a:close/>
                </a:path>
              </a:pathLst>
            </a:custGeom>
            <a:solidFill>
              <a:srgbClr val="0F1A38"/>
            </a:solidFill>
            <a:ln cap="sq" cmpd="sng" w="19050">
              <a:solidFill>
                <a:srgbClr val="BBBBBB"/>
              </a:solidFill>
              <a:prstDash val="solid"/>
              <a:miter lim="8000"/>
              <a:headEnd len="sm" w="sm" type="none"/>
              <a:tailEnd len="sm" w="sm" type="none"/>
            </a:ln>
          </p:spPr>
        </p:sp>
        <p:sp>
          <p:nvSpPr>
            <p:cNvPr id="56" name="Google Shape;56;p5"/>
            <p:cNvSpPr txBox="1"/>
            <p:nvPr/>
          </p:nvSpPr>
          <p:spPr>
            <a:xfrm>
              <a:off x="0" y="-38100"/>
              <a:ext cx="1259400" cy="12336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7" name="Google Shape;57;p5"/>
          <p:cNvGrpSpPr/>
          <p:nvPr/>
        </p:nvGrpSpPr>
        <p:grpSpPr>
          <a:xfrm>
            <a:off x="1069689" y="1692360"/>
            <a:ext cx="962030" cy="962030"/>
            <a:chOff x="0" y="0"/>
            <a:chExt cx="812800" cy="812800"/>
          </a:xfrm>
        </p:grpSpPr>
        <p:sp>
          <p:nvSpPr>
            <p:cNvPr id="58" name="Google Shape;58;p5"/>
            <p:cNvSpPr/>
            <p:nvPr/>
          </p:nvSpPr>
          <p:spPr>
            <a:xfrm>
              <a:off x="0" y="0"/>
              <a:ext cx="812800" cy="812800"/>
            </a:xfrm>
            <a:custGeom>
              <a:rect b="b" l="l" r="r" t="t"/>
              <a:pathLst>
                <a:path extrusionOk="0"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0F1A38"/>
            </a:solidFill>
            <a:ln cap="sq" cmpd="sng" w="19050">
              <a:solidFill>
                <a:srgbClr val="BBBBBB"/>
              </a:solidFill>
              <a:prstDash val="solid"/>
              <a:miter lim="8000"/>
              <a:headEnd len="sm" w="sm" type="none"/>
              <a:tailEnd len="sm" w="sm" type="none"/>
            </a:ln>
          </p:spPr>
        </p:sp>
        <p:sp>
          <p:nvSpPr>
            <p:cNvPr id="59" name="Google Shape;59;p5"/>
            <p:cNvSpPr txBox="1"/>
            <p:nvPr/>
          </p:nvSpPr>
          <p:spPr>
            <a:xfrm>
              <a:off x="127000" y="88900"/>
              <a:ext cx="558900" cy="5970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0" name="Google Shape;60;p5"/>
          <p:cNvGrpSpPr/>
          <p:nvPr/>
        </p:nvGrpSpPr>
        <p:grpSpPr>
          <a:xfrm>
            <a:off x="4090988" y="1692360"/>
            <a:ext cx="962030" cy="962030"/>
            <a:chOff x="0" y="0"/>
            <a:chExt cx="812800" cy="812800"/>
          </a:xfrm>
        </p:grpSpPr>
        <p:sp>
          <p:nvSpPr>
            <p:cNvPr id="61" name="Google Shape;61;p5"/>
            <p:cNvSpPr/>
            <p:nvPr/>
          </p:nvSpPr>
          <p:spPr>
            <a:xfrm>
              <a:off x="0" y="0"/>
              <a:ext cx="812800" cy="812800"/>
            </a:xfrm>
            <a:custGeom>
              <a:rect b="b" l="l" r="r" t="t"/>
              <a:pathLst>
                <a:path extrusionOk="0"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0F1A38"/>
            </a:solidFill>
            <a:ln cap="sq" cmpd="sng" w="19050">
              <a:solidFill>
                <a:srgbClr val="BBBBBB"/>
              </a:solidFill>
              <a:prstDash val="solid"/>
              <a:miter lim="8000"/>
              <a:headEnd len="sm" w="sm" type="none"/>
              <a:tailEnd len="sm" w="sm" type="none"/>
            </a:ln>
          </p:spPr>
        </p:sp>
        <p:sp>
          <p:nvSpPr>
            <p:cNvPr id="62" name="Google Shape;62;p5"/>
            <p:cNvSpPr txBox="1"/>
            <p:nvPr/>
          </p:nvSpPr>
          <p:spPr>
            <a:xfrm>
              <a:off x="127000" y="88900"/>
              <a:ext cx="558900" cy="5970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3" name="Google Shape;63;p5"/>
          <p:cNvGrpSpPr/>
          <p:nvPr/>
        </p:nvGrpSpPr>
        <p:grpSpPr>
          <a:xfrm>
            <a:off x="7172527" y="1692360"/>
            <a:ext cx="962030" cy="962030"/>
            <a:chOff x="0" y="0"/>
            <a:chExt cx="812800" cy="812800"/>
          </a:xfrm>
        </p:grpSpPr>
        <p:sp>
          <p:nvSpPr>
            <p:cNvPr id="64" name="Google Shape;64;p5"/>
            <p:cNvSpPr/>
            <p:nvPr/>
          </p:nvSpPr>
          <p:spPr>
            <a:xfrm>
              <a:off x="0" y="0"/>
              <a:ext cx="812800" cy="812800"/>
            </a:xfrm>
            <a:custGeom>
              <a:rect b="b" l="l" r="r" t="t"/>
              <a:pathLst>
                <a:path extrusionOk="0"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0F1A38"/>
            </a:solidFill>
            <a:ln cap="sq" cmpd="sng" w="19050">
              <a:solidFill>
                <a:srgbClr val="BBBBBB"/>
              </a:solidFill>
              <a:prstDash val="solid"/>
              <a:miter lim="8000"/>
              <a:headEnd len="sm" w="sm" type="none"/>
              <a:tailEnd len="sm" w="sm" type="none"/>
            </a:ln>
          </p:spPr>
        </p:sp>
        <p:sp>
          <p:nvSpPr>
            <p:cNvPr id="65" name="Google Shape;65;p5"/>
            <p:cNvSpPr txBox="1"/>
            <p:nvPr/>
          </p:nvSpPr>
          <p:spPr>
            <a:xfrm>
              <a:off x="127000" y="88900"/>
              <a:ext cx="558900" cy="5970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6" name="Google Shape;66;p5"/>
          <p:cNvSpPr txBox="1"/>
          <p:nvPr/>
        </p:nvSpPr>
        <p:spPr>
          <a:xfrm>
            <a:off x="1229277" y="2057801"/>
            <a:ext cx="642900" cy="231000"/>
          </a:xfrm>
          <a:prstGeom prst="rect">
            <a:avLst/>
          </a:prstGeom>
          <a:noFill/>
          <a:ln>
            <a:noFill/>
          </a:ln>
        </p:spPr>
        <p:txBody>
          <a:bodyPr anchorCtr="0" anchor="t" bIns="0" lIns="0" spcFirstLastPara="1" rIns="0" wrap="square" tIns="0">
            <a:spAutoFit/>
          </a:bodyPr>
          <a:lstStyle/>
          <a:p>
            <a:pPr indent="0" lvl="0" marL="0" marR="0" rtl="0" algn="ctr">
              <a:lnSpc>
                <a:spcPct val="170012"/>
              </a:lnSpc>
              <a:spcBef>
                <a:spcPts val="0"/>
              </a:spcBef>
              <a:spcAft>
                <a:spcPts val="0"/>
              </a:spcAft>
              <a:buNone/>
            </a:pPr>
            <a:r>
              <a:rPr b="0" i="0" lang="en" sz="1500" u="none" cap="none" strike="noStrike">
                <a:solidFill>
                  <a:srgbClr val="BBBBBB"/>
                </a:solidFill>
                <a:latin typeface="Poppins"/>
                <a:ea typeface="Poppins"/>
                <a:cs typeface="Poppins"/>
                <a:sym typeface="Poppins"/>
              </a:rPr>
              <a:t>01.</a:t>
            </a:r>
            <a:endParaRPr sz="700"/>
          </a:p>
        </p:txBody>
      </p:sp>
      <p:sp>
        <p:nvSpPr>
          <p:cNvPr id="67" name="Google Shape;67;p5"/>
          <p:cNvSpPr txBox="1"/>
          <p:nvPr/>
        </p:nvSpPr>
        <p:spPr>
          <a:xfrm>
            <a:off x="4250576" y="2057801"/>
            <a:ext cx="642900" cy="231000"/>
          </a:xfrm>
          <a:prstGeom prst="rect">
            <a:avLst/>
          </a:prstGeom>
          <a:noFill/>
          <a:ln>
            <a:noFill/>
          </a:ln>
        </p:spPr>
        <p:txBody>
          <a:bodyPr anchorCtr="0" anchor="t" bIns="0" lIns="0" spcFirstLastPara="1" rIns="0" wrap="square" tIns="0">
            <a:spAutoFit/>
          </a:bodyPr>
          <a:lstStyle/>
          <a:p>
            <a:pPr indent="0" lvl="0" marL="0" marR="0" rtl="0" algn="ctr">
              <a:lnSpc>
                <a:spcPct val="170012"/>
              </a:lnSpc>
              <a:spcBef>
                <a:spcPts val="0"/>
              </a:spcBef>
              <a:spcAft>
                <a:spcPts val="0"/>
              </a:spcAft>
              <a:buNone/>
            </a:pPr>
            <a:r>
              <a:rPr b="0" i="0" lang="en" sz="1500" u="none" cap="none" strike="noStrike">
                <a:solidFill>
                  <a:srgbClr val="BBBBBB"/>
                </a:solidFill>
                <a:latin typeface="Poppins"/>
                <a:ea typeface="Poppins"/>
                <a:cs typeface="Poppins"/>
                <a:sym typeface="Poppins"/>
              </a:rPr>
              <a:t>02.</a:t>
            </a:r>
            <a:endParaRPr sz="700"/>
          </a:p>
        </p:txBody>
      </p:sp>
      <p:sp>
        <p:nvSpPr>
          <p:cNvPr id="68" name="Google Shape;68;p5"/>
          <p:cNvSpPr txBox="1"/>
          <p:nvPr/>
        </p:nvSpPr>
        <p:spPr>
          <a:xfrm>
            <a:off x="7332116" y="2057801"/>
            <a:ext cx="642900" cy="231000"/>
          </a:xfrm>
          <a:prstGeom prst="rect">
            <a:avLst/>
          </a:prstGeom>
          <a:noFill/>
          <a:ln>
            <a:noFill/>
          </a:ln>
        </p:spPr>
        <p:txBody>
          <a:bodyPr anchorCtr="0" anchor="t" bIns="0" lIns="0" spcFirstLastPara="1" rIns="0" wrap="square" tIns="0">
            <a:spAutoFit/>
          </a:bodyPr>
          <a:lstStyle/>
          <a:p>
            <a:pPr indent="0" lvl="0" marL="0" marR="0" rtl="0" algn="ctr">
              <a:lnSpc>
                <a:spcPct val="170012"/>
              </a:lnSpc>
              <a:spcBef>
                <a:spcPts val="0"/>
              </a:spcBef>
              <a:spcAft>
                <a:spcPts val="0"/>
              </a:spcAft>
              <a:buNone/>
            </a:pPr>
            <a:r>
              <a:rPr b="0" i="0" lang="en" sz="1500" u="none" cap="none" strike="noStrike">
                <a:solidFill>
                  <a:srgbClr val="BBBBBB"/>
                </a:solidFill>
                <a:latin typeface="Poppins"/>
                <a:ea typeface="Poppins"/>
                <a:cs typeface="Poppins"/>
                <a:sym typeface="Poppins"/>
              </a:rPr>
              <a:t>03.</a:t>
            </a:r>
            <a:endParaRPr sz="700"/>
          </a:p>
        </p:txBody>
      </p:sp>
      <p:sp>
        <p:nvSpPr>
          <p:cNvPr id="69" name="Google Shape;69;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0" name="Shape 70"/>
        <p:cNvGrpSpPr/>
        <p:nvPr/>
      </p:nvGrpSpPr>
      <p:grpSpPr>
        <a:xfrm>
          <a:off x="0" y="0"/>
          <a:ext cx="0" cy="0"/>
          <a:chOff x="0" y="0"/>
          <a:chExt cx="0" cy="0"/>
        </a:xfrm>
      </p:grpSpPr>
      <p:sp>
        <p:nvSpPr>
          <p:cNvPr id="71" name="Google Shape;71;p6"/>
          <p:cNvSpPr/>
          <p:nvPr>
            <p:ph idx="2" type="pic"/>
          </p:nvPr>
        </p:nvSpPr>
        <p:spPr>
          <a:xfrm>
            <a:off x="5548475" y="508925"/>
            <a:ext cx="3086100" cy="4113900"/>
          </a:xfrm>
          <a:prstGeom prst="rect">
            <a:avLst/>
          </a:prstGeom>
          <a:noFill/>
          <a:ln>
            <a:noFill/>
          </a:ln>
        </p:spPr>
      </p:sp>
      <p:sp>
        <p:nvSpPr>
          <p:cNvPr id="72" name="Google Shape;72;p6"/>
          <p:cNvSpPr txBox="1"/>
          <p:nvPr>
            <p:ph type="title"/>
          </p:nvPr>
        </p:nvSpPr>
        <p:spPr>
          <a:xfrm>
            <a:off x="490250" y="450150"/>
            <a:ext cx="4161900" cy="4090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73" name="Google Shape;73;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74" name="Google Shape;74;p6"/>
          <p:cNvGrpSpPr/>
          <p:nvPr/>
        </p:nvGrpSpPr>
        <p:grpSpPr>
          <a:xfrm>
            <a:off x="5543550" y="-2257425"/>
            <a:ext cx="3086120" cy="3086120"/>
            <a:chOff x="0" y="0"/>
            <a:chExt cx="812800" cy="812800"/>
          </a:xfrm>
        </p:grpSpPr>
        <p:sp>
          <p:nvSpPr>
            <p:cNvPr id="75" name="Google Shape;75;p6"/>
            <p:cNvSpPr/>
            <p:nvPr/>
          </p:nvSpPr>
          <p:spPr>
            <a:xfrm>
              <a:off x="0" y="0"/>
              <a:ext cx="812800" cy="812800"/>
            </a:xfrm>
            <a:custGeom>
              <a:rect b="b" l="l" r="r" t="t"/>
              <a:pathLst>
                <a:path extrusionOk="0"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0F1A38"/>
            </a:solidFill>
            <a:ln cap="sq" cmpd="sng" w="19050">
              <a:solidFill>
                <a:srgbClr val="BBBBBB"/>
              </a:solidFill>
              <a:prstDash val="solid"/>
              <a:miter lim="8000"/>
              <a:headEnd len="sm" w="sm" type="none"/>
              <a:tailEnd len="sm" w="sm" type="none"/>
            </a:ln>
          </p:spPr>
        </p:sp>
        <p:sp>
          <p:nvSpPr>
            <p:cNvPr id="76" name="Google Shape;76;p6"/>
            <p:cNvSpPr txBox="1"/>
            <p:nvPr/>
          </p:nvSpPr>
          <p:spPr>
            <a:xfrm>
              <a:off x="127000" y="88900"/>
              <a:ext cx="558900" cy="5970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77" name="Google Shape;77;p6"/>
          <p:cNvGrpSpPr/>
          <p:nvPr/>
        </p:nvGrpSpPr>
        <p:grpSpPr>
          <a:xfrm>
            <a:off x="5543550" y="4314825"/>
            <a:ext cx="3086120" cy="3086120"/>
            <a:chOff x="0" y="0"/>
            <a:chExt cx="812800" cy="812800"/>
          </a:xfrm>
        </p:grpSpPr>
        <p:sp>
          <p:nvSpPr>
            <p:cNvPr id="78" name="Google Shape;78;p6"/>
            <p:cNvSpPr/>
            <p:nvPr/>
          </p:nvSpPr>
          <p:spPr>
            <a:xfrm>
              <a:off x="0" y="0"/>
              <a:ext cx="812800" cy="812800"/>
            </a:xfrm>
            <a:custGeom>
              <a:rect b="b" l="l" r="r" t="t"/>
              <a:pathLst>
                <a:path extrusionOk="0"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0F1A38"/>
            </a:solidFill>
            <a:ln cap="sq" cmpd="sng" w="19050">
              <a:solidFill>
                <a:srgbClr val="BBBBBB"/>
              </a:solidFill>
              <a:prstDash val="solid"/>
              <a:miter lim="8000"/>
              <a:headEnd len="sm" w="sm" type="none"/>
              <a:tailEnd len="sm" w="sm" type="none"/>
            </a:ln>
          </p:spPr>
        </p:sp>
        <p:sp>
          <p:nvSpPr>
            <p:cNvPr id="79" name="Google Shape;79;p6"/>
            <p:cNvSpPr txBox="1"/>
            <p:nvPr/>
          </p:nvSpPr>
          <p:spPr>
            <a:xfrm>
              <a:off x="127000" y="88900"/>
              <a:ext cx="558900" cy="5970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pic>
        <p:nvPicPr>
          <p:cNvPr id="81" name="Google Shape;81;p7"/>
          <p:cNvPicPr preferRelativeResize="0"/>
          <p:nvPr/>
        </p:nvPicPr>
        <p:blipFill rotWithShape="1">
          <a:blip r:embed="rId2">
            <a:alphaModFix/>
          </a:blip>
          <a:srcRect b="2235" l="0" r="0" t="2235"/>
          <a:stretch/>
        </p:blipFill>
        <p:spPr>
          <a:xfrm>
            <a:off x="0" y="0"/>
            <a:ext cx="9144003" cy="5143500"/>
          </a:xfrm>
          <a:prstGeom prst="rect">
            <a:avLst/>
          </a:prstGeom>
          <a:noFill/>
          <a:ln>
            <a:noFill/>
          </a:ln>
        </p:spPr>
      </p:pic>
      <p:grpSp>
        <p:nvGrpSpPr>
          <p:cNvPr id="82" name="Google Shape;82;p7"/>
          <p:cNvGrpSpPr/>
          <p:nvPr/>
        </p:nvGrpSpPr>
        <p:grpSpPr>
          <a:xfrm>
            <a:off x="590493" y="995970"/>
            <a:ext cx="3395212" cy="3731661"/>
            <a:chOff x="0" y="-38100"/>
            <a:chExt cx="1259445" cy="1384250"/>
          </a:xfrm>
        </p:grpSpPr>
        <p:sp>
          <p:nvSpPr>
            <p:cNvPr id="83" name="Google Shape;83;p7"/>
            <p:cNvSpPr/>
            <p:nvPr/>
          </p:nvSpPr>
          <p:spPr>
            <a:xfrm>
              <a:off x="0" y="0"/>
              <a:ext cx="1259445" cy="1346150"/>
            </a:xfrm>
            <a:custGeom>
              <a:rect b="b" l="l" r="r" t="t"/>
              <a:pathLst>
                <a:path extrusionOk="0" h="1346150" w="1259445">
                  <a:moveTo>
                    <a:pt x="0" y="0"/>
                  </a:moveTo>
                  <a:lnTo>
                    <a:pt x="1259445" y="0"/>
                  </a:lnTo>
                  <a:lnTo>
                    <a:pt x="1259445" y="1346150"/>
                  </a:lnTo>
                  <a:lnTo>
                    <a:pt x="0" y="1346150"/>
                  </a:lnTo>
                  <a:close/>
                </a:path>
              </a:pathLst>
            </a:custGeom>
            <a:solidFill>
              <a:srgbClr val="0F1A38"/>
            </a:solidFill>
            <a:ln cap="sq" cmpd="sng" w="19050">
              <a:solidFill>
                <a:srgbClr val="BBBBBB"/>
              </a:solidFill>
              <a:prstDash val="solid"/>
              <a:miter lim="8000"/>
              <a:headEnd len="sm" w="sm" type="none"/>
              <a:tailEnd len="sm" w="sm" type="none"/>
            </a:ln>
          </p:spPr>
        </p:sp>
        <p:sp>
          <p:nvSpPr>
            <p:cNvPr id="84" name="Google Shape;84;p7"/>
            <p:cNvSpPr txBox="1"/>
            <p:nvPr/>
          </p:nvSpPr>
          <p:spPr>
            <a:xfrm>
              <a:off x="0" y="-38100"/>
              <a:ext cx="1259400" cy="13842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85" name="Google Shape;85;p7"/>
          <p:cNvSpPr txBox="1"/>
          <p:nvPr>
            <p:ph type="title"/>
          </p:nvPr>
        </p:nvSpPr>
        <p:spPr>
          <a:xfrm>
            <a:off x="590500" y="2299975"/>
            <a:ext cx="33951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p:txBody>
      </p:sp>
      <p:grpSp>
        <p:nvGrpSpPr>
          <p:cNvPr id="86" name="Google Shape;86;p7"/>
          <p:cNvGrpSpPr/>
          <p:nvPr/>
        </p:nvGrpSpPr>
        <p:grpSpPr>
          <a:xfrm>
            <a:off x="1539583" y="415613"/>
            <a:ext cx="1366154" cy="1366154"/>
            <a:chOff x="0" y="0"/>
            <a:chExt cx="812800" cy="812800"/>
          </a:xfrm>
        </p:grpSpPr>
        <p:sp>
          <p:nvSpPr>
            <p:cNvPr id="87" name="Google Shape;87;p7"/>
            <p:cNvSpPr/>
            <p:nvPr/>
          </p:nvSpPr>
          <p:spPr>
            <a:xfrm>
              <a:off x="0" y="0"/>
              <a:ext cx="812800" cy="812800"/>
            </a:xfrm>
            <a:custGeom>
              <a:rect b="b" l="l" r="r" t="t"/>
              <a:pathLst>
                <a:path extrusionOk="0"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0F1A38"/>
            </a:solidFill>
            <a:ln cap="sq" cmpd="sng" w="19050">
              <a:solidFill>
                <a:srgbClr val="BBBBBB"/>
              </a:solidFill>
              <a:prstDash val="solid"/>
              <a:miter lim="8000"/>
              <a:headEnd len="sm" w="sm" type="none"/>
              <a:tailEnd len="sm" w="sm" type="none"/>
            </a:ln>
          </p:spPr>
        </p:sp>
        <p:sp>
          <p:nvSpPr>
            <p:cNvPr id="88" name="Google Shape;88;p7"/>
            <p:cNvSpPr txBox="1"/>
            <p:nvPr/>
          </p:nvSpPr>
          <p:spPr>
            <a:xfrm>
              <a:off x="127000" y="88900"/>
              <a:ext cx="558900" cy="5970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89" name="Google Shape;89;p7"/>
          <p:cNvSpPr txBox="1"/>
          <p:nvPr/>
        </p:nvSpPr>
        <p:spPr>
          <a:xfrm>
            <a:off x="1897525" y="995981"/>
            <a:ext cx="642900" cy="354000"/>
          </a:xfrm>
          <a:prstGeom prst="rect">
            <a:avLst/>
          </a:prstGeom>
          <a:noFill/>
          <a:ln>
            <a:noFill/>
          </a:ln>
        </p:spPr>
        <p:txBody>
          <a:bodyPr anchorCtr="0" anchor="t" bIns="0" lIns="0" spcFirstLastPara="1" rIns="0" wrap="square" tIns="0">
            <a:spAutoFit/>
          </a:bodyPr>
          <a:lstStyle/>
          <a:p>
            <a:pPr indent="0" lvl="0" marL="0" marR="0" rtl="0" algn="ctr">
              <a:lnSpc>
                <a:spcPct val="170012"/>
              </a:lnSpc>
              <a:spcBef>
                <a:spcPts val="0"/>
              </a:spcBef>
              <a:spcAft>
                <a:spcPts val="0"/>
              </a:spcAft>
              <a:buNone/>
            </a:pPr>
            <a:r>
              <a:rPr b="0" i="0" lang="en" sz="2300" u="none" cap="none" strike="noStrike">
                <a:solidFill>
                  <a:srgbClr val="BBBBBB"/>
                </a:solidFill>
                <a:latin typeface="Poppins"/>
                <a:ea typeface="Poppins"/>
                <a:cs typeface="Poppins"/>
                <a:sym typeface="Poppins"/>
              </a:rPr>
              <a:t>01.</a:t>
            </a:r>
            <a:endParaRPr sz="1500"/>
          </a:p>
        </p:txBody>
      </p:sp>
      <p:sp>
        <p:nvSpPr>
          <p:cNvPr id="90" name="Google Shape;90;p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7"/>
          <p:cNvSpPr txBox="1"/>
          <p:nvPr>
            <p:ph idx="1" type="subTitle"/>
          </p:nvPr>
        </p:nvSpPr>
        <p:spPr>
          <a:xfrm>
            <a:off x="590500" y="3829800"/>
            <a:ext cx="3395100" cy="7419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92" name="Google Shape;92;p7"/>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93" name="Google Shape;93;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4" name="Shape 94"/>
        <p:cNvGrpSpPr/>
        <p:nvPr/>
      </p:nvGrpSpPr>
      <p:grpSpPr>
        <a:xfrm>
          <a:off x="0" y="0"/>
          <a:ext cx="0" cy="0"/>
          <a:chOff x="0" y="0"/>
          <a:chExt cx="0" cy="0"/>
        </a:xfrm>
      </p:grpSpPr>
      <p:pic>
        <p:nvPicPr>
          <p:cNvPr id="95" name="Google Shape;95;p8"/>
          <p:cNvPicPr preferRelativeResize="0"/>
          <p:nvPr/>
        </p:nvPicPr>
        <p:blipFill>
          <a:blip r:embed="rId2">
            <a:alphaModFix/>
          </a:blip>
          <a:stretch>
            <a:fillRect/>
          </a:stretch>
        </p:blipFill>
        <p:spPr>
          <a:xfrm>
            <a:off x="0" y="0"/>
            <a:ext cx="9144003" cy="5143501"/>
          </a:xfrm>
          <a:prstGeom prst="rect">
            <a:avLst/>
          </a:prstGeom>
          <a:noFill/>
          <a:ln>
            <a:noFill/>
          </a:ln>
        </p:spPr>
      </p:pic>
      <p:grpSp>
        <p:nvGrpSpPr>
          <p:cNvPr id="96" name="Google Shape;96;p8"/>
          <p:cNvGrpSpPr/>
          <p:nvPr/>
        </p:nvGrpSpPr>
        <p:grpSpPr>
          <a:xfrm>
            <a:off x="5314748" y="1858364"/>
            <a:ext cx="3314836" cy="2770732"/>
            <a:chOff x="0" y="-38100"/>
            <a:chExt cx="1746121" cy="1459509"/>
          </a:xfrm>
        </p:grpSpPr>
        <p:sp>
          <p:nvSpPr>
            <p:cNvPr id="97" name="Google Shape;97;p8"/>
            <p:cNvSpPr/>
            <p:nvPr/>
          </p:nvSpPr>
          <p:spPr>
            <a:xfrm>
              <a:off x="0" y="0"/>
              <a:ext cx="1746121" cy="1421409"/>
            </a:xfrm>
            <a:custGeom>
              <a:rect b="b" l="l" r="r" t="t"/>
              <a:pathLst>
                <a:path extrusionOk="0" h="1421409" w="1746121">
                  <a:moveTo>
                    <a:pt x="0" y="0"/>
                  </a:moveTo>
                  <a:lnTo>
                    <a:pt x="1746121" y="0"/>
                  </a:lnTo>
                  <a:lnTo>
                    <a:pt x="1746121" y="1421409"/>
                  </a:lnTo>
                  <a:lnTo>
                    <a:pt x="0" y="1421409"/>
                  </a:lnTo>
                  <a:close/>
                </a:path>
              </a:pathLst>
            </a:custGeom>
            <a:solidFill>
              <a:srgbClr val="0F1A38"/>
            </a:solidFill>
            <a:ln cap="sq" cmpd="sng" w="19050">
              <a:solidFill>
                <a:srgbClr val="BBBBBB"/>
              </a:solidFill>
              <a:prstDash val="solid"/>
              <a:miter lim="8000"/>
              <a:headEnd len="sm" w="sm" type="none"/>
              <a:tailEnd len="sm" w="sm" type="none"/>
            </a:ln>
          </p:spPr>
        </p:sp>
        <p:sp>
          <p:nvSpPr>
            <p:cNvPr id="98" name="Google Shape;98;p8"/>
            <p:cNvSpPr txBox="1"/>
            <p:nvPr/>
          </p:nvSpPr>
          <p:spPr>
            <a:xfrm>
              <a:off x="0" y="-38100"/>
              <a:ext cx="1746000" cy="14595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99" name="Google Shape;99;p8"/>
          <p:cNvSpPr txBox="1"/>
          <p:nvPr>
            <p:ph idx="1" type="body"/>
          </p:nvPr>
        </p:nvSpPr>
        <p:spPr>
          <a:xfrm>
            <a:off x="5651266" y="2935175"/>
            <a:ext cx="2641800" cy="605100"/>
          </a:xfrm>
          <a:prstGeom prst="rect">
            <a:avLst/>
          </a:prstGeom>
        </p:spPr>
        <p:txBody>
          <a:bodyPr anchorCtr="0" anchor="ctr" bIns="91425" lIns="91425" spcFirstLastPara="1" rIns="91425" wrap="square" tIns="91425">
            <a:normAutofit/>
          </a:bodyPr>
          <a:lstStyle>
            <a:lvl1pPr indent="-228600" lvl="0" marL="457200" algn="ctr">
              <a:lnSpc>
                <a:spcPct val="100000"/>
              </a:lnSpc>
              <a:spcBef>
                <a:spcPts val="0"/>
              </a:spcBef>
              <a:spcAft>
                <a:spcPts val="0"/>
              </a:spcAft>
              <a:buSzPts val="1800"/>
              <a:buNone/>
              <a:defRPr/>
            </a:lvl1pPr>
          </a:lstStyle>
          <a:p/>
        </p:txBody>
      </p:sp>
      <p:sp>
        <p:nvSpPr>
          <p:cNvPr id="100" name="Google Shape;10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01" name="Google Shape;101;p8"/>
          <p:cNvSpPr/>
          <p:nvPr>
            <p:ph idx="2" type="pic"/>
          </p:nvPr>
        </p:nvSpPr>
        <p:spPr>
          <a:xfrm>
            <a:off x="6194725" y="579000"/>
            <a:ext cx="1554900" cy="1947000"/>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2" name="Shape 102"/>
        <p:cNvGrpSpPr/>
        <p:nvPr/>
      </p:nvGrpSpPr>
      <p:grpSpPr>
        <a:xfrm>
          <a:off x="0" y="0"/>
          <a:ext cx="0" cy="0"/>
          <a:chOff x="0" y="0"/>
          <a:chExt cx="0" cy="0"/>
        </a:xfrm>
      </p:grpSpPr>
      <p:sp>
        <p:nvSpPr>
          <p:cNvPr id="103" name="Google Shape;103;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Montserrat Light"/>
              <a:buNone/>
              <a:defRPr sz="2800">
                <a:solidFill>
                  <a:schemeClr val="dk1"/>
                </a:solidFill>
                <a:latin typeface="Montserrat Light"/>
                <a:ea typeface="Montserrat Light"/>
                <a:cs typeface="Montserrat Light"/>
                <a:sym typeface="Montserrat Light"/>
              </a:defRPr>
            </a:lvl1pPr>
            <a:lvl2pPr lvl="1">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2pPr>
            <a:lvl3pPr lvl="2">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3pPr>
            <a:lvl4pPr lvl="3">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4pPr>
            <a:lvl5pPr lvl="4">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5pPr>
            <a:lvl6pPr lvl="5">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6pPr>
            <a:lvl7pPr lvl="6">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7pPr>
            <a:lvl8pPr lvl="7">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8pPr>
            <a:lvl9pPr lvl="8">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Montserrat Light"/>
              <a:buChar char="●"/>
              <a:defRPr sz="1800">
                <a:solidFill>
                  <a:schemeClr val="dk2"/>
                </a:solidFill>
                <a:latin typeface="Montserrat Light"/>
                <a:ea typeface="Montserrat Light"/>
                <a:cs typeface="Montserrat Light"/>
                <a:sym typeface="Montserrat Light"/>
              </a:defRPr>
            </a:lvl1pPr>
            <a:lvl2pPr indent="-317500" lvl="1" marL="914400">
              <a:lnSpc>
                <a:spcPct val="115000"/>
              </a:lnSpc>
              <a:spcBef>
                <a:spcPts val="0"/>
              </a:spcBef>
              <a:spcAft>
                <a:spcPts val="0"/>
              </a:spcAft>
              <a:buClr>
                <a:schemeClr val="dk2"/>
              </a:buClr>
              <a:buSzPts val="1400"/>
              <a:buFont typeface="Old Standard TT"/>
              <a:buChar char="○"/>
              <a:defRPr>
                <a:solidFill>
                  <a:schemeClr val="dk2"/>
                </a:solidFill>
                <a:latin typeface="Old Standard TT"/>
                <a:ea typeface="Old Standard TT"/>
                <a:cs typeface="Old Standard TT"/>
                <a:sym typeface="Old Standard TT"/>
              </a:defRPr>
            </a:lvl2pPr>
            <a:lvl3pPr indent="-317500" lvl="2" marL="1371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indent="-317500" lvl="3" marL="1828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indent="-317500" lvl="4" marL="22860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indent="-317500" lvl="5" marL="27432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indent="-317500" lvl="6" marL="32004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indent="-317500" lvl="7" marL="3657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indent="-317500" lvl="8" marL="4114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14.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21.png"/><Relationship Id="rId4" Type="http://schemas.openxmlformats.org/officeDocument/2006/relationships/image" Target="../media/image12.png"/><Relationship Id="rId5"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2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44.png"/></Relationships>
</file>

<file path=ppt/slides/_rels/slide18.xml.rels><?xml version="1.0" encoding="UTF-8" standalone="yes"?><Relationships xmlns="http://schemas.openxmlformats.org/package/2006/relationships"><Relationship Id="rId40" Type="http://schemas.openxmlformats.org/officeDocument/2006/relationships/image" Target="../media/image56.png"/><Relationship Id="rId20" Type="http://schemas.openxmlformats.org/officeDocument/2006/relationships/image" Target="../media/image39.png"/><Relationship Id="rId41" Type="http://schemas.openxmlformats.org/officeDocument/2006/relationships/image" Target="../media/image62.png"/><Relationship Id="rId22" Type="http://schemas.openxmlformats.org/officeDocument/2006/relationships/image" Target="../media/image42.png"/><Relationship Id="rId21" Type="http://schemas.openxmlformats.org/officeDocument/2006/relationships/image" Target="../media/image36.png"/><Relationship Id="rId24" Type="http://schemas.openxmlformats.org/officeDocument/2006/relationships/image" Target="../media/image37.png"/><Relationship Id="rId23" Type="http://schemas.openxmlformats.org/officeDocument/2006/relationships/image" Target="../media/image59.png"/><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15.png"/><Relationship Id="rId4" Type="http://schemas.openxmlformats.org/officeDocument/2006/relationships/image" Target="../media/image17.png"/><Relationship Id="rId9" Type="http://schemas.openxmlformats.org/officeDocument/2006/relationships/image" Target="../media/image29.png"/><Relationship Id="rId26" Type="http://schemas.openxmlformats.org/officeDocument/2006/relationships/image" Target="../media/image60.png"/><Relationship Id="rId25" Type="http://schemas.openxmlformats.org/officeDocument/2006/relationships/image" Target="../media/image41.png"/><Relationship Id="rId28" Type="http://schemas.openxmlformats.org/officeDocument/2006/relationships/image" Target="../media/image46.png"/><Relationship Id="rId27" Type="http://schemas.openxmlformats.org/officeDocument/2006/relationships/image" Target="../media/image45.png"/><Relationship Id="rId5" Type="http://schemas.openxmlformats.org/officeDocument/2006/relationships/image" Target="../media/image28.png"/><Relationship Id="rId6" Type="http://schemas.openxmlformats.org/officeDocument/2006/relationships/image" Target="../media/image18.png"/><Relationship Id="rId29" Type="http://schemas.openxmlformats.org/officeDocument/2006/relationships/image" Target="../media/image55.png"/><Relationship Id="rId7" Type="http://schemas.openxmlformats.org/officeDocument/2006/relationships/image" Target="../media/image22.png"/><Relationship Id="rId8" Type="http://schemas.openxmlformats.org/officeDocument/2006/relationships/image" Target="../media/image23.png"/><Relationship Id="rId31" Type="http://schemas.openxmlformats.org/officeDocument/2006/relationships/image" Target="../media/image57.png"/><Relationship Id="rId30" Type="http://schemas.openxmlformats.org/officeDocument/2006/relationships/image" Target="../media/image47.png"/><Relationship Id="rId11" Type="http://schemas.openxmlformats.org/officeDocument/2006/relationships/image" Target="../media/image26.png"/><Relationship Id="rId33" Type="http://schemas.openxmlformats.org/officeDocument/2006/relationships/image" Target="../media/image58.png"/><Relationship Id="rId10" Type="http://schemas.openxmlformats.org/officeDocument/2006/relationships/image" Target="../media/image19.png"/><Relationship Id="rId32" Type="http://schemas.openxmlformats.org/officeDocument/2006/relationships/image" Target="../media/image50.png"/><Relationship Id="rId13" Type="http://schemas.openxmlformats.org/officeDocument/2006/relationships/image" Target="../media/image34.png"/><Relationship Id="rId35" Type="http://schemas.openxmlformats.org/officeDocument/2006/relationships/image" Target="../media/image54.png"/><Relationship Id="rId12" Type="http://schemas.openxmlformats.org/officeDocument/2006/relationships/image" Target="../media/image49.png"/><Relationship Id="rId34" Type="http://schemas.openxmlformats.org/officeDocument/2006/relationships/image" Target="../media/image52.png"/><Relationship Id="rId15" Type="http://schemas.openxmlformats.org/officeDocument/2006/relationships/image" Target="../media/image32.png"/><Relationship Id="rId37" Type="http://schemas.openxmlformats.org/officeDocument/2006/relationships/image" Target="../media/image64.png"/><Relationship Id="rId14" Type="http://schemas.openxmlformats.org/officeDocument/2006/relationships/image" Target="../media/image40.png"/><Relationship Id="rId36" Type="http://schemas.openxmlformats.org/officeDocument/2006/relationships/image" Target="../media/image43.png"/><Relationship Id="rId17" Type="http://schemas.openxmlformats.org/officeDocument/2006/relationships/image" Target="../media/image33.png"/><Relationship Id="rId39" Type="http://schemas.openxmlformats.org/officeDocument/2006/relationships/image" Target="../media/image53.png"/><Relationship Id="rId16" Type="http://schemas.openxmlformats.org/officeDocument/2006/relationships/image" Target="../media/image35.png"/><Relationship Id="rId38" Type="http://schemas.openxmlformats.org/officeDocument/2006/relationships/image" Target="../media/image63.png"/><Relationship Id="rId19" Type="http://schemas.openxmlformats.org/officeDocument/2006/relationships/image" Target="../media/image61.png"/><Relationship Id="rId18" Type="http://schemas.openxmlformats.org/officeDocument/2006/relationships/image" Target="../media/image4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pic>
        <p:nvPicPr>
          <p:cNvPr id="108" name="Google Shape;108;p10"/>
          <p:cNvPicPr preferRelativeResize="0"/>
          <p:nvPr/>
        </p:nvPicPr>
        <p:blipFill rotWithShape="1">
          <a:blip r:embed="rId3">
            <a:alphaModFix/>
          </a:blip>
          <a:srcRect b="7870" l="0" r="0" t="7862"/>
          <a:stretch/>
        </p:blipFill>
        <p:spPr>
          <a:xfrm>
            <a:off x="0" y="0"/>
            <a:ext cx="9144003" cy="5143502"/>
          </a:xfrm>
          <a:prstGeom prst="rect">
            <a:avLst/>
          </a:prstGeom>
          <a:noFill/>
          <a:ln>
            <a:noFill/>
          </a:ln>
        </p:spPr>
      </p:pic>
      <p:grpSp>
        <p:nvGrpSpPr>
          <p:cNvPr id="109" name="Google Shape;109;p10"/>
          <p:cNvGrpSpPr/>
          <p:nvPr/>
        </p:nvGrpSpPr>
        <p:grpSpPr>
          <a:xfrm>
            <a:off x="866775" y="-4057650"/>
            <a:ext cx="7410450" cy="7410450"/>
            <a:chOff x="0" y="0"/>
            <a:chExt cx="812800" cy="812800"/>
          </a:xfrm>
        </p:grpSpPr>
        <p:sp>
          <p:nvSpPr>
            <p:cNvPr id="110" name="Google Shape;110;p10"/>
            <p:cNvSpPr/>
            <p:nvPr/>
          </p:nvSpPr>
          <p:spPr>
            <a:xfrm>
              <a:off x="0" y="0"/>
              <a:ext cx="812800" cy="812800"/>
            </a:xfrm>
            <a:custGeom>
              <a:rect b="b" l="l" r="r" t="t"/>
              <a:pathLst>
                <a:path extrusionOk="0"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0F1A38"/>
            </a:solidFill>
            <a:ln cap="sq" cmpd="sng" w="19050">
              <a:solidFill>
                <a:srgbClr val="BBBBBB"/>
              </a:solidFill>
              <a:prstDash val="solid"/>
              <a:miter lim="8000"/>
              <a:headEnd len="sm" w="sm" type="none"/>
              <a:tailEnd len="sm" w="sm" type="none"/>
            </a:ln>
          </p:spPr>
        </p:sp>
        <p:sp>
          <p:nvSpPr>
            <p:cNvPr id="111" name="Google Shape;111;p10"/>
            <p:cNvSpPr txBox="1"/>
            <p:nvPr/>
          </p:nvSpPr>
          <p:spPr>
            <a:xfrm>
              <a:off x="127000" y="88900"/>
              <a:ext cx="558800" cy="5969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12" name="Google Shape;112;p10"/>
          <p:cNvGrpSpPr/>
          <p:nvPr/>
        </p:nvGrpSpPr>
        <p:grpSpPr>
          <a:xfrm>
            <a:off x="-2821781" y="3072612"/>
            <a:ext cx="4900613" cy="4900613"/>
            <a:chOff x="0" y="0"/>
            <a:chExt cx="812800" cy="812800"/>
          </a:xfrm>
        </p:grpSpPr>
        <p:sp>
          <p:nvSpPr>
            <p:cNvPr id="113" name="Google Shape;113;p10"/>
            <p:cNvSpPr/>
            <p:nvPr/>
          </p:nvSpPr>
          <p:spPr>
            <a:xfrm>
              <a:off x="0" y="0"/>
              <a:ext cx="812800" cy="812800"/>
            </a:xfrm>
            <a:custGeom>
              <a:rect b="b" l="l" r="r" t="t"/>
              <a:pathLst>
                <a:path extrusionOk="0"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0F1A38"/>
            </a:solidFill>
            <a:ln cap="sq" cmpd="sng" w="19050">
              <a:solidFill>
                <a:srgbClr val="BBBBBB"/>
              </a:solidFill>
              <a:prstDash val="solid"/>
              <a:miter lim="8000"/>
              <a:headEnd len="sm" w="sm" type="none"/>
              <a:tailEnd len="sm" w="sm" type="none"/>
            </a:ln>
          </p:spPr>
        </p:sp>
        <p:sp>
          <p:nvSpPr>
            <p:cNvPr id="114" name="Google Shape;114;p10"/>
            <p:cNvSpPr txBox="1"/>
            <p:nvPr/>
          </p:nvSpPr>
          <p:spPr>
            <a:xfrm>
              <a:off x="127000" y="88900"/>
              <a:ext cx="558800" cy="5969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15" name="Google Shape;115;p10"/>
          <p:cNvGrpSpPr/>
          <p:nvPr/>
        </p:nvGrpSpPr>
        <p:grpSpPr>
          <a:xfrm>
            <a:off x="7065169" y="3072612"/>
            <a:ext cx="4900613" cy="4900613"/>
            <a:chOff x="0" y="0"/>
            <a:chExt cx="812800" cy="812800"/>
          </a:xfrm>
        </p:grpSpPr>
        <p:sp>
          <p:nvSpPr>
            <p:cNvPr id="116" name="Google Shape;116;p10"/>
            <p:cNvSpPr/>
            <p:nvPr/>
          </p:nvSpPr>
          <p:spPr>
            <a:xfrm>
              <a:off x="0" y="0"/>
              <a:ext cx="812800" cy="812800"/>
            </a:xfrm>
            <a:custGeom>
              <a:rect b="b" l="l" r="r" t="t"/>
              <a:pathLst>
                <a:path extrusionOk="0"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0F1A38"/>
            </a:solidFill>
            <a:ln cap="sq" cmpd="sng" w="19050">
              <a:solidFill>
                <a:srgbClr val="BBBBBB"/>
              </a:solidFill>
              <a:prstDash val="solid"/>
              <a:miter lim="8000"/>
              <a:headEnd len="sm" w="sm" type="none"/>
              <a:tailEnd len="sm" w="sm" type="none"/>
            </a:ln>
          </p:spPr>
        </p:sp>
        <p:sp>
          <p:nvSpPr>
            <p:cNvPr id="117" name="Google Shape;117;p10"/>
            <p:cNvSpPr txBox="1"/>
            <p:nvPr/>
          </p:nvSpPr>
          <p:spPr>
            <a:xfrm>
              <a:off x="127000" y="88900"/>
              <a:ext cx="558800" cy="5969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18" name="Google Shape;118;p10"/>
          <p:cNvGrpSpPr/>
          <p:nvPr/>
        </p:nvGrpSpPr>
        <p:grpSpPr>
          <a:xfrm>
            <a:off x="4245347" y="2943225"/>
            <a:ext cx="605682" cy="605682"/>
            <a:chOff x="0" y="0"/>
            <a:chExt cx="812800" cy="812800"/>
          </a:xfrm>
        </p:grpSpPr>
        <p:sp>
          <p:nvSpPr>
            <p:cNvPr id="119" name="Google Shape;119;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F1A38"/>
            </a:solidFill>
            <a:ln cap="sq" cmpd="sng" w="19050">
              <a:solidFill>
                <a:srgbClr val="BBBBBB"/>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0" name="Google Shape;120;p10"/>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21" name="Google Shape;121;p10"/>
          <p:cNvSpPr/>
          <p:nvPr/>
        </p:nvSpPr>
        <p:spPr>
          <a:xfrm>
            <a:off x="4371812" y="3072612"/>
            <a:ext cx="352752" cy="346908"/>
          </a:xfrm>
          <a:custGeom>
            <a:rect b="b" l="l" r="r" t="t"/>
            <a:pathLst>
              <a:path extrusionOk="0" h="693816" w="705504">
                <a:moveTo>
                  <a:pt x="0" y="0"/>
                </a:moveTo>
                <a:lnTo>
                  <a:pt x="705504" y="0"/>
                </a:lnTo>
                <a:lnTo>
                  <a:pt x="705504" y="693816"/>
                </a:lnTo>
                <a:lnTo>
                  <a:pt x="0" y="693816"/>
                </a:lnTo>
                <a:lnTo>
                  <a:pt x="0" y="0"/>
                </a:lnTo>
                <a:close/>
              </a:path>
            </a:pathLst>
          </a:custGeom>
          <a:blipFill rotWithShape="1">
            <a:blip r:embed="rId4">
              <a:alphaModFix/>
            </a:blip>
            <a:stretch>
              <a:fillRect b="0" l="0" r="0" t="0"/>
            </a:stretch>
          </a:blipFill>
          <a:ln>
            <a:noFill/>
          </a:ln>
        </p:spPr>
      </p:sp>
      <p:sp>
        <p:nvSpPr>
          <p:cNvPr id="122" name="Google Shape;122;p10"/>
          <p:cNvSpPr txBox="1"/>
          <p:nvPr/>
        </p:nvSpPr>
        <p:spPr>
          <a:xfrm>
            <a:off x="2276500" y="427892"/>
            <a:ext cx="4543375" cy="1419074"/>
          </a:xfrm>
          <a:prstGeom prst="rect">
            <a:avLst/>
          </a:prstGeom>
          <a:noFill/>
          <a:ln>
            <a:noFill/>
          </a:ln>
        </p:spPr>
        <p:txBody>
          <a:bodyPr anchorCtr="0" anchor="t" bIns="0" lIns="0" spcFirstLastPara="1" rIns="0" wrap="square" tIns="0">
            <a:spAutoFit/>
          </a:bodyPr>
          <a:lstStyle/>
          <a:p>
            <a:pPr indent="0" lvl="0" marL="0" marR="0" rtl="0" algn="ctr">
              <a:lnSpc>
                <a:spcPct val="126996"/>
              </a:lnSpc>
              <a:spcBef>
                <a:spcPts val="0"/>
              </a:spcBef>
              <a:spcAft>
                <a:spcPts val="0"/>
              </a:spcAft>
              <a:buNone/>
            </a:pPr>
            <a:r>
              <a:rPr b="0" i="0" lang="en" sz="4500" u="none" cap="none" strike="noStrike">
                <a:solidFill>
                  <a:srgbClr val="BBBBBB"/>
                </a:solidFill>
                <a:latin typeface="Montserrat ExtraLight"/>
                <a:ea typeface="Montserrat ExtraLight"/>
                <a:cs typeface="Montserrat ExtraLight"/>
                <a:sym typeface="Montserrat ExtraLight"/>
              </a:rPr>
              <a:t>ISLAMIC ARCHITECTURE </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270" name="Shape 270"/>
        <p:cNvGrpSpPr/>
        <p:nvPr/>
      </p:nvGrpSpPr>
      <p:grpSpPr>
        <a:xfrm>
          <a:off x="0" y="0"/>
          <a:ext cx="0" cy="0"/>
          <a:chOff x="0" y="0"/>
          <a:chExt cx="0" cy="0"/>
        </a:xfrm>
      </p:grpSpPr>
      <p:grpSp>
        <p:nvGrpSpPr>
          <p:cNvPr id="271" name="Google Shape;271;p19"/>
          <p:cNvGrpSpPr/>
          <p:nvPr/>
        </p:nvGrpSpPr>
        <p:grpSpPr>
          <a:xfrm>
            <a:off x="1666875" y="-333375"/>
            <a:ext cx="5810250" cy="5810250"/>
            <a:chOff x="0" y="0"/>
            <a:chExt cx="812800" cy="812800"/>
          </a:xfrm>
        </p:grpSpPr>
        <p:sp>
          <p:nvSpPr>
            <p:cNvPr id="272" name="Google Shape;272;p19"/>
            <p:cNvSpPr/>
            <p:nvPr/>
          </p:nvSpPr>
          <p:spPr>
            <a:xfrm>
              <a:off x="0" y="0"/>
              <a:ext cx="812800" cy="812800"/>
            </a:xfrm>
            <a:custGeom>
              <a:rect b="b" l="l" r="r" t="t"/>
              <a:pathLst>
                <a:path extrusionOk="0"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0F1A38"/>
            </a:solidFill>
            <a:ln cap="sq" cmpd="sng" w="19050">
              <a:solidFill>
                <a:srgbClr val="BBBBBB"/>
              </a:solidFill>
              <a:prstDash val="solid"/>
              <a:miter lim="8000"/>
              <a:headEnd len="sm" w="sm" type="none"/>
              <a:tailEnd len="sm" w="sm" type="none"/>
            </a:ln>
          </p:spPr>
        </p:sp>
        <p:sp>
          <p:nvSpPr>
            <p:cNvPr id="273" name="Google Shape;273;p19"/>
            <p:cNvSpPr txBox="1"/>
            <p:nvPr/>
          </p:nvSpPr>
          <p:spPr>
            <a:xfrm>
              <a:off x="127000" y="88900"/>
              <a:ext cx="558800" cy="5969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74" name="Google Shape;274;p19"/>
          <p:cNvPicPr preferRelativeResize="0"/>
          <p:nvPr/>
        </p:nvPicPr>
        <p:blipFill>
          <a:blip r:embed="rId3">
            <a:alphaModFix/>
          </a:blip>
          <a:stretch>
            <a:fillRect/>
          </a:stretch>
        </p:blipFill>
        <p:spPr>
          <a:xfrm>
            <a:off x="2411300" y="411050"/>
            <a:ext cx="4321398" cy="4321398"/>
          </a:xfrm>
          <a:prstGeom prst="rect">
            <a:avLst/>
          </a:prstGeom>
          <a:noFill/>
          <a:ln>
            <a:noFill/>
          </a:ln>
        </p:spPr>
      </p:pic>
      <p:sp>
        <p:nvSpPr>
          <p:cNvPr id="275" name="Google Shape;275;p19"/>
          <p:cNvSpPr txBox="1"/>
          <p:nvPr/>
        </p:nvSpPr>
        <p:spPr>
          <a:xfrm>
            <a:off x="6997633" y="725034"/>
            <a:ext cx="1804229" cy="376668"/>
          </a:xfrm>
          <a:prstGeom prst="rect">
            <a:avLst/>
          </a:prstGeom>
          <a:noFill/>
          <a:ln>
            <a:noFill/>
          </a:ln>
        </p:spPr>
        <p:txBody>
          <a:bodyPr anchorCtr="0" anchor="t" bIns="0" lIns="0" spcFirstLastPara="1" rIns="0" wrap="square" tIns="0">
            <a:spAutoFit/>
          </a:bodyPr>
          <a:lstStyle/>
          <a:p>
            <a:pPr indent="0" lvl="0" marL="0" marR="0" rtl="0" algn="l">
              <a:lnSpc>
                <a:spcPct val="127005"/>
              </a:lnSpc>
              <a:spcBef>
                <a:spcPts val="0"/>
              </a:spcBef>
              <a:spcAft>
                <a:spcPts val="0"/>
              </a:spcAft>
              <a:buNone/>
            </a:pPr>
            <a:r>
              <a:rPr b="0" i="0" lang="en" sz="2100" u="none" cap="none" strike="noStrike">
                <a:solidFill>
                  <a:srgbClr val="BBBBBB"/>
                </a:solidFill>
                <a:latin typeface="Arial"/>
                <a:ea typeface="Arial"/>
                <a:cs typeface="Arial"/>
                <a:sym typeface="Arial"/>
              </a:rPr>
              <a:t>Main Point</a:t>
            </a:r>
            <a:endParaRPr sz="700"/>
          </a:p>
        </p:txBody>
      </p:sp>
      <p:sp>
        <p:nvSpPr>
          <p:cNvPr id="276" name="Google Shape;276;p19"/>
          <p:cNvSpPr txBox="1"/>
          <p:nvPr/>
        </p:nvSpPr>
        <p:spPr>
          <a:xfrm>
            <a:off x="6997633" y="3657837"/>
            <a:ext cx="2274959" cy="376668"/>
          </a:xfrm>
          <a:prstGeom prst="rect">
            <a:avLst/>
          </a:prstGeom>
          <a:noFill/>
          <a:ln>
            <a:noFill/>
          </a:ln>
        </p:spPr>
        <p:txBody>
          <a:bodyPr anchorCtr="0" anchor="t" bIns="0" lIns="0" spcFirstLastPara="1" rIns="0" wrap="square" tIns="0">
            <a:spAutoFit/>
          </a:bodyPr>
          <a:lstStyle/>
          <a:p>
            <a:pPr indent="0" lvl="0" marL="0" marR="0" rtl="0" algn="l">
              <a:lnSpc>
                <a:spcPct val="127005"/>
              </a:lnSpc>
              <a:spcBef>
                <a:spcPts val="0"/>
              </a:spcBef>
              <a:spcAft>
                <a:spcPts val="0"/>
              </a:spcAft>
              <a:buNone/>
            </a:pPr>
            <a:r>
              <a:rPr b="0" i="0" lang="en" sz="2100" u="none" cap="none" strike="noStrike">
                <a:solidFill>
                  <a:srgbClr val="BBBBBB"/>
                </a:solidFill>
                <a:latin typeface="Arial"/>
                <a:ea typeface="Arial"/>
                <a:cs typeface="Arial"/>
                <a:sym typeface="Arial"/>
              </a:rPr>
              <a:t>Main Point</a:t>
            </a:r>
            <a:endParaRPr sz="700"/>
          </a:p>
        </p:txBody>
      </p:sp>
      <p:sp>
        <p:nvSpPr>
          <p:cNvPr id="277" name="Google Shape;277;p19"/>
          <p:cNvSpPr txBox="1"/>
          <p:nvPr/>
        </p:nvSpPr>
        <p:spPr>
          <a:xfrm>
            <a:off x="6997633" y="1247857"/>
            <a:ext cx="2607000" cy="330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BBBBBB"/>
                </a:solidFill>
                <a:latin typeface="Montserrat Medium"/>
                <a:ea typeface="Montserrat Medium"/>
                <a:cs typeface="Montserrat Medium"/>
                <a:sym typeface="Montserrat Medium"/>
              </a:rPr>
              <a:t>Elaborate on what you</a:t>
            </a:r>
            <a:endParaRPr sz="700"/>
          </a:p>
          <a:p>
            <a:pPr indent="0" lvl="0" marL="0" marR="0" rtl="0" algn="l">
              <a:lnSpc>
                <a:spcPct val="115000"/>
              </a:lnSpc>
              <a:spcBef>
                <a:spcPts val="0"/>
              </a:spcBef>
              <a:spcAft>
                <a:spcPts val="0"/>
              </a:spcAft>
              <a:buNone/>
            </a:pPr>
            <a:r>
              <a:rPr b="0" i="0" lang="en" sz="1000" u="none" cap="none" strike="noStrike">
                <a:solidFill>
                  <a:srgbClr val="BBBBBB"/>
                </a:solidFill>
                <a:latin typeface="Montserrat Medium"/>
                <a:ea typeface="Montserrat Medium"/>
                <a:cs typeface="Montserrat Medium"/>
                <a:sym typeface="Montserrat Medium"/>
              </a:rPr>
              <a:t>want to discuss. </a:t>
            </a:r>
            <a:endParaRPr sz="700"/>
          </a:p>
        </p:txBody>
      </p:sp>
      <p:sp>
        <p:nvSpPr>
          <p:cNvPr id="278" name="Google Shape;278;p19"/>
          <p:cNvSpPr txBox="1"/>
          <p:nvPr/>
        </p:nvSpPr>
        <p:spPr>
          <a:xfrm>
            <a:off x="6997633" y="4114882"/>
            <a:ext cx="2607000" cy="330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BBBBBB"/>
                </a:solidFill>
                <a:latin typeface="Montserrat Medium"/>
                <a:ea typeface="Montserrat Medium"/>
                <a:cs typeface="Montserrat Medium"/>
                <a:sym typeface="Montserrat Medium"/>
              </a:rPr>
              <a:t>Elaborate on what you</a:t>
            </a:r>
            <a:endParaRPr sz="700"/>
          </a:p>
          <a:p>
            <a:pPr indent="0" lvl="0" marL="0" marR="0" rtl="0" algn="l">
              <a:lnSpc>
                <a:spcPct val="115000"/>
              </a:lnSpc>
              <a:spcBef>
                <a:spcPts val="0"/>
              </a:spcBef>
              <a:spcAft>
                <a:spcPts val="0"/>
              </a:spcAft>
              <a:buNone/>
            </a:pPr>
            <a:r>
              <a:rPr b="0" i="0" lang="en" sz="1000" u="none" cap="none" strike="noStrike">
                <a:solidFill>
                  <a:srgbClr val="BBBBBB"/>
                </a:solidFill>
                <a:latin typeface="Montserrat Medium"/>
                <a:ea typeface="Montserrat Medium"/>
                <a:cs typeface="Montserrat Medium"/>
                <a:sym typeface="Montserrat Medium"/>
              </a:rPr>
              <a:t>want to discuss. </a:t>
            </a:r>
            <a:endParaRPr sz="700"/>
          </a:p>
        </p:txBody>
      </p:sp>
      <p:sp>
        <p:nvSpPr>
          <p:cNvPr id="279" name="Google Shape;279;p19"/>
          <p:cNvSpPr txBox="1"/>
          <p:nvPr/>
        </p:nvSpPr>
        <p:spPr>
          <a:xfrm>
            <a:off x="-128591" y="790812"/>
            <a:ext cx="2274959" cy="376668"/>
          </a:xfrm>
          <a:prstGeom prst="rect">
            <a:avLst/>
          </a:prstGeom>
          <a:noFill/>
          <a:ln>
            <a:noFill/>
          </a:ln>
        </p:spPr>
        <p:txBody>
          <a:bodyPr anchorCtr="0" anchor="t" bIns="0" lIns="0" spcFirstLastPara="1" rIns="0" wrap="square" tIns="0">
            <a:spAutoFit/>
          </a:bodyPr>
          <a:lstStyle/>
          <a:p>
            <a:pPr indent="0" lvl="0" marL="0" marR="0" rtl="0" algn="r">
              <a:lnSpc>
                <a:spcPct val="127005"/>
              </a:lnSpc>
              <a:spcBef>
                <a:spcPts val="0"/>
              </a:spcBef>
              <a:spcAft>
                <a:spcPts val="0"/>
              </a:spcAft>
              <a:buNone/>
            </a:pPr>
            <a:r>
              <a:rPr b="0" i="0" lang="en" sz="2100" u="none" cap="none" strike="noStrike">
                <a:solidFill>
                  <a:srgbClr val="BBBBBB"/>
                </a:solidFill>
                <a:latin typeface="Arial"/>
                <a:ea typeface="Arial"/>
                <a:cs typeface="Arial"/>
                <a:sym typeface="Arial"/>
              </a:rPr>
              <a:t>Main Point</a:t>
            </a:r>
            <a:endParaRPr sz="700"/>
          </a:p>
        </p:txBody>
      </p:sp>
      <p:sp>
        <p:nvSpPr>
          <p:cNvPr id="280" name="Google Shape;280;p19"/>
          <p:cNvSpPr txBox="1"/>
          <p:nvPr/>
        </p:nvSpPr>
        <p:spPr>
          <a:xfrm>
            <a:off x="-128591" y="3657837"/>
            <a:ext cx="2274959" cy="376668"/>
          </a:xfrm>
          <a:prstGeom prst="rect">
            <a:avLst/>
          </a:prstGeom>
          <a:noFill/>
          <a:ln>
            <a:noFill/>
          </a:ln>
        </p:spPr>
        <p:txBody>
          <a:bodyPr anchorCtr="0" anchor="t" bIns="0" lIns="0" spcFirstLastPara="1" rIns="0" wrap="square" tIns="0">
            <a:spAutoFit/>
          </a:bodyPr>
          <a:lstStyle/>
          <a:p>
            <a:pPr indent="0" lvl="0" marL="0" marR="0" rtl="0" algn="r">
              <a:lnSpc>
                <a:spcPct val="127005"/>
              </a:lnSpc>
              <a:spcBef>
                <a:spcPts val="0"/>
              </a:spcBef>
              <a:spcAft>
                <a:spcPts val="0"/>
              </a:spcAft>
              <a:buNone/>
            </a:pPr>
            <a:r>
              <a:rPr b="0" i="0" lang="en" sz="2100" u="none" cap="none" strike="noStrike">
                <a:solidFill>
                  <a:srgbClr val="BBBBBB"/>
                </a:solidFill>
                <a:latin typeface="Arial"/>
                <a:ea typeface="Arial"/>
                <a:cs typeface="Arial"/>
                <a:sym typeface="Arial"/>
              </a:rPr>
              <a:t>Main Point</a:t>
            </a:r>
            <a:endParaRPr sz="700"/>
          </a:p>
        </p:txBody>
      </p:sp>
      <p:sp>
        <p:nvSpPr>
          <p:cNvPr id="281" name="Google Shape;281;p19"/>
          <p:cNvSpPr txBox="1"/>
          <p:nvPr/>
        </p:nvSpPr>
        <p:spPr>
          <a:xfrm>
            <a:off x="-460485" y="1247857"/>
            <a:ext cx="2607000" cy="3309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 sz="1000" u="none" cap="none" strike="noStrike">
                <a:solidFill>
                  <a:srgbClr val="BBBBBB"/>
                </a:solidFill>
                <a:latin typeface="Montserrat Medium"/>
                <a:ea typeface="Montserrat Medium"/>
                <a:cs typeface="Montserrat Medium"/>
                <a:sym typeface="Montserrat Medium"/>
              </a:rPr>
              <a:t>Elaborate on what you</a:t>
            </a:r>
            <a:endParaRPr sz="700"/>
          </a:p>
          <a:p>
            <a:pPr indent="0" lvl="0" marL="0" marR="0" rtl="0" algn="r">
              <a:lnSpc>
                <a:spcPct val="115000"/>
              </a:lnSpc>
              <a:spcBef>
                <a:spcPts val="0"/>
              </a:spcBef>
              <a:spcAft>
                <a:spcPts val="0"/>
              </a:spcAft>
              <a:buNone/>
            </a:pPr>
            <a:r>
              <a:rPr b="0" i="0" lang="en" sz="1000" u="none" cap="none" strike="noStrike">
                <a:solidFill>
                  <a:srgbClr val="BBBBBB"/>
                </a:solidFill>
                <a:latin typeface="Montserrat Medium"/>
                <a:ea typeface="Montserrat Medium"/>
                <a:cs typeface="Montserrat Medium"/>
                <a:sym typeface="Montserrat Medium"/>
              </a:rPr>
              <a:t>want to discuss. </a:t>
            </a:r>
            <a:endParaRPr sz="700"/>
          </a:p>
        </p:txBody>
      </p:sp>
      <p:sp>
        <p:nvSpPr>
          <p:cNvPr id="282" name="Google Shape;282;p19"/>
          <p:cNvSpPr txBox="1"/>
          <p:nvPr/>
        </p:nvSpPr>
        <p:spPr>
          <a:xfrm>
            <a:off x="-460485" y="4114882"/>
            <a:ext cx="2607000" cy="3309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 sz="1000" u="none" cap="none" strike="noStrike">
                <a:solidFill>
                  <a:srgbClr val="BBBBBB"/>
                </a:solidFill>
                <a:latin typeface="Montserrat Medium"/>
                <a:ea typeface="Montserrat Medium"/>
                <a:cs typeface="Montserrat Medium"/>
                <a:sym typeface="Montserrat Medium"/>
              </a:rPr>
              <a:t>Elaborate on what you</a:t>
            </a:r>
            <a:endParaRPr sz="700"/>
          </a:p>
          <a:p>
            <a:pPr indent="0" lvl="0" marL="0" marR="0" rtl="0" algn="r">
              <a:lnSpc>
                <a:spcPct val="115000"/>
              </a:lnSpc>
              <a:spcBef>
                <a:spcPts val="0"/>
              </a:spcBef>
              <a:spcAft>
                <a:spcPts val="0"/>
              </a:spcAft>
              <a:buNone/>
            </a:pPr>
            <a:r>
              <a:rPr b="0" i="0" lang="en" sz="1000" u="none" cap="none" strike="noStrike">
                <a:solidFill>
                  <a:srgbClr val="BBBBBB"/>
                </a:solidFill>
                <a:latin typeface="Montserrat Medium"/>
                <a:ea typeface="Montserrat Medium"/>
                <a:cs typeface="Montserrat Medium"/>
                <a:sym typeface="Montserrat Medium"/>
              </a:rPr>
              <a:t>want to discuss. </a:t>
            </a:r>
            <a:endParaRPr sz="7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286" name="Shape 286"/>
        <p:cNvGrpSpPr/>
        <p:nvPr/>
      </p:nvGrpSpPr>
      <p:grpSpPr>
        <a:xfrm>
          <a:off x="0" y="0"/>
          <a:ext cx="0" cy="0"/>
          <a:chOff x="0" y="0"/>
          <a:chExt cx="0" cy="0"/>
        </a:xfrm>
      </p:grpSpPr>
      <p:pic>
        <p:nvPicPr>
          <p:cNvPr id="287" name="Google Shape;287;p20"/>
          <p:cNvPicPr preferRelativeResize="0"/>
          <p:nvPr/>
        </p:nvPicPr>
        <p:blipFill rotWithShape="1">
          <a:blip r:embed="rId3">
            <a:alphaModFix/>
          </a:blip>
          <a:srcRect b="14813" l="11103" r="0" t="9720"/>
          <a:stretch/>
        </p:blipFill>
        <p:spPr>
          <a:xfrm>
            <a:off x="0" y="0"/>
            <a:ext cx="9144003" cy="5143502"/>
          </a:xfrm>
          <a:prstGeom prst="rect">
            <a:avLst/>
          </a:prstGeom>
          <a:noFill/>
          <a:ln>
            <a:noFill/>
          </a:ln>
        </p:spPr>
      </p:pic>
      <p:grpSp>
        <p:nvGrpSpPr>
          <p:cNvPr id="288" name="Google Shape;288;p20"/>
          <p:cNvGrpSpPr/>
          <p:nvPr/>
        </p:nvGrpSpPr>
        <p:grpSpPr>
          <a:xfrm>
            <a:off x="4791359" y="-358080"/>
            <a:ext cx="3674068" cy="5787330"/>
            <a:chOff x="0" y="-38100"/>
            <a:chExt cx="1935311" cy="3048470"/>
          </a:xfrm>
        </p:grpSpPr>
        <p:sp>
          <p:nvSpPr>
            <p:cNvPr id="289" name="Google Shape;289;p20"/>
            <p:cNvSpPr/>
            <p:nvPr/>
          </p:nvSpPr>
          <p:spPr>
            <a:xfrm>
              <a:off x="0" y="0"/>
              <a:ext cx="1935311" cy="3010370"/>
            </a:xfrm>
            <a:custGeom>
              <a:rect b="b" l="l" r="r" t="t"/>
              <a:pathLst>
                <a:path extrusionOk="0" h="3010370" w="1935311">
                  <a:moveTo>
                    <a:pt x="0" y="0"/>
                  </a:moveTo>
                  <a:lnTo>
                    <a:pt x="1935311" y="0"/>
                  </a:lnTo>
                  <a:lnTo>
                    <a:pt x="1935311" y="3010370"/>
                  </a:lnTo>
                  <a:lnTo>
                    <a:pt x="0" y="3010370"/>
                  </a:lnTo>
                  <a:close/>
                </a:path>
              </a:pathLst>
            </a:custGeom>
            <a:solidFill>
              <a:srgbClr val="0F1A38"/>
            </a:solidFill>
            <a:ln cap="sq" cmpd="sng" w="19050">
              <a:solidFill>
                <a:srgbClr val="BBBBBB"/>
              </a:solidFill>
              <a:prstDash val="solid"/>
              <a:miter lim="8000"/>
              <a:headEnd len="sm" w="sm" type="none"/>
              <a:tailEnd len="sm" w="sm" type="none"/>
            </a:ln>
          </p:spPr>
        </p:sp>
        <p:sp>
          <p:nvSpPr>
            <p:cNvPr id="290" name="Google Shape;290;p20"/>
            <p:cNvSpPr txBox="1"/>
            <p:nvPr/>
          </p:nvSpPr>
          <p:spPr>
            <a:xfrm>
              <a:off x="0" y="-38100"/>
              <a:ext cx="1935310" cy="304847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1" name="Google Shape;291;p20"/>
          <p:cNvGrpSpPr/>
          <p:nvPr/>
        </p:nvGrpSpPr>
        <p:grpSpPr>
          <a:xfrm>
            <a:off x="5509962" y="656880"/>
            <a:ext cx="2606853" cy="621006"/>
            <a:chOff x="0" y="-123825"/>
            <a:chExt cx="6951607" cy="1656016"/>
          </a:xfrm>
        </p:grpSpPr>
        <p:sp>
          <p:nvSpPr>
            <p:cNvPr id="292" name="Google Shape;292;p20"/>
            <p:cNvSpPr txBox="1"/>
            <p:nvPr/>
          </p:nvSpPr>
          <p:spPr>
            <a:xfrm>
              <a:off x="0" y="-123825"/>
              <a:ext cx="6066557" cy="963174"/>
            </a:xfrm>
            <a:prstGeom prst="rect">
              <a:avLst/>
            </a:prstGeom>
            <a:noFill/>
            <a:ln>
              <a:noFill/>
            </a:ln>
          </p:spPr>
          <p:txBody>
            <a:bodyPr anchorCtr="0" anchor="t" bIns="0" lIns="0" spcFirstLastPara="1" rIns="0" wrap="square" tIns="0">
              <a:spAutoFit/>
            </a:bodyPr>
            <a:lstStyle/>
            <a:p>
              <a:pPr indent="0" lvl="0" marL="0" marR="0" rtl="0" algn="just">
                <a:lnSpc>
                  <a:spcPct val="127005"/>
                </a:lnSpc>
                <a:spcBef>
                  <a:spcPts val="0"/>
                </a:spcBef>
                <a:spcAft>
                  <a:spcPts val="0"/>
                </a:spcAft>
                <a:buNone/>
              </a:pPr>
              <a:r>
                <a:rPr b="0" i="0" lang="en" sz="2100" u="none" cap="none" strike="noStrike">
                  <a:solidFill>
                    <a:srgbClr val="BBBBBB"/>
                  </a:solidFill>
                  <a:latin typeface="Arial"/>
                  <a:ea typeface="Arial"/>
                  <a:cs typeface="Arial"/>
                  <a:sym typeface="Arial"/>
                </a:rPr>
                <a:t>Main Point</a:t>
              </a:r>
              <a:endParaRPr sz="700"/>
            </a:p>
          </p:txBody>
        </p:sp>
        <p:sp>
          <p:nvSpPr>
            <p:cNvPr id="293" name="Google Shape;293;p20"/>
            <p:cNvSpPr txBox="1"/>
            <p:nvPr/>
          </p:nvSpPr>
          <p:spPr>
            <a:xfrm>
              <a:off x="0" y="1113938"/>
              <a:ext cx="6951607" cy="41825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BBBBBB"/>
                  </a:solidFill>
                  <a:latin typeface="Montserrat Medium"/>
                  <a:ea typeface="Montserrat Medium"/>
                  <a:cs typeface="Montserrat Medium"/>
                  <a:sym typeface="Montserrat Medium"/>
                </a:rPr>
                <a:t>Elaborate on what you want to discuss. </a:t>
              </a:r>
              <a:endParaRPr sz="700"/>
            </a:p>
          </p:txBody>
        </p:sp>
      </p:grpSp>
      <p:grpSp>
        <p:nvGrpSpPr>
          <p:cNvPr id="294" name="Google Shape;294;p20"/>
          <p:cNvGrpSpPr/>
          <p:nvPr/>
        </p:nvGrpSpPr>
        <p:grpSpPr>
          <a:xfrm>
            <a:off x="4310346" y="509588"/>
            <a:ext cx="962025" cy="962025"/>
            <a:chOff x="0" y="0"/>
            <a:chExt cx="812800" cy="812800"/>
          </a:xfrm>
        </p:grpSpPr>
        <p:sp>
          <p:nvSpPr>
            <p:cNvPr id="295" name="Google Shape;295;p20"/>
            <p:cNvSpPr/>
            <p:nvPr/>
          </p:nvSpPr>
          <p:spPr>
            <a:xfrm>
              <a:off x="0" y="0"/>
              <a:ext cx="812800" cy="812800"/>
            </a:xfrm>
            <a:custGeom>
              <a:rect b="b" l="l" r="r" t="t"/>
              <a:pathLst>
                <a:path extrusionOk="0"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0F1A38"/>
            </a:solidFill>
            <a:ln cap="sq" cmpd="sng" w="19050">
              <a:solidFill>
                <a:srgbClr val="BBBBBB"/>
              </a:solidFill>
              <a:prstDash val="solid"/>
              <a:miter lim="8000"/>
              <a:headEnd len="sm" w="sm" type="none"/>
              <a:tailEnd len="sm" w="sm" type="none"/>
            </a:ln>
          </p:spPr>
        </p:sp>
        <p:sp>
          <p:nvSpPr>
            <p:cNvPr id="296" name="Google Shape;296;p20"/>
            <p:cNvSpPr txBox="1"/>
            <p:nvPr/>
          </p:nvSpPr>
          <p:spPr>
            <a:xfrm>
              <a:off x="127000" y="88900"/>
              <a:ext cx="558800" cy="5969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97" name="Google Shape;297;p20"/>
          <p:cNvSpPr txBox="1"/>
          <p:nvPr/>
        </p:nvSpPr>
        <p:spPr>
          <a:xfrm>
            <a:off x="4469935" y="770814"/>
            <a:ext cx="642847" cy="334797"/>
          </a:xfrm>
          <a:prstGeom prst="rect">
            <a:avLst/>
          </a:prstGeom>
          <a:noFill/>
          <a:ln>
            <a:noFill/>
          </a:ln>
        </p:spPr>
        <p:txBody>
          <a:bodyPr anchorCtr="0" anchor="t" bIns="0" lIns="0" spcFirstLastPara="1" rIns="0" wrap="square" tIns="0">
            <a:spAutoFit/>
          </a:bodyPr>
          <a:lstStyle/>
          <a:p>
            <a:pPr indent="0" lvl="0" marL="0" marR="0" rtl="0" algn="ctr">
              <a:lnSpc>
                <a:spcPct val="170012"/>
              </a:lnSpc>
              <a:spcBef>
                <a:spcPts val="0"/>
              </a:spcBef>
              <a:spcAft>
                <a:spcPts val="0"/>
              </a:spcAft>
              <a:buNone/>
            </a:pPr>
            <a:r>
              <a:rPr b="0" i="0" lang="en" sz="1500" u="none" cap="none" strike="noStrike">
                <a:solidFill>
                  <a:srgbClr val="BBBBBB"/>
                </a:solidFill>
                <a:latin typeface="Poppins"/>
                <a:ea typeface="Poppins"/>
                <a:cs typeface="Poppins"/>
                <a:sym typeface="Poppins"/>
              </a:rPr>
              <a:t>01.</a:t>
            </a:r>
            <a:endParaRPr sz="700"/>
          </a:p>
        </p:txBody>
      </p:sp>
      <p:grpSp>
        <p:nvGrpSpPr>
          <p:cNvPr id="298" name="Google Shape;298;p20"/>
          <p:cNvGrpSpPr/>
          <p:nvPr/>
        </p:nvGrpSpPr>
        <p:grpSpPr>
          <a:xfrm>
            <a:off x="5509962" y="2238030"/>
            <a:ext cx="2606853" cy="621006"/>
            <a:chOff x="0" y="-123825"/>
            <a:chExt cx="6951607" cy="1656016"/>
          </a:xfrm>
        </p:grpSpPr>
        <p:sp>
          <p:nvSpPr>
            <p:cNvPr id="299" name="Google Shape;299;p20"/>
            <p:cNvSpPr txBox="1"/>
            <p:nvPr/>
          </p:nvSpPr>
          <p:spPr>
            <a:xfrm>
              <a:off x="0" y="-123825"/>
              <a:ext cx="6066557" cy="963174"/>
            </a:xfrm>
            <a:prstGeom prst="rect">
              <a:avLst/>
            </a:prstGeom>
            <a:noFill/>
            <a:ln>
              <a:noFill/>
            </a:ln>
          </p:spPr>
          <p:txBody>
            <a:bodyPr anchorCtr="0" anchor="t" bIns="0" lIns="0" spcFirstLastPara="1" rIns="0" wrap="square" tIns="0">
              <a:spAutoFit/>
            </a:bodyPr>
            <a:lstStyle/>
            <a:p>
              <a:pPr indent="0" lvl="0" marL="0" marR="0" rtl="0" algn="just">
                <a:lnSpc>
                  <a:spcPct val="127005"/>
                </a:lnSpc>
                <a:spcBef>
                  <a:spcPts val="0"/>
                </a:spcBef>
                <a:spcAft>
                  <a:spcPts val="0"/>
                </a:spcAft>
                <a:buNone/>
              </a:pPr>
              <a:r>
                <a:rPr b="0" i="0" lang="en" sz="2100" u="none" cap="none" strike="noStrike">
                  <a:solidFill>
                    <a:srgbClr val="BBBBBB"/>
                  </a:solidFill>
                  <a:latin typeface="Arial"/>
                  <a:ea typeface="Arial"/>
                  <a:cs typeface="Arial"/>
                  <a:sym typeface="Arial"/>
                </a:rPr>
                <a:t>Main Point</a:t>
              </a:r>
              <a:endParaRPr sz="700"/>
            </a:p>
          </p:txBody>
        </p:sp>
        <p:sp>
          <p:nvSpPr>
            <p:cNvPr id="300" name="Google Shape;300;p20"/>
            <p:cNvSpPr txBox="1"/>
            <p:nvPr/>
          </p:nvSpPr>
          <p:spPr>
            <a:xfrm>
              <a:off x="0" y="1113938"/>
              <a:ext cx="6951607" cy="41825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BBBBBB"/>
                  </a:solidFill>
                  <a:latin typeface="Montserrat Medium"/>
                  <a:ea typeface="Montserrat Medium"/>
                  <a:cs typeface="Montserrat Medium"/>
                  <a:sym typeface="Montserrat Medium"/>
                </a:rPr>
                <a:t>Elaborate on what you want to discuss. </a:t>
              </a:r>
              <a:endParaRPr sz="700"/>
            </a:p>
          </p:txBody>
        </p:sp>
      </p:grpSp>
      <p:grpSp>
        <p:nvGrpSpPr>
          <p:cNvPr id="301" name="Google Shape;301;p20"/>
          <p:cNvGrpSpPr/>
          <p:nvPr/>
        </p:nvGrpSpPr>
        <p:grpSpPr>
          <a:xfrm>
            <a:off x="4310346" y="2090738"/>
            <a:ext cx="962025" cy="962025"/>
            <a:chOff x="0" y="0"/>
            <a:chExt cx="812800" cy="812800"/>
          </a:xfrm>
        </p:grpSpPr>
        <p:sp>
          <p:nvSpPr>
            <p:cNvPr id="302" name="Google Shape;302;p20"/>
            <p:cNvSpPr/>
            <p:nvPr/>
          </p:nvSpPr>
          <p:spPr>
            <a:xfrm>
              <a:off x="0" y="0"/>
              <a:ext cx="812800" cy="812800"/>
            </a:xfrm>
            <a:custGeom>
              <a:rect b="b" l="l" r="r" t="t"/>
              <a:pathLst>
                <a:path extrusionOk="0"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0F1A38"/>
            </a:solidFill>
            <a:ln cap="sq" cmpd="sng" w="19050">
              <a:solidFill>
                <a:srgbClr val="BBBBBB"/>
              </a:solidFill>
              <a:prstDash val="solid"/>
              <a:miter lim="8000"/>
              <a:headEnd len="sm" w="sm" type="none"/>
              <a:tailEnd len="sm" w="sm" type="none"/>
            </a:ln>
          </p:spPr>
        </p:sp>
        <p:sp>
          <p:nvSpPr>
            <p:cNvPr id="303" name="Google Shape;303;p20"/>
            <p:cNvSpPr txBox="1"/>
            <p:nvPr/>
          </p:nvSpPr>
          <p:spPr>
            <a:xfrm>
              <a:off x="127000" y="88900"/>
              <a:ext cx="558800" cy="5969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04" name="Google Shape;304;p20"/>
          <p:cNvSpPr txBox="1"/>
          <p:nvPr/>
        </p:nvSpPr>
        <p:spPr>
          <a:xfrm>
            <a:off x="4469935" y="2351964"/>
            <a:ext cx="642847" cy="334797"/>
          </a:xfrm>
          <a:prstGeom prst="rect">
            <a:avLst/>
          </a:prstGeom>
          <a:noFill/>
          <a:ln>
            <a:noFill/>
          </a:ln>
        </p:spPr>
        <p:txBody>
          <a:bodyPr anchorCtr="0" anchor="t" bIns="0" lIns="0" spcFirstLastPara="1" rIns="0" wrap="square" tIns="0">
            <a:spAutoFit/>
          </a:bodyPr>
          <a:lstStyle/>
          <a:p>
            <a:pPr indent="0" lvl="0" marL="0" marR="0" rtl="0" algn="ctr">
              <a:lnSpc>
                <a:spcPct val="170012"/>
              </a:lnSpc>
              <a:spcBef>
                <a:spcPts val="0"/>
              </a:spcBef>
              <a:spcAft>
                <a:spcPts val="0"/>
              </a:spcAft>
              <a:buNone/>
            </a:pPr>
            <a:r>
              <a:rPr b="0" i="0" lang="en" sz="1500" u="none" cap="none" strike="noStrike">
                <a:solidFill>
                  <a:srgbClr val="BBBBBB"/>
                </a:solidFill>
                <a:latin typeface="Poppins"/>
                <a:ea typeface="Poppins"/>
                <a:cs typeface="Poppins"/>
                <a:sym typeface="Poppins"/>
              </a:rPr>
              <a:t>02.</a:t>
            </a:r>
            <a:endParaRPr sz="700"/>
          </a:p>
        </p:txBody>
      </p:sp>
      <p:grpSp>
        <p:nvGrpSpPr>
          <p:cNvPr id="305" name="Google Shape;305;p20"/>
          <p:cNvGrpSpPr/>
          <p:nvPr/>
        </p:nvGrpSpPr>
        <p:grpSpPr>
          <a:xfrm>
            <a:off x="5509962" y="3819180"/>
            <a:ext cx="2606853" cy="621006"/>
            <a:chOff x="0" y="-123825"/>
            <a:chExt cx="6951607" cy="1656016"/>
          </a:xfrm>
        </p:grpSpPr>
        <p:sp>
          <p:nvSpPr>
            <p:cNvPr id="306" name="Google Shape;306;p20"/>
            <p:cNvSpPr txBox="1"/>
            <p:nvPr/>
          </p:nvSpPr>
          <p:spPr>
            <a:xfrm>
              <a:off x="0" y="-123825"/>
              <a:ext cx="6066557" cy="963174"/>
            </a:xfrm>
            <a:prstGeom prst="rect">
              <a:avLst/>
            </a:prstGeom>
            <a:noFill/>
            <a:ln>
              <a:noFill/>
            </a:ln>
          </p:spPr>
          <p:txBody>
            <a:bodyPr anchorCtr="0" anchor="t" bIns="0" lIns="0" spcFirstLastPara="1" rIns="0" wrap="square" tIns="0">
              <a:spAutoFit/>
            </a:bodyPr>
            <a:lstStyle/>
            <a:p>
              <a:pPr indent="0" lvl="0" marL="0" marR="0" rtl="0" algn="just">
                <a:lnSpc>
                  <a:spcPct val="127005"/>
                </a:lnSpc>
                <a:spcBef>
                  <a:spcPts val="0"/>
                </a:spcBef>
                <a:spcAft>
                  <a:spcPts val="0"/>
                </a:spcAft>
                <a:buNone/>
              </a:pPr>
              <a:r>
                <a:rPr b="0" i="0" lang="en" sz="2100" u="none" cap="none" strike="noStrike">
                  <a:solidFill>
                    <a:srgbClr val="BBBBBB"/>
                  </a:solidFill>
                  <a:latin typeface="Arial"/>
                  <a:ea typeface="Arial"/>
                  <a:cs typeface="Arial"/>
                  <a:sym typeface="Arial"/>
                </a:rPr>
                <a:t>Main Point</a:t>
              </a:r>
              <a:endParaRPr sz="700"/>
            </a:p>
          </p:txBody>
        </p:sp>
        <p:sp>
          <p:nvSpPr>
            <p:cNvPr id="307" name="Google Shape;307;p20"/>
            <p:cNvSpPr txBox="1"/>
            <p:nvPr/>
          </p:nvSpPr>
          <p:spPr>
            <a:xfrm>
              <a:off x="0" y="1113938"/>
              <a:ext cx="6951607" cy="41825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000" u="none" cap="none" strike="noStrike">
                  <a:solidFill>
                    <a:srgbClr val="BBBBBB"/>
                  </a:solidFill>
                  <a:latin typeface="Montserrat Medium"/>
                  <a:ea typeface="Montserrat Medium"/>
                  <a:cs typeface="Montserrat Medium"/>
                  <a:sym typeface="Montserrat Medium"/>
                </a:rPr>
                <a:t>Elaborate on what you want to discuss. </a:t>
              </a:r>
              <a:endParaRPr sz="700"/>
            </a:p>
          </p:txBody>
        </p:sp>
      </p:grpSp>
      <p:grpSp>
        <p:nvGrpSpPr>
          <p:cNvPr id="308" name="Google Shape;308;p20"/>
          <p:cNvGrpSpPr/>
          <p:nvPr/>
        </p:nvGrpSpPr>
        <p:grpSpPr>
          <a:xfrm>
            <a:off x="4310346" y="3671888"/>
            <a:ext cx="962025" cy="962025"/>
            <a:chOff x="0" y="0"/>
            <a:chExt cx="812800" cy="812800"/>
          </a:xfrm>
        </p:grpSpPr>
        <p:sp>
          <p:nvSpPr>
            <p:cNvPr id="309" name="Google Shape;309;p20"/>
            <p:cNvSpPr/>
            <p:nvPr/>
          </p:nvSpPr>
          <p:spPr>
            <a:xfrm>
              <a:off x="0" y="0"/>
              <a:ext cx="812800" cy="812800"/>
            </a:xfrm>
            <a:custGeom>
              <a:rect b="b" l="l" r="r" t="t"/>
              <a:pathLst>
                <a:path extrusionOk="0"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0F1A38"/>
            </a:solidFill>
            <a:ln cap="sq" cmpd="sng" w="19050">
              <a:solidFill>
                <a:srgbClr val="BBBBBB"/>
              </a:solidFill>
              <a:prstDash val="solid"/>
              <a:miter lim="8000"/>
              <a:headEnd len="sm" w="sm" type="none"/>
              <a:tailEnd len="sm" w="sm" type="none"/>
            </a:ln>
          </p:spPr>
        </p:sp>
        <p:sp>
          <p:nvSpPr>
            <p:cNvPr id="310" name="Google Shape;310;p20"/>
            <p:cNvSpPr txBox="1"/>
            <p:nvPr/>
          </p:nvSpPr>
          <p:spPr>
            <a:xfrm>
              <a:off x="127000" y="88900"/>
              <a:ext cx="558800" cy="5969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11" name="Google Shape;311;p20"/>
          <p:cNvSpPr txBox="1"/>
          <p:nvPr/>
        </p:nvSpPr>
        <p:spPr>
          <a:xfrm>
            <a:off x="4469935" y="3933114"/>
            <a:ext cx="642847" cy="334797"/>
          </a:xfrm>
          <a:prstGeom prst="rect">
            <a:avLst/>
          </a:prstGeom>
          <a:noFill/>
          <a:ln>
            <a:noFill/>
          </a:ln>
        </p:spPr>
        <p:txBody>
          <a:bodyPr anchorCtr="0" anchor="t" bIns="0" lIns="0" spcFirstLastPara="1" rIns="0" wrap="square" tIns="0">
            <a:spAutoFit/>
          </a:bodyPr>
          <a:lstStyle/>
          <a:p>
            <a:pPr indent="0" lvl="0" marL="0" marR="0" rtl="0" algn="ctr">
              <a:lnSpc>
                <a:spcPct val="170012"/>
              </a:lnSpc>
              <a:spcBef>
                <a:spcPts val="0"/>
              </a:spcBef>
              <a:spcAft>
                <a:spcPts val="0"/>
              </a:spcAft>
              <a:buNone/>
            </a:pPr>
            <a:r>
              <a:rPr b="0" i="0" lang="en" sz="1500" u="none" cap="none" strike="noStrike">
                <a:solidFill>
                  <a:srgbClr val="BBBBBB"/>
                </a:solidFill>
                <a:latin typeface="Poppins"/>
                <a:ea typeface="Poppins"/>
                <a:cs typeface="Poppins"/>
                <a:sym typeface="Poppins"/>
              </a:rPr>
              <a:t>03.</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315" name="Shape 315"/>
        <p:cNvGrpSpPr/>
        <p:nvPr/>
      </p:nvGrpSpPr>
      <p:grpSpPr>
        <a:xfrm>
          <a:off x="0" y="0"/>
          <a:ext cx="0" cy="0"/>
          <a:chOff x="0" y="0"/>
          <a:chExt cx="0" cy="0"/>
        </a:xfrm>
      </p:grpSpPr>
      <p:pic>
        <p:nvPicPr>
          <p:cNvPr id="316" name="Google Shape;316;p21"/>
          <p:cNvPicPr preferRelativeResize="0"/>
          <p:nvPr/>
        </p:nvPicPr>
        <p:blipFill>
          <a:blip r:embed="rId3">
            <a:alphaModFix/>
          </a:blip>
          <a:stretch>
            <a:fillRect/>
          </a:stretch>
        </p:blipFill>
        <p:spPr>
          <a:xfrm>
            <a:off x="0" y="0"/>
            <a:ext cx="9144003" cy="5143501"/>
          </a:xfrm>
          <a:prstGeom prst="rect">
            <a:avLst/>
          </a:prstGeom>
          <a:noFill/>
          <a:ln>
            <a:noFill/>
          </a:ln>
        </p:spPr>
      </p:pic>
      <p:grpSp>
        <p:nvGrpSpPr>
          <p:cNvPr id="317" name="Google Shape;317;p21"/>
          <p:cNvGrpSpPr/>
          <p:nvPr/>
        </p:nvGrpSpPr>
        <p:grpSpPr>
          <a:xfrm>
            <a:off x="1309688" y="-2052637"/>
            <a:ext cx="6524625" cy="6524625"/>
            <a:chOff x="0" y="0"/>
            <a:chExt cx="812800" cy="812800"/>
          </a:xfrm>
        </p:grpSpPr>
        <p:sp>
          <p:nvSpPr>
            <p:cNvPr id="318" name="Google Shape;318;p21"/>
            <p:cNvSpPr/>
            <p:nvPr/>
          </p:nvSpPr>
          <p:spPr>
            <a:xfrm>
              <a:off x="0" y="0"/>
              <a:ext cx="812800" cy="812800"/>
            </a:xfrm>
            <a:custGeom>
              <a:rect b="b" l="l" r="r" t="t"/>
              <a:pathLst>
                <a:path extrusionOk="0"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0F1A38"/>
            </a:solidFill>
            <a:ln cap="sq" cmpd="sng" w="19050">
              <a:solidFill>
                <a:srgbClr val="BBBBBB"/>
              </a:solidFill>
              <a:prstDash val="solid"/>
              <a:miter lim="8000"/>
              <a:headEnd len="sm" w="sm" type="none"/>
              <a:tailEnd len="sm" w="sm" type="none"/>
            </a:ln>
          </p:spPr>
        </p:sp>
        <p:sp>
          <p:nvSpPr>
            <p:cNvPr id="319" name="Google Shape;319;p21"/>
            <p:cNvSpPr txBox="1"/>
            <p:nvPr/>
          </p:nvSpPr>
          <p:spPr>
            <a:xfrm>
              <a:off x="127000" y="88900"/>
              <a:ext cx="558800" cy="5969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20" name="Google Shape;320;p21"/>
          <p:cNvSpPr txBox="1"/>
          <p:nvPr/>
        </p:nvSpPr>
        <p:spPr>
          <a:xfrm>
            <a:off x="2929187" y="366713"/>
            <a:ext cx="3285600" cy="1015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300" u="none" cap="none" strike="noStrike">
                <a:solidFill>
                  <a:srgbClr val="BBBBBB"/>
                </a:solidFill>
                <a:latin typeface="Montserrat ExtraLight"/>
                <a:ea typeface="Montserrat ExtraLight"/>
                <a:cs typeface="Montserrat ExtraLight"/>
                <a:sym typeface="Montserrat ExtraLight"/>
              </a:rPr>
              <a:t>ADD YOUR</a:t>
            </a:r>
            <a:endParaRPr sz="700"/>
          </a:p>
          <a:p>
            <a:pPr indent="0" lvl="0" marL="0" marR="0" rtl="0" algn="ctr">
              <a:lnSpc>
                <a:spcPct val="100000"/>
              </a:lnSpc>
              <a:spcBef>
                <a:spcPts val="0"/>
              </a:spcBef>
              <a:spcAft>
                <a:spcPts val="0"/>
              </a:spcAft>
              <a:buNone/>
            </a:pPr>
            <a:r>
              <a:rPr b="0" i="0" lang="en" sz="3300" u="none" cap="none" strike="noStrike">
                <a:solidFill>
                  <a:srgbClr val="BBBBBB"/>
                </a:solidFill>
                <a:latin typeface="Montserrat ExtraLight"/>
                <a:ea typeface="Montserrat ExtraLight"/>
                <a:cs typeface="Montserrat ExtraLight"/>
                <a:sym typeface="Montserrat ExtraLight"/>
              </a:rPr>
              <a:t>TITLE HERE</a:t>
            </a:r>
            <a:endParaRPr sz="700"/>
          </a:p>
        </p:txBody>
      </p:sp>
      <p:sp>
        <p:nvSpPr>
          <p:cNvPr id="321" name="Google Shape;321;p21"/>
          <p:cNvSpPr txBox="1"/>
          <p:nvPr/>
        </p:nvSpPr>
        <p:spPr>
          <a:xfrm>
            <a:off x="2825662" y="1730168"/>
            <a:ext cx="3492600" cy="1569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BBBBBB"/>
                </a:solidFill>
                <a:latin typeface="Montserrat Medium"/>
                <a:ea typeface="Montserrat Medium"/>
                <a:cs typeface="Montserrat Medium"/>
                <a:sym typeface="Montserrat Medium"/>
              </a:rPr>
              <a:t>Etiam sed sollicitudin turpis. Vius natoque penatibus et magnis dis parturient montes, nascetur mus. </a:t>
            </a:r>
            <a:endParaRPr sz="700"/>
          </a:p>
          <a:p>
            <a:pPr indent="0" lvl="0" marL="0" marR="0" rtl="0" algn="ctr">
              <a:lnSpc>
                <a:spcPct val="115000"/>
              </a:lnSpc>
              <a:spcBef>
                <a:spcPts val="0"/>
              </a:spcBef>
              <a:spcAft>
                <a:spcPts val="0"/>
              </a:spcAft>
              <a:buNone/>
            </a:pPr>
            <a:r>
              <a:t/>
            </a:r>
            <a:endParaRPr b="0" i="0" sz="1000" u="none" cap="none" strike="noStrike">
              <a:solidFill>
                <a:srgbClr val="BBBBBB"/>
              </a:solidFill>
              <a:latin typeface="Montserrat Medium"/>
              <a:ea typeface="Montserrat Medium"/>
              <a:cs typeface="Montserrat Medium"/>
              <a:sym typeface="Montserrat Medium"/>
            </a:endParaRPr>
          </a:p>
          <a:p>
            <a:pPr indent="0" lvl="0" marL="0" marR="0" rtl="0" algn="ctr">
              <a:lnSpc>
                <a:spcPct val="115000"/>
              </a:lnSpc>
              <a:spcBef>
                <a:spcPts val="0"/>
              </a:spcBef>
              <a:spcAft>
                <a:spcPts val="0"/>
              </a:spcAft>
              <a:buNone/>
            </a:pPr>
            <a:r>
              <a:rPr b="0" i="0" lang="en" sz="1000" u="none" cap="none" strike="noStrike">
                <a:solidFill>
                  <a:srgbClr val="BBBBBB"/>
                </a:solidFill>
                <a:latin typeface="Montserrat Medium"/>
                <a:ea typeface="Montserrat Medium"/>
                <a:cs typeface="Montserrat Medium"/>
                <a:sym typeface="Montserrat Medium"/>
              </a:rPr>
              <a:t>dapibus viverra. Praesent varius condimentum tellus non placerat. Etiam aliquet augue non enim euismod aliquet. Phasellus vehicula blandit est commodo luctus. Nulla luctus sapien erat tempor tristique. Aenean purus nibh, ultrices sit amet facilisis ut, elementum vitae odio.</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325" name="Shape 325"/>
        <p:cNvGrpSpPr/>
        <p:nvPr/>
      </p:nvGrpSpPr>
      <p:grpSpPr>
        <a:xfrm>
          <a:off x="0" y="0"/>
          <a:ext cx="0" cy="0"/>
          <a:chOff x="0" y="0"/>
          <a:chExt cx="0" cy="0"/>
        </a:xfrm>
      </p:grpSpPr>
      <p:pic>
        <p:nvPicPr>
          <p:cNvPr id="326" name="Google Shape;326;p22"/>
          <p:cNvPicPr preferRelativeResize="0"/>
          <p:nvPr/>
        </p:nvPicPr>
        <p:blipFill rotWithShape="1">
          <a:blip r:embed="rId3">
            <a:alphaModFix/>
          </a:blip>
          <a:srcRect b="14255" l="11111" r="0" t="10278"/>
          <a:stretch/>
        </p:blipFill>
        <p:spPr>
          <a:xfrm>
            <a:off x="0" y="0"/>
            <a:ext cx="9144003" cy="5143502"/>
          </a:xfrm>
          <a:prstGeom prst="rect">
            <a:avLst/>
          </a:prstGeom>
          <a:noFill/>
          <a:ln>
            <a:noFill/>
          </a:ln>
        </p:spPr>
      </p:pic>
      <p:grpSp>
        <p:nvGrpSpPr>
          <p:cNvPr id="327" name="Google Shape;327;p22"/>
          <p:cNvGrpSpPr/>
          <p:nvPr/>
        </p:nvGrpSpPr>
        <p:grpSpPr>
          <a:xfrm>
            <a:off x="6698456" y="2897981"/>
            <a:ext cx="3862388" cy="3862388"/>
            <a:chOff x="0" y="0"/>
            <a:chExt cx="812800" cy="812800"/>
          </a:xfrm>
        </p:grpSpPr>
        <p:sp>
          <p:nvSpPr>
            <p:cNvPr id="328" name="Google Shape;328;p22"/>
            <p:cNvSpPr/>
            <p:nvPr/>
          </p:nvSpPr>
          <p:spPr>
            <a:xfrm>
              <a:off x="0" y="0"/>
              <a:ext cx="812800" cy="812800"/>
            </a:xfrm>
            <a:custGeom>
              <a:rect b="b" l="l" r="r" t="t"/>
              <a:pathLst>
                <a:path extrusionOk="0"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0F1A38"/>
            </a:solidFill>
            <a:ln cap="sq" cmpd="sng" w="19050">
              <a:solidFill>
                <a:srgbClr val="BBBBBB"/>
              </a:solidFill>
              <a:prstDash val="solid"/>
              <a:miter lim="8000"/>
              <a:headEnd len="sm" w="sm" type="none"/>
              <a:tailEnd len="sm" w="sm" type="none"/>
            </a:ln>
          </p:spPr>
        </p:sp>
        <p:sp>
          <p:nvSpPr>
            <p:cNvPr id="329" name="Google Shape;329;p22"/>
            <p:cNvSpPr txBox="1"/>
            <p:nvPr/>
          </p:nvSpPr>
          <p:spPr>
            <a:xfrm>
              <a:off x="127000" y="88900"/>
              <a:ext cx="558800" cy="5969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30" name="Google Shape;330;p22"/>
          <p:cNvGrpSpPr/>
          <p:nvPr/>
        </p:nvGrpSpPr>
        <p:grpSpPr>
          <a:xfrm>
            <a:off x="-1931194" y="-1931194"/>
            <a:ext cx="3862388" cy="3862388"/>
            <a:chOff x="0" y="0"/>
            <a:chExt cx="812800" cy="812800"/>
          </a:xfrm>
        </p:grpSpPr>
        <p:sp>
          <p:nvSpPr>
            <p:cNvPr id="331" name="Google Shape;331;p22"/>
            <p:cNvSpPr/>
            <p:nvPr/>
          </p:nvSpPr>
          <p:spPr>
            <a:xfrm>
              <a:off x="0" y="0"/>
              <a:ext cx="812800" cy="812800"/>
            </a:xfrm>
            <a:custGeom>
              <a:rect b="b" l="l" r="r" t="t"/>
              <a:pathLst>
                <a:path extrusionOk="0"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0F1A38"/>
            </a:solidFill>
            <a:ln cap="sq" cmpd="sng" w="19050">
              <a:solidFill>
                <a:srgbClr val="BBBBBB"/>
              </a:solidFill>
              <a:prstDash val="solid"/>
              <a:miter lim="8000"/>
              <a:headEnd len="sm" w="sm" type="none"/>
              <a:tailEnd len="sm" w="sm" type="none"/>
            </a:ln>
          </p:spPr>
        </p:sp>
        <p:sp>
          <p:nvSpPr>
            <p:cNvPr id="332" name="Google Shape;332;p22"/>
            <p:cNvSpPr txBox="1"/>
            <p:nvPr/>
          </p:nvSpPr>
          <p:spPr>
            <a:xfrm>
              <a:off x="127000" y="88900"/>
              <a:ext cx="558800" cy="5969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33" name="Google Shape;333;p22"/>
          <p:cNvSpPr txBox="1"/>
          <p:nvPr/>
        </p:nvSpPr>
        <p:spPr>
          <a:xfrm>
            <a:off x="7358799" y="4013200"/>
            <a:ext cx="1518300" cy="8619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 sz="1000" u="none" cap="none" strike="noStrike">
                <a:solidFill>
                  <a:srgbClr val="BBBBBB"/>
                </a:solidFill>
                <a:latin typeface="Montserrat Medium"/>
                <a:ea typeface="Montserrat Medium"/>
                <a:cs typeface="Montserrat Medium"/>
                <a:sym typeface="Montserrat Medium"/>
              </a:rPr>
              <a:t>Etiam sed sollicitudin turpis. Vius natoque penatibus et magnis dis parturient montes, nascetur mus.</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337" name="Shape 337"/>
        <p:cNvGrpSpPr/>
        <p:nvPr/>
      </p:nvGrpSpPr>
      <p:grpSpPr>
        <a:xfrm>
          <a:off x="0" y="0"/>
          <a:ext cx="0" cy="0"/>
          <a:chOff x="0" y="0"/>
          <a:chExt cx="0" cy="0"/>
        </a:xfrm>
      </p:grpSpPr>
      <p:pic>
        <p:nvPicPr>
          <p:cNvPr id="338" name="Google Shape;338;p23"/>
          <p:cNvPicPr preferRelativeResize="0"/>
          <p:nvPr/>
        </p:nvPicPr>
        <p:blipFill>
          <a:blip r:embed="rId3">
            <a:alphaModFix/>
          </a:blip>
          <a:stretch>
            <a:fillRect/>
          </a:stretch>
        </p:blipFill>
        <p:spPr>
          <a:xfrm>
            <a:off x="0" y="0"/>
            <a:ext cx="9144003" cy="5143501"/>
          </a:xfrm>
          <a:prstGeom prst="rect">
            <a:avLst/>
          </a:prstGeom>
          <a:noFill/>
          <a:ln>
            <a:noFill/>
          </a:ln>
        </p:spPr>
      </p:pic>
      <p:grpSp>
        <p:nvGrpSpPr>
          <p:cNvPr id="339" name="Google Shape;339;p23"/>
          <p:cNvGrpSpPr/>
          <p:nvPr/>
        </p:nvGrpSpPr>
        <p:grpSpPr>
          <a:xfrm>
            <a:off x="687601" y="527745"/>
            <a:ext cx="2635841" cy="4015680"/>
            <a:chOff x="0" y="-38100"/>
            <a:chExt cx="1388427" cy="2115256"/>
          </a:xfrm>
        </p:grpSpPr>
        <p:sp>
          <p:nvSpPr>
            <p:cNvPr id="340" name="Google Shape;340;p23"/>
            <p:cNvSpPr/>
            <p:nvPr/>
          </p:nvSpPr>
          <p:spPr>
            <a:xfrm>
              <a:off x="0" y="0"/>
              <a:ext cx="1388426" cy="2077156"/>
            </a:xfrm>
            <a:custGeom>
              <a:rect b="b" l="l" r="r" t="t"/>
              <a:pathLst>
                <a:path extrusionOk="0" h="2077156" w="1388426">
                  <a:moveTo>
                    <a:pt x="0" y="0"/>
                  </a:moveTo>
                  <a:lnTo>
                    <a:pt x="1388426" y="0"/>
                  </a:lnTo>
                  <a:lnTo>
                    <a:pt x="1388426" y="2077156"/>
                  </a:lnTo>
                  <a:lnTo>
                    <a:pt x="0" y="2077156"/>
                  </a:lnTo>
                  <a:close/>
                </a:path>
              </a:pathLst>
            </a:custGeom>
            <a:solidFill>
              <a:srgbClr val="0F1A38"/>
            </a:solidFill>
            <a:ln cap="sq" cmpd="sng" w="19050">
              <a:solidFill>
                <a:srgbClr val="BBBBBB"/>
              </a:solidFill>
              <a:prstDash val="solid"/>
              <a:miter lim="8000"/>
              <a:headEnd len="sm" w="sm" type="none"/>
              <a:tailEnd len="sm" w="sm" type="none"/>
            </a:ln>
          </p:spPr>
        </p:sp>
        <p:sp>
          <p:nvSpPr>
            <p:cNvPr id="341" name="Google Shape;341;p23"/>
            <p:cNvSpPr txBox="1"/>
            <p:nvPr/>
          </p:nvSpPr>
          <p:spPr>
            <a:xfrm>
              <a:off x="0" y="-38100"/>
              <a:ext cx="1388427" cy="2115256"/>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42" name="Google Shape;342;p23"/>
          <p:cNvGrpSpPr/>
          <p:nvPr/>
        </p:nvGrpSpPr>
        <p:grpSpPr>
          <a:xfrm>
            <a:off x="5894059" y="527745"/>
            <a:ext cx="2635841" cy="4015680"/>
            <a:chOff x="0" y="-38100"/>
            <a:chExt cx="1388427" cy="2115256"/>
          </a:xfrm>
        </p:grpSpPr>
        <p:sp>
          <p:nvSpPr>
            <p:cNvPr id="343" name="Google Shape;343;p23"/>
            <p:cNvSpPr/>
            <p:nvPr/>
          </p:nvSpPr>
          <p:spPr>
            <a:xfrm>
              <a:off x="0" y="0"/>
              <a:ext cx="1388426" cy="2077156"/>
            </a:xfrm>
            <a:custGeom>
              <a:rect b="b" l="l" r="r" t="t"/>
              <a:pathLst>
                <a:path extrusionOk="0" h="2077156" w="1388426">
                  <a:moveTo>
                    <a:pt x="0" y="0"/>
                  </a:moveTo>
                  <a:lnTo>
                    <a:pt x="1388426" y="0"/>
                  </a:lnTo>
                  <a:lnTo>
                    <a:pt x="1388426" y="2077156"/>
                  </a:lnTo>
                  <a:lnTo>
                    <a:pt x="0" y="2077156"/>
                  </a:lnTo>
                  <a:close/>
                </a:path>
              </a:pathLst>
            </a:custGeom>
            <a:solidFill>
              <a:srgbClr val="0F1A38"/>
            </a:solidFill>
            <a:ln cap="sq" cmpd="sng" w="19050">
              <a:solidFill>
                <a:srgbClr val="BBBBBB"/>
              </a:solidFill>
              <a:prstDash val="solid"/>
              <a:miter lim="8000"/>
              <a:headEnd len="sm" w="sm" type="none"/>
              <a:tailEnd len="sm" w="sm" type="none"/>
            </a:ln>
          </p:spPr>
        </p:sp>
        <p:sp>
          <p:nvSpPr>
            <p:cNvPr id="344" name="Google Shape;344;p23"/>
            <p:cNvSpPr txBox="1"/>
            <p:nvPr/>
          </p:nvSpPr>
          <p:spPr>
            <a:xfrm>
              <a:off x="0" y="-38100"/>
              <a:ext cx="1388427" cy="2115256"/>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45" name="Google Shape;345;p23"/>
          <p:cNvPicPr preferRelativeResize="0"/>
          <p:nvPr/>
        </p:nvPicPr>
        <p:blipFill rotWithShape="1">
          <a:blip r:embed="rId4">
            <a:alphaModFix/>
          </a:blip>
          <a:srcRect b="0" l="0" r="0" t="0"/>
          <a:stretch/>
        </p:blipFill>
        <p:spPr>
          <a:xfrm>
            <a:off x="707583" y="792419"/>
            <a:ext cx="2595877" cy="2388084"/>
          </a:xfrm>
          <a:prstGeom prst="rect">
            <a:avLst/>
          </a:prstGeom>
          <a:noFill/>
          <a:ln>
            <a:noFill/>
          </a:ln>
        </p:spPr>
      </p:pic>
      <p:pic>
        <p:nvPicPr>
          <p:cNvPr id="346" name="Google Shape;346;p23"/>
          <p:cNvPicPr preferRelativeResize="0"/>
          <p:nvPr/>
        </p:nvPicPr>
        <p:blipFill rotWithShape="1">
          <a:blip r:embed="rId5">
            <a:alphaModFix/>
          </a:blip>
          <a:srcRect b="0" l="0" r="0" t="0"/>
          <a:stretch/>
        </p:blipFill>
        <p:spPr>
          <a:xfrm>
            <a:off x="5914041" y="792419"/>
            <a:ext cx="2595877" cy="2388084"/>
          </a:xfrm>
          <a:prstGeom prst="rect">
            <a:avLst/>
          </a:prstGeom>
          <a:noFill/>
          <a:ln>
            <a:noFill/>
          </a:ln>
        </p:spPr>
      </p:pic>
      <p:sp>
        <p:nvSpPr>
          <p:cNvPr id="347" name="Google Shape;347;p23"/>
          <p:cNvSpPr txBox="1"/>
          <p:nvPr/>
        </p:nvSpPr>
        <p:spPr>
          <a:xfrm>
            <a:off x="936130" y="3868252"/>
            <a:ext cx="1682400" cy="330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BBBBBB"/>
                </a:solidFill>
                <a:latin typeface="Montserrat Medium"/>
                <a:ea typeface="Montserrat Medium"/>
                <a:cs typeface="Montserrat Medium"/>
                <a:sym typeface="Montserrat Medium"/>
              </a:rPr>
              <a:t>Elaborate on what</a:t>
            </a:r>
            <a:endParaRPr sz="700"/>
          </a:p>
          <a:p>
            <a:pPr indent="0" lvl="0" marL="0" marR="0" rtl="0" algn="l">
              <a:lnSpc>
                <a:spcPct val="115000"/>
              </a:lnSpc>
              <a:spcBef>
                <a:spcPts val="0"/>
              </a:spcBef>
              <a:spcAft>
                <a:spcPts val="0"/>
              </a:spcAft>
              <a:buNone/>
            </a:pPr>
            <a:r>
              <a:rPr b="0" i="0" lang="en" sz="1000" u="none" cap="none" strike="noStrike">
                <a:solidFill>
                  <a:srgbClr val="BBBBBB"/>
                </a:solidFill>
                <a:latin typeface="Montserrat Medium"/>
                <a:ea typeface="Montserrat Medium"/>
                <a:cs typeface="Montserrat Medium"/>
                <a:sym typeface="Montserrat Medium"/>
              </a:rPr>
              <a:t>you want to discuss.</a:t>
            </a:r>
            <a:endParaRPr sz="700"/>
          </a:p>
        </p:txBody>
      </p:sp>
      <p:sp>
        <p:nvSpPr>
          <p:cNvPr id="348" name="Google Shape;348;p23"/>
          <p:cNvSpPr txBox="1"/>
          <p:nvPr/>
        </p:nvSpPr>
        <p:spPr>
          <a:xfrm>
            <a:off x="6130364" y="3868252"/>
            <a:ext cx="1682400" cy="330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BBBBBB"/>
                </a:solidFill>
                <a:latin typeface="Montserrat Medium"/>
                <a:ea typeface="Montserrat Medium"/>
                <a:cs typeface="Montserrat Medium"/>
                <a:sym typeface="Montserrat Medium"/>
              </a:rPr>
              <a:t>Elaborate on what</a:t>
            </a:r>
            <a:endParaRPr sz="700"/>
          </a:p>
          <a:p>
            <a:pPr indent="0" lvl="0" marL="0" marR="0" rtl="0" algn="l">
              <a:lnSpc>
                <a:spcPct val="115000"/>
              </a:lnSpc>
              <a:spcBef>
                <a:spcPts val="0"/>
              </a:spcBef>
              <a:spcAft>
                <a:spcPts val="0"/>
              </a:spcAft>
              <a:buNone/>
            </a:pPr>
            <a:r>
              <a:rPr b="0" i="0" lang="en" sz="1000" u="none" cap="none" strike="noStrike">
                <a:solidFill>
                  <a:srgbClr val="BBBBBB"/>
                </a:solidFill>
                <a:latin typeface="Montserrat Medium"/>
                <a:ea typeface="Montserrat Medium"/>
                <a:cs typeface="Montserrat Medium"/>
                <a:sym typeface="Montserrat Medium"/>
              </a:rPr>
              <a:t>you want to discuss.</a:t>
            </a:r>
            <a:endParaRPr sz="700"/>
          </a:p>
        </p:txBody>
      </p:sp>
      <p:sp>
        <p:nvSpPr>
          <p:cNvPr id="349" name="Google Shape;349;p23"/>
          <p:cNvSpPr txBox="1"/>
          <p:nvPr/>
        </p:nvSpPr>
        <p:spPr>
          <a:xfrm>
            <a:off x="936130" y="3283225"/>
            <a:ext cx="2163231" cy="376668"/>
          </a:xfrm>
          <a:prstGeom prst="rect">
            <a:avLst/>
          </a:prstGeom>
          <a:noFill/>
          <a:ln>
            <a:noFill/>
          </a:ln>
        </p:spPr>
        <p:txBody>
          <a:bodyPr anchorCtr="0" anchor="t" bIns="0" lIns="0" spcFirstLastPara="1" rIns="0" wrap="square" tIns="0">
            <a:spAutoFit/>
          </a:bodyPr>
          <a:lstStyle/>
          <a:p>
            <a:pPr indent="0" lvl="0" marL="0" marR="0" rtl="0" algn="just">
              <a:lnSpc>
                <a:spcPct val="127005"/>
              </a:lnSpc>
              <a:spcBef>
                <a:spcPts val="0"/>
              </a:spcBef>
              <a:spcAft>
                <a:spcPts val="0"/>
              </a:spcAft>
              <a:buNone/>
            </a:pPr>
            <a:r>
              <a:rPr b="0" i="0" lang="en" sz="2100" u="none" cap="none" strike="noStrike">
                <a:solidFill>
                  <a:srgbClr val="BBBBBB"/>
                </a:solidFill>
                <a:latin typeface="Arial"/>
                <a:ea typeface="Arial"/>
                <a:cs typeface="Arial"/>
                <a:sym typeface="Arial"/>
              </a:rPr>
              <a:t>Main Point</a:t>
            </a:r>
            <a:endParaRPr sz="700"/>
          </a:p>
        </p:txBody>
      </p:sp>
      <p:sp>
        <p:nvSpPr>
          <p:cNvPr id="350" name="Google Shape;350;p23"/>
          <p:cNvSpPr txBox="1"/>
          <p:nvPr/>
        </p:nvSpPr>
        <p:spPr>
          <a:xfrm>
            <a:off x="6130364" y="3283225"/>
            <a:ext cx="2146078" cy="376668"/>
          </a:xfrm>
          <a:prstGeom prst="rect">
            <a:avLst/>
          </a:prstGeom>
          <a:noFill/>
          <a:ln>
            <a:noFill/>
          </a:ln>
        </p:spPr>
        <p:txBody>
          <a:bodyPr anchorCtr="0" anchor="t" bIns="0" lIns="0" spcFirstLastPara="1" rIns="0" wrap="square" tIns="0">
            <a:spAutoFit/>
          </a:bodyPr>
          <a:lstStyle/>
          <a:p>
            <a:pPr indent="0" lvl="0" marL="0" marR="0" rtl="0" algn="l">
              <a:lnSpc>
                <a:spcPct val="127005"/>
              </a:lnSpc>
              <a:spcBef>
                <a:spcPts val="0"/>
              </a:spcBef>
              <a:spcAft>
                <a:spcPts val="0"/>
              </a:spcAft>
              <a:buNone/>
            </a:pPr>
            <a:r>
              <a:rPr b="0" i="0" lang="en" sz="2100" u="none" cap="none" strike="noStrike">
                <a:solidFill>
                  <a:srgbClr val="BBBBBB"/>
                </a:solidFill>
                <a:latin typeface="Arial"/>
                <a:ea typeface="Arial"/>
                <a:cs typeface="Arial"/>
                <a:sym typeface="Arial"/>
              </a:rPr>
              <a:t>Main Point</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354" name="Shape 354"/>
        <p:cNvGrpSpPr/>
        <p:nvPr/>
      </p:nvGrpSpPr>
      <p:grpSpPr>
        <a:xfrm>
          <a:off x="0" y="0"/>
          <a:ext cx="0" cy="0"/>
          <a:chOff x="0" y="0"/>
          <a:chExt cx="0" cy="0"/>
        </a:xfrm>
      </p:grpSpPr>
      <p:pic>
        <p:nvPicPr>
          <p:cNvPr id="355" name="Google Shape;355;p24"/>
          <p:cNvPicPr preferRelativeResize="0"/>
          <p:nvPr/>
        </p:nvPicPr>
        <p:blipFill rotWithShape="1">
          <a:blip r:embed="rId3">
            <a:alphaModFix/>
          </a:blip>
          <a:srcRect b="13903" l="855" r="864" t="3087"/>
          <a:stretch/>
        </p:blipFill>
        <p:spPr>
          <a:xfrm>
            <a:off x="0" y="0"/>
            <a:ext cx="9144003" cy="5143501"/>
          </a:xfrm>
          <a:prstGeom prst="rect">
            <a:avLst/>
          </a:prstGeom>
          <a:noFill/>
          <a:ln>
            <a:noFill/>
          </a:ln>
        </p:spPr>
      </p:pic>
      <p:grpSp>
        <p:nvGrpSpPr>
          <p:cNvPr id="356" name="Google Shape;356;p24"/>
          <p:cNvGrpSpPr/>
          <p:nvPr/>
        </p:nvGrpSpPr>
        <p:grpSpPr>
          <a:xfrm>
            <a:off x="866775" y="-4057650"/>
            <a:ext cx="7410450" cy="7410450"/>
            <a:chOff x="0" y="0"/>
            <a:chExt cx="812800" cy="812800"/>
          </a:xfrm>
        </p:grpSpPr>
        <p:sp>
          <p:nvSpPr>
            <p:cNvPr id="357" name="Google Shape;357;p24"/>
            <p:cNvSpPr/>
            <p:nvPr/>
          </p:nvSpPr>
          <p:spPr>
            <a:xfrm>
              <a:off x="0" y="0"/>
              <a:ext cx="812800" cy="812800"/>
            </a:xfrm>
            <a:custGeom>
              <a:rect b="b" l="l" r="r" t="t"/>
              <a:pathLst>
                <a:path extrusionOk="0"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0F1A38"/>
            </a:solidFill>
            <a:ln cap="sq" cmpd="sng" w="19050">
              <a:solidFill>
                <a:srgbClr val="BBBBBB"/>
              </a:solidFill>
              <a:prstDash val="solid"/>
              <a:miter lim="8000"/>
              <a:headEnd len="sm" w="sm" type="none"/>
              <a:tailEnd len="sm" w="sm" type="none"/>
            </a:ln>
          </p:spPr>
        </p:sp>
        <p:sp>
          <p:nvSpPr>
            <p:cNvPr id="358" name="Google Shape;358;p24"/>
            <p:cNvSpPr txBox="1"/>
            <p:nvPr/>
          </p:nvSpPr>
          <p:spPr>
            <a:xfrm>
              <a:off x="127000" y="88900"/>
              <a:ext cx="558800" cy="5969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59" name="Google Shape;359;p24"/>
          <p:cNvSpPr txBox="1"/>
          <p:nvPr/>
        </p:nvSpPr>
        <p:spPr>
          <a:xfrm>
            <a:off x="2158912" y="718706"/>
            <a:ext cx="4826100" cy="1293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200" u="none" cap="none" strike="noStrike">
                <a:solidFill>
                  <a:srgbClr val="BBBBBB"/>
                </a:solidFill>
                <a:latin typeface="Montserrat ExtraLight"/>
                <a:ea typeface="Montserrat ExtraLight"/>
                <a:cs typeface="Montserrat ExtraLight"/>
                <a:sym typeface="Montserrat ExtraLight"/>
              </a:rPr>
              <a:t>CLOSING</a:t>
            </a:r>
            <a:endParaRPr sz="700"/>
          </a:p>
          <a:p>
            <a:pPr indent="0" lvl="0" marL="0" marR="0" rtl="0" algn="ctr">
              <a:lnSpc>
                <a:spcPct val="100000"/>
              </a:lnSpc>
              <a:spcBef>
                <a:spcPts val="0"/>
              </a:spcBef>
              <a:spcAft>
                <a:spcPts val="0"/>
              </a:spcAft>
              <a:buNone/>
            </a:pPr>
            <a:r>
              <a:rPr b="0" i="0" lang="en" sz="4200" u="none" cap="none" strike="noStrike">
                <a:solidFill>
                  <a:srgbClr val="BBBBBB"/>
                </a:solidFill>
                <a:latin typeface="Montserrat ExtraLight"/>
                <a:ea typeface="Montserrat ExtraLight"/>
                <a:cs typeface="Montserrat ExtraLight"/>
                <a:sym typeface="Montserrat ExtraLight"/>
              </a:rPr>
              <a:t>Words</a:t>
            </a:r>
            <a:endParaRPr sz="700"/>
          </a:p>
        </p:txBody>
      </p:sp>
      <p:sp>
        <p:nvSpPr>
          <p:cNvPr id="360" name="Google Shape;360;p24"/>
          <p:cNvSpPr txBox="1"/>
          <p:nvPr/>
        </p:nvSpPr>
        <p:spPr>
          <a:xfrm>
            <a:off x="3210177" y="352109"/>
            <a:ext cx="2723647" cy="16224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BBBBBB"/>
                </a:solidFill>
                <a:latin typeface="Montserrat Medium"/>
                <a:ea typeface="Montserrat Medium"/>
                <a:cs typeface="Montserrat Medium"/>
                <a:sym typeface="Montserrat Medium"/>
              </a:rPr>
              <a:t>Elaborate on what you want to discuss. </a:t>
            </a:r>
            <a:endParaRPr sz="700"/>
          </a:p>
        </p:txBody>
      </p:sp>
      <p:grpSp>
        <p:nvGrpSpPr>
          <p:cNvPr id="361" name="Google Shape;361;p24"/>
          <p:cNvGrpSpPr/>
          <p:nvPr/>
        </p:nvGrpSpPr>
        <p:grpSpPr>
          <a:xfrm>
            <a:off x="4090988" y="2390775"/>
            <a:ext cx="962025" cy="962025"/>
            <a:chOff x="0" y="0"/>
            <a:chExt cx="812800" cy="812800"/>
          </a:xfrm>
        </p:grpSpPr>
        <p:sp>
          <p:nvSpPr>
            <p:cNvPr id="362" name="Google Shape;362;p24"/>
            <p:cNvSpPr/>
            <p:nvPr/>
          </p:nvSpPr>
          <p:spPr>
            <a:xfrm>
              <a:off x="0" y="0"/>
              <a:ext cx="812800" cy="812800"/>
            </a:xfrm>
            <a:custGeom>
              <a:rect b="b" l="l" r="r" t="t"/>
              <a:pathLst>
                <a:path extrusionOk="0"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0F1A38"/>
            </a:solidFill>
            <a:ln cap="sq" cmpd="sng" w="19050">
              <a:solidFill>
                <a:srgbClr val="BBBBBB"/>
              </a:solidFill>
              <a:prstDash val="solid"/>
              <a:miter lim="8000"/>
              <a:headEnd len="sm" w="sm" type="none"/>
              <a:tailEnd len="sm" w="sm" type="none"/>
            </a:ln>
          </p:spPr>
        </p:sp>
        <p:sp>
          <p:nvSpPr>
            <p:cNvPr id="363" name="Google Shape;363;p24"/>
            <p:cNvSpPr txBox="1"/>
            <p:nvPr/>
          </p:nvSpPr>
          <p:spPr>
            <a:xfrm>
              <a:off x="127000" y="88900"/>
              <a:ext cx="558800" cy="5969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64" name="Google Shape;364;p24"/>
          <p:cNvSpPr txBox="1"/>
          <p:nvPr/>
        </p:nvSpPr>
        <p:spPr>
          <a:xfrm>
            <a:off x="4252631" y="2686050"/>
            <a:ext cx="686364" cy="334797"/>
          </a:xfrm>
          <a:prstGeom prst="rect">
            <a:avLst/>
          </a:prstGeom>
          <a:noFill/>
          <a:ln>
            <a:noFill/>
          </a:ln>
        </p:spPr>
        <p:txBody>
          <a:bodyPr anchorCtr="0" anchor="t" bIns="0" lIns="0" spcFirstLastPara="1" rIns="0" wrap="square" tIns="0">
            <a:spAutoFit/>
          </a:bodyPr>
          <a:lstStyle/>
          <a:p>
            <a:pPr indent="0" lvl="0" marL="0" marR="0" rtl="0" algn="ctr">
              <a:lnSpc>
                <a:spcPct val="170012"/>
              </a:lnSpc>
              <a:spcBef>
                <a:spcPts val="0"/>
              </a:spcBef>
              <a:spcAft>
                <a:spcPts val="0"/>
              </a:spcAft>
              <a:buNone/>
            </a:pPr>
            <a:r>
              <a:rPr b="0" i="0" lang="en" sz="1500" u="none" cap="none" strike="noStrike">
                <a:solidFill>
                  <a:srgbClr val="BBBBBB"/>
                </a:solidFill>
                <a:latin typeface="Poppins"/>
                <a:ea typeface="Poppins"/>
                <a:cs typeface="Poppins"/>
                <a:sym typeface="Poppins"/>
              </a:rPr>
              <a:t>03.</a:t>
            </a:r>
            <a:endParaRPr sz="7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368" name="Shape 368"/>
        <p:cNvGrpSpPr/>
        <p:nvPr/>
      </p:nvGrpSpPr>
      <p:grpSpPr>
        <a:xfrm>
          <a:off x="0" y="0"/>
          <a:ext cx="0" cy="0"/>
          <a:chOff x="0" y="0"/>
          <a:chExt cx="0" cy="0"/>
        </a:xfrm>
      </p:grpSpPr>
      <p:pic>
        <p:nvPicPr>
          <p:cNvPr id="369" name="Google Shape;369;p25"/>
          <p:cNvPicPr preferRelativeResize="0"/>
          <p:nvPr/>
        </p:nvPicPr>
        <p:blipFill>
          <a:blip r:embed="rId3">
            <a:alphaModFix/>
          </a:blip>
          <a:stretch>
            <a:fillRect/>
          </a:stretch>
        </p:blipFill>
        <p:spPr>
          <a:xfrm>
            <a:off x="0" y="0"/>
            <a:ext cx="9144003" cy="5143501"/>
          </a:xfrm>
          <a:prstGeom prst="rect">
            <a:avLst/>
          </a:prstGeom>
          <a:noFill/>
          <a:ln>
            <a:noFill/>
          </a:ln>
        </p:spPr>
      </p:pic>
      <p:grpSp>
        <p:nvGrpSpPr>
          <p:cNvPr id="370" name="Google Shape;370;p25"/>
          <p:cNvGrpSpPr/>
          <p:nvPr/>
        </p:nvGrpSpPr>
        <p:grpSpPr>
          <a:xfrm>
            <a:off x="5314748" y="1858363"/>
            <a:ext cx="3314902" cy="2770787"/>
            <a:chOff x="0" y="-38100"/>
            <a:chExt cx="1746121" cy="1459509"/>
          </a:xfrm>
        </p:grpSpPr>
        <p:sp>
          <p:nvSpPr>
            <p:cNvPr id="371" name="Google Shape;371;p25"/>
            <p:cNvSpPr/>
            <p:nvPr/>
          </p:nvSpPr>
          <p:spPr>
            <a:xfrm>
              <a:off x="0" y="0"/>
              <a:ext cx="1746121" cy="1421409"/>
            </a:xfrm>
            <a:custGeom>
              <a:rect b="b" l="l" r="r" t="t"/>
              <a:pathLst>
                <a:path extrusionOk="0" h="1421409" w="1746121">
                  <a:moveTo>
                    <a:pt x="0" y="0"/>
                  </a:moveTo>
                  <a:lnTo>
                    <a:pt x="1746121" y="0"/>
                  </a:lnTo>
                  <a:lnTo>
                    <a:pt x="1746121" y="1421409"/>
                  </a:lnTo>
                  <a:lnTo>
                    <a:pt x="0" y="1421409"/>
                  </a:lnTo>
                  <a:close/>
                </a:path>
              </a:pathLst>
            </a:custGeom>
            <a:solidFill>
              <a:srgbClr val="0F1A38"/>
            </a:solidFill>
            <a:ln cap="sq" cmpd="sng" w="19050">
              <a:solidFill>
                <a:srgbClr val="BBBBBB"/>
              </a:solidFill>
              <a:prstDash val="solid"/>
              <a:miter lim="8000"/>
              <a:headEnd len="sm" w="sm" type="none"/>
              <a:tailEnd len="sm" w="sm" type="none"/>
            </a:ln>
          </p:spPr>
        </p:sp>
        <p:sp>
          <p:nvSpPr>
            <p:cNvPr id="372" name="Google Shape;372;p25"/>
            <p:cNvSpPr txBox="1"/>
            <p:nvPr/>
          </p:nvSpPr>
          <p:spPr>
            <a:xfrm>
              <a:off x="0" y="-38100"/>
              <a:ext cx="1746121" cy="1459509"/>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73" name="Google Shape;373;p25"/>
          <p:cNvPicPr preferRelativeResize="0"/>
          <p:nvPr/>
        </p:nvPicPr>
        <p:blipFill>
          <a:blip r:embed="rId4">
            <a:alphaModFix/>
          </a:blip>
          <a:stretch>
            <a:fillRect/>
          </a:stretch>
        </p:blipFill>
        <p:spPr>
          <a:xfrm>
            <a:off x="5987725" y="378750"/>
            <a:ext cx="1968850" cy="1968850"/>
          </a:xfrm>
          <a:prstGeom prst="rect">
            <a:avLst/>
          </a:prstGeom>
          <a:noFill/>
          <a:ln>
            <a:noFill/>
          </a:ln>
        </p:spPr>
      </p:pic>
      <p:sp>
        <p:nvSpPr>
          <p:cNvPr id="374" name="Google Shape;374;p25"/>
          <p:cNvSpPr txBox="1"/>
          <p:nvPr/>
        </p:nvSpPr>
        <p:spPr>
          <a:xfrm>
            <a:off x="6124496" y="2509838"/>
            <a:ext cx="1695404" cy="376669"/>
          </a:xfrm>
          <a:prstGeom prst="rect">
            <a:avLst/>
          </a:prstGeom>
          <a:noFill/>
          <a:ln>
            <a:noFill/>
          </a:ln>
        </p:spPr>
        <p:txBody>
          <a:bodyPr anchorCtr="0" anchor="t" bIns="0" lIns="0" spcFirstLastPara="1" rIns="0" wrap="square" tIns="0">
            <a:spAutoFit/>
          </a:bodyPr>
          <a:lstStyle/>
          <a:p>
            <a:pPr indent="0" lvl="0" marL="0" marR="0" rtl="0" algn="ctr">
              <a:lnSpc>
                <a:spcPct val="127005"/>
              </a:lnSpc>
              <a:spcBef>
                <a:spcPts val="0"/>
              </a:spcBef>
              <a:spcAft>
                <a:spcPts val="0"/>
              </a:spcAft>
              <a:buNone/>
            </a:pPr>
            <a:r>
              <a:rPr b="0" i="0" lang="en" sz="2100" u="none" cap="none" strike="noStrike">
                <a:solidFill>
                  <a:srgbClr val="BBBBBB"/>
                </a:solidFill>
                <a:latin typeface="Arial"/>
                <a:ea typeface="Arial"/>
                <a:cs typeface="Arial"/>
                <a:sym typeface="Arial"/>
              </a:rPr>
              <a:t>Main Point</a:t>
            </a:r>
            <a:endParaRPr sz="700"/>
          </a:p>
        </p:txBody>
      </p:sp>
      <p:sp>
        <p:nvSpPr>
          <p:cNvPr id="375" name="Google Shape;375;p25"/>
          <p:cNvSpPr txBox="1"/>
          <p:nvPr/>
        </p:nvSpPr>
        <p:spPr>
          <a:xfrm>
            <a:off x="5606860" y="3088610"/>
            <a:ext cx="2730600" cy="1215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BBBBBB"/>
                </a:solidFill>
                <a:latin typeface="Montserrat Medium"/>
                <a:ea typeface="Montserrat Medium"/>
                <a:cs typeface="Montserrat Medium"/>
                <a:sym typeface="Montserrat Medium"/>
              </a:rPr>
              <a:t>dapibus viverra. Praesent varius condimentum tellus non placerat. Etiam aliquet augue non enim euismod aliquet. Phasellus vehicula blandit est commodo luctus. Nulla luctus sapien erat tempor tristique. Aenean purus nibh, ultrices sit amet facilisis ut, elementum vitae odio.</a:t>
            </a:r>
            <a:endParaRPr sz="7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379" name="Shape 379"/>
        <p:cNvGrpSpPr/>
        <p:nvPr/>
      </p:nvGrpSpPr>
      <p:grpSpPr>
        <a:xfrm>
          <a:off x="0" y="0"/>
          <a:ext cx="0" cy="0"/>
          <a:chOff x="0" y="0"/>
          <a:chExt cx="0" cy="0"/>
        </a:xfrm>
      </p:grpSpPr>
      <p:pic>
        <p:nvPicPr>
          <p:cNvPr id="380" name="Google Shape;380;p26"/>
          <p:cNvPicPr preferRelativeResize="0"/>
          <p:nvPr/>
        </p:nvPicPr>
        <p:blipFill rotWithShape="1">
          <a:blip r:embed="rId3">
            <a:alphaModFix/>
          </a:blip>
          <a:srcRect b="0" l="0" r="0" t="25683"/>
          <a:stretch/>
        </p:blipFill>
        <p:spPr>
          <a:xfrm>
            <a:off x="-1247775" y="1"/>
            <a:ext cx="10391777" cy="5143501"/>
          </a:xfrm>
          <a:prstGeom prst="rect">
            <a:avLst/>
          </a:prstGeom>
          <a:noFill/>
          <a:ln>
            <a:noFill/>
          </a:ln>
        </p:spPr>
      </p:pic>
      <p:grpSp>
        <p:nvGrpSpPr>
          <p:cNvPr id="381" name="Google Shape;381;p26"/>
          <p:cNvGrpSpPr/>
          <p:nvPr/>
        </p:nvGrpSpPr>
        <p:grpSpPr>
          <a:xfrm>
            <a:off x="-1992475" y="-514350"/>
            <a:ext cx="6172200" cy="6172200"/>
            <a:chOff x="0" y="0"/>
            <a:chExt cx="812800" cy="812800"/>
          </a:xfrm>
        </p:grpSpPr>
        <p:sp>
          <p:nvSpPr>
            <p:cNvPr id="382" name="Google Shape;382;p26"/>
            <p:cNvSpPr/>
            <p:nvPr/>
          </p:nvSpPr>
          <p:spPr>
            <a:xfrm>
              <a:off x="0" y="0"/>
              <a:ext cx="812800" cy="812800"/>
            </a:xfrm>
            <a:custGeom>
              <a:rect b="b" l="l" r="r" t="t"/>
              <a:pathLst>
                <a:path extrusionOk="0"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0F1A38"/>
            </a:solidFill>
            <a:ln cap="sq" cmpd="sng" w="19050">
              <a:solidFill>
                <a:srgbClr val="BBBBBB"/>
              </a:solidFill>
              <a:prstDash val="solid"/>
              <a:miter lim="8000"/>
              <a:headEnd len="sm" w="sm" type="none"/>
              <a:tailEnd len="sm" w="sm" type="none"/>
            </a:ln>
          </p:spPr>
        </p:sp>
        <p:sp>
          <p:nvSpPr>
            <p:cNvPr id="383" name="Google Shape;383;p26"/>
            <p:cNvSpPr txBox="1"/>
            <p:nvPr/>
          </p:nvSpPr>
          <p:spPr>
            <a:xfrm>
              <a:off x="127000" y="88900"/>
              <a:ext cx="558800" cy="5969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4" name="Google Shape;384;p26"/>
          <p:cNvGrpSpPr/>
          <p:nvPr/>
        </p:nvGrpSpPr>
        <p:grpSpPr>
          <a:xfrm>
            <a:off x="-1247775" y="-72330"/>
            <a:ext cx="2343150" cy="5549205"/>
            <a:chOff x="0" y="-38100"/>
            <a:chExt cx="1234252" cy="2923038"/>
          </a:xfrm>
        </p:grpSpPr>
        <p:sp>
          <p:nvSpPr>
            <p:cNvPr id="385" name="Google Shape;385;p26"/>
            <p:cNvSpPr/>
            <p:nvPr/>
          </p:nvSpPr>
          <p:spPr>
            <a:xfrm>
              <a:off x="0" y="0"/>
              <a:ext cx="1234252" cy="2884938"/>
            </a:xfrm>
            <a:custGeom>
              <a:rect b="b" l="l" r="r" t="t"/>
              <a:pathLst>
                <a:path extrusionOk="0" h="2884938" w="1234252">
                  <a:moveTo>
                    <a:pt x="0" y="0"/>
                  </a:moveTo>
                  <a:lnTo>
                    <a:pt x="1234252" y="0"/>
                  </a:lnTo>
                  <a:lnTo>
                    <a:pt x="1234252" y="2884938"/>
                  </a:lnTo>
                  <a:lnTo>
                    <a:pt x="0" y="2884938"/>
                  </a:lnTo>
                  <a:close/>
                </a:path>
              </a:pathLst>
            </a:custGeom>
            <a:solidFill>
              <a:srgbClr val="0F1A38"/>
            </a:solidFill>
            <a:ln>
              <a:noFill/>
            </a:ln>
          </p:spPr>
        </p:sp>
        <p:sp>
          <p:nvSpPr>
            <p:cNvPr id="386" name="Google Shape;386;p26"/>
            <p:cNvSpPr txBox="1"/>
            <p:nvPr/>
          </p:nvSpPr>
          <p:spPr>
            <a:xfrm>
              <a:off x="0" y="-38100"/>
              <a:ext cx="1234252" cy="2923038"/>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7" name="Google Shape;387;p26"/>
          <p:cNvGrpSpPr/>
          <p:nvPr/>
        </p:nvGrpSpPr>
        <p:grpSpPr>
          <a:xfrm>
            <a:off x="374696" y="886484"/>
            <a:ext cx="3285675" cy="3286353"/>
            <a:chOff x="0" y="-47625"/>
            <a:chExt cx="8761800" cy="8763609"/>
          </a:xfrm>
        </p:grpSpPr>
        <p:sp>
          <p:nvSpPr>
            <p:cNvPr id="388" name="Google Shape;388;p26"/>
            <p:cNvSpPr txBox="1"/>
            <p:nvPr/>
          </p:nvSpPr>
          <p:spPr>
            <a:xfrm>
              <a:off x="0" y="-47625"/>
              <a:ext cx="8761800" cy="2709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3300" u="none" cap="none" strike="noStrike">
                  <a:solidFill>
                    <a:srgbClr val="BBBBBB"/>
                  </a:solidFill>
                  <a:latin typeface="Montserrat ExtraLight"/>
                  <a:ea typeface="Montserrat ExtraLight"/>
                  <a:cs typeface="Montserrat ExtraLight"/>
                  <a:sym typeface="Montserrat ExtraLight"/>
                </a:rPr>
                <a:t>ADD YOUR</a:t>
              </a:r>
              <a:endParaRPr sz="700"/>
            </a:p>
            <a:p>
              <a:pPr indent="0" lvl="0" marL="0" marR="0" rtl="0" algn="l">
                <a:lnSpc>
                  <a:spcPct val="100000"/>
                </a:lnSpc>
                <a:spcBef>
                  <a:spcPts val="0"/>
                </a:spcBef>
                <a:spcAft>
                  <a:spcPts val="0"/>
                </a:spcAft>
                <a:buNone/>
              </a:pPr>
              <a:r>
                <a:rPr b="0" i="0" lang="en" sz="3300" u="none" cap="none" strike="noStrike">
                  <a:solidFill>
                    <a:srgbClr val="BBBBBB"/>
                  </a:solidFill>
                  <a:latin typeface="Montserrat ExtraLight"/>
                  <a:ea typeface="Montserrat ExtraLight"/>
                  <a:cs typeface="Montserrat ExtraLight"/>
                  <a:sym typeface="Montserrat ExtraLight"/>
                </a:rPr>
                <a:t>TITLE HERE</a:t>
              </a:r>
              <a:endParaRPr sz="700"/>
            </a:p>
          </p:txBody>
        </p:sp>
        <p:sp>
          <p:nvSpPr>
            <p:cNvPr id="389" name="Google Shape;389;p26"/>
            <p:cNvSpPr txBox="1"/>
            <p:nvPr/>
          </p:nvSpPr>
          <p:spPr>
            <a:xfrm>
              <a:off x="10" y="3585084"/>
              <a:ext cx="6961200" cy="5130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BBBBBB"/>
                  </a:solidFill>
                  <a:latin typeface="Montserrat Medium"/>
                  <a:ea typeface="Montserrat Medium"/>
                  <a:cs typeface="Montserrat Medium"/>
                  <a:sym typeface="Montserrat Medium"/>
                </a:rPr>
                <a:t>Etiam sed sollicitudin turpis. Vius natoque penatibus et magnis dis parturient montes, nascetur mus. </a:t>
              </a:r>
              <a:endParaRPr sz="700"/>
            </a:p>
            <a:p>
              <a:pPr indent="0" lvl="0" marL="0" marR="0" rtl="0" algn="l">
                <a:lnSpc>
                  <a:spcPct val="115000"/>
                </a:lnSpc>
                <a:spcBef>
                  <a:spcPts val="0"/>
                </a:spcBef>
                <a:spcAft>
                  <a:spcPts val="0"/>
                </a:spcAft>
                <a:buNone/>
              </a:pPr>
              <a:r>
                <a:t/>
              </a:r>
              <a:endParaRPr b="0" i="0" sz="1000" u="none" cap="none" strike="noStrike">
                <a:solidFill>
                  <a:srgbClr val="BBBBBB"/>
                </a:solidFill>
                <a:latin typeface="Montserrat Medium"/>
                <a:ea typeface="Montserrat Medium"/>
                <a:cs typeface="Montserrat Medium"/>
                <a:sym typeface="Montserrat Medium"/>
              </a:endParaRPr>
            </a:p>
            <a:p>
              <a:pPr indent="0" lvl="0" marL="0" marR="0" rtl="0" algn="l">
                <a:lnSpc>
                  <a:spcPct val="115000"/>
                </a:lnSpc>
                <a:spcBef>
                  <a:spcPts val="0"/>
                </a:spcBef>
                <a:spcAft>
                  <a:spcPts val="0"/>
                </a:spcAft>
                <a:buNone/>
              </a:pPr>
              <a:r>
                <a:rPr b="0" i="0" lang="en" sz="1000" u="none" cap="none" strike="noStrike">
                  <a:solidFill>
                    <a:srgbClr val="BBBBBB"/>
                  </a:solidFill>
                  <a:latin typeface="Montserrat Medium"/>
                  <a:ea typeface="Montserrat Medium"/>
                  <a:cs typeface="Montserrat Medium"/>
                  <a:sym typeface="Montserrat Medium"/>
                </a:rPr>
                <a:t>Praesent varius condimentum tellus non placerat. Etiam aliquet augue non enim euismod aliquet. Phasellus vehicula blandit est commodo luctus. Nulla luctus sapien erat tempor tristique. Aenean purus nibh, ultrices sit amet facilisis ut, elementum vitae odio.</a:t>
              </a:r>
              <a:endParaRPr sz="700"/>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393" name="Shape 393"/>
        <p:cNvGrpSpPr/>
        <p:nvPr/>
      </p:nvGrpSpPr>
      <p:grpSpPr>
        <a:xfrm>
          <a:off x="0" y="0"/>
          <a:ext cx="0" cy="0"/>
          <a:chOff x="0" y="0"/>
          <a:chExt cx="0" cy="0"/>
        </a:xfrm>
      </p:grpSpPr>
      <p:grpSp>
        <p:nvGrpSpPr>
          <p:cNvPr id="394" name="Google Shape;394;p27"/>
          <p:cNvGrpSpPr/>
          <p:nvPr/>
        </p:nvGrpSpPr>
        <p:grpSpPr>
          <a:xfrm>
            <a:off x="387109" y="1106783"/>
            <a:ext cx="2548821" cy="3736326"/>
            <a:chOff x="0" y="-19050"/>
            <a:chExt cx="1342589" cy="1968106"/>
          </a:xfrm>
        </p:grpSpPr>
        <p:sp>
          <p:nvSpPr>
            <p:cNvPr id="395" name="Google Shape;395;p27"/>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6" name="Google Shape;396;p27"/>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7" name="Google Shape;397;p27"/>
          <p:cNvGrpSpPr/>
          <p:nvPr/>
        </p:nvGrpSpPr>
        <p:grpSpPr>
          <a:xfrm>
            <a:off x="3054992" y="1106783"/>
            <a:ext cx="5756490" cy="3736326"/>
            <a:chOff x="0" y="-19050"/>
            <a:chExt cx="3032225" cy="1968106"/>
          </a:xfrm>
        </p:grpSpPr>
        <p:sp>
          <p:nvSpPr>
            <p:cNvPr id="398" name="Google Shape;398;p27"/>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9" name="Google Shape;399;p27"/>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0" name="Google Shape;400;p27"/>
          <p:cNvGrpSpPr/>
          <p:nvPr/>
        </p:nvGrpSpPr>
        <p:grpSpPr>
          <a:xfrm>
            <a:off x="569502" y="1247142"/>
            <a:ext cx="2184034" cy="359784"/>
            <a:chOff x="0" y="-19050"/>
            <a:chExt cx="1150437" cy="189516"/>
          </a:xfrm>
        </p:grpSpPr>
        <p:sp>
          <p:nvSpPr>
            <p:cNvPr id="401" name="Google Shape;401;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2" name="Google Shape;402;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3" name="Google Shape;403;p27"/>
          <p:cNvGrpSpPr/>
          <p:nvPr/>
        </p:nvGrpSpPr>
        <p:grpSpPr>
          <a:xfrm>
            <a:off x="4841220" y="1247142"/>
            <a:ext cx="2184034" cy="359784"/>
            <a:chOff x="0" y="-19050"/>
            <a:chExt cx="1150437" cy="189516"/>
          </a:xfrm>
        </p:grpSpPr>
        <p:sp>
          <p:nvSpPr>
            <p:cNvPr id="404" name="Google Shape;404;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5" name="Google Shape;405;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6" name="Google Shape;406;p27"/>
          <p:cNvGrpSpPr/>
          <p:nvPr/>
        </p:nvGrpSpPr>
        <p:grpSpPr>
          <a:xfrm>
            <a:off x="569502" y="3564341"/>
            <a:ext cx="2184034" cy="359784"/>
            <a:chOff x="0" y="-19050"/>
            <a:chExt cx="1150437" cy="189516"/>
          </a:xfrm>
        </p:grpSpPr>
        <p:sp>
          <p:nvSpPr>
            <p:cNvPr id="407" name="Google Shape;407;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8" name="Google Shape;408;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9" name="Google Shape;409;p27"/>
          <p:cNvGrpSpPr/>
          <p:nvPr/>
        </p:nvGrpSpPr>
        <p:grpSpPr>
          <a:xfrm>
            <a:off x="1257802" y="4048637"/>
            <a:ext cx="377102" cy="385940"/>
            <a:chOff x="0" y="-19050"/>
            <a:chExt cx="812800" cy="831850"/>
          </a:xfrm>
        </p:grpSpPr>
        <p:sp>
          <p:nvSpPr>
            <p:cNvPr id="410" name="Google Shape;410;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F1A3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1" name="Google Shape;411;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2" name="Google Shape;412;p27"/>
          <p:cNvGrpSpPr/>
          <p:nvPr/>
        </p:nvGrpSpPr>
        <p:grpSpPr>
          <a:xfrm>
            <a:off x="1724584" y="4048637"/>
            <a:ext cx="377102" cy="385940"/>
            <a:chOff x="0" y="-19050"/>
            <a:chExt cx="812800" cy="831850"/>
          </a:xfrm>
        </p:grpSpPr>
        <p:sp>
          <p:nvSpPr>
            <p:cNvPr id="413" name="Google Shape;413;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cap="rnd" cmpd="sng" w="9525">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4" name="Google Shape;414;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15" name="Google Shape;415;p27"/>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416" name="Google Shape;416;p27"/>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417" name="Google Shape;417;p27"/>
          <p:cNvSpPr txBox="1"/>
          <p:nvPr/>
        </p:nvSpPr>
        <p:spPr>
          <a:xfrm>
            <a:off x="873885" y="2091010"/>
            <a:ext cx="1575300" cy="1169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MONTSERRAT</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OLD STANDARD</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 MONTSERRAT</a:t>
            </a:r>
            <a:endParaRPr sz="700"/>
          </a:p>
        </p:txBody>
      </p:sp>
      <p:sp>
        <p:nvSpPr>
          <p:cNvPr id="418" name="Google Shape;418;p27"/>
          <p:cNvSpPr txBox="1"/>
          <p:nvPr/>
        </p:nvSpPr>
        <p:spPr>
          <a:xfrm>
            <a:off x="1141010"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#0F1A38</a:t>
            </a:r>
            <a:endParaRPr sz="700"/>
          </a:p>
        </p:txBody>
      </p:sp>
      <p:sp>
        <p:nvSpPr>
          <p:cNvPr id="419" name="Google Shape;419;p27"/>
          <p:cNvSpPr txBox="1"/>
          <p:nvPr/>
        </p:nvSpPr>
        <p:spPr>
          <a:xfrm>
            <a:off x="1607791"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#FFFFFF</a:t>
            </a:r>
            <a:endParaRPr sz="700"/>
          </a:p>
        </p:txBody>
      </p:sp>
      <p:sp>
        <p:nvSpPr>
          <p:cNvPr id="420" name="Google Shape;420;p27"/>
          <p:cNvSpPr txBox="1"/>
          <p:nvPr/>
        </p:nvSpPr>
        <p:spPr>
          <a:xfrm>
            <a:off x="2105002" y="790840"/>
            <a:ext cx="4933995" cy="16160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BBBBBB"/>
                </a:solidFill>
                <a:latin typeface="Montserrat Medium"/>
                <a:ea typeface="Montserrat Medium"/>
                <a:cs typeface="Montserrat Medium"/>
                <a:sym typeface="Montserrat Medium"/>
              </a:rPr>
              <a:t>Use these design resources in your Canva Presentation.</a:t>
            </a:r>
            <a:endParaRPr sz="700"/>
          </a:p>
        </p:txBody>
      </p:sp>
      <p:sp>
        <p:nvSpPr>
          <p:cNvPr id="421" name="Google Shape;421;p27"/>
          <p:cNvSpPr txBox="1"/>
          <p:nvPr/>
        </p:nvSpPr>
        <p:spPr>
          <a:xfrm>
            <a:off x="2674854" y="272695"/>
            <a:ext cx="3794294" cy="523327"/>
          </a:xfrm>
          <a:prstGeom prst="rect">
            <a:avLst/>
          </a:prstGeom>
          <a:noFill/>
          <a:ln>
            <a:noFill/>
          </a:ln>
        </p:spPr>
        <p:txBody>
          <a:bodyPr anchorCtr="0" anchor="t" bIns="0" lIns="0" spcFirstLastPara="1" rIns="0" wrap="square" tIns="0">
            <a:spAutoFit/>
          </a:bodyPr>
          <a:lstStyle/>
          <a:p>
            <a:pPr indent="0" lvl="0" marL="0" marR="0" rtl="0" algn="ctr">
              <a:lnSpc>
                <a:spcPct val="127009"/>
              </a:lnSpc>
              <a:spcBef>
                <a:spcPts val="0"/>
              </a:spcBef>
              <a:spcAft>
                <a:spcPts val="0"/>
              </a:spcAft>
              <a:buNone/>
            </a:pPr>
            <a:r>
              <a:rPr b="0" i="0" lang="en" sz="3300" u="none" cap="none" strike="noStrike">
                <a:solidFill>
                  <a:srgbClr val="BBBBBB"/>
                </a:solidFill>
                <a:latin typeface="Montserrat ExtraLight"/>
                <a:ea typeface="Montserrat ExtraLight"/>
                <a:cs typeface="Montserrat ExtraLight"/>
                <a:sym typeface="Montserrat ExtraLight"/>
              </a:rPr>
              <a:t>RESOURCE PAGE</a:t>
            </a:r>
            <a:endParaRPr sz="700"/>
          </a:p>
        </p:txBody>
      </p:sp>
      <p:sp>
        <p:nvSpPr>
          <p:cNvPr id="422" name="Google Shape;422;p27"/>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423" name="Google Shape;423;p27"/>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424" name="Google Shape;424;p27"/>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grpSp>
        <p:nvGrpSpPr>
          <p:cNvPr id="425" name="Google Shape;425;p27"/>
          <p:cNvGrpSpPr/>
          <p:nvPr/>
        </p:nvGrpSpPr>
        <p:grpSpPr>
          <a:xfrm>
            <a:off x="4006874" y="1730823"/>
            <a:ext cx="3852727" cy="2911584"/>
            <a:chOff x="0" y="0"/>
            <a:chExt cx="10273937" cy="7764224"/>
          </a:xfrm>
        </p:grpSpPr>
        <p:sp>
          <p:nvSpPr>
            <p:cNvPr id="426" name="Google Shape;426;p27"/>
            <p:cNvSpPr/>
            <p:nvPr/>
          </p:nvSpPr>
          <p:spPr>
            <a:xfrm>
              <a:off x="6643" y="0"/>
              <a:ext cx="931905" cy="801438"/>
            </a:xfrm>
            <a:custGeom>
              <a:rect b="b" l="l" r="r" t="t"/>
              <a:pathLst>
                <a:path extrusionOk="0" h="801438" w="931905">
                  <a:moveTo>
                    <a:pt x="0" y="0"/>
                  </a:moveTo>
                  <a:lnTo>
                    <a:pt x="931905" y="0"/>
                  </a:lnTo>
                  <a:lnTo>
                    <a:pt x="931905" y="801438"/>
                  </a:lnTo>
                  <a:lnTo>
                    <a:pt x="0" y="801438"/>
                  </a:lnTo>
                  <a:lnTo>
                    <a:pt x="0" y="0"/>
                  </a:lnTo>
                  <a:close/>
                </a:path>
              </a:pathLst>
            </a:custGeom>
            <a:blipFill rotWithShape="1">
              <a:blip r:embed="rId3">
                <a:alphaModFix/>
              </a:blip>
              <a:stretch>
                <a:fillRect b="0" l="0" r="0" t="0"/>
              </a:stretch>
            </a:blipFill>
            <a:ln>
              <a:noFill/>
            </a:ln>
          </p:spPr>
        </p:sp>
        <p:sp>
          <p:nvSpPr>
            <p:cNvPr id="427" name="Google Shape;427;p27"/>
            <p:cNvSpPr/>
            <p:nvPr/>
          </p:nvSpPr>
          <p:spPr>
            <a:xfrm>
              <a:off x="9517017" y="0"/>
              <a:ext cx="662343" cy="915298"/>
            </a:xfrm>
            <a:custGeom>
              <a:rect b="b" l="l" r="r" t="t"/>
              <a:pathLst>
                <a:path extrusionOk="0" h="915298" w="662343">
                  <a:moveTo>
                    <a:pt x="0" y="0"/>
                  </a:moveTo>
                  <a:lnTo>
                    <a:pt x="662342" y="0"/>
                  </a:lnTo>
                  <a:lnTo>
                    <a:pt x="662342" y="915298"/>
                  </a:lnTo>
                  <a:lnTo>
                    <a:pt x="0" y="915298"/>
                  </a:lnTo>
                  <a:lnTo>
                    <a:pt x="0" y="0"/>
                  </a:lnTo>
                  <a:close/>
                </a:path>
              </a:pathLst>
            </a:custGeom>
            <a:blipFill rotWithShape="1">
              <a:blip r:embed="rId4">
                <a:alphaModFix/>
              </a:blip>
              <a:stretch>
                <a:fillRect b="0" l="0" r="0" t="0"/>
              </a:stretch>
            </a:blipFill>
            <a:ln>
              <a:noFill/>
            </a:ln>
          </p:spPr>
        </p:sp>
        <p:sp>
          <p:nvSpPr>
            <p:cNvPr id="428" name="Google Shape;428;p27"/>
            <p:cNvSpPr/>
            <p:nvPr/>
          </p:nvSpPr>
          <p:spPr>
            <a:xfrm>
              <a:off x="8447403" y="48758"/>
              <a:ext cx="545684" cy="817782"/>
            </a:xfrm>
            <a:custGeom>
              <a:rect b="b" l="l" r="r" t="t"/>
              <a:pathLst>
                <a:path extrusionOk="0" h="817782" w="545684">
                  <a:moveTo>
                    <a:pt x="0" y="0"/>
                  </a:moveTo>
                  <a:lnTo>
                    <a:pt x="545684" y="0"/>
                  </a:lnTo>
                  <a:lnTo>
                    <a:pt x="545684" y="817782"/>
                  </a:lnTo>
                  <a:lnTo>
                    <a:pt x="0" y="817782"/>
                  </a:lnTo>
                  <a:lnTo>
                    <a:pt x="0" y="0"/>
                  </a:lnTo>
                  <a:close/>
                </a:path>
              </a:pathLst>
            </a:custGeom>
            <a:blipFill rotWithShape="1">
              <a:blip r:embed="rId5">
                <a:alphaModFix/>
              </a:blip>
              <a:stretch>
                <a:fillRect b="0" l="0" r="0" t="0"/>
              </a:stretch>
            </a:blipFill>
            <a:ln>
              <a:noFill/>
            </a:ln>
          </p:spPr>
        </p:sp>
        <p:sp>
          <p:nvSpPr>
            <p:cNvPr id="429" name="Google Shape;429;p27"/>
            <p:cNvSpPr/>
            <p:nvPr/>
          </p:nvSpPr>
          <p:spPr>
            <a:xfrm>
              <a:off x="7023318" y="48758"/>
              <a:ext cx="904990" cy="817782"/>
            </a:xfrm>
            <a:custGeom>
              <a:rect b="b" l="l" r="r" t="t"/>
              <a:pathLst>
                <a:path extrusionOk="0" h="817782" w="904990">
                  <a:moveTo>
                    <a:pt x="0" y="0"/>
                  </a:moveTo>
                  <a:lnTo>
                    <a:pt x="904991" y="0"/>
                  </a:lnTo>
                  <a:lnTo>
                    <a:pt x="904991" y="817782"/>
                  </a:lnTo>
                  <a:lnTo>
                    <a:pt x="0" y="817782"/>
                  </a:lnTo>
                  <a:lnTo>
                    <a:pt x="0" y="0"/>
                  </a:lnTo>
                  <a:close/>
                </a:path>
              </a:pathLst>
            </a:custGeom>
            <a:blipFill rotWithShape="1">
              <a:blip r:embed="rId6">
                <a:alphaModFix/>
              </a:blip>
              <a:stretch>
                <a:fillRect b="0" l="0" r="0" t="0"/>
              </a:stretch>
            </a:blipFill>
            <a:ln>
              <a:noFill/>
            </a:ln>
          </p:spPr>
        </p:sp>
        <p:sp>
          <p:nvSpPr>
            <p:cNvPr id="430" name="Google Shape;430;p27"/>
            <p:cNvSpPr/>
            <p:nvPr/>
          </p:nvSpPr>
          <p:spPr>
            <a:xfrm>
              <a:off x="5686442" y="48758"/>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7">
                <a:alphaModFix/>
              </a:blip>
              <a:stretch>
                <a:fillRect b="0" l="0" r="0" t="0"/>
              </a:stretch>
            </a:blipFill>
            <a:ln>
              <a:noFill/>
            </a:ln>
          </p:spPr>
        </p:sp>
        <p:sp>
          <p:nvSpPr>
            <p:cNvPr id="431" name="Google Shape;431;p27"/>
            <p:cNvSpPr/>
            <p:nvPr/>
          </p:nvSpPr>
          <p:spPr>
            <a:xfrm>
              <a:off x="4048508" y="56930"/>
              <a:ext cx="1118841" cy="687578"/>
            </a:xfrm>
            <a:custGeom>
              <a:rect b="b" l="l" r="r" t="t"/>
              <a:pathLst>
                <a:path extrusionOk="0" h="687578" w="1118841">
                  <a:moveTo>
                    <a:pt x="0" y="0"/>
                  </a:moveTo>
                  <a:lnTo>
                    <a:pt x="1118840" y="0"/>
                  </a:lnTo>
                  <a:lnTo>
                    <a:pt x="1118840" y="687578"/>
                  </a:lnTo>
                  <a:lnTo>
                    <a:pt x="0" y="687578"/>
                  </a:lnTo>
                  <a:lnTo>
                    <a:pt x="0" y="0"/>
                  </a:lnTo>
                  <a:close/>
                </a:path>
              </a:pathLst>
            </a:custGeom>
            <a:blipFill rotWithShape="1">
              <a:blip r:embed="rId8">
                <a:alphaModFix/>
              </a:blip>
              <a:stretch>
                <a:fillRect b="0" l="0" r="0" t="0"/>
              </a:stretch>
            </a:blipFill>
            <a:ln>
              <a:noFill/>
            </a:ln>
          </p:spPr>
        </p:sp>
        <p:sp>
          <p:nvSpPr>
            <p:cNvPr id="432" name="Google Shape;432;p27"/>
            <p:cNvSpPr/>
            <p:nvPr/>
          </p:nvSpPr>
          <p:spPr>
            <a:xfrm>
              <a:off x="1457642" y="0"/>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9">
                <a:alphaModFix/>
              </a:blip>
              <a:stretch>
                <a:fillRect b="0" l="0" r="0" t="0"/>
              </a:stretch>
            </a:blipFill>
            <a:ln>
              <a:noFill/>
            </a:ln>
          </p:spPr>
        </p:sp>
        <p:sp>
          <p:nvSpPr>
            <p:cNvPr id="433" name="Google Shape;433;p27"/>
            <p:cNvSpPr/>
            <p:nvPr/>
          </p:nvSpPr>
          <p:spPr>
            <a:xfrm>
              <a:off x="2892034" y="0"/>
              <a:ext cx="637380" cy="915298"/>
            </a:xfrm>
            <a:custGeom>
              <a:rect b="b" l="l" r="r" t="t"/>
              <a:pathLst>
                <a:path extrusionOk="0" h="915298" w="637380">
                  <a:moveTo>
                    <a:pt x="0" y="0"/>
                  </a:moveTo>
                  <a:lnTo>
                    <a:pt x="637380" y="0"/>
                  </a:lnTo>
                  <a:lnTo>
                    <a:pt x="637380" y="915298"/>
                  </a:lnTo>
                  <a:lnTo>
                    <a:pt x="0" y="915298"/>
                  </a:lnTo>
                  <a:lnTo>
                    <a:pt x="0" y="0"/>
                  </a:lnTo>
                  <a:close/>
                </a:path>
              </a:pathLst>
            </a:custGeom>
            <a:blipFill rotWithShape="1">
              <a:blip r:embed="rId10">
                <a:alphaModFix/>
              </a:blip>
              <a:stretch>
                <a:fillRect b="0" l="0" r="0" t="0"/>
              </a:stretch>
            </a:blipFill>
            <a:ln>
              <a:noFill/>
            </a:ln>
          </p:spPr>
        </p:sp>
        <p:sp>
          <p:nvSpPr>
            <p:cNvPr id="434" name="Google Shape;434;p27"/>
            <p:cNvSpPr/>
            <p:nvPr/>
          </p:nvSpPr>
          <p:spPr>
            <a:xfrm>
              <a:off x="6550046" y="1703464"/>
              <a:ext cx="803798" cy="915298"/>
            </a:xfrm>
            <a:custGeom>
              <a:rect b="b" l="l" r="r" t="t"/>
              <a:pathLst>
                <a:path extrusionOk="0" h="915298" w="803798">
                  <a:moveTo>
                    <a:pt x="0" y="0"/>
                  </a:moveTo>
                  <a:lnTo>
                    <a:pt x="803798" y="0"/>
                  </a:lnTo>
                  <a:lnTo>
                    <a:pt x="803798" y="915298"/>
                  </a:lnTo>
                  <a:lnTo>
                    <a:pt x="0" y="915298"/>
                  </a:lnTo>
                  <a:lnTo>
                    <a:pt x="0" y="0"/>
                  </a:lnTo>
                  <a:close/>
                </a:path>
              </a:pathLst>
            </a:custGeom>
            <a:blipFill rotWithShape="1">
              <a:blip r:embed="rId11">
                <a:alphaModFix/>
              </a:blip>
              <a:stretch>
                <a:fillRect b="0" l="0" r="0" t="0"/>
              </a:stretch>
            </a:blipFill>
            <a:ln>
              <a:noFill/>
            </a:ln>
          </p:spPr>
        </p:sp>
        <p:sp>
          <p:nvSpPr>
            <p:cNvPr id="435" name="Google Shape;435;p27"/>
            <p:cNvSpPr/>
            <p:nvPr/>
          </p:nvSpPr>
          <p:spPr>
            <a:xfrm>
              <a:off x="9205372" y="1869529"/>
              <a:ext cx="1061225" cy="630947"/>
            </a:xfrm>
            <a:custGeom>
              <a:rect b="b" l="l" r="r" t="t"/>
              <a:pathLst>
                <a:path extrusionOk="0" h="630947" w="1061225">
                  <a:moveTo>
                    <a:pt x="0" y="0"/>
                  </a:moveTo>
                  <a:lnTo>
                    <a:pt x="1061225" y="0"/>
                  </a:lnTo>
                  <a:lnTo>
                    <a:pt x="1061225" y="630947"/>
                  </a:lnTo>
                  <a:lnTo>
                    <a:pt x="0" y="630947"/>
                  </a:lnTo>
                  <a:lnTo>
                    <a:pt x="0" y="0"/>
                  </a:lnTo>
                  <a:close/>
                </a:path>
              </a:pathLst>
            </a:custGeom>
            <a:blipFill rotWithShape="1">
              <a:blip r:embed="rId12">
                <a:alphaModFix/>
              </a:blip>
              <a:stretch>
                <a:fillRect b="0" l="0" r="0" t="0"/>
              </a:stretch>
            </a:blipFill>
            <a:ln>
              <a:noFill/>
            </a:ln>
          </p:spPr>
        </p:sp>
        <p:sp>
          <p:nvSpPr>
            <p:cNvPr id="436" name="Google Shape;436;p27"/>
            <p:cNvSpPr/>
            <p:nvPr/>
          </p:nvSpPr>
          <p:spPr>
            <a:xfrm>
              <a:off x="1273131" y="1752222"/>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13">
                <a:alphaModFix/>
              </a:blip>
              <a:stretch>
                <a:fillRect b="0" l="0" r="0" t="0"/>
              </a:stretch>
            </a:blipFill>
            <a:ln>
              <a:noFill/>
            </a:ln>
          </p:spPr>
        </p:sp>
        <p:sp>
          <p:nvSpPr>
            <p:cNvPr id="437" name="Google Shape;437;p27"/>
            <p:cNvSpPr/>
            <p:nvPr/>
          </p:nvSpPr>
          <p:spPr>
            <a:xfrm>
              <a:off x="6643" y="1752222"/>
              <a:ext cx="817782" cy="817782"/>
            </a:xfrm>
            <a:custGeom>
              <a:rect b="b" l="l" r="r" t="t"/>
              <a:pathLst>
                <a:path extrusionOk="0" h="817782" w="817782">
                  <a:moveTo>
                    <a:pt x="0" y="0"/>
                  </a:moveTo>
                  <a:lnTo>
                    <a:pt x="817782" y="0"/>
                  </a:lnTo>
                  <a:lnTo>
                    <a:pt x="817782" y="817782"/>
                  </a:lnTo>
                  <a:lnTo>
                    <a:pt x="0" y="817782"/>
                  </a:lnTo>
                  <a:lnTo>
                    <a:pt x="0" y="0"/>
                  </a:lnTo>
                  <a:close/>
                </a:path>
              </a:pathLst>
            </a:custGeom>
            <a:blipFill rotWithShape="1">
              <a:blip r:embed="rId14">
                <a:alphaModFix/>
              </a:blip>
              <a:stretch>
                <a:fillRect b="0" l="0" r="0" t="0"/>
              </a:stretch>
            </a:blipFill>
            <a:ln>
              <a:noFill/>
            </a:ln>
          </p:spPr>
        </p:sp>
        <p:sp>
          <p:nvSpPr>
            <p:cNvPr id="438" name="Google Shape;438;p27"/>
            <p:cNvSpPr/>
            <p:nvPr/>
          </p:nvSpPr>
          <p:spPr>
            <a:xfrm>
              <a:off x="5154166" y="1727970"/>
              <a:ext cx="907537" cy="866285"/>
            </a:xfrm>
            <a:custGeom>
              <a:rect b="b" l="l" r="r" t="t"/>
              <a:pathLst>
                <a:path extrusionOk="0" h="866285" w="907537">
                  <a:moveTo>
                    <a:pt x="0" y="0"/>
                  </a:moveTo>
                  <a:lnTo>
                    <a:pt x="907536" y="0"/>
                  </a:lnTo>
                  <a:lnTo>
                    <a:pt x="907536" y="866285"/>
                  </a:lnTo>
                  <a:lnTo>
                    <a:pt x="0" y="866285"/>
                  </a:lnTo>
                  <a:lnTo>
                    <a:pt x="0" y="0"/>
                  </a:lnTo>
                  <a:close/>
                </a:path>
              </a:pathLst>
            </a:custGeom>
            <a:blipFill rotWithShape="1">
              <a:blip r:embed="rId15">
                <a:alphaModFix/>
              </a:blip>
              <a:stretch>
                <a:fillRect b="0" l="0" r="0" t="0"/>
              </a:stretch>
            </a:blipFill>
            <a:ln>
              <a:noFill/>
            </a:ln>
          </p:spPr>
        </p:sp>
        <p:sp>
          <p:nvSpPr>
            <p:cNvPr id="439" name="Google Shape;439;p27"/>
            <p:cNvSpPr/>
            <p:nvPr/>
          </p:nvSpPr>
          <p:spPr>
            <a:xfrm>
              <a:off x="2558115" y="1703464"/>
              <a:ext cx="908641" cy="915298"/>
            </a:xfrm>
            <a:custGeom>
              <a:rect b="b" l="l" r="r" t="t"/>
              <a:pathLst>
                <a:path extrusionOk="0" h="915298" w="908641">
                  <a:moveTo>
                    <a:pt x="0" y="0"/>
                  </a:moveTo>
                  <a:lnTo>
                    <a:pt x="908641" y="0"/>
                  </a:lnTo>
                  <a:lnTo>
                    <a:pt x="908641" y="915298"/>
                  </a:lnTo>
                  <a:lnTo>
                    <a:pt x="0" y="915298"/>
                  </a:lnTo>
                  <a:lnTo>
                    <a:pt x="0" y="0"/>
                  </a:lnTo>
                  <a:close/>
                </a:path>
              </a:pathLst>
            </a:custGeom>
            <a:blipFill rotWithShape="1">
              <a:blip r:embed="rId16">
                <a:alphaModFix/>
              </a:blip>
              <a:stretch>
                <a:fillRect b="0" l="0" r="0" t="0"/>
              </a:stretch>
            </a:blipFill>
            <a:ln>
              <a:noFill/>
            </a:ln>
          </p:spPr>
        </p:sp>
        <p:sp>
          <p:nvSpPr>
            <p:cNvPr id="440" name="Google Shape;440;p27"/>
            <p:cNvSpPr/>
            <p:nvPr/>
          </p:nvSpPr>
          <p:spPr>
            <a:xfrm>
              <a:off x="3924710" y="1694471"/>
              <a:ext cx="757918" cy="924291"/>
            </a:xfrm>
            <a:custGeom>
              <a:rect b="b" l="l" r="r" t="t"/>
              <a:pathLst>
                <a:path extrusionOk="0" h="924291" w="757918">
                  <a:moveTo>
                    <a:pt x="0" y="0"/>
                  </a:moveTo>
                  <a:lnTo>
                    <a:pt x="757919" y="0"/>
                  </a:lnTo>
                  <a:lnTo>
                    <a:pt x="757919" y="924291"/>
                  </a:lnTo>
                  <a:lnTo>
                    <a:pt x="0" y="924291"/>
                  </a:lnTo>
                  <a:lnTo>
                    <a:pt x="0" y="0"/>
                  </a:lnTo>
                  <a:close/>
                </a:path>
              </a:pathLst>
            </a:custGeom>
            <a:blipFill rotWithShape="1">
              <a:blip r:embed="rId17">
                <a:alphaModFix/>
              </a:blip>
              <a:stretch>
                <a:fillRect b="0" l="0" r="0" t="0"/>
              </a:stretch>
            </a:blipFill>
            <a:ln>
              <a:noFill/>
            </a:ln>
          </p:spPr>
        </p:sp>
        <p:sp>
          <p:nvSpPr>
            <p:cNvPr id="441" name="Google Shape;441;p27"/>
            <p:cNvSpPr/>
            <p:nvPr/>
          </p:nvSpPr>
          <p:spPr>
            <a:xfrm>
              <a:off x="7863712" y="1752222"/>
              <a:ext cx="860840" cy="865561"/>
            </a:xfrm>
            <a:custGeom>
              <a:rect b="b" l="l" r="r" t="t"/>
              <a:pathLst>
                <a:path extrusionOk="0" h="865561" w="860840">
                  <a:moveTo>
                    <a:pt x="0" y="0"/>
                  </a:moveTo>
                  <a:lnTo>
                    <a:pt x="860840" y="0"/>
                  </a:lnTo>
                  <a:lnTo>
                    <a:pt x="860840" y="865561"/>
                  </a:lnTo>
                  <a:lnTo>
                    <a:pt x="0" y="865561"/>
                  </a:lnTo>
                  <a:lnTo>
                    <a:pt x="0" y="0"/>
                  </a:lnTo>
                  <a:close/>
                </a:path>
              </a:pathLst>
            </a:custGeom>
            <a:blipFill rotWithShape="1">
              <a:blip r:embed="rId18">
                <a:alphaModFix/>
              </a:blip>
              <a:stretch>
                <a:fillRect b="0" l="0" r="0" t="0"/>
              </a:stretch>
            </a:blipFill>
            <a:ln>
              <a:noFill/>
            </a:ln>
          </p:spPr>
        </p:sp>
        <p:sp>
          <p:nvSpPr>
            <p:cNvPr id="442" name="Google Shape;442;p27"/>
            <p:cNvSpPr/>
            <p:nvPr/>
          </p:nvSpPr>
          <p:spPr>
            <a:xfrm>
              <a:off x="7771699" y="3385578"/>
              <a:ext cx="738895" cy="915298"/>
            </a:xfrm>
            <a:custGeom>
              <a:rect b="b" l="l" r="r" t="t"/>
              <a:pathLst>
                <a:path extrusionOk="0" h="915298" w="738895">
                  <a:moveTo>
                    <a:pt x="0" y="0"/>
                  </a:moveTo>
                  <a:lnTo>
                    <a:pt x="738895" y="0"/>
                  </a:lnTo>
                  <a:lnTo>
                    <a:pt x="738895" y="915298"/>
                  </a:lnTo>
                  <a:lnTo>
                    <a:pt x="0" y="915298"/>
                  </a:lnTo>
                  <a:lnTo>
                    <a:pt x="0" y="0"/>
                  </a:lnTo>
                  <a:close/>
                </a:path>
              </a:pathLst>
            </a:custGeom>
            <a:blipFill rotWithShape="1">
              <a:blip r:embed="rId19">
                <a:alphaModFix/>
              </a:blip>
              <a:stretch>
                <a:fillRect b="0" l="0" r="0" t="0"/>
              </a:stretch>
            </a:blipFill>
            <a:ln>
              <a:noFill/>
            </a:ln>
          </p:spPr>
        </p:sp>
        <p:sp>
          <p:nvSpPr>
            <p:cNvPr id="443" name="Google Shape;443;p27"/>
            <p:cNvSpPr/>
            <p:nvPr/>
          </p:nvSpPr>
          <p:spPr>
            <a:xfrm>
              <a:off x="6179530" y="3385578"/>
              <a:ext cx="994889" cy="915298"/>
            </a:xfrm>
            <a:custGeom>
              <a:rect b="b" l="l" r="r" t="t"/>
              <a:pathLst>
                <a:path extrusionOk="0" h="915298" w="994889">
                  <a:moveTo>
                    <a:pt x="0" y="0"/>
                  </a:moveTo>
                  <a:lnTo>
                    <a:pt x="994889" y="0"/>
                  </a:lnTo>
                  <a:lnTo>
                    <a:pt x="994889" y="915298"/>
                  </a:lnTo>
                  <a:lnTo>
                    <a:pt x="0" y="915298"/>
                  </a:lnTo>
                  <a:lnTo>
                    <a:pt x="0" y="0"/>
                  </a:lnTo>
                  <a:close/>
                </a:path>
              </a:pathLst>
            </a:custGeom>
            <a:blipFill rotWithShape="1">
              <a:blip r:embed="rId20">
                <a:alphaModFix/>
              </a:blip>
              <a:stretch>
                <a:fillRect b="0" l="0" r="0" t="0"/>
              </a:stretch>
            </a:blipFill>
            <a:ln>
              <a:noFill/>
            </a:ln>
          </p:spPr>
        </p:sp>
        <p:sp>
          <p:nvSpPr>
            <p:cNvPr id="444" name="Google Shape;444;p27"/>
            <p:cNvSpPr/>
            <p:nvPr/>
          </p:nvSpPr>
          <p:spPr>
            <a:xfrm>
              <a:off x="9169323" y="3593146"/>
              <a:ext cx="1045986" cy="600967"/>
            </a:xfrm>
            <a:custGeom>
              <a:rect b="b" l="l" r="r" t="t"/>
              <a:pathLst>
                <a:path extrusionOk="0" h="600967" w="1045986">
                  <a:moveTo>
                    <a:pt x="0" y="0"/>
                  </a:moveTo>
                  <a:lnTo>
                    <a:pt x="1045986" y="0"/>
                  </a:lnTo>
                  <a:lnTo>
                    <a:pt x="1045986" y="600966"/>
                  </a:lnTo>
                  <a:lnTo>
                    <a:pt x="0" y="600966"/>
                  </a:lnTo>
                  <a:lnTo>
                    <a:pt x="0" y="0"/>
                  </a:lnTo>
                  <a:close/>
                </a:path>
              </a:pathLst>
            </a:custGeom>
            <a:blipFill rotWithShape="1">
              <a:blip r:embed="rId21">
                <a:alphaModFix/>
              </a:blip>
              <a:stretch>
                <a:fillRect b="0" l="0" r="0" t="0"/>
              </a:stretch>
            </a:blipFill>
            <a:ln>
              <a:noFill/>
            </a:ln>
          </p:spPr>
        </p:sp>
        <p:sp>
          <p:nvSpPr>
            <p:cNvPr id="445" name="Google Shape;445;p27"/>
            <p:cNvSpPr/>
            <p:nvPr/>
          </p:nvSpPr>
          <p:spPr>
            <a:xfrm>
              <a:off x="317448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2">
                <a:alphaModFix/>
              </a:blip>
              <a:stretch>
                <a:fillRect b="0" l="0" r="0" t="0"/>
              </a:stretch>
            </a:blipFill>
            <a:ln>
              <a:noFill/>
            </a:ln>
          </p:spPr>
        </p:sp>
        <p:sp>
          <p:nvSpPr>
            <p:cNvPr id="446" name="Google Shape;446;p27"/>
            <p:cNvSpPr/>
            <p:nvPr/>
          </p:nvSpPr>
          <p:spPr>
            <a:xfrm>
              <a:off x="6643" y="3385578"/>
              <a:ext cx="1064300" cy="915298"/>
            </a:xfrm>
            <a:custGeom>
              <a:rect b="b" l="l" r="r" t="t"/>
              <a:pathLst>
                <a:path extrusionOk="0" h="915298" w="1064300">
                  <a:moveTo>
                    <a:pt x="0" y="0"/>
                  </a:moveTo>
                  <a:lnTo>
                    <a:pt x="1064300" y="0"/>
                  </a:lnTo>
                  <a:lnTo>
                    <a:pt x="1064300" y="915298"/>
                  </a:lnTo>
                  <a:lnTo>
                    <a:pt x="0" y="915298"/>
                  </a:lnTo>
                  <a:lnTo>
                    <a:pt x="0" y="0"/>
                  </a:lnTo>
                  <a:close/>
                </a:path>
              </a:pathLst>
            </a:custGeom>
            <a:blipFill rotWithShape="1">
              <a:blip r:embed="rId23">
                <a:alphaModFix/>
              </a:blip>
              <a:stretch>
                <a:fillRect b="0" l="0" r="0" t="0"/>
              </a:stretch>
            </a:blipFill>
            <a:ln>
              <a:noFill/>
            </a:ln>
          </p:spPr>
        </p:sp>
        <p:sp>
          <p:nvSpPr>
            <p:cNvPr id="447" name="Google Shape;447;p27"/>
            <p:cNvSpPr/>
            <p:nvPr/>
          </p:nvSpPr>
          <p:spPr>
            <a:xfrm>
              <a:off x="4578861" y="3385578"/>
              <a:ext cx="913634" cy="915298"/>
            </a:xfrm>
            <a:custGeom>
              <a:rect b="b" l="l" r="r" t="t"/>
              <a:pathLst>
                <a:path extrusionOk="0" h="915298" w="913634">
                  <a:moveTo>
                    <a:pt x="0" y="0"/>
                  </a:moveTo>
                  <a:lnTo>
                    <a:pt x="913634" y="0"/>
                  </a:lnTo>
                  <a:lnTo>
                    <a:pt x="913634" y="915298"/>
                  </a:lnTo>
                  <a:lnTo>
                    <a:pt x="0" y="915298"/>
                  </a:lnTo>
                  <a:lnTo>
                    <a:pt x="0" y="0"/>
                  </a:lnTo>
                  <a:close/>
                </a:path>
              </a:pathLst>
            </a:custGeom>
            <a:blipFill rotWithShape="1">
              <a:blip r:embed="rId24">
                <a:alphaModFix/>
              </a:blip>
              <a:stretch>
                <a:fillRect b="0" l="0" r="0" t="0"/>
              </a:stretch>
            </a:blipFill>
            <a:ln>
              <a:noFill/>
            </a:ln>
          </p:spPr>
        </p:sp>
        <p:sp>
          <p:nvSpPr>
            <p:cNvPr id="448" name="Google Shape;448;p27"/>
            <p:cNvSpPr/>
            <p:nvPr/>
          </p:nvSpPr>
          <p:spPr>
            <a:xfrm>
              <a:off x="166506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5">
                <a:alphaModFix/>
              </a:blip>
              <a:stretch>
                <a:fillRect b="0" l="0" r="0" t="0"/>
              </a:stretch>
            </a:blipFill>
            <a:ln>
              <a:noFill/>
            </a:ln>
          </p:spPr>
        </p:sp>
        <p:sp>
          <p:nvSpPr>
            <p:cNvPr id="449" name="Google Shape;449;p27"/>
            <p:cNvSpPr/>
            <p:nvPr/>
          </p:nvSpPr>
          <p:spPr>
            <a:xfrm>
              <a:off x="6676585" y="5092854"/>
              <a:ext cx="1003119" cy="791552"/>
            </a:xfrm>
            <a:custGeom>
              <a:rect b="b" l="l" r="r" t="t"/>
              <a:pathLst>
                <a:path extrusionOk="0" h="791552" w="1003119">
                  <a:moveTo>
                    <a:pt x="0" y="0"/>
                  </a:moveTo>
                  <a:lnTo>
                    <a:pt x="1003119" y="0"/>
                  </a:lnTo>
                  <a:lnTo>
                    <a:pt x="1003119" y="791552"/>
                  </a:lnTo>
                  <a:lnTo>
                    <a:pt x="0" y="791552"/>
                  </a:lnTo>
                  <a:lnTo>
                    <a:pt x="0" y="0"/>
                  </a:lnTo>
                  <a:close/>
                </a:path>
              </a:pathLst>
            </a:custGeom>
            <a:blipFill rotWithShape="1">
              <a:blip r:embed="rId26">
                <a:alphaModFix/>
              </a:blip>
              <a:stretch>
                <a:fillRect b="0" l="0" r="0" t="0"/>
              </a:stretch>
            </a:blipFill>
            <a:ln>
              <a:noFill/>
            </a:ln>
          </p:spPr>
        </p:sp>
        <p:sp>
          <p:nvSpPr>
            <p:cNvPr id="450" name="Google Shape;450;p27"/>
            <p:cNvSpPr/>
            <p:nvPr/>
          </p:nvSpPr>
          <p:spPr>
            <a:xfrm>
              <a:off x="5139080" y="5130054"/>
              <a:ext cx="1034532" cy="622600"/>
            </a:xfrm>
            <a:custGeom>
              <a:rect b="b" l="l" r="r" t="t"/>
              <a:pathLst>
                <a:path extrusionOk="0" h="622600" w="1034532">
                  <a:moveTo>
                    <a:pt x="0" y="0"/>
                  </a:moveTo>
                  <a:lnTo>
                    <a:pt x="1034532" y="0"/>
                  </a:lnTo>
                  <a:lnTo>
                    <a:pt x="1034532" y="622600"/>
                  </a:lnTo>
                  <a:lnTo>
                    <a:pt x="0" y="622600"/>
                  </a:lnTo>
                  <a:lnTo>
                    <a:pt x="0" y="0"/>
                  </a:lnTo>
                  <a:close/>
                </a:path>
              </a:pathLst>
            </a:custGeom>
            <a:blipFill rotWithShape="1">
              <a:blip r:embed="rId27">
                <a:alphaModFix/>
              </a:blip>
              <a:stretch>
                <a:fillRect b="0" l="0" r="0" t="0"/>
              </a:stretch>
            </a:blipFill>
            <a:ln>
              <a:noFill/>
            </a:ln>
          </p:spPr>
        </p:sp>
        <p:sp>
          <p:nvSpPr>
            <p:cNvPr id="451" name="Google Shape;451;p27"/>
            <p:cNvSpPr/>
            <p:nvPr/>
          </p:nvSpPr>
          <p:spPr>
            <a:xfrm>
              <a:off x="2703309" y="5034948"/>
              <a:ext cx="851272" cy="907363"/>
            </a:xfrm>
            <a:custGeom>
              <a:rect b="b" l="l" r="r" t="t"/>
              <a:pathLst>
                <a:path extrusionOk="0" h="907363" w="851272">
                  <a:moveTo>
                    <a:pt x="0" y="0"/>
                  </a:moveTo>
                  <a:lnTo>
                    <a:pt x="851272" y="0"/>
                  </a:lnTo>
                  <a:lnTo>
                    <a:pt x="851272" y="907364"/>
                  </a:lnTo>
                  <a:lnTo>
                    <a:pt x="0" y="907364"/>
                  </a:lnTo>
                  <a:lnTo>
                    <a:pt x="0" y="0"/>
                  </a:lnTo>
                  <a:close/>
                </a:path>
              </a:pathLst>
            </a:custGeom>
            <a:blipFill rotWithShape="1">
              <a:blip r:embed="rId28">
                <a:alphaModFix/>
              </a:blip>
              <a:stretch>
                <a:fillRect b="0" l="0" r="0" t="0"/>
              </a:stretch>
            </a:blipFill>
            <a:ln>
              <a:noFill/>
            </a:ln>
          </p:spPr>
        </p:sp>
        <p:sp>
          <p:nvSpPr>
            <p:cNvPr id="452" name="Google Shape;452;p27"/>
            <p:cNvSpPr/>
            <p:nvPr/>
          </p:nvSpPr>
          <p:spPr>
            <a:xfrm>
              <a:off x="4057554" y="5045578"/>
              <a:ext cx="578553" cy="791552"/>
            </a:xfrm>
            <a:custGeom>
              <a:rect b="b" l="l" r="r" t="t"/>
              <a:pathLst>
                <a:path extrusionOk="0" h="791552" w="578553">
                  <a:moveTo>
                    <a:pt x="0" y="0"/>
                  </a:moveTo>
                  <a:lnTo>
                    <a:pt x="578553" y="0"/>
                  </a:lnTo>
                  <a:lnTo>
                    <a:pt x="578553" y="791552"/>
                  </a:lnTo>
                  <a:lnTo>
                    <a:pt x="0" y="791552"/>
                  </a:lnTo>
                  <a:lnTo>
                    <a:pt x="0" y="0"/>
                  </a:lnTo>
                  <a:close/>
                </a:path>
              </a:pathLst>
            </a:custGeom>
            <a:blipFill rotWithShape="1">
              <a:blip r:embed="rId29">
                <a:alphaModFix/>
              </a:blip>
              <a:stretch>
                <a:fillRect b="0" l="0" r="0" t="0"/>
              </a:stretch>
            </a:blipFill>
            <a:ln>
              <a:noFill/>
            </a:ln>
          </p:spPr>
        </p:sp>
        <p:sp>
          <p:nvSpPr>
            <p:cNvPr id="453" name="Google Shape;453;p27"/>
            <p:cNvSpPr/>
            <p:nvPr/>
          </p:nvSpPr>
          <p:spPr>
            <a:xfrm>
              <a:off x="1536194" y="5034948"/>
              <a:ext cx="661550" cy="907363"/>
            </a:xfrm>
            <a:custGeom>
              <a:rect b="b" l="l" r="r" t="t"/>
              <a:pathLst>
                <a:path extrusionOk="0" h="907363" w="661550">
                  <a:moveTo>
                    <a:pt x="0" y="0"/>
                  </a:moveTo>
                  <a:lnTo>
                    <a:pt x="661551" y="0"/>
                  </a:lnTo>
                  <a:lnTo>
                    <a:pt x="661551" y="907364"/>
                  </a:lnTo>
                  <a:lnTo>
                    <a:pt x="0" y="907364"/>
                  </a:lnTo>
                  <a:lnTo>
                    <a:pt x="0" y="0"/>
                  </a:lnTo>
                  <a:close/>
                </a:path>
              </a:pathLst>
            </a:custGeom>
            <a:blipFill rotWithShape="1">
              <a:blip r:embed="rId30">
                <a:alphaModFix/>
              </a:blip>
              <a:stretch>
                <a:fillRect b="0" l="0" r="0" t="0"/>
              </a:stretch>
            </a:blipFill>
            <a:ln>
              <a:noFill/>
            </a:ln>
          </p:spPr>
        </p:sp>
        <p:sp>
          <p:nvSpPr>
            <p:cNvPr id="454" name="Google Shape;454;p27"/>
            <p:cNvSpPr/>
            <p:nvPr/>
          </p:nvSpPr>
          <p:spPr>
            <a:xfrm>
              <a:off x="9482385"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1">
                <a:alphaModFix/>
              </a:blip>
              <a:stretch>
                <a:fillRect b="0" l="0" r="0" t="0"/>
              </a:stretch>
            </a:blipFill>
            <a:ln>
              <a:noFill/>
            </a:ln>
          </p:spPr>
        </p:sp>
        <p:sp>
          <p:nvSpPr>
            <p:cNvPr id="455" name="Google Shape;455;p27"/>
            <p:cNvSpPr/>
            <p:nvPr/>
          </p:nvSpPr>
          <p:spPr>
            <a:xfrm>
              <a:off x="8186564"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2">
                <a:alphaModFix/>
              </a:blip>
              <a:stretch>
                <a:fillRect b="0" l="0" r="0" t="0"/>
              </a:stretch>
            </a:blipFill>
            <a:ln>
              <a:noFill/>
            </a:ln>
          </p:spPr>
        </p:sp>
        <p:sp>
          <p:nvSpPr>
            <p:cNvPr id="456" name="Google Shape;456;p27"/>
            <p:cNvSpPr/>
            <p:nvPr/>
          </p:nvSpPr>
          <p:spPr>
            <a:xfrm>
              <a:off x="6643" y="4983705"/>
              <a:ext cx="1025283" cy="915298"/>
            </a:xfrm>
            <a:custGeom>
              <a:rect b="b" l="l" r="r" t="t"/>
              <a:pathLst>
                <a:path extrusionOk="0" h="915298" w="1025283">
                  <a:moveTo>
                    <a:pt x="0" y="0"/>
                  </a:moveTo>
                  <a:lnTo>
                    <a:pt x="1025283" y="0"/>
                  </a:lnTo>
                  <a:lnTo>
                    <a:pt x="1025283" y="915298"/>
                  </a:lnTo>
                  <a:lnTo>
                    <a:pt x="0" y="915298"/>
                  </a:lnTo>
                  <a:lnTo>
                    <a:pt x="0" y="0"/>
                  </a:lnTo>
                  <a:close/>
                </a:path>
              </a:pathLst>
            </a:custGeom>
            <a:blipFill rotWithShape="1">
              <a:blip r:embed="rId33">
                <a:alphaModFix/>
              </a:blip>
              <a:stretch>
                <a:fillRect b="0" l="0" r="0" t="0"/>
              </a:stretch>
            </a:blipFill>
            <a:ln>
              <a:noFill/>
            </a:ln>
          </p:spPr>
        </p:sp>
        <p:sp>
          <p:nvSpPr>
            <p:cNvPr id="457" name="Google Shape;457;p27"/>
            <p:cNvSpPr/>
            <p:nvPr/>
          </p:nvSpPr>
          <p:spPr>
            <a:xfrm>
              <a:off x="9287756" y="6787733"/>
              <a:ext cx="783600" cy="896008"/>
            </a:xfrm>
            <a:custGeom>
              <a:rect b="b" l="l" r="r" t="t"/>
              <a:pathLst>
                <a:path extrusionOk="0" h="896008" w="783600">
                  <a:moveTo>
                    <a:pt x="0" y="0"/>
                  </a:moveTo>
                  <a:lnTo>
                    <a:pt x="783600" y="0"/>
                  </a:lnTo>
                  <a:lnTo>
                    <a:pt x="783600" y="896008"/>
                  </a:lnTo>
                  <a:lnTo>
                    <a:pt x="0" y="896008"/>
                  </a:lnTo>
                  <a:lnTo>
                    <a:pt x="0" y="0"/>
                  </a:lnTo>
                  <a:close/>
                </a:path>
              </a:pathLst>
            </a:custGeom>
            <a:blipFill rotWithShape="1">
              <a:blip r:embed="rId34">
                <a:alphaModFix/>
              </a:blip>
              <a:stretch>
                <a:fillRect b="0" l="0" r="0" t="0"/>
              </a:stretch>
            </a:blipFill>
            <a:ln>
              <a:noFill/>
            </a:ln>
          </p:spPr>
        </p:sp>
        <p:sp>
          <p:nvSpPr>
            <p:cNvPr id="458" name="Google Shape;458;p27"/>
            <p:cNvSpPr/>
            <p:nvPr/>
          </p:nvSpPr>
          <p:spPr>
            <a:xfrm>
              <a:off x="7736603" y="6905549"/>
              <a:ext cx="943394" cy="660376"/>
            </a:xfrm>
            <a:custGeom>
              <a:rect b="b" l="l" r="r" t="t"/>
              <a:pathLst>
                <a:path extrusionOk="0" h="660376" w="943394">
                  <a:moveTo>
                    <a:pt x="0" y="0"/>
                  </a:moveTo>
                  <a:lnTo>
                    <a:pt x="943394" y="0"/>
                  </a:lnTo>
                  <a:lnTo>
                    <a:pt x="943394" y="660376"/>
                  </a:lnTo>
                  <a:lnTo>
                    <a:pt x="0" y="660376"/>
                  </a:lnTo>
                  <a:lnTo>
                    <a:pt x="0" y="0"/>
                  </a:lnTo>
                  <a:close/>
                </a:path>
              </a:pathLst>
            </a:custGeom>
            <a:blipFill rotWithShape="1">
              <a:blip r:embed="rId35">
                <a:alphaModFix/>
              </a:blip>
              <a:stretch>
                <a:fillRect b="0" l="0" r="0" t="0"/>
              </a:stretch>
            </a:blipFill>
            <a:ln>
              <a:noFill/>
            </a:ln>
          </p:spPr>
        </p:sp>
        <p:sp>
          <p:nvSpPr>
            <p:cNvPr id="459" name="Google Shape;459;p27"/>
            <p:cNvSpPr/>
            <p:nvPr/>
          </p:nvSpPr>
          <p:spPr>
            <a:xfrm>
              <a:off x="6313435" y="6905549"/>
              <a:ext cx="807126" cy="660376"/>
            </a:xfrm>
            <a:custGeom>
              <a:rect b="b" l="l" r="r" t="t"/>
              <a:pathLst>
                <a:path extrusionOk="0" h="660376" w="807126">
                  <a:moveTo>
                    <a:pt x="0" y="0"/>
                  </a:moveTo>
                  <a:lnTo>
                    <a:pt x="807126" y="0"/>
                  </a:lnTo>
                  <a:lnTo>
                    <a:pt x="807126" y="660376"/>
                  </a:lnTo>
                  <a:lnTo>
                    <a:pt x="0" y="660376"/>
                  </a:lnTo>
                  <a:lnTo>
                    <a:pt x="0" y="0"/>
                  </a:lnTo>
                  <a:close/>
                </a:path>
              </a:pathLst>
            </a:custGeom>
            <a:blipFill rotWithShape="1">
              <a:blip r:embed="rId36">
                <a:alphaModFix/>
              </a:blip>
              <a:stretch>
                <a:fillRect b="0" l="0" r="0" t="0"/>
              </a:stretch>
            </a:blipFill>
            <a:ln>
              <a:noFill/>
            </a:ln>
          </p:spPr>
        </p:sp>
        <p:sp>
          <p:nvSpPr>
            <p:cNvPr id="460" name="Google Shape;460;p27"/>
            <p:cNvSpPr/>
            <p:nvPr/>
          </p:nvSpPr>
          <p:spPr>
            <a:xfrm>
              <a:off x="3986279" y="6787733"/>
              <a:ext cx="451262" cy="896008"/>
            </a:xfrm>
            <a:custGeom>
              <a:rect b="b" l="l" r="r" t="t"/>
              <a:pathLst>
                <a:path extrusionOk="0" h="896008" w="451262">
                  <a:moveTo>
                    <a:pt x="0" y="0"/>
                  </a:moveTo>
                  <a:lnTo>
                    <a:pt x="451262" y="0"/>
                  </a:lnTo>
                  <a:lnTo>
                    <a:pt x="451262" y="896008"/>
                  </a:lnTo>
                  <a:lnTo>
                    <a:pt x="0" y="896008"/>
                  </a:lnTo>
                  <a:lnTo>
                    <a:pt x="0" y="0"/>
                  </a:lnTo>
                  <a:close/>
                </a:path>
              </a:pathLst>
            </a:custGeom>
            <a:blipFill rotWithShape="1">
              <a:blip r:embed="rId37">
                <a:alphaModFix/>
              </a:blip>
              <a:stretch>
                <a:fillRect b="0" l="0" r="0" t="0"/>
              </a:stretch>
            </a:blipFill>
            <a:ln>
              <a:noFill/>
            </a:ln>
          </p:spPr>
        </p:sp>
        <p:sp>
          <p:nvSpPr>
            <p:cNvPr id="461" name="Google Shape;461;p27"/>
            <p:cNvSpPr/>
            <p:nvPr/>
          </p:nvSpPr>
          <p:spPr>
            <a:xfrm>
              <a:off x="5045300" y="6905549"/>
              <a:ext cx="660376" cy="660376"/>
            </a:xfrm>
            <a:custGeom>
              <a:rect b="b" l="l" r="r" t="t"/>
              <a:pathLst>
                <a:path extrusionOk="0" h="660376" w="660376">
                  <a:moveTo>
                    <a:pt x="0" y="0"/>
                  </a:moveTo>
                  <a:lnTo>
                    <a:pt x="660376" y="0"/>
                  </a:lnTo>
                  <a:lnTo>
                    <a:pt x="660376" y="660376"/>
                  </a:lnTo>
                  <a:lnTo>
                    <a:pt x="0" y="660376"/>
                  </a:lnTo>
                  <a:lnTo>
                    <a:pt x="0" y="0"/>
                  </a:lnTo>
                  <a:close/>
                </a:path>
              </a:pathLst>
            </a:custGeom>
            <a:blipFill rotWithShape="1">
              <a:blip r:embed="rId38">
                <a:alphaModFix/>
              </a:blip>
              <a:stretch>
                <a:fillRect b="0" l="0" r="0" t="0"/>
              </a:stretch>
            </a:blipFill>
            <a:ln>
              <a:noFill/>
            </a:ln>
          </p:spPr>
        </p:sp>
        <p:sp>
          <p:nvSpPr>
            <p:cNvPr id="462" name="Google Shape;462;p27"/>
            <p:cNvSpPr/>
            <p:nvPr/>
          </p:nvSpPr>
          <p:spPr>
            <a:xfrm>
              <a:off x="0" y="6707249"/>
              <a:ext cx="568845" cy="1056975"/>
            </a:xfrm>
            <a:custGeom>
              <a:rect b="b" l="l" r="r" t="t"/>
              <a:pathLst>
                <a:path extrusionOk="0" h="1056975" w="568845">
                  <a:moveTo>
                    <a:pt x="0" y="0"/>
                  </a:moveTo>
                  <a:lnTo>
                    <a:pt x="568845" y="0"/>
                  </a:lnTo>
                  <a:lnTo>
                    <a:pt x="568845" y="1056976"/>
                  </a:lnTo>
                  <a:lnTo>
                    <a:pt x="0" y="1056976"/>
                  </a:lnTo>
                  <a:lnTo>
                    <a:pt x="0" y="0"/>
                  </a:lnTo>
                  <a:close/>
                </a:path>
              </a:pathLst>
            </a:custGeom>
            <a:blipFill rotWithShape="1">
              <a:blip r:embed="rId39">
                <a:alphaModFix/>
              </a:blip>
              <a:stretch>
                <a:fillRect b="0" l="0" r="0" t="0"/>
              </a:stretch>
            </a:blipFill>
            <a:ln>
              <a:noFill/>
            </a:ln>
          </p:spPr>
        </p:sp>
        <p:sp>
          <p:nvSpPr>
            <p:cNvPr id="463" name="Google Shape;463;p27"/>
            <p:cNvSpPr/>
            <p:nvPr/>
          </p:nvSpPr>
          <p:spPr>
            <a:xfrm>
              <a:off x="1178260" y="6707249"/>
              <a:ext cx="818675" cy="1056975"/>
            </a:xfrm>
            <a:custGeom>
              <a:rect b="b" l="l" r="r" t="t"/>
              <a:pathLst>
                <a:path extrusionOk="0" h="1056975" w="818675">
                  <a:moveTo>
                    <a:pt x="0" y="0"/>
                  </a:moveTo>
                  <a:lnTo>
                    <a:pt x="818676" y="0"/>
                  </a:lnTo>
                  <a:lnTo>
                    <a:pt x="818676" y="1056976"/>
                  </a:lnTo>
                  <a:lnTo>
                    <a:pt x="0" y="1056976"/>
                  </a:lnTo>
                  <a:lnTo>
                    <a:pt x="0" y="0"/>
                  </a:lnTo>
                  <a:close/>
                </a:path>
              </a:pathLst>
            </a:custGeom>
            <a:blipFill rotWithShape="1">
              <a:blip r:embed="rId40">
                <a:alphaModFix/>
              </a:blip>
              <a:stretch>
                <a:fillRect b="0" l="0" r="0" t="0"/>
              </a:stretch>
            </a:blipFill>
            <a:ln>
              <a:noFill/>
            </a:ln>
          </p:spPr>
        </p:sp>
        <p:sp>
          <p:nvSpPr>
            <p:cNvPr id="464" name="Google Shape;464;p27"/>
            <p:cNvSpPr/>
            <p:nvPr/>
          </p:nvSpPr>
          <p:spPr>
            <a:xfrm>
              <a:off x="2604695" y="6787733"/>
              <a:ext cx="773825" cy="896008"/>
            </a:xfrm>
            <a:custGeom>
              <a:rect b="b" l="l" r="r" t="t"/>
              <a:pathLst>
                <a:path extrusionOk="0" h="896008" w="773825">
                  <a:moveTo>
                    <a:pt x="0" y="0"/>
                  </a:moveTo>
                  <a:lnTo>
                    <a:pt x="773825" y="0"/>
                  </a:lnTo>
                  <a:lnTo>
                    <a:pt x="773825" y="896008"/>
                  </a:lnTo>
                  <a:lnTo>
                    <a:pt x="0" y="896008"/>
                  </a:lnTo>
                  <a:lnTo>
                    <a:pt x="0" y="0"/>
                  </a:lnTo>
                  <a:close/>
                </a:path>
              </a:pathLst>
            </a:custGeom>
            <a:blipFill rotWithShape="1">
              <a:blip r:embed="rId41">
                <a:alphaModFix/>
              </a:blip>
              <a:stretch>
                <a:fillRect b="0" l="0" r="0" t="0"/>
              </a:stretch>
            </a:blipFill>
            <a:ln>
              <a:noFill/>
            </a:ln>
          </p:spPr>
        </p:sp>
      </p:grpSp>
      <p:sp>
        <p:nvSpPr>
          <p:cNvPr id="465" name="Google Shape;465;p27"/>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FFFFFF"/>
                </a:solidFill>
                <a:latin typeface="Arial"/>
                <a:ea typeface="Arial"/>
                <a:cs typeface="Arial"/>
                <a:sym typeface="Arial"/>
              </a:rPr>
              <a:t>DON'T FORGET TO DELETE THIS PAGE BEFORE PRESENTING. </a:t>
            </a:r>
            <a:endParaRPr sz="7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469" name="Shape 469"/>
        <p:cNvGrpSpPr/>
        <p:nvPr/>
      </p:nvGrpSpPr>
      <p:grpSpPr>
        <a:xfrm>
          <a:off x="0" y="0"/>
          <a:ext cx="0" cy="0"/>
          <a:chOff x="0" y="0"/>
          <a:chExt cx="0" cy="0"/>
        </a:xfrm>
      </p:grpSpPr>
      <p:grpSp>
        <p:nvGrpSpPr>
          <p:cNvPr id="470" name="Google Shape;470;p28"/>
          <p:cNvGrpSpPr/>
          <p:nvPr/>
        </p:nvGrpSpPr>
        <p:grpSpPr>
          <a:xfrm>
            <a:off x="2997636" y="1290019"/>
            <a:ext cx="3148728" cy="1287724"/>
            <a:chOff x="0" y="-19050"/>
            <a:chExt cx="1658589" cy="678307"/>
          </a:xfrm>
        </p:grpSpPr>
        <p:sp>
          <p:nvSpPr>
            <p:cNvPr id="471" name="Google Shape;471;p28"/>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2" name="Google Shape;472;p28"/>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73" name="Google Shape;473;p28"/>
          <p:cNvSpPr/>
          <p:nvPr/>
        </p:nvSpPr>
        <p:spPr>
          <a:xfrm>
            <a:off x="3389498" y="1556832"/>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grpSp>
        <p:nvGrpSpPr>
          <p:cNvPr id="474" name="Google Shape;474;p28"/>
          <p:cNvGrpSpPr/>
          <p:nvPr/>
        </p:nvGrpSpPr>
        <p:grpSpPr>
          <a:xfrm>
            <a:off x="2997636" y="2827327"/>
            <a:ext cx="3148728" cy="1287724"/>
            <a:chOff x="0" y="-19050"/>
            <a:chExt cx="1658589" cy="678307"/>
          </a:xfrm>
        </p:grpSpPr>
        <p:sp>
          <p:nvSpPr>
            <p:cNvPr id="475" name="Google Shape;475;p28"/>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6" name="Google Shape;476;p28"/>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77" name="Google Shape;477;p28"/>
          <p:cNvSpPr txBox="1"/>
          <p:nvPr/>
        </p:nvSpPr>
        <p:spPr>
          <a:xfrm>
            <a:off x="1688740" y="802421"/>
            <a:ext cx="5766520" cy="16160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BBBBBB"/>
                </a:solidFill>
                <a:latin typeface="Montserrat Medium"/>
                <a:ea typeface="Montserrat Medium"/>
                <a:cs typeface="Montserrat Medium"/>
                <a:sym typeface="Montserrat Medium"/>
              </a:rPr>
              <a:t>This presentation template is free for everyone to use thanks to the following:</a:t>
            </a:r>
            <a:endParaRPr sz="700"/>
          </a:p>
        </p:txBody>
      </p:sp>
      <p:sp>
        <p:nvSpPr>
          <p:cNvPr id="478" name="Google Shape;478;p28"/>
          <p:cNvSpPr txBox="1"/>
          <p:nvPr/>
        </p:nvSpPr>
        <p:spPr>
          <a:xfrm>
            <a:off x="2869703" y="4467682"/>
            <a:ext cx="3404596" cy="312910"/>
          </a:xfrm>
          <a:prstGeom prst="rect">
            <a:avLst/>
          </a:prstGeom>
          <a:noFill/>
          <a:ln>
            <a:noFill/>
          </a:ln>
        </p:spPr>
        <p:txBody>
          <a:bodyPr anchorCtr="0" anchor="t" bIns="0" lIns="0" spcFirstLastPara="1" rIns="0" wrap="square" tIns="0">
            <a:spAutoFit/>
          </a:bodyPr>
          <a:lstStyle/>
          <a:p>
            <a:pPr indent="0" lvl="0" marL="0" marR="0" rtl="0" algn="ctr">
              <a:lnSpc>
                <a:spcPct val="127006"/>
              </a:lnSpc>
              <a:spcBef>
                <a:spcPts val="0"/>
              </a:spcBef>
              <a:spcAft>
                <a:spcPts val="0"/>
              </a:spcAft>
              <a:buNone/>
            </a:pPr>
            <a:r>
              <a:rPr b="0" i="0" lang="en" sz="2000" u="none" cap="none" strike="noStrike">
                <a:solidFill>
                  <a:srgbClr val="BBBBBB"/>
                </a:solidFill>
                <a:latin typeface="Montserrat ExtraLight"/>
                <a:ea typeface="Montserrat ExtraLight"/>
                <a:cs typeface="Montserrat ExtraLight"/>
                <a:sym typeface="Montserrat ExtraLight"/>
              </a:rPr>
              <a:t>HAPPY DESIGNING!</a:t>
            </a:r>
            <a:endParaRPr sz="700"/>
          </a:p>
        </p:txBody>
      </p:sp>
      <p:sp>
        <p:nvSpPr>
          <p:cNvPr id="479" name="Google Shape;479;p28"/>
          <p:cNvSpPr txBox="1"/>
          <p:nvPr/>
        </p:nvSpPr>
        <p:spPr>
          <a:xfrm>
            <a:off x="2105002" y="2245364"/>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480" name="Google Shape;480;p28"/>
          <p:cNvSpPr txBox="1"/>
          <p:nvPr/>
        </p:nvSpPr>
        <p:spPr>
          <a:xfrm>
            <a:off x="2105002" y="3597618"/>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481" name="Google Shape;481;p28"/>
          <p:cNvSpPr txBox="1"/>
          <p:nvPr/>
        </p:nvSpPr>
        <p:spPr>
          <a:xfrm>
            <a:off x="2734987" y="298962"/>
            <a:ext cx="3674027" cy="523301"/>
          </a:xfrm>
          <a:prstGeom prst="rect">
            <a:avLst/>
          </a:prstGeom>
          <a:noFill/>
          <a:ln>
            <a:noFill/>
          </a:ln>
        </p:spPr>
        <p:txBody>
          <a:bodyPr anchorCtr="0" anchor="t" bIns="0" lIns="0" spcFirstLastPara="1" rIns="0" wrap="square" tIns="0">
            <a:spAutoFit/>
          </a:bodyPr>
          <a:lstStyle/>
          <a:p>
            <a:pPr indent="0" lvl="0" marL="0" marR="0" rtl="0" algn="ctr">
              <a:lnSpc>
                <a:spcPct val="127009"/>
              </a:lnSpc>
              <a:spcBef>
                <a:spcPts val="0"/>
              </a:spcBef>
              <a:spcAft>
                <a:spcPts val="0"/>
              </a:spcAft>
              <a:buNone/>
            </a:pPr>
            <a:r>
              <a:rPr b="0" i="0" lang="en" sz="3300" u="none" cap="none" strike="noStrike">
                <a:solidFill>
                  <a:srgbClr val="BBBBBB"/>
                </a:solidFill>
                <a:latin typeface="Montserrat ExtraLight"/>
                <a:ea typeface="Montserrat ExtraLight"/>
                <a:cs typeface="Montserrat ExtraLight"/>
                <a:sym typeface="Montserrat ExtraLight"/>
              </a:rPr>
              <a:t>CREDITS</a:t>
            </a:r>
            <a:endParaRPr sz="700"/>
          </a:p>
        </p:txBody>
      </p:sp>
      <p:sp>
        <p:nvSpPr>
          <p:cNvPr id="482" name="Google Shape;482;p28"/>
          <p:cNvSpPr txBox="1"/>
          <p:nvPr/>
        </p:nvSpPr>
        <p:spPr>
          <a:xfrm>
            <a:off x="3055013" y="3231385"/>
            <a:ext cx="3033973" cy="3090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126" name="Shape 126"/>
        <p:cNvGrpSpPr/>
        <p:nvPr/>
      </p:nvGrpSpPr>
      <p:grpSpPr>
        <a:xfrm>
          <a:off x="0" y="0"/>
          <a:ext cx="0" cy="0"/>
          <a:chOff x="0" y="0"/>
          <a:chExt cx="0" cy="0"/>
        </a:xfrm>
      </p:grpSpPr>
      <p:pic>
        <p:nvPicPr>
          <p:cNvPr id="127" name="Google Shape;127;p11"/>
          <p:cNvPicPr preferRelativeResize="0"/>
          <p:nvPr/>
        </p:nvPicPr>
        <p:blipFill rotWithShape="1">
          <a:blip r:embed="rId3">
            <a:alphaModFix/>
          </a:blip>
          <a:srcRect b="2235" l="0" r="0" t="2235"/>
          <a:stretch/>
        </p:blipFill>
        <p:spPr>
          <a:xfrm>
            <a:off x="0" y="0"/>
            <a:ext cx="9144003" cy="5143500"/>
          </a:xfrm>
          <a:prstGeom prst="rect">
            <a:avLst/>
          </a:prstGeom>
          <a:noFill/>
          <a:ln>
            <a:noFill/>
          </a:ln>
        </p:spPr>
      </p:pic>
      <p:grpSp>
        <p:nvGrpSpPr>
          <p:cNvPr id="128" name="Google Shape;128;p11"/>
          <p:cNvGrpSpPr/>
          <p:nvPr/>
        </p:nvGrpSpPr>
        <p:grpSpPr>
          <a:xfrm>
            <a:off x="612388" y="1524437"/>
            <a:ext cx="2390977" cy="2627912"/>
            <a:chOff x="0" y="-38100"/>
            <a:chExt cx="1259445" cy="1384250"/>
          </a:xfrm>
        </p:grpSpPr>
        <p:sp>
          <p:nvSpPr>
            <p:cNvPr id="129" name="Google Shape;129;p11"/>
            <p:cNvSpPr/>
            <p:nvPr/>
          </p:nvSpPr>
          <p:spPr>
            <a:xfrm>
              <a:off x="0" y="0"/>
              <a:ext cx="1259445" cy="1346150"/>
            </a:xfrm>
            <a:custGeom>
              <a:rect b="b" l="l" r="r" t="t"/>
              <a:pathLst>
                <a:path extrusionOk="0" h="1346150" w="1259445">
                  <a:moveTo>
                    <a:pt x="0" y="0"/>
                  </a:moveTo>
                  <a:lnTo>
                    <a:pt x="1259445" y="0"/>
                  </a:lnTo>
                  <a:lnTo>
                    <a:pt x="1259445" y="1346150"/>
                  </a:lnTo>
                  <a:lnTo>
                    <a:pt x="0" y="1346150"/>
                  </a:lnTo>
                  <a:close/>
                </a:path>
              </a:pathLst>
            </a:custGeom>
            <a:solidFill>
              <a:srgbClr val="0F1A38"/>
            </a:solidFill>
            <a:ln cap="sq" cmpd="sng" w="19050">
              <a:solidFill>
                <a:srgbClr val="BBBBBB"/>
              </a:solidFill>
              <a:prstDash val="solid"/>
              <a:miter lim="8000"/>
              <a:headEnd len="sm" w="sm" type="none"/>
              <a:tailEnd len="sm" w="sm" type="none"/>
            </a:ln>
          </p:spPr>
        </p:sp>
        <p:sp>
          <p:nvSpPr>
            <p:cNvPr id="130" name="Google Shape;130;p11"/>
            <p:cNvSpPr txBox="1"/>
            <p:nvPr/>
          </p:nvSpPr>
          <p:spPr>
            <a:xfrm>
              <a:off x="0" y="-38100"/>
              <a:ext cx="1259445" cy="138425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31" name="Google Shape;131;p11"/>
          <p:cNvGrpSpPr/>
          <p:nvPr/>
        </p:nvGrpSpPr>
        <p:grpSpPr>
          <a:xfrm>
            <a:off x="3375676" y="1524437"/>
            <a:ext cx="2390977" cy="2627912"/>
            <a:chOff x="0" y="-38100"/>
            <a:chExt cx="1259445" cy="1384250"/>
          </a:xfrm>
        </p:grpSpPr>
        <p:sp>
          <p:nvSpPr>
            <p:cNvPr id="132" name="Google Shape;132;p11"/>
            <p:cNvSpPr/>
            <p:nvPr/>
          </p:nvSpPr>
          <p:spPr>
            <a:xfrm>
              <a:off x="0" y="0"/>
              <a:ext cx="1259445" cy="1346150"/>
            </a:xfrm>
            <a:custGeom>
              <a:rect b="b" l="l" r="r" t="t"/>
              <a:pathLst>
                <a:path extrusionOk="0" h="1346150" w="1259445">
                  <a:moveTo>
                    <a:pt x="0" y="0"/>
                  </a:moveTo>
                  <a:lnTo>
                    <a:pt x="1259445" y="0"/>
                  </a:lnTo>
                  <a:lnTo>
                    <a:pt x="1259445" y="1346150"/>
                  </a:lnTo>
                  <a:lnTo>
                    <a:pt x="0" y="1346150"/>
                  </a:lnTo>
                  <a:close/>
                </a:path>
              </a:pathLst>
            </a:custGeom>
            <a:solidFill>
              <a:srgbClr val="0F1A38"/>
            </a:solidFill>
            <a:ln cap="sq" cmpd="sng" w="19050">
              <a:solidFill>
                <a:srgbClr val="BBBBBB"/>
              </a:solidFill>
              <a:prstDash val="solid"/>
              <a:miter lim="8000"/>
              <a:headEnd len="sm" w="sm" type="none"/>
              <a:tailEnd len="sm" w="sm" type="none"/>
            </a:ln>
          </p:spPr>
        </p:sp>
        <p:sp>
          <p:nvSpPr>
            <p:cNvPr id="133" name="Google Shape;133;p11"/>
            <p:cNvSpPr txBox="1"/>
            <p:nvPr/>
          </p:nvSpPr>
          <p:spPr>
            <a:xfrm>
              <a:off x="0" y="-38100"/>
              <a:ext cx="1259445" cy="138425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34" name="Google Shape;134;p11"/>
          <p:cNvGrpSpPr/>
          <p:nvPr/>
        </p:nvGrpSpPr>
        <p:grpSpPr>
          <a:xfrm>
            <a:off x="6203028" y="1524437"/>
            <a:ext cx="2390977" cy="2627912"/>
            <a:chOff x="0" y="-38100"/>
            <a:chExt cx="1259445" cy="1384250"/>
          </a:xfrm>
        </p:grpSpPr>
        <p:sp>
          <p:nvSpPr>
            <p:cNvPr id="135" name="Google Shape;135;p11"/>
            <p:cNvSpPr/>
            <p:nvPr/>
          </p:nvSpPr>
          <p:spPr>
            <a:xfrm>
              <a:off x="0" y="0"/>
              <a:ext cx="1259445" cy="1346150"/>
            </a:xfrm>
            <a:custGeom>
              <a:rect b="b" l="l" r="r" t="t"/>
              <a:pathLst>
                <a:path extrusionOk="0" h="1346150" w="1259445">
                  <a:moveTo>
                    <a:pt x="0" y="0"/>
                  </a:moveTo>
                  <a:lnTo>
                    <a:pt x="1259445" y="0"/>
                  </a:lnTo>
                  <a:lnTo>
                    <a:pt x="1259445" y="1346150"/>
                  </a:lnTo>
                  <a:lnTo>
                    <a:pt x="0" y="1346150"/>
                  </a:lnTo>
                  <a:close/>
                </a:path>
              </a:pathLst>
            </a:custGeom>
            <a:solidFill>
              <a:srgbClr val="0F1A38"/>
            </a:solidFill>
            <a:ln cap="sq" cmpd="sng" w="19050">
              <a:solidFill>
                <a:srgbClr val="BBBBBB"/>
              </a:solidFill>
              <a:prstDash val="solid"/>
              <a:miter lim="8000"/>
              <a:headEnd len="sm" w="sm" type="none"/>
              <a:tailEnd len="sm" w="sm" type="none"/>
            </a:ln>
          </p:spPr>
        </p:sp>
        <p:sp>
          <p:nvSpPr>
            <p:cNvPr id="136" name="Google Shape;136;p11"/>
            <p:cNvSpPr txBox="1"/>
            <p:nvPr/>
          </p:nvSpPr>
          <p:spPr>
            <a:xfrm>
              <a:off x="0" y="-38100"/>
              <a:ext cx="1259445" cy="138425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37" name="Google Shape;137;p11"/>
          <p:cNvSpPr txBox="1"/>
          <p:nvPr/>
        </p:nvSpPr>
        <p:spPr>
          <a:xfrm>
            <a:off x="546599" y="2250921"/>
            <a:ext cx="2522700" cy="893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2700" u="none" cap="none" strike="noStrike">
                <a:solidFill>
                  <a:srgbClr val="BBBBBB"/>
                </a:solidFill>
                <a:latin typeface="Arial"/>
                <a:ea typeface="Arial"/>
                <a:cs typeface="Arial"/>
                <a:sym typeface="Arial"/>
              </a:rPr>
              <a:t>Introduction</a:t>
            </a:r>
            <a:endParaRPr sz="700"/>
          </a:p>
          <a:p>
            <a:pPr indent="0" lvl="0" marL="0" marR="0" rtl="0" algn="ctr">
              <a:lnSpc>
                <a:spcPct val="115000"/>
              </a:lnSpc>
              <a:spcBef>
                <a:spcPts val="0"/>
              </a:spcBef>
              <a:spcAft>
                <a:spcPts val="0"/>
              </a:spcAft>
              <a:buNone/>
            </a:pPr>
            <a:r>
              <a:rPr b="0" i="0" lang="en" sz="2700" u="none" cap="none" strike="noStrike">
                <a:solidFill>
                  <a:srgbClr val="BBBBBB"/>
                </a:solidFill>
                <a:latin typeface="Arial"/>
                <a:ea typeface="Arial"/>
                <a:cs typeface="Arial"/>
                <a:sym typeface="Arial"/>
              </a:rPr>
              <a:t>Slides</a:t>
            </a:r>
            <a:endParaRPr sz="700"/>
          </a:p>
        </p:txBody>
      </p:sp>
      <p:sp>
        <p:nvSpPr>
          <p:cNvPr id="138" name="Google Shape;138;p11"/>
          <p:cNvSpPr txBox="1"/>
          <p:nvPr/>
        </p:nvSpPr>
        <p:spPr>
          <a:xfrm>
            <a:off x="3309888" y="2255525"/>
            <a:ext cx="2522700" cy="893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2700" u="none" cap="none" strike="noStrike">
                <a:solidFill>
                  <a:srgbClr val="BBBBBB"/>
                </a:solidFill>
                <a:latin typeface="Arial"/>
                <a:ea typeface="Arial"/>
                <a:cs typeface="Arial"/>
                <a:sym typeface="Arial"/>
              </a:rPr>
              <a:t>Islamic Architecture</a:t>
            </a:r>
            <a:endParaRPr sz="700"/>
          </a:p>
        </p:txBody>
      </p:sp>
      <p:sp>
        <p:nvSpPr>
          <p:cNvPr id="139" name="Google Shape;139;p11"/>
          <p:cNvSpPr txBox="1"/>
          <p:nvPr/>
        </p:nvSpPr>
        <p:spPr>
          <a:xfrm>
            <a:off x="6137241" y="2255525"/>
            <a:ext cx="2522700" cy="893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2700" u="none" cap="none" strike="noStrike">
                <a:solidFill>
                  <a:srgbClr val="BBBBBB"/>
                </a:solidFill>
                <a:latin typeface="Arial"/>
                <a:ea typeface="Arial"/>
                <a:cs typeface="Arial"/>
                <a:sym typeface="Arial"/>
              </a:rPr>
              <a:t>Closing</a:t>
            </a:r>
            <a:endParaRPr sz="700"/>
          </a:p>
          <a:p>
            <a:pPr indent="0" lvl="0" marL="0" marR="0" rtl="0" algn="ctr">
              <a:lnSpc>
                <a:spcPct val="115000"/>
              </a:lnSpc>
              <a:spcBef>
                <a:spcPts val="0"/>
              </a:spcBef>
              <a:spcAft>
                <a:spcPts val="0"/>
              </a:spcAft>
              <a:buNone/>
            </a:pPr>
            <a:r>
              <a:rPr b="0" i="0" lang="en" sz="2700" u="none" cap="none" strike="noStrike">
                <a:solidFill>
                  <a:srgbClr val="BBBBBB"/>
                </a:solidFill>
                <a:latin typeface="Arial"/>
                <a:ea typeface="Arial"/>
                <a:cs typeface="Arial"/>
                <a:sym typeface="Arial"/>
              </a:rPr>
              <a:t>Words</a:t>
            </a:r>
            <a:endParaRPr sz="700"/>
          </a:p>
        </p:txBody>
      </p:sp>
      <p:sp>
        <p:nvSpPr>
          <p:cNvPr id="140" name="Google Shape;140;p11"/>
          <p:cNvSpPr txBox="1"/>
          <p:nvPr/>
        </p:nvSpPr>
        <p:spPr>
          <a:xfrm>
            <a:off x="1080713" y="3399517"/>
            <a:ext cx="14544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BBBBBB"/>
                </a:solidFill>
                <a:latin typeface="Montserrat Medium"/>
                <a:ea typeface="Montserrat Medium"/>
                <a:cs typeface="Montserrat Medium"/>
                <a:sym typeface="Montserrat Medium"/>
              </a:rPr>
              <a:t>Elaborate on what you want to discuss. </a:t>
            </a:r>
            <a:endParaRPr sz="700"/>
          </a:p>
        </p:txBody>
      </p:sp>
      <p:sp>
        <p:nvSpPr>
          <p:cNvPr id="141" name="Google Shape;141;p11"/>
          <p:cNvSpPr txBox="1"/>
          <p:nvPr/>
        </p:nvSpPr>
        <p:spPr>
          <a:xfrm>
            <a:off x="3844001" y="3399517"/>
            <a:ext cx="14544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BBBBBB"/>
                </a:solidFill>
                <a:latin typeface="Montserrat Medium"/>
                <a:ea typeface="Montserrat Medium"/>
                <a:cs typeface="Montserrat Medium"/>
                <a:sym typeface="Montserrat Medium"/>
              </a:rPr>
              <a:t>Elaborate on what you want to discuss. </a:t>
            </a:r>
            <a:endParaRPr sz="700"/>
          </a:p>
        </p:txBody>
      </p:sp>
      <p:sp>
        <p:nvSpPr>
          <p:cNvPr id="142" name="Google Shape;142;p11"/>
          <p:cNvSpPr txBox="1"/>
          <p:nvPr/>
        </p:nvSpPr>
        <p:spPr>
          <a:xfrm>
            <a:off x="6671353" y="3399517"/>
            <a:ext cx="14544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BBBBBB"/>
                </a:solidFill>
                <a:latin typeface="Montserrat Medium"/>
                <a:ea typeface="Montserrat Medium"/>
                <a:cs typeface="Montserrat Medium"/>
                <a:sym typeface="Montserrat Medium"/>
              </a:rPr>
              <a:t>Elaborate on what you want to discuss. </a:t>
            </a:r>
            <a:endParaRPr sz="700"/>
          </a:p>
        </p:txBody>
      </p:sp>
      <p:grpSp>
        <p:nvGrpSpPr>
          <p:cNvPr id="143" name="Google Shape;143;p11"/>
          <p:cNvGrpSpPr/>
          <p:nvPr/>
        </p:nvGrpSpPr>
        <p:grpSpPr>
          <a:xfrm>
            <a:off x="1280736" y="1115755"/>
            <a:ext cx="962025" cy="962025"/>
            <a:chOff x="0" y="0"/>
            <a:chExt cx="812800" cy="812800"/>
          </a:xfrm>
        </p:grpSpPr>
        <p:sp>
          <p:nvSpPr>
            <p:cNvPr id="144" name="Google Shape;144;p11"/>
            <p:cNvSpPr/>
            <p:nvPr/>
          </p:nvSpPr>
          <p:spPr>
            <a:xfrm>
              <a:off x="0" y="0"/>
              <a:ext cx="812800" cy="812800"/>
            </a:xfrm>
            <a:custGeom>
              <a:rect b="b" l="l" r="r" t="t"/>
              <a:pathLst>
                <a:path extrusionOk="0"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0F1A38"/>
            </a:solidFill>
            <a:ln cap="sq" cmpd="sng" w="19050">
              <a:solidFill>
                <a:srgbClr val="BBBBBB"/>
              </a:solidFill>
              <a:prstDash val="solid"/>
              <a:miter lim="8000"/>
              <a:headEnd len="sm" w="sm" type="none"/>
              <a:tailEnd len="sm" w="sm" type="none"/>
            </a:ln>
          </p:spPr>
        </p:sp>
        <p:sp>
          <p:nvSpPr>
            <p:cNvPr id="145" name="Google Shape;145;p11"/>
            <p:cNvSpPr txBox="1"/>
            <p:nvPr/>
          </p:nvSpPr>
          <p:spPr>
            <a:xfrm>
              <a:off x="127000" y="88900"/>
              <a:ext cx="558800" cy="5969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6" name="Google Shape;146;p11"/>
          <p:cNvGrpSpPr/>
          <p:nvPr/>
        </p:nvGrpSpPr>
        <p:grpSpPr>
          <a:xfrm>
            <a:off x="4044024" y="1115755"/>
            <a:ext cx="962025" cy="962025"/>
            <a:chOff x="0" y="0"/>
            <a:chExt cx="812800" cy="812800"/>
          </a:xfrm>
        </p:grpSpPr>
        <p:sp>
          <p:nvSpPr>
            <p:cNvPr id="147" name="Google Shape;147;p11"/>
            <p:cNvSpPr/>
            <p:nvPr/>
          </p:nvSpPr>
          <p:spPr>
            <a:xfrm>
              <a:off x="0" y="0"/>
              <a:ext cx="812800" cy="812800"/>
            </a:xfrm>
            <a:custGeom>
              <a:rect b="b" l="l" r="r" t="t"/>
              <a:pathLst>
                <a:path extrusionOk="0"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0F1A38"/>
            </a:solidFill>
            <a:ln cap="sq" cmpd="sng" w="19050">
              <a:solidFill>
                <a:srgbClr val="BBBBBB"/>
              </a:solidFill>
              <a:prstDash val="solid"/>
              <a:miter lim="8000"/>
              <a:headEnd len="sm" w="sm" type="none"/>
              <a:tailEnd len="sm" w="sm" type="none"/>
            </a:ln>
          </p:spPr>
        </p:sp>
        <p:sp>
          <p:nvSpPr>
            <p:cNvPr id="148" name="Google Shape;148;p11"/>
            <p:cNvSpPr txBox="1"/>
            <p:nvPr/>
          </p:nvSpPr>
          <p:spPr>
            <a:xfrm>
              <a:off x="127000" y="88900"/>
              <a:ext cx="558800" cy="5969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9" name="Google Shape;149;p11"/>
          <p:cNvGrpSpPr/>
          <p:nvPr/>
        </p:nvGrpSpPr>
        <p:grpSpPr>
          <a:xfrm>
            <a:off x="6871377" y="1115755"/>
            <a:ext cx="962025" cy="962025"/>
            <a:chOff x="0" y="0"/>
            <a:chExt cx="812800" cy="812800"/>
          </a:xfrm>
        </p:grpSpPr>
        <p:sp>
          <p:nvSpPr>
            <p:cNvPr id="150" name="Google Shape;150;p11"/>
            <p:cNvSpPr/>
            <p:nvPr/>
          </p:nvSpPr>
          <p:spPr>
            <a:xfrm>
              <a:off x="0" y="0"/>
              <a:ext cx="812800" cy="812800"/>
            </a:xfrm>
            <a:custGeom>
              <a:rect b="b" l="l" r="r" t="t"/>
              <a:pathLst>
                <a:path extrusionOk="0"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0F1A38"/>
            </a:solidFill>
            <a:ln cap="sq" cmpd="sng" w="19050">
              <a:solidFill>
                <a:srgbClr val="BBBBBB"/>
              </a:solidFill>
              <a:prstDash val="solid"/>
              <a:miter lim="8000"/>
              <a:headEnd len="sm" w="sm" type="none"/>
              <a:tailEnd len="sm" w="sm" type="none"/>
            </a:ln>
          </p:spPr>
        </p:sp>
        <p:sp>
          <p:nvSpPr>
            <p:cNvPr id="151" name="Google Shape;151;p11"/>
            <p:cNvSpPr txBox="1"/>
            <p:nvPr/>
          </p:nvSpPr>
          <p:spPr>
            <a:xfrm>
              <a:off x="127000" y="88900"/>
              <a:ext cx="558800" cy="5969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52" name="Google Shape;152;p11"/>
          <p:cNvSpPr txBox="1"/>
          <p:nvPr/>
        </p:nvSpPr>
        <p:spPr>
          <a:xfrm>
            <a:off x="1440325" y="1376981"/>
            <a:ext cx="642848" cy="334797"/>
          </a:xfrm>
          <a:prstGeom prst="rect">
            <a:avLst/>
          </a:prstGeom>
          <a:noFill/>
          <a:ln>
            <a:noFill/>
          </a:ln>
        </p:spPr>
        <p:txBody>
          <a:bodyPr anchorCtr="0" anchor="t" bIns="0" lIns="0" spcFirstLastPara="1" rIns="0" wrap="square" tIns="0">
            <a:spAutoFit/>
          </a:bodyPr>
          <a:lstStyle/>
          <a:p>
            <a:pPr indent="0" lvl="0" marL="0" marR="0" rtl="0" algn="ctr">
              <a:lnSpc>
                <a:spcPct val="170012"/>
              </a:lnSpc>
              <a:spcBef>
                <a:spcPts val="0"/>
              </a:spcBef>
              <a:spcAft>
                <a:spcPts val="0"/>
              </a:spcAft>
              <a:buNone/>
            </a:pPr>
            <a:r>
              <a:rPr b="0" i="0" lang="en" sz="1500" u="none" cap="none" strike="noStrike">
                <a:solidFill>
                  <a:srgbClr val="BBBBBB"/>
                </a:solidFill>
                <a:latin typeface="Poppins"/>
                <a:ea typeface="Poppins"/>
                <a:cs typeface="Poppins"/>
                <a:sym typeface="Poppins"/>
              </a:rPr>
              <a:t>01.</a:t>
            </a:r>
            <a:endParaRPr sz="700"/>
          </a:p>
        </p:txBody>
      </p:sp>
      <p:sp>
        <p:nvSpPr>
          <p:cNvPr id="153" name="Google Shape;153;p11"/>
          <p:cNvSpPr txBox="1"/>
          <p:nvPr/>
        </p:nvSpPr>
        <p:spPr>
          <a:xfrm>
            <a:off x="4203613" y="1376981"/>
            <a:ext cx="642847" cy="334797"/>
          </a:xfrm>
          <a:prstGeom prst="rect">
            <a:avLst/>
          </a:prstGeom>
          <a:noFill/>
          <a:ln>
            <a:noFill/>
          </a:ln>
        </p:spPr>
        <p:txBody>
          <a:bodyPr anchorCtr="0" anchor="t" bIns="0" lIns="0" spcFirstLastPara="1" rIns="0" wrap="square" tIns="0">
            <a:spAutoFit/>
          </a:bodyPr>
          <a:lstStyle/>
          <a:p>
            <a:pPr indent="0" lvl="0" marL="0" marR="0" rtl="0" algn="ctr">
              <a:lnSpc>
                <a:spcPct val="170012"/>
              </a:lnSpc>
              <a:spcBef>
                <a:spcPts val="0"/>
              </a:spcBef>
              <a:spcAft>
                <a:spcPts val="0"/>
              </a:spcAft>
              <a:buNone/>
            </a:pPr>
            <a:r>
              <a:rPr b="0" i="0" lang="en" sz="1500" u="none" cap="none" strike="noStrike">
                <a:solidFill>
                  <a:srgbClr val="BBBBBB"/>
                </a:solidFill>
                <a:latin typeface="Poppins"/>
                <a:ea typeface="Poppins"/>
                <a:cs typeface="Poppins"/>
                <a:sym typeface="Poppins"/>
              </a:rPr>
              <a:t>02.</a:t>
            </a:r>
            <a:endParaRPr sz="700"/>
          </a:p>
        </p:txBody>
      </p:sp>
      <p:sp>
        <p:nvSpPr>
          <p:cNvPr id="154" name="Google Shape;154;p11"/>
          <p:cNvSpPr txBox="1"/>
          <p:nvPr/>
        </p:nvSpPr>
        <p:spPr>
          <a:xfrm>
            <a:off x="7030965" y="1376981"/>
            <a:ext cx="642848" cy="334797"/>
          </a:xfrm>
          <a:prstGeom prst="rect">
            <a:avLst/>
          </a:prstGeom>
          <a:noFill/>
          <a:ln>
            <a:noFill/>
          </a:ln>
        </p:spPr>
        <p:txBody>
          <a:bodyPr anchorCtr="0" anchor="t" bIns="0" lIns="0" spcFirstLastPara="1" rIns="0" wrap="square" tIns="0">
            <a:spAutoFit/>
          </a:bodyPr>
          <a:lstStyle/>
          <a:p>
            <a:pPr indent="0" lvl="0" marL="0" marR="0" rtl="0" algn="ctr">
              <a:lnSpc>
                <a:spcPct val="170012"/>
              </a:lnSpc>
              <a:spcBef>
                <a:spcPts val="0"/>
              </a:spcBef>
              <a:spcAft>
                <a:spcPts val="0"/>
              </a:spcAft>
              <a:buNone/>
            </a:pPr>
            <a:r>
              <a:rPr b="0" i="0" lang="en" sz="1500" u="none" cap="none" strike="noStrike">
                <a:solidFill>
                  <a:srgbClr val="BBBBBB"/>
                </a:solidFill>
                <a:latin typeface="Poppins"/>
                <a:ea typeface="Poppins"/>
                <a:cs typeface="Poppins"/>
                <a:sym typeface="Poppins"/>
              </a:rPr>
              <a:t>03.</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158" name="Shape 158"/>
        <p:cNvGrpSpPr/>
        <p:nvPr/>
      </p:nvGrpSpPr>
      <p:grpSpPr>
        <a:xfrm>
          <a:off x="0" y="0"/>
          <a:ext cx="0" cy="0"/>
          <a:chOff x="0" y="0"/>
          <a:chExt cx="0" cy="0"/>
        </a:xfrm>
      </p:grpSpPr>
      <p:pic>
        <p:nvPicPr>
          <p:cNvPr id="159" name="Google Shape;159;p12"/>
          <p:cNvPicPr preferRelativeResize="0"/>
          <p:nvPr/>
        </p:nvPicPr>
        <p:blipFill rotWithShape="1">
          <a:blip r:embed="rId3">
            <a:alphaModFix/>
          </a:blip>
          <a:srcRect b="7806" l="0" r="0" t="7798"/>
          <a:stretch/>
        </p:blipFill>
        <p:spPr>
          <a:xfrm>
            <a:off x="0" y="1"/>
            <a:ext cx="9144003" cy="5143501"/>
          </a:xfrm>
          <a:prstGeom prst="rect">
            <a:avLst/>
          </a:prstGeom>
          <a:noFill/>
          <a:ln>
            <a:noFill/>
          </a:ln>
        </p:spPr>
      </p:pic>
      <p:grpSp>
        <p:nvGrpSpPr>
          <p:cNvPr id="160" name="Google Shape;160;p12"/>
          <p:cNvGrpSpPr/>
          <p:nvPr/>
        </p:nvGrpSpPr>
        <p:grpSpPr>
          <a:xfrm>
            <a:off x="866775" y="-4057650"/>
            <a:ext cx="7410450" cy="7410450"/>
            <a:chOff x="0" y="0"/>
            <a:chExt cx="812800" cy="812800"/>
          </a:xfrm>
        </p:grpSpPr>
        <p:sp>
          <p:nvSpPr>
            <p:cNvPr id="161" name="Google Shape;161;p12"/>
            <p:cNvSpPr/>
            <p:nvPr/>
          </p:nvSpPr>
          <p:spPr>
            <a:xfrm>
              <a:off x="0" y="0"/>
              <a:ext cx="812800" cy="812800"/>
            </a:xfrm>
            <a:custGeom>
              <a:rect b="b" l="l" r="r" t="t"/>
              <a:pathLst>
                <a:path extrusionOk="0"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0F1A38"/>
            </a:solidFill>
            <a:ln cap="sq" cmpd="sng" w="19050">
              <a:solidFill>
                <a:srgbClr val="BBBBBB"/>
              </a:solidFill>
              <a:prstDash val="solid"/>
              <a:miter lim="8000"/>
              <a:headEnd len="sm" w="sm" type="none"/>
              <a:tailEnd len="sm" w="sm" type="none"/>
            </a:ln>
          </p:spPr>
        </p:sp>
        <p:sp>
          <p:nvSpPr>
            <p:cNvPr id="162" name="Google Shape;162;p12"/>
            <p:cNvSpPr txBox="1"/>
            <p:nvPr/>
          </p:nvSpPr>
          <p:spPr>
            <a:xfrm>
              <a:off x="127000" y="88900"/>
              <a:ext cx="558800" cy="5969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63" name="Google Shape;163;p12"/>
          <p:cNvSpPr txBox="1"/>
          <p:nvPr/>
        </p:nvSpPr>
        <p:spPr>
          <a:xfrm>
            <a:off x="2158912" y="775856"/>
            <a:ext cx="4826177" cy="1329600"/>
          </a:xfrm>
          <a:prstGeom prst="rect">
            <a:avLst/>
          </a:prstGeom>
          <a:noFill/>
          <a:ln>
            <a:noFill/>
          </a:ln>
        </p:spPr>
        <p:txBody>
          <a:bodyPr anchorCtr="0" anchor="t" bIns="0" lIns="0" spcFirstLastPara="1" rIns="0" wrap="square" tIns="0">
            <a:spAutoFit/>
          </a:bodyPr>
          <a:lstStyle/>
          <a:p>
            <a:pPr indent="0" lvl="0" marL="0" marR="0" rtl="0" algn="ctr">
              <a:lnSpc>
                <a:spcPct val="127002"/>
              </a:lnSpc>
              <a:spcBef>
                <a:spcPts val="0"/>
              </a:spcBef>
              <a:spcAft>
                <a:spcPts val="0"/>
              </a:spcAft>
              <a:buNone/>
            </a:pPr>
            <a:r>
              <a:rPr b="0" i="0" lang="en" sz="4200" u="none" cap="none" strike="noStrike">
                <a:solidFill>
                  <a:srgbClr val="BBBBBB"/>
                </a:solidFill>
                <a:latin typeface="Montserrat ExtraLight"/>
                <a:ea typeface="Montserrat ExtraLight"/>
                <a:cs typeface="Montserrat ExtraLight"/>
                <a:sym typeface="Montserrat ExtraLight"/>
              </a:rPr>
              <a:t>INTRODUCTION</a:t>
            </a:r>
            <a:endParaRPr sz="700"/>
          </a:p>
          <a:p>
            <a:pPr indent="0" lvl="0" marL="0" marR="0" rtl="0" algn="ctr">
              <a:lnSpc>
                <a:spcPct val="127002"/>
              </a:lnSpc>
              <a:spcBef>
                <a:spcPts val="0"/>
              </a:spcBef>
              <a:spcAft>
                <a:spcPts val="0"/>
              </a:spcAft>
              <a:buNone/>
            </a:pPr>
            <a:r>
              <a:rPr b="0" i="0" lang="en" sz="4200" u="none" cap="none" strike="noStrike">
                <a:solidFill>
                  <a:srgbClr val="BBBBBB"/>
                </a:solidFill>
                <a:latin typeface="Montserrat ExtraLight"/>
                <a:ea typeface="Montserrat ExtraLight"/>
                <a:cs typeface="Montserrat ExtraLight"/>
                <a:sym typeface="Montserrat ExtraLight"/>
              </a:rPr>
              <a:t>Slides</a:t>
            </a:r>
            <a:endParaRPr sz="700"/>
          </a:p>
        </p:txBody>
      </p:sp>
      <p:sp>
        <p:nvSpPr>
          <p:cNvPr id="164" name="Google Shape;164;p12"/>
          <p:cNvSpPr txBox="1"/>
          <p:nvPr/>
        </p:nvSpPr>
        <p:spPr>
          <a:xfrm>
            <a:off x="3210177" y="352109"/>
            <a:ext cx="2723647" cy="16224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BBBBBB"/>
                </a:solidFill>
                <a:latin typeface="Montserrat Medium"/>
                <a:ea typeface="Montserrat Medium"/>
                <a:cs typeface="Montserrat Medium"/>
                <a:sym typeface="Montserrat Medium"/>
              </a:rPr>
              <a:t>Elaborate on what you want to discuss. </a:t>
            </a:r>
            <a:endParaRPr sz="700"/>
          </a:p>
        </p:txBody>
      </p:sp>
      <p:grpSp>
        <p:nvGrpSpPr>
          <p:cNvPr id="165" name="Google Shape;165;p12"/>
          <p:cNvGrpSpPr/>
          <p:nvPr/>
        </p:nvGrpSpPr>
        <p:grpSpPr>
          <a:xfrm>
            <a:off x="4090988" y="2390775"/>
            <a:ext cx="962025" cy="962025"/>
            <a:chOff x="0" y="0"/>
            <a:chExt cx="812800" cy="812800"/>
          </a:xfrm>
        </p:grpSpPr>
        <p:sp>
          <p:nvSpPr>
            <p:cNvPr id="166" name="Google Shape;166;p12"/>
            <p:cNvSpPr/>
            <p:nvPr/>
          </p:nvSpPr>
          <p:spPr>
            <a:xfrm>
              <a:off x="0" y="0"/>
              <a:ext cx="812800" cy="812800"/>
            </a:xfrm>
            <a:custGeom>
              <a:rect b="b" l="l" r="r" t="t"/>
              <a:pathLst>
                <a:path extrusionOk="0"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0F1A38"/>
            </a:solidFill>
            <a:ln cap="sq" cmpd="sng" w="19050">
              <a:solidFill>
                <a:srgbClr val="BBBBBB"/>
              </a:solidFill>
              <a:prstDash val="solid"/>
              <a:miter lim="8000"/>
              <a:headEnd len="sm" w="sm" type="none"/>
              <a:tailEnd len="sm" w="sm" type="none"/>
            </a:ln>
          </p:spPr>
        </p:sp>
        <p:sp>
          <p:nvSpPr>
            <p:cNvPr id="167" name="Google Shape;167;p12"/>
            <p:cNvSpPr txBox="1"/>
            <p:nvPr/>
          </p:nvSpPr>
          <p:spPr>
            <a:xfrm>
              <a:off x="127000" y="88900"/>
              <a:ext cx="558800" cy="5969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68" name="Google Shape;168;p12"/>
          <p:cNvSpPr txBox="1"/>
          <p:nvPr/>
        </p:nvSpPr>
        <p:spPr>
          <a:xfrm>
            <a:off x="4252631" y="2686050"/>
            <a:ext cx="686364" cy="334797"/>
          </a:xfrm>
          <a:prstGeom prst="rect">
            <a:avLst/>
          </a:prstGeom>
          <a:noFill/>
          <a:ln>
            <a:noFill/>
          </a:ln>
        </p:spPr>
        <p:txBody>
          <a:bodyPr anchorCtr="0" anchor="t" bIns="0" lIns="0" spcFirstLastPara="1" rIns="0" wrap="square" tIns="0">
            <a:spAutoFit/>
          </a:bodyPr>
          <a:lstStyle/>
          <a:p>
            <a:pPr indent="0" lvl="0" marL="0" marR="0" rtl="0" algn="ctr">
              <a:lnSpc>
                <a:spcPct val="170012"/>
              </a:lnSpc>
              <a:spcBef>
                <a:spcPts val="0"/>
              </a:spcBef>
              <a:spcAft>
                <a:spcPts val="0"/>
              </a:spcAft>
              <a:buNone/>
            </a:pPr>
            <a:r>
              <a:rPr b="0" i="0" lang="en" sz="1500" u="none" cap="none" strike="noStrike">
                <a:solidFill>
                  <a:srgbClr val="BBBBBB"/>
                </a:solidFill>
                <a:latin typeface="Poppins"/>
                <a:ea typeface="Poppins"/>
                <a:cs typeface="Poppins"/>
                <a:sym typeface="Poppins"/>
              </a:rPr>
              <a:t>01.</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172" name="Shape 172"/>
        <p:cNvGrpSpPr/>
        <p:nvPr/>
      </p:nvGrpSpPr>
      <p:grpSpPr>
        <a:xfrm>
          <a:off x="0" y="0"/>
          <a:ext cx="0" cy="0"/>
          <a:chOff x="0" y="0"/>
          <a:chExt cx="0" cy="0"/>
        </a:xfrm>
      </p:grpSpPr>
      <p:pic>
        <p:nvPicPr>
          <p:cNvPr id="173" name="Google Shape;173;p13"/>
          <p:cNvPicPr preferRelativeResize="0"/>
          <p:nvPr/>
        </p:nvPicPr>
        <p:blipFill rotWithShape="1">
          <a:blip r:embed="rId3">
            <a:alphaModFix/>
          </a:blip>
          <a:srcRect b="2244" l="0" r="0" t="2235"/>
          <a:stretch/>
        </p:blipFill>
        <p:spPr>
          <a:xfrm>
            <a:off x="0" y="0"/>
            <a:ext cx="9144003" cy="5143500"/>
          </a:xfrm>
          <a:prstGeom prst="rect">
            <a:avLst/>
          </a:prstGeom>
          <a:noFill/>
          <a:ln>
            <a:noFill/>
          </a:ln>
        </p:spPr>
      </p:pic>
      <p:pic>
        <p:nvPicPr>
          <p:cNvPr id="174" name="Google Shape;174;p13"/>
          <p:cNvPicPr preferRelativeResize="0"/>
          <p:nvPr/>
        </p:nvPicPr>
        <p:blipFill>
          <a:blip r:embed="rId4">
            <a:alphaModFix/>
          </a:blip>
          <a:stretch>
            <a:fillRect/>
          </a:stretch>
        </p:blipFill>
        <p:spPr>
          <a:xfrm>
            <a:off x="6835725" y="913414"/>
            <a:ext cx="1681275" cy="3556812"/>
          </a:xfrm>
          <a:prstGeom prst="rect">
            <a:avLst/>
          </a:prstGeom>
          <a:noFill/>
          <a:ln>
            <a:noFill/>
          </a:ln>
        </p:spPr>
      </p:pic>
      <p:grpSp>
        <p:nvGrpSpPr>
          <p:cNvPr id="175" name="Google Shape;175;p13"/>
          <p:cNvGrpSpPr/>
          <p:nvPr/>
        </p:nvGrpSpPr>
        <p:grpSpPr>
          <a:xfrm>
            <a:off x="626997" y="835549"/>
            <a:ext cx="3226391" cy="3634680"/>
            <a:chOff x="0" y="-38100"/>
            <a:chExt cx="1699498" cy="1914564"/>
          </a:xfrm>
        </p:grpSpPr>
        <p:sp>
          <p:nvSpPr>
            <p:cNvPr id="176" name="Google Shape;176;p13"/>
            <p:cNvSpPr/>
            <p:nvPr/>
          </p:nvSpPr>
          <p:spPr>
            <a:xfrm>
              <a:off x="0" y="0"/>
              <a:ext cx="1699498" cy="1876464"/>
            </a:xfrm>
            <a:custGeom>
              <a:rect b="b" l="l" r="r" t="t"/>
              <a:pathLst>
                <a:path extrusionOk="0" h="1876464" w="1699498">
                  <a:moveTo>
                    <a:pt x="0" y="0"/>
                  </a:moveTo>
                  <a:lnTo>
                    <a:pt x="1699498" y="0"/>
                  </a:lnTo>
                  <a:lnTo>
                    <a:pt x="1699498" y="1876464"/>
                  </a:lnTo>
                  <a:lnTo>
                    <a:pt x="0" y="1876464"/>
                  </a:lnTo>
                  <a:close/>
                </a:path>
              </a:pathLst>
            </a:custGeom>
            <a:solidFill>
              <a:srgbClr val="0F1A38"/>
            </a:solidFill>
            <a:ln cap="sq" cmpd="sng" w="19050">
              <a:solidFill>
                <a:srgbClr val="BBBBBB"/>
              </a:solidFill>
              <a:prstDash val="solid"/>
              <a:miter lim="8000"/>
              <a:headEnd len="sm" w="sm" type="none"/>
              <a:tailEnd len="sm" w="sm" type="none"/>
            </a:ln>
          </p:spPr>
        </p:sp>
        <p:sp>
          <p:nvSpPr>
            <p:cNvPr id="177" name="Google Shape;177;p13"/>
            <p:cNvSpPr txBox="1"/>
            <p:nvPr/>
          </p:nvSpPr>
          <p:spPr>
            <a:xfrm>
              <a:off x="0" y="-38100"/>
              <a:ext cx="1699498" cy="1914564"/>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78" name="Google Shape;178;p13"/>
          <p:cNvSpPr txBox="1"/>
          <p:nvPr/>
        </p:nvSpPr>
        <p:spPr>
          <a:xfrm>
            <a:off x="789241" y="1586803"/>
            <a:ext cx="2901904" cy="1328116"/>
          </a:xfrm>
          <a:prstGeom prst="rect">
            <a:avLst/>
          </a:prstGeom>
          <a:noFill/>
          <a:ln>
            <a:noFill/>
          </a:ln>
        </p:spPr>
        <p:txBody>
          <a:bodyPr anchorCtr="0" anchor="t" bIns="0" lIns="0" spcFirstLastPara="1" rIns="0" wrap="square" tIns="0">
            <a:spAutoFit/>
          </a:bodyPr>
          <a:lstStyle/>
          <a:p>
            <a:pPr indent="0" lvl="0" marL="0" marR="0" rtl="0" algn="ctr">
              <a:lnSpc>
                <a:spcPct val="127002"/>
              </a:lnSpc>
              <a:spcBef>
                <a:spcPts val="0"/>
              </a:spcBef>
              <a:spcAft>
                <a:spcPts val="0"/>
              </a:spcAft>
              <a:buNone/>
            </a:pPr>
            <a:r>
              <a:rPr b="0" i="0" lang="en" sz="4200" u="none" cap="none" strike="noStrike">
                <a:solidFill>
                  <a:srgbClr val="BBBBBB"/>
                </a:solidFill>
                <a:latin typeface="Montserrat ExtraLight"/>
                <a:ea typeface="Montserrat ExtraLight"/>
                <a:cs typeface="Montserrat ExtraLight"/>
                <a:sym typeface="Montserrat ExtraLight"/>
              </a:rPr>
              <a:t>HELLO</a:t>
            </a:r>
            <a:endParaRPr sz="700"/>
          </a:p>
          <a:p>
            <a:pPr indent="0" lvl="0" marL="0" marR="0" rtl="0" algn="ctr">
              <a:lnSpc>
                <a:spcPct val="127002"/>
              </a:lnSpc>
              <a:spcBef>
                <a:spcPts val="0"/>
              </a:spcBef>
              <a:spcAft>
                <a:spcPts val="0"/>
              </a:spcAft>
              <a:buNone/>
            </a:pPr>
            <a:r>
              <a:rPr b="0" i="0" lang="en" sz="4200" u="none" cap="none" strike="noStrike">
                <a:solidFill>
                  <a:srgbClr val="BBBBBB"/>
                </a:solidFill>
                <a:latin typeface="Montserrat ExtraLight"/>
                <a:ea typeface="Montserrat ExtraLight"/>
                <a:cs typeface="Montserrat ExtraLight"/>
                <a:sym typeface="Montserrat ExtraLight"/>
              </a:rPr>
              <a:t>THERE!</a:t>
            </a:r>
            <a:endParaRPr sz="700"/>
          </a:p>
        </p:txBody>
      </p:sp>
      <p:sp>
        <p:nvSpPr>
          <p:cNvPr id="179" name="Google Shape;179;p13"/>
          <p:cNvSpPr txBox="1"/>
          <p:nvPr/>
        </p:nvSpPr>
        <p:spPr>
          <a:xfrm>
            <a:off x="1066570" y="3256121"/>
            <a:ext cx="2347200" cy="507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BBBBBB"/>
                </a:solidFill>
                <a:latin typeface="Montserrat Medium"/>
                <a:ea typeface="Montserrat Medium"/>
                <a:cs typeface="Montserrat Medium"/>
                <a:sym typeface="Montserrat Medium"/>
              </a:rPr>
              <a:t>I'm Rain, and I'll be sharing with you my beautiful ideas. Follow me at @reallygreatsite to learn more. </a:t>
            </a:r>
            <a:endParaRPr sz="700"/>
          </a:p>
        </p:txBody>
      </p:sp>
      <p:grpSp>
        <p:nvGrpSpPr>
          <p:cNvPr id="180" name="Google Shape;180;p13"/>
          <p:cNvGrpSpPr/>
          <p:nvPr/>
        </p:nvGrpSpPr>
        <p:grpSpPr>
          <a:xfrm>
            <a:off x="6354721" y="426867"/>
            <a:ext cx="962025" cy="962025"/>
            <a:chOff x="0" y="0"/>
            <a:chExt cx="812800" cy="812800"/>
          </a:xfrm>
        </p:grpSpPr>
        <p:sp>
          <p:nvSpPr>
            <p:cNvPr id="181" name="Google Shape;181;p13"/>
            <p:cNvSpPr/>
            <p:nvPr/>
          </p:nvSpPr>
          <p:spPr>
            <a:xfrm>
              <a:off x="0" y="0"/>
              <a:ext cx="812800" cy="812800"/>
            </a:xfrm>
            <a:custGeom>
              <a:rect b="b" l="l" r="r" t="t"/>
              <a:pathLst>
                <a:path extrusionOk="0"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0F1A38"/>
            </a:solidFill>
            <a:ln cap="sq" cmpd="sng" w="19050">
              <a:solidFill>
                <a:srgbClr val="BBBBBB"/>
              </a:solidFill>
              <a:prstDash val="solid"/>
              <a:miter lim="8000"/>
              <a:headEnd len="sm" w="sm" type="none"/>
              <a:tailEnd len="sm" w="sm" type="none"/>
            </a:ln>
          </p:spPr>
        </p:sp>
        <p:sp>
          <p:nvSpPr>
            <p:cNvPr id="182" name="Google Shape;182;p13"/>
            <p:cNvSpPr txBox="1"/>
            <p:nvPr/>
          </p:nvSpPr>
          <p:spPr>
            <a:xfrm>
              <a:off x="127000" y="88900"/>
              <a:ext cx="558800" cy="5969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186" name="Shape 186"/>
        <p:cNvGrpSpPr/>
        <p:nvPr/>
      </p:nvGrpSpPr>
      <p:grpSpPr>
        <a:xfrm>
          <a:off x="0" y="0"/>
          <a:ext cx="0" cy="0"/>
          <a:chOff x="0" y="0"/>
          <a:chExt cx="0" cy="0"/>
        </a:xfrm>
      </p:grpSpPr>
      <p:pic>
        <p:nvPicPr>
          <p:cNvPr id="187" name="Google Shape;187;p14"/>
          <p:cNvPicPr preferRelativeResize="0"/>
          <p:nvPr/>
        </p:nvPicPr>
        <p:blipFill>
          <a:blip r:embed="rId3">
            <a:alphaModFix/>
          </a:blip>
          <a:stretch>
            <a:fillRect/>
          </a:stretch>
        </p:blipFill>
        <p:spPr>
          <a:xfrm>
            <a:off x="5559001" y="515369"/>
            <a:ext cx="3086125" cy="4113780"/>
          </a:xfrm>
          <a:prstGeom prst="rect">
            <a:avLst/>
          </a:prstGeom>
          <a:noFill/>
          <a:ln>
            <a:noFill/>
          </a:ln>
        </p:spPr>
      </p:pic>
      <p:sp>
        <p:nvSpPr>
          <p:cNvPr id="188" name="Google Shape;188;p14"/>
          <p:cNvSpPr txBox="1"/>
          <p:nvPr/>
        </p:nvSpPr>
        <p:spPr>
          <a:xfrm>
            <a:off x="589216" y="490538"/>
            <a:ext cx="4197304" cy="1329600"/>
          </a:xfrm>
          <a:prstGeom prst="rect">
            <a:avLst/>
          </a:prstGeom>
          <a:noFill/>
          <a:ln>
            <a:noFill/>
          </a:ln>
        </p:spPr>
        <p:txBody>
          <a:bodyPr anchorCtr="0" anchor="t" bIns="0" lIns="0" spcFirstLastPara="1" rIns="0" wrap="square" tIns="0">
            <a:spAutoFit/>
          </a:bodyPr>
          <a:lstStyle/>
          <a:p>
            <a:pPr indent="0" lvl="0" marL="0" marR="0" rtl="0" algn="l">
              <a:lnSpc>
                <a:spcPct val="127002"/>
              </a:lnSpc>
              <a:spcBef>
                <a:spcPts val="0"/>
              </a:spcBef>
              <a:spcAft>
                <a:spcPts val="0"/>
              </a:spcAft>
              <a:buNone/>
            </a:pPr>
            <a:r>
              <a:rPr b="0" i="0" lang="en" sz="4200" u="none" cap="none" strike="noStrike">
                <a:solidFill>
                  <a:srgbClr val="BBBBBB"/>
                </a:solidFill>
                <a:latin typeface="Montserrat ExtraLight"/>
                <a:ea typeface="Montserrat ExtraLight"/>
                <a:cs typeface="Montserrat ExtraLight"/>
                <a:sym typeface="Montserrat ExtraLight"/>
              </a:rPr>
              <a:t>WRITE YOUR TOPIC OR IDEA</a:t>
            </a:r>
            <a:endParaRPr sz="700"/>
          </a:p>
        </p:txBody>
      </p:sp>
      <p:sp>
        <p:nvSpPr>
          <p:cNvPr id="189" name="Google Shape;189;p14"/>
          <p:cNvSpPr txBox="1"/>
          <p:nvPr/>
        </p:nvSpPr>
        <p:spPr>
          <a:xfrm>
            <a:off x="589216" y="2300605"/>
            <a:ext cx="2168700" cy="2632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BBBBBB"/>
                </a:solidFill>
                <a:latin typeface="Montserrat Medium"/>
                <a:ea typeface="Montserrat Medium"/>
                <a:cs typeface="Montserrat Medium"/>
                <a:sym typeface="Montserrat Medium"/>
              </a:rPr>
              <a:t>Etiam sed sollicitudin turpis. Vius natoque penatibus et magnis dis parturient montes, nascetur mus. Sed egestas.</a:t>
            </a:r>
            <a:endParaRPr sz="700"/>
          </a:p>
          <a:p>
            <a:pPr indent="0" lvl="0" marL="0" marR="0" rtl="0" algn="l">
              <a:lnSpc>
                <a:spcPct val="115000"/>
              </a:lnSpc>
              <a:spcBef>
                <a:spcPts val="0"/>
              </a:spcBef>
              <a:spcAft>
                <a:spcPts val="0"/>
              </a:spcAft>
              <a:buNone/>
            </a:pPr>
            <a:r>
              <a:t/>
            </a:r>
            <a:endParaRPr b="0" i="0" sz="1000" u="none" cap="none" strike="noStrike">
              <a:solidFill>
                <a:srgbClr val="BBBBBB"/>
              </a:solidFill>
              <a:latin typeface="Montserrat Medium"/>
              <a:ea typeface="Montserrat Medium"/>
              <a:cs typeface="Montserrat Medium"/>
              <a:sym typeface="Montserrat Medium"/>
            </a:endParaRPr>
          </a:p>
          <a:p>
            <a:pPr indent="0" lvl="0" marL="0" marR="0" rtl="0" algn="l">
              <a:lnSpc>
                <a:spcPct val="115000"/>
              </a:lnSpc>
              <a:spcBef>
                <a:spcPts val="0"/>
              </a:spcBef>
              <a:spcAft>
                <a:spcPts val="0"/>
              </a:spcAft>
              <a:buNone/>
            </a:pPr>
            <a:r>
              <a:rPr b="0" i="0" lang="en" sz="1000" u="none" cap="none" strike="noStrike">
                <a:solidFill>
                  <a:srgbClr val="BBBBBB"/>
                </a:solidFill>
                <a:latin typeface="Montserrat Medium"/>
                <a:ea typeface="Montserrat Medium"/>
                <a:cs typeface="Montserrat Medium"/>
                <a:sym typeface="Montserrat Medium"/>
              </a:rPr>
              <a:t>dapibus viverra. Praesent varius condimentum tellus non placerat. Etiam aliquet augue non enim euismod aliquet. Phasellus vehicula blandit est commodo luctus. Nulla luctus sapien erat tempor tristique. Aenean purus nibh, ultrices sit amet facilisis ut, elementum vitae odio.</a:t>
            </a:r>
            <a:endParaRPr sz="700"/>
          </a:p>
        </p:txBody>
      </p:sp>
      <p:sp>
        <p:nvSpPr>
          <p:cNvPr id="190" name="Google Shape;190;p14"/>
          <p:cNvSpPr txBox="1"/>
          <p:nvPr/>
        </p:nvSpPr>
        <p:spPr>
          <a:xfrm>
            <a:off x="3066383" y="2300605"/>
            <a:ext cx="2168700" cy="2632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BBBBBB"/>
                </a:solidFill>
                <a:latin typeface="Montserrat Medium"/>
                <a:ea typeface="Montserrat Medium"/>
                <a:cs typeface="Montserrat Medium"/>
                <a:sym typeface="Montserrat Medium"/>
              </a:rPr>
              <a:t>dapibus viverra. Praesent varius condimentum tellus non placerat. Etiam aliquet augue non enim euismod aliquet. Phasellus vehicula blandit est commodo luctus. Nulla luctus sapien erat tempor tristique. Aenean purus nibh, ultrices sit amet facilisis ut, elementum vitae odio.</a:t>
            </a:r>
            <a:endParaRPr sz="700"/>
          </a:p>
          <a:p>
            <a:pPr indent="0" lvl="0" marL="0" marR="0" rtl="0" algn="l">
              <a:lnSpc>
                <a:spcPct val="115000"/>
              </a:lnSpc>
              <a:spcBef>
                <a:spcPts val="0"/>
              </a:spcBef>
              <a:spcAft>
                <a:spcPts val="0"/>
              </a:spcAft>
              <a:buNone/>
            </a:pPr>
            <a:r>
              <a:t/>
            </a:r>
            <a:endParaRPr b="0" i="0" sz="1000" u="none" cap="none" strike="noStrike">
              <a:solidFill>
                <a:srgbClr val="BBBBBB"/>
              </a:solidFill>
              <a:latin typeface="Montserrat Medium"/>
              <a:ea typeface="Montserrat Medium"/>
              <a:cs typeface="Montserrat Medium"/>
              <a:sym typeface="Montserrat Medium"/>
            </a:endParaRPr>
          </a:p>
          <a:p>
            <a:pPr indent="0" lvl="0" marL="0" marR="0" rtl="0" algn="l">
              <a:lnSpc>
                <a:spcPct val="115000"/>
              </a:lnSpc>
              <a:spcBef>
                <a:spcPts val="0"/>
              </a:spcBef>
              <a:spcAft>
                <a:spcPts val="0"/>
              </a:spcAft>
              <a:buNone/>
            </a:pPr>
            <a:r>
              <a:rPr b="0" i="0" lang="en" sz="1000" u="none" cap="none" strike="noStrike">
                <a:solidFill>
                  <a:srgbClr val="BBBBBB"/>
                </a:solidFill>
                <a:latin typeface="Montserrat Medium"/>
                <a:ea typeface="Montserrat Medium"/>
                <a:cs typeface="Montserrat Medium"/>
                <a:sym typeface="Montserrat Medium"/>
              </a:rPr>
              <a:t>Etiam sed sollicitudin turpis. Vius natoque penatibus et magnis dis parturient montes, nascetur mus. Sed egestas.</a:t>
            </a:r>
            <a:endParaRPr sz="700"/>
          </a:p>
        </p:txBody>
      </p:sp>
      <p:grpSp>
        <p:nvGrpSpPr>
          <p:cNvPr id="191" name="Google Shape;191;p14"/>
          <p:cNvGrpSpPr/>
          <p:nvPr/>
        </p:nvGrpSpPr>
        <p:grpSpPr>
          <a:xfrm>
            <a:off x="5543550" y="-2257425"/>
            <a:ext cx="3086100" cy="3086100"/>
            <a:chOff x="0" y="0"/>
            <a:chExt cx="812800" cy="812800"/>
          </a:xfrm>
        </p:grpSpPr>
        <p:sp>
          <p:nvSpPr>
            <p:cNvPr id="192" name="Google Shape;192;p14"/>
            <p:cNvSpPr/>
            <p:nvPr/>
          </p:nvSpPr>
          <p:spPr>
            <a:xfrm>
              <a:off x="0" y="0"/>
              <a:ext cx="812800" cy="812800"/>
            </a:xfrm>
            <a:custGeom>
              <a:rect b="b" l="l" r="r" t="t"/>
              <a:pathLst>
                <a:path extrusionOk="0"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0F1A38"/>
            </a:solidFill>
            <a:ln cap="sq" cmpd="sng" w="19050">
              <a:solidFill>
                <a:srgbClr val="BBBBBB"/>
              </a:solidFill>
              <a:prstDash val="solid"/>
              <a:miter lim="8000"/>
              <a:headEnd len="sm" w="sm" type="none"/>
              <a:tailEnd len="sm" w="sm" type="none"/>
            </a:ln>
          </p:spPr>
        </p:sp>
        <p:sp>
          <p:nvSpPr>
            <p:cNvPr id="193" name="Google Shape;193;p14"/>
            <p:cNvSpPr txBox="1"/>
            <p:nvPr/>
          </p:nvSpPr>
          <p:spPr>
            <a:xfrm>
              <a:off x="127000" y="88900"/>
              <a:ext cx="558800" cy="5969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4" name="Google Shape;194;p14"/>
          <p:cNvGrpSpPr/>
          <p:nvPr/>
        </p:nvGrpSpPr>
        <p:grpSpPr>
          <a:xfrm>
            <a:off x="5543550" y="4314825"/>
            <a:ext cx="3086100" cy="3086100"/>
            <a:chOff x="0" y="0"/>
            <a:chExt cx="812800" cy="812800"/>
          </a:xfrm>
        </p:grpSpPr>
        <p:sp>
          <p:nvSpPr>
            <p:cNvPr id="195" name="Google Shape;195;p14"/>
            <p:cNvSpPr/>
            <p:nvPr/>
          </p:nvSpPr>
          <p:spPr>
            <a:xfrm>
              <a:off x="0" y="0"/>
              <a:ext cx="812800" cy="812800"/>
            </a:xfrm>
            <a:custGeom>
              <a:rect b="b" l="l" r="r" t="t"/>
              <a:pathLst>
                <a:path extrusionOk="0"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0F1A38"/>
            </a:solidFill>
            <a:ln cap="sq" cmpd="sng" w="19050">
              <a:solidFill>
                <a:srgbClr val="BBBBBB"/>
              </a:solidFill>
              <a:prstDash val="solid"/>
              <a:miter lim="8000"/>
              <a:headEnd len="sm" w="sm" type="none"/>
              <a:tailEnd len="sm" w="sm" type="none"/>
            </a:ln>
          </p:spPr>
        </p:sp>
        <p:sp>
          <p:nvSpPr>
            <p:cNvPr id="196" name="Google Shape;196;p14"/>
            <p:cNvSpPr txBox="1"/>
            <p:nvPr/>
          </p:nvSpPr>
          <p:spPr>
            <a:xfrm>
              <a:off x="127000" y="88900"/>
              <a:ext cx="558800" cy="5969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200" name="Shape 200"/>
        <p:cNvGrpSpPr/>
        <p:nvPr/>
      </p:nvGrpSpPr>
      <p:grpSpPr>
        <a:xfrm>
          <a:off x="0" y="0"/>
          <a:ext cx="0" cy="0"/>
          <a:chOff x="0" y="0"/>
          <a:chExt cx="0" cy="0"/>
        </a:xfrm>
      </p:grpSpPr>
      <p:pic>
        <p:nvPicPr>
          <p:cNvPr id="201" name="Google Shape;201;p15"/>
          <p:cNvPicPr preferRelativeResize="0"/>
          <p:nvPr/>
        </p:nvPicPr>
        <p:blipFill rotWithShape="1">
          <a:blip r:embed="rId3">
            <a:alphaModFix/>
          </a:blip>
          <a:srcRect b="944" l="0" r="0" t="21601"/>
          <a:stretch/>
        </p:blipFill>
        <p:spPr>
          <a:xfrm>
            <a:off x="1975" y="0"/>
            <a:ext cx="9140076" cy="5143499"/>
          </a:xfrm>
          <a:prstGeom prst="rect">
            <a:avLst/>
          </a:prstGeom>
          <a:noFill/>
          <a:ln>
            <a:noFill/>
          </a:ln>
        </p:spPr>
      </p:pic>
      <p:grpSp>
        <p:nvGrpSpPr>
          <p:cNvPr id="202" name="Google Shape;202;p15"/>
          <p:cNvGrpSpPr/>
          <p:nvPr/>
        </p:nvGrpSpPr>
        <p:grpSpPr>
          <a:xfrm>
            <a:off x="355213" y="2286988"/>
            <a:ext cx="2390977" cy="2342162"/>
            <a:chOff x="0" y="-38100"/>
            <a:chExt cx="1259445" cy="1233731"/>
          </a:xfrm>
        </p:grpSpPr>
        <p:sp>
          <p:nvSpPr>
            <p:cNvPr id="203" name="Google Shape;203;p15"/>
            <p:cNvSpPr/>
            <p:nvPr/>
          </p:nvSpPr>
          <p:spPr>
            <a:xfrm>
              <a:off x="0" y="0"/>
              <a:ext cx="1259445" cy="1195631"/>
            </a:xfrm>
            <a:custGeom>
              <a:rect b="b" l="l" r="r" t="t"/>
              <a:pathLst>
                <a:path extrusionOk="0" h="1195631" w="1259445">
                  <a:moveTo>
                    <a:pt x="0" y="0"/>
                  </a:moveTo>
                  <a:lnTo>
                    <a:pt x="1259445" y="0"/>
                  </a:lnTo>
                  <a:lnTo>
                    <a:pt x="1259445" y="1195631"/>
                  </a:lnTo>
                  <a:lnTo>
                    <a:pt x="0" y="1195631"/>
                  </a:lnTo>
                  <a:close/>
                </a:path>
              </a:pathLst>
            </a:custGeom>
            <a:solidFill>
              <a:srgbClr val="0F1A38"/>
            </a:solidFill>
            <a:ln cap="sq" cmpd="sng" w="19050">
              <a:solidFill>
                <a:srgbClr val="BBBBBB"/>
              </a:solidFill>
              <a:prstDash val="solid"/>
              <a:miter lim="8000"/>
              <a:headEnd len="sm" w="sm" type="none"/>
              <a:tailEnd len="sm" w="sm" type="none"/>
            </a:ln>
          </p:spPr>
        </p:sp>
        <p:sp>
          <p:nvSpPr>
            <p:cNvPr id="204" name="Google Shape;204;p15"/>
            <p:cNvSpPr txBox="1"/>
            <p:nvPr/>
          </p:nvSpPr>
          <p:spPr>
            <a:xfrm>
              <a:off x="0" y="-38100"/>
              <a:ext cx="1259445" cy="1233731"/>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5" name="Google Shape;205;p15"/>
          <p:cNvGrpSpPr/>
          <p:nvPr/>
        </p:nvGrpSpPr>
        <p:grpSpPr>
          <a:xfrm>
            <a:off x="3376512" y="2286988"/>
            <a:ext cx="2390977" cy="2342162"/>
            <a:chOff x="0" y="-38100"/>
            <a:chExt cx="1259445" cy="1233731"/>
          </a:xfrm>
        </p:grpSpPr>
        <p:sp>
          <p:nvSpPr>
            <p:cNvPr id="206" name="Google Shape;206;p15"/>
            <p:cNvSpPr/>
            <p:nvPr/>
          </p:nvSpPr>
          <p:spPr>
            <a:xfrm>
              <a:off x="0" y="0"/>
              <a:ext cx="1259445" cy="1195631"/>
            </a:xfrm>
            <a:custGeom>
              <a:rect b="b" l="l" r="r" t="t"/>
              <a:pathLst>
                <a:path extrusionOk="0" h="1195631" w="1259445">
                  <a:moveTo>
                    <a:pt x="0" y="0"/>
                  </a:moveTo>
                  <a:lnTo>
                    <a:pt x="1259445" y="0"/>
                  </a:lnTo>
                  <a:lnTo>
                    <a:pt x="1259445" y="1195631"/>
                  </a:lnTo>
                  <a:lnTo>
                    <a:pt x="0" y="1195631"/>
                  </a:lnTo>
                  <a:close/>
                </a:path>
              </a:pathLst>
            </a:custGeom>
            <a:solidFill>
              <a:srgbClr val="0F1A38"/>
            </a:solidFill>
            <a:ln cap="sq" cmpd="sng" w="19050">
              <a:solidFill>
                <a:srgbClr val="BBBBBB"/>
              </a:solidFill>
              <a:prstDash val="solid"/>
              <a:miter lim="8000"/>
              <a:headEnd len="sm" w="sm" type="none"/>
              <a:tailEnd len="sm" w="sm" type="none"/>
            </a:ln>
          </p:spPr>
        </p:sp>
        <p:sp>
          <p:nvSpPr>
            <p:cNvPr id="207" name="Google Shape;207;p15"/>
            <p:cNvSpPr txBox="1"/>
            <p:nvPr/>
          </p:nvSpPr>
          <p:spPr>
            <a:xfrm>
              <a:off x="0" y="-38100"/>
              <a:ext cx="1259445" cy="1233731"/>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8" name="Google Shape;208;p15"/>
          <p:cNvGrpSpPr/>
          <p:nvPr/>
        </p:nvGrpSpPr>
        <p:grpSpPr>
          <a:xfrm>
            <a:off x="6458051" y="2286988"/>
            <a:ext cx="2390977" cy="2342162"/>
            <a:chOff x="0" y="-38100"/>
            <a:chExt cx="1259445" cy="1233731"/>
          </a:xfrm>
        </p:grpSpPr>
        <p:sp>
          <p:nvSpPr>
            <p:cNvPr id="209" name="Google Shape;209;p15"/>
            <p:cNvSpPr/>
            <p:nvPr/>
          </p:nvSpPr>
          <p:spPr>
            <a:xfrm>
              <a:off x="0" y="0"/>
              <a:ext cx="1259445" cy="1195631"/>
            </a:xfrm>
            <a:custGeom>
              <a:rect b="b" l="l" r="r" t="t"/>
              <a:pathLst>
                <a:path extrusionOk="0" h="1195631" w="1259445">
                  <a:moveTo>
                    <a:pt x="0" y="0"/>
                  </a:moveTo>
                  <a:lnTo>
                    <a:pt x="1259445" y="0"/>
                  </a:lnTo>
                  <a:lnTo>
                    <a:pt x="1259445" y="1195631"/>
                  </a:lnTo>
                  <a:lnTo>
                    <a:pt x="0" y="1195631"/>
                  </a:lnTo>
                  <a:close/>
                </a:path>
              </a:pathLst>
            </a:custGeom>
            <a:solidFill>
              <a:srgbClr val="0F1A38"/>
            </a:solidFill>
            <a:ln cap="sq" cmpd="sng" w="19050">
              <a:solidFill>
                <a:srgbClr val="BBBBBB"/>
              </a:solidFill>
              <a:prstDash val="solid"/>
              <a:miter lim="8000"/>
              <a:headEnd len="sm" w="sm" type="none"/>
              <a:tailEnd len="sm" w="sm" type="none"/>
            </a:ln>
          </p:spPr>
        </p:sp>
        <p:sp>
          <p:nvSpPr>
            <p:cNvPr id="210" name="Google Shape;210;p15"/>
            <p:cNvSpPr txBox="1"/>
            <p:nvPr/>
          </p:nvSpPr>
          <p:spPr>
            <a:xfrm>
              <a:off x="0" y="-38100"/>
              <a:ext cx="1259445" cy="1233731"/>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11" name="Google Shape;211;p15"/>
          <p:cNvSpPr txBox="1"/>
          <p:nvPr/>
        </p:nvSpPr>
        <p:spPr>
          <a:xfrm>
            <a:off x="413222" y="2825835"/>
            <a:ext cx="2274959" cy="376669"/>
          </a:xfrm>
          <a:prstGeom prst="rect">
            <a:avLst/>
          </a:prstGeom>
          <a:noFill/>
          <a:ln>
            <a:noFill/>
          </a:ln>
        </p:spPr>
        <p:txBody>
          <a:bodyPr anchorCtr="0" anchor="t" bIns="0" lIns="0" spcFirstLastPara="1" rIns="0" wrap="square" tIns="0">
            <a:spAutoFit/>
          </a:bodyPr>
          <a:lstStyle/>
          <a:p>
            <a:pPr indent="0" lvl="0" marL="0" marR="0" rtl="0" algn="ctr">
              <a:lnSpc>
                <a:spcPct val="127005"/>
              </a:lnSpc>
              <a:spcBef>
                <a:spcPts val="0"/>
              </a:spcBef>
              <a:spcAft>
                <a:spcPts val="0"/>
              </a:spcAft>
              <a:buNone/>
            </a:pPr>
            <a:r>
              <a:rPr b="0" i="0" lang="en" sz="2100" u="none" cap="none" strike="noStrike">
                <a:solidFill>
                  <a:srgbClr val="BBBBBB"/>
                </a:solidFill>
                <a:latin typeface="Arial"/>
                <a:ea typeface="Arial"/>
                <a:cs typeface="Arial"/>
                <a:sym typeface="Arial"/>
              </a:rPr>
              <a:t>Main Point</a:t>
            </a:r>
            <a:endParaRPr sz="700"/>
          </a:p>
        </p:txBody>
      </p:sp>
      <p:sp>
        <p:nvSpPr>
          <p:cNvPr id="212" name="Google Shape;212;p15"/>
          <p:cNvSpPr txBox="1"/>
          <p:nvPr/>
        </p:nvSpPr>
        <p:spPr>
          <a:xfrm>
            <a:off x="3434521" y="2825835"/>
            <a:ext cx="2274959" cy="376669"/>
          </a:xfrm>
          <a:prstGeom prst="rect">
            <a:avLst/>
          </a:prstGeom>
          <a:noFill/>
          <a:ln>
            <a:noFill/>
          </a:ln>
        </p:spPr>
        <p:txBody>
          <a:bodyPr anchorCtr="0" anchor="t" bIns="0" lIns="0" spcFirstLastPara="1" rIns="0" wrap="square" tIns="0">
            <a:spAutoFit/>
          </a:bodyPr>
          <a:lstStyle/>
          <a:p>
            <a:pPr indent="0" lvl="0" marL="0" marR="0" rtl="0" algn="ctr">
              <a:lnSpc>
                <a:spcPct val="127005"/>
              </a:lnSpc>
              <a:spcBef>
                <a:spcPts val="0"/>
              </a:spcBef>
              <a:spcAft>
                <a:spcPts val="0"/>
              </a:spcAft>
              <a:buNone/>
            </a:pPr>
            <a:r>
              <a:rPr b="0" i="0" lang="en" sz="2100" u="none" cap="none" strike="noStrike">
                <a:solidFill>
                  <a:srgbClr val="BBBBBB"/>
                </a:solidFill>
                <a:latin typeface="Arial"/>
                <a:ea typeface="Arial"/>
                <a:cs typeface="Arial"/>
                <a:sym typeface="Arial"/>
              </a:rPr>
              <a:t>Main Point</a:t>
            </a:r>
            <a:endParaRPr sz="700"/>
          </a:p>
        </p:txBody>
      </p:sp>
      <p:sp>
        <p:nvSpPr>
          <p:cNvPr id="213" name="Google Shape;213;p15"/>
          <p:cNvSpPr txBox="1"/>
          <p:nvPr/>
        </p:nvSpPr>
        <p:spPr>
          <a:xfrm>
            <a:off x="6516061" y="2825835"/>
            <a:ext cx="2274959" cy="376669"/>
          </a:xfrm>
          <a:prstGeom prst="rect">
            <a:avLst/>
          </a:prstGeom>
          <a:noFill/>
          <a:ln>
            <a:noFill/>
          </a:ln>
        </p:spPr>
        <p:txBody>
          <a:bodyPr anchorCtr="0" anchor="t" bIns="0" lIns="0" spcFirstLastPara="1" rIns="0" wrap="square" tIns="0">
            <a:spAutoFit/>
          </a:bodyPr>
          <a:lstStyle/>
          <a:p>
            <a:pPr indent="0" lvl="0" marL="0" marR="0" rtl="0" algn="ctr">
              <a:lnSpc>
                <a:spcPct val="127005"/>
              </a:lnSpc>
              <a:spcBef>
                <a:spcPts val="0"/>
              </a:spcBef>
              <a:spcAft>
                <a:spcPts val="0"/>
              </a:spcAft>
              <a:buNone/>
            </a:pPr>
            <a:r>
              <a:rPr b="0" i="0" lang="en" sz="2100" u="none" cap="none" strike="noStrike">
                <a:solidFill>
                  <a:srgbClr val="BBBBBB"/>
                </a:solidFill>
                <a:latin typeface="Arial"/>
                <a:ea typeface="Arial"/>
                <a:cs typeface="Arial"/>
                <a:sym typeface="Arial"/>
              </a:rPr>
              <a:t>Main Point</a:t>
            </a:r>
            <a:endParaRPr sz="700"/>
          </a:p>
        </p:txBody>
      </p:sp>
      <p:sp>
        <p:nvSpPr>
          <p:cNvPr id="214" name="Google Shape;214;p15"/>
          <p:cNvSpPr txBox="1"/>
          <p:nvPr/>
        </p:nvSpPr>
        <p:spPr>
          <a:xfrm>
            <a:off x="823538" y="3416817"/>
            <a:ext cx="14544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BBBBBB"/>
                </a:solidFill>
                <a:latin typeface="Montserrat Medium"/>
                <a:ea typeface="Montserrat Medium"/>
                <a:cs typeface="Montserrat Medium"/>
                <a:sym typeface="Montserrat Medium"/>
              </a:rPr>
              <a:t>Elaborate on what you want to discuss. </a:t>
            </a:r>
            <a:endParaRPr sz="700"/>
          </a:p>
        </p:txBody>
      </p:sp>
      <p:sp>
        <p:nvSpPr>
          <p:cNvPr id="215" name="Google Shape;215;p15"/>
          <p:cNvSpPr txBox="1"/>
          <p:nvPr/>
        </p:nvSpPr>
        <p:spPr>
          <a:xfrm>
            <a:off x="3844837" y="3416817"/>
            <a:ext cx="14544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BBBBBB"/>
                </a:solidFill>
                <a:latin typeface="Montserrat Medium"/>
                <a:ea typeface="Montserrat Medium"/>
                <a:cs typeface="Montserrat Medium"/>
                <a:sym typeface="Montserrat Medium"/>
              </a:rPr>
              <a:t>Elaborate on what you want to discuss. </a:t>
            </a:r>
            <a:endParaRPr sz="700"/>
          </a:p>
        </p:txBody>
      </p:sp>
      <p:sp>
        <p:nvSpPr>
          <p:cNvPr id="216" name="Google Shape;216;p15"/>
          <p:cNvSpPr txBox="1"/>
          <p:nvPr/>
        </p:nvSpPr>
        <p:spPr>
          <a:xfrm>
            <a:off x="6926376" y="3416817"/>
            <a:ext cx="14544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BBBBBB"/>
                </a:solidFill>
                <a:latin typeface="Montserrat Medium"/>
                <a:ea typeface="Montserrat Medium"/>
                <a:cs typeface="Montserrat Medium"/>
                <a:sym typeface="Montserrat Medium"/>
              </a:rPr>
              <a:t>Elaborate on what you want to discuss. </a:t>
            </a:r>
            <a:endParaRPr sz="700"/>
          </a:p>
        </p:txBody>
      </p:sp>
      <p:sp>
        <p:nvSpPr>
          <p:cNvPr id="217" name="Google Shape;217;p15"/>
          <p:cNvSpPr txBox="1"/>
          <p:nvPr/>
        </p:nvSpPr>
        <p:spPr>
          <a:xfrm>
            <a:off x="823538" y="3959424"/>
            <a:ext cx="14544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BBBBBB"/>
                </a:solidFill>
                <a:latin typeface="Montserrat Medium"/>
                <a:ea typeface="Montserrat Medium"/>
                <a:cs typeface="Montserrat Medium"/>
                <a:sym typeface="Montserrat Medium"/>
              </a:rPr>
              <a:t>Elaborate on what you want to discuss. </a:t>
            </a:r>
            <a:endParaRPr sz="700"/>
          </a:p>
        </p:txBody>
      </p:sp>
      <p:sp>
        <p:nvSpPr>
          <p:cNvPr id="218" name="Google Shape;218;p15"/>
          <p:cNvSpPr txBox="1"/>
          <p:nvPr/>
        </p:nvSpPr>
        <p:spPr>
          <a:xfrm>
            <a:off x="3844837" y="3959424"/>
            <a:ext cx="14544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BBBBBB"/>
                </a:solidFill>
                <a:latin typeface="Montserrat Medium"/>
                <a:ea typeface="Montserrat Medium"/>
                <a:cs typeface="Montserrat Medium"/>
                <a:sym typeface="Montserrat Medium"/>
              </a:rPr>
              <a:t>Elaborate on what you want to discuss. </a:t>
            </a:r>
            <a:endParaRPr sz="700"/>
          </a:p>
        </p:txBody>
      </p:sp>
      <p:sp>
        <p:nvSpPr>
          <p:cNvPr id="219" name="Google Shape;219;p15"/>
          <p:cNvSpPr txBox="1"/>
          <p:nvPr/>
        </p:nvSpPr>
        <p:spPr>
          <a:xfrm>
            <a:off x="6926376" y="3959424"/>
            <a:ext cx="1454400" cy="330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BBBBBB"/>
                </a:solidFill>
                <a:latin typeface="Montserrat Medium"/>
                <a:ea typeface="Montserrat Medium"/>
                <a:cs typeface="Montserrat Medium"/>
                <a:sym typeface="Montserrat Medium"/>
              </a:rPr>
              <a:t>Elaborate on what you want to discuss. </a:t>
            </a:r>
            <a:endParaRPr sz="700"/>
          </a:p>
        </p:txBody>
      </p:sp>
      <p:grpSp>
        <p:nvGrpSpPr>
          <p:cNvPr id="220" name="Google Shape;220;p15"/>
          <p:cNvGrpSpPr/>
          <p:nvPr/>
        </p:nvGrpSpPr>
        <p:grpSpPr>
          <a:xfrm>
            <a:off x="1069688" y="1692361"/>
            <a:ext cx="962025" cy="962025"/>
            <a:chOff x="0" y="0"/>
            <a:chExt cx="812800" cy="812800"/>
          </a:xfrm>
        </p:grpSpPr>
        <p:sp>
          <p:nvSpPr>
            <p:cNvPr id="221" name="Google Shape;221;p15"/>
            <p:cNvSpPr/>
            <p:nvPr/>
          </p:nvSpPr>
          <p:spPr>
            <a:xfrm>
              <a:off x="0" y="0"/>
              <a:ext cx="812800" cy="812800"/>
            </a:xfrm>
            <a:custGeom>
              <a:rect b="b" l="l" r="r" t="t"/>
              <a:pathLst>
                <a:path extrusionOk="0"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0F1A38"/>
            </a:solidFill>
            <a:ln cap="sq" cmpd="sng" w="19050">
              <a:solidFill>
                <a:srgbClr val="BBBBBB"/>
              </a:solidFill>
              <a:prstDash val="solid"/>
              <a:miter lim="8000"/>
              <a:headEnd len="sm" w="sm" type="none"/>
              <a:tailEnd len="sm" w="sm" type="none"/>
            </a:ln>
          </p:spPr>
        </p:sp>
        <p:sp>
          <p:nvSpPr>
            <p:cNvPr id="222" name="Google Shape;222;p15"/>
            <p:cNvSpPr txBox="1"/>
            <p:nvPr/>
          </p:nvSpPr>
          <p:spPr>
            <a:xfrm>
              <a:off x="127000" y="88900"/>
              <a:ext cx="558800" cy="5969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3" name="Google Shape;223;p15"/>
          <p:cNvGrpSpPr/>
          <p:nvPr/>
        </p:nvGrpSpPr>
        <p:grpSpPr>
          <a:xfrm>
            <a:off x="4090988" y="1692361"/>
            <a:ext cx="962025" cy="962025"/>
            <a:chOff x="0" y="0"/>
            <a:chExt cx="812800" cy="812800"/>
          </a:xfrm>
        </p:grpSpPr>
        <p:sp>
          <p:nvSpPr>
            <p:cNvPr id="224" name="Google Shape;224;p15"/>
            <p:cNvSpPr/>
            <p:nvPr/>
          </p:nvSpPr>
          <p:spPr>
            <a:xfrm>
              <a:off x="0" y="0"/>
              <a:ext cx="812800" cy="812800"/>
            </a:xfrm>
            <a:custGeom>
              <a:rect b="b" l="l" r="r" t="t"/>
              <a:pathLst>
                <a:path extrusionOk="0"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0F1A38"/>
            </a:solidFill>
            <a:ln cap="sq" cmpd="sng" w="19050">
              <a:solidFill>
                <a:srgbClr val="BBBBBB"/>
              </a:solidFill>
              <a:prstDash val="solid"/>
              <a:miter lim="8000"/>
              <a:headEnd len="sm" w="sm" type="none"/>
              <a:tailEnd len="sm" w="sm" type="none"/>
            </a:ln>
          </p:spPr>
        </p:sp>
        <p:sp>
          <p:nvSpPr>
            <p:cNvPr id="225" name="Google Shape;225;p15"/>
            <p:cNvSpPr txBox="1"/>
            <p:nvPr/>
          </p:nvSpPr>
          <p:spPr>
            <a:xfrm>
              <a:off x="127000" y="88900"/>
              <a:ext cx="558800" cy="5969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6" name="Google Shape;226;p15"/>
          <p:cNvGrpSpPr/>
          <p:nvPr/>
        </p:nvGrpSpPr>
        <p:grpSpPr>
          <a:xfrm>
            <a:off x="7172527" y="1692361"/>
            <a:ext cx="962025" cy="962025"/>
            <a:chOff x="0" y="0"/>
            <a:chExt cx="812800" cy="812800"/>
          </a:xfrm>
        </p:grpSpPr>
        <p:sp>
          <p:nvSpPr>
            <p:cNvPr id="227" name="Google Shape;227;p15"/>
            <p:cNvSpPr/>
            <p:nvPr/>
          </p:nvSpPr>
          <p:spPr>
            <a:xfrm>
              <a:off x="0" y="0"/>
              <a:ext cx="812800" cy="812800"/>
            </a:xfrm>
            <a:custGeom>
              <a:rect b="b" l="l" r="r" t="t"/>
              <a:pathLst>
                <a:path extrusionOk="0"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0F1A38"/>
            </a:solidFill>
            <a:ln cap="sq" cmpd="sng" w="19050">
              <a:solidFill>
                <a:srgbClr val="BBBBBB"/>
              </a:solidFill>
              <a:prstDash val="solid"/>
              <a:miter lim="8000"/>
              <a:headEnd len="sm" w="sm" type="none"/>
              <a:tailEnd len="sm" w="sm" type="none"/>
            </a:ln>
          </p:spPr>
        </p:sp>
        <p:sp>
          <p:nvSpPr>
            <p:cNvPr id="228" name="Google Shape;228;p15"/>
            <p:cNvSpPr txBox="1"/>
            <p:nvPr/>
          </p:nvSpPr>
          <p:spPr>
            <a:xfrm>
              <a:off x="127000" y="88900"/>
              <a:ext cx="558800" cy="5969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29" name="Google Shape;229;p15"/>
          <p:cNvSpPr txBox="1"/>
          <p:nvPr/>
        </p:nvSpPr>
        <p:spPr>
          <a:xfrm>
            <a:off x="1229277" y="1953587"/>
            <a:ext cx="642848" cy="334797"/>
          </a:xfrm>
          <a:prstGeom prst="rect">
            <a:avLst/>
          </a:prstGeom>
          <a:noFill/>
          <a:ln>
            <a:noFill/>
          </a:ln>
        </p:spPr>
        <p:txBody>
          <a:bodyPr anchorCtr="0" anchor="t" bIns="0" lIns="0" spcFirstLastPara="1" rIns="0" wrap="square" tIns="0">
            <a:spAutoFit/>
          </a:bodyPr>
          <a:lstStyle/>
          <a:p>
            <a:pPr indent="0" lvl="0" marL="0" marR="0" rtl="0" algn="ctr">
              <a:lnSpc>
                <a:spcPct val="170012"/>
              </a:lnSpc>
              <a:spcBef>
                <a:spcPts val="0"/>
              </a:spcBef>
              <a:spcAft>
                <a:spcPts val="0"/>
              </a:spcAft>
              <a:buNone/>
            </a:pPr>
            <a:r>
              <a:rPr b="0" i="0" lang="en" sz="1500" u="none" cap="none" strike="noStrike">
                <a:solidFill>
                  <a:srgbClr val="BBBBBB"/>
                </a:solidFill>
                <a:latin typeface="Poppins"/>
                <a:ea typeface="Poppins"/>
                <a:cs typeface="Poppins"/>
                <a:sym typeface="Poppins"/>
              </a:rPr>
              <a:t>01.</a:t>
            </a:r>
            <a:endParaRPr sz="700"/>
          </a:p>
        </p:txBody>
      </p:sp>
      <p:sp>
        <p:nvSpPr>
          <p:cNvPr id="230" name="Google Shape;230;p15"/>
          <p:cNvSpPr txBox="1"/>
          <p:nvPr/>
        </p:nvSpPr>
        <p:spPr>
          <a:xfrm>
            <a:off x="4250576" y="1953587"/>
            <a:ext cx="642847" cy="334797"/>
          </a:xfrm>
          <a:prstGeom prst="rect">
            <a:avLst/>
          </a:prstGeom>
          <a:noFill/>
          <a:ln>
            <a:noFill/>
          </a:ln>
        </p:spPr>
        <p:txBody>
          <a:bodyPr anchorCtr="0" anchor="t" bIns="0" lIns="0" spcFirstLastPara="1" rIns="0" wrap="square" tIns="0">
            <a:spAutoFit/>
          </a:bodyPr>
          <a:lstStyle/>
          <a:p>
            <a:pPr indent="0" lvl="0" marL="0" marR="0" rtl="0" algn="ctr">
              <a:lnSpc>
                <a:spcPct val="170012"/>
              </a:lnSpc>
              <a:spcBef>
                <a:spcPts val="0"/>
              </a:spcBef>
              <a:spcAft>
                <a:spcPts val="0"/>
              </a:spcAft>
              <a:buNone/>
            </a:pPr>
            <a:r>
              <a:rPr b="0" i="0" lang="en" sz="1500" u="none" cap="none" strike="noStrike">
                <a:solidFill>
                  <a:srgbClr val="BBBBBB"/>
                </a:solidFill>
                <a:latin typeface="Poppins"/>
                <a:ea typeface="Poppins"/>
                <a:cs typeface="Poppins"/>
                <a:sym typeface="Poppins"/>
              </a:rPr>
              <a:t>02.</a:t>
            </a:r>
            <a:endParaRPr sz="700"/>
          </a:p>
        </p:txBody>
      </p:sp>
      <p:sp>
        <p:nvSpPr>
          <p:cNvPr id="231" name="Google Shape;231;p15"/>
          <p:cNvSpPr txBox="1"/>
          <p:nvPr/>
        </p:nvSpPr>
        <p:spPr>
          <a:xfrm>
            <a:off x="7332116" y="1953587"/>
            <a:ext cx="642848" cy="334797"/>
          </a:xfrm>
          <a:prstGeom prst="rect">
            <a:avLst/>
          </a:prstGeom>
          <a:noFill/>
          <a:ln>
            <a:noFill/>
          </a:ln>
        </p:spPr>
        <p:txBody>
          <a:bodyPr anchorCtr="0" anchor="t" bIns="0" lIns="0" spcFirstLastPara="1" rIns="0" wrap="square" tIns="0">
            <a:spAutoFit/>
          </a:bodyPr>
          <a:lstStyle/>
          <a:p>
            <a:pPr indent="0" lvl="0" marL="0" marR="0" rtl="0" algn="ctr">
              <a:lnSpc>
                <a:spcPct val="170012"/>
              </a:lnSpc>
              <a:spcBef>
                <a:spcPts val="0"/>
              </a:spcBef>
              <a:spcAft>
                <a:spcPts val="0"/>
              </a:spcAft>
              <a:buNone/>
            </a:pPr>
            <a:r>
              <a:rPr b="0" i="0" lang="en" sz="1500" u="none" cap="none" strike="noStrike">
                <a:solidFill>
                  <a:srgbClr val="BBBBBB"/>
                </a:solidFill>
                <a:latin typeface="Poppins"/>
                <a:ea typeface="Poppins"/>
                <a:cs typeface="Poppins"/>
                <a:sym typeface="Poppins"/>
              </a:rPr>
              <a:t>03.</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235" name="Shape 235"/>
        <p:cNvGrpSpPr/>
        <p:nvPr/>
      </p:nvGrpSpPr>
      <p:grpSpPr>
        <a:xfrm>
          <a:off x="0" y="0"/>
          <a:ext cx="0" cy="0"/>
          <a:chOff x="0" y="0"/>
          <a:chExt cx="0" cy="0"/>
        </a:xfrm>
      </p:grpSpPr>
      <p:pic>
        <p:nvPicPr>
          <p:cNvPr id="236" name="Google Shape;236;p16"/>
          <p:cNvPicPr preferRelativeResize="0"/>
          <p:nvPr/>
        </p:nvPicPr>
        <p:blipFill>
          <a:blip r:embed="rId3">
            <a:alphaModFix/>
          </a:blip>
          <a:stretch>
            <a:fillRect/>
          </a:stretch>
        </p:blipFill>
        <p:spPr>
          <a:xfrm>
            <a:off x="-8438" y="0"/>
            <a:ext cx="2920925" cy="5143501"/>
          </a:xfrm>
          <a:prstGeom prst="rect">
            <a:avLst/>
          </a:prstGeom>
          <a:noFill/>
          <a:ln>
            <a:noFill/>
          </a:ln>
        </p:spPr>
      </p:pic>
      <p:pic>
        <p:nvPicPr>
          <p:cNvPr id="237" name="Google Shape;237;p16"/>
          <p:cNvPicPr preferRelativeResize="0"/>
          <p:nvPr/>
        </p:nvPicPr>
        <p:blipFill>
          <a:blip r:embed="rId4">
            <a:alphaModFix/>
          </a:blip>
          <a:stretch>
            <a:fillRect/>
          </a:stretch>
        </p:blipFill>
        <p:spPr>
          <a:xfrm>
            <a:off x="3111537" y="0"/>
            <a:ext cx="2920925" cy="5143501"/>
          </a:xfrm>
          <a:prstGeom prst="rect">
            <a:avLst/>
          </a:prstGeom>
          <a:noFill/>
          <a:ln>
            <a:noFill/>
          </a:ln>
        </p:spPr>
      </p:pic>
      <p:pic>
        <p:nvPicPr>
          <p:cNvPr id="238" name="Google Shape;238;p16"/>
          <p:cNvPicPr preferRelativeResize="0"/>
          <p:nvPr/>
        </p:nvPicPr>
        <p:blipFill>
          <a:blip r:embed="rId5">
            <a:alphaModFix/>
          </a:blip>
          <a:stretch>
            <a:fillRect/>
          </a:stretch>
        </p:blipFill>
        <p:spPr>
          <a:xfrm>
            <a:off x="6231512" y="0"/>
            <a:ext cx="2920925" cy="5143501"/>
          </a:xfrm>
          <a:prstGeom prst="rect">
            <a:avLst/>
          </a:prstGeom>
          <a:noFill/>
          <a:ln>
            <a:noFill/>
          </a:ln>
        </p:spPr>
      </p:pic>
      <p:grpSp>
        <p:nvGrpSpPr>
          <p:cNvPr id="239" name="Google Shape;239;p16"/>
          <p:cNvGrpSpPr/>
          <p:nvPr/>
        </p:nvGrpSpPr>
        <p:grpSpPr>
          <a:xfrm>
            <a:off x="2133290" y="-3494268"/>
            <a:ext cx="4877420" cy="4187130"/>
            <a:chOff x="0" y="-38100"/>
            <a:chExt cx="2569176" cy="2205567"/>
          </a:xfrm>
        </p:grpSpPr>
        <p:sp>
          <p:nvSpPr>
            <p:cNvPr id="240" name="Google Shape;240;p16"/>
            <p:cNvSpPr/>
            <p:nvPr/>
          </p:nvSpPr>
          <p:spPr>
            <a:xfrm>
              <a:off x="0" y="0"/>
              <a:ext cx="2569176" cy="2167467"/>
            </a:xfrm>
            <a:custGeom>
              <a:rect b="b" l="l" r="r" t="t"/>
              <a:pathLst>
                <a:path extrusionOk="0" h="2167467" w="2569176">
                  <a:moveTo>
                    <a:pt x="0" y="0"/>
                  </a:moveTo>
                  <a:lnTo>
                    <a:pt x="2569176" y="0"/>
                  </a:lnTo>
                  <a:lnTo>
                    <a:pt x="2569176" y="2167467"/>
                  </a:lnTo>
                  <a:lnTo>
                    <a:pt x="0" y="2167467"/>
                  </a:lnTo>
                  <a:close/>
                </a:path>
              </a:pathLst>
            </a:custGeom>
            <a:solidFill>
              <a:srgbClr val="0F1A38"/>
            </a:solidFill>
            <a:ln cap="sq" cmpd="sng" w="19050">
              <a:solidFill>
                <a:srgbClr val="BBBBBB"/>
              </a:solidFill>
              <a:prstDash val="solid"/>
              <a:miter lim="8000"/>
              <a:headEnd len="sm" w="sm" type="none"/>
              <a:tailEnd len="sm" w="sm" type="none"/>
            </a:ln>
          </p:spPr>
        </p:sp>
        <p:sp>
          <p:nvSpPr>
            <p:cNvPr id="241" name="Google Shape;241;p16"/>
            <p:cNvSpPr txBox="1"/>
            <p:nvPr/>
          </p:nvSpPr>
          <p:spPr>
            <a:xfrm>
              <a:off x="0" y="-38100"/>
              <a:ext cx="2569176" cy="2205567"/>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42" name="Google Shape;242;p16"/>
          <p:cNvSpPr txBox="1"/>
          <p:nvPr/>
        </p:nvSpPr>
        <p:spPr>
          <a:xfrm>
            <a:off x="2035692" y="137682"/>
            <a:ext cx="5072616" cy="376669"/>
          </a:xfrm>
          <a:prstGeom prst="rect">
            <a:avLst/>
          </a:prstGeom>
          <a:noFill/>
          <a:ln>
            <a:noFill/>
          </a:ln>
        </p:spPr>
        <p:txBody>
          <a:bodyPr anchorCtr="0" anchor="t" bIns="0" lIns="0" spcFirstLastPara="1" rIns="0" wrap="square" tIns="0">
            <a:spAutoFit/>
          </a:bodyPr>
          <a:lstStyle/>
          <a:p>
            <a:pPr indent="0" lvl="0" marL="0" marR="0" rtl="0" algn="ctr">
              <a:lnSpc>
                <a:spcPct val="127005"/>
              </a:lnSpc>
              <a:spcBef>
                <a:spcPts val="0"/>
              </a:spcBef>
              <a:spcAft>
                <a:spcPts val="0"/>
              </a:spcAft>
              <a:buNone/>
            </a:pPr>
            <a:r>
              <a:rPr b="0" i="0" lang="en" sz="2100" u="none" cap="none" strike="noStrike">
                <a:solidFill>
                  <a:srgbClr val="BBBBBB"/>
                </a:solidFill>
                <a:latin typeface="Arial"/>
                <a:ea typeface="Arial"/>
                <a:cs typeface="Arial"/>
                <a:sym typeface="Arial"/>
              </a:rPr>
              <a:t>A picture is worth a thousand words</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246" name="Shape 246"/>
        <p:cNvGrpSpPr/>
        <p:nvPr/>
      </p:nvGrpSpPr>
      <p:grpSpPr>
        <a:xfrm>
          <a:off x="0" y="0"/>
          <a:ext cx="0" cy="0"/>
          <a:chOff x="0" y="0"/>
          <a:chExt cx="0" cy="0"/>
        </a:xfrm>
      </p:grpSpPr>
      <p:pic>
        <p:nvPicPr>
          <p:cNvPr id="247" name="Google Shape;247;p17"/>
          <p:cNvPicPr preferRelativeResize="0"/>
          <p:nvPr/>
        </p:nvPicPr>
        <p:blipFill>
          <a:blip r:embed="rId3">
            <a:alphaModFix/>
          </a:blip>
          <a:stretch>
            <a:fillRect/>
          </a:stretch>
        </p:blipFill>
        <p:spPr>
          <a:xfrm>
            <a:off x="5297325" y="-351000"/>
            <a:ext cx="5845502" cy="5845502"/>
          </a:xfrm>
          <a:prstGeom prst="rect">
            <a:avLst/>
          </a:prstGeom>
          <a:noFill/>
          <a:ln>
            <a:noFill/>
          </a:ln>
        </p:spPr>
      </p:pic>
      <p:sp>
        <p:nvSpPr>
          <p:cNvPr id="248" name="Google Shape;248;p17"/>
          <p:cNvSpPr txBox="1"/>
          <p:nvPr/>
        </p:nvSpPr>
        <p:spPr>
          <a:xfrm>
            <a:off x="747462" y="1914844"/>
            <a:ext cx="2274959" cy="376669"/>
          </a:xfrm>
          <a:prstGeom prst="rect">
            <a:avLst/>
          </a:prstGeom>
          <a:noFill/>
          <a:ln>
            <a:noFill/>
          </a:ln>
        </p:spPr>
        <p:txBody>
          <a:bodyPr anchorCtr="0" anchor="t" bIns="0" lIns="0" spcFirstLastPara="1" rIns="0" wrap="square" tIns="0">
            <a:spAutoFit/>
          </a:bodyPr>
          <a:lstStyle/>
          <a:p>
            <a:pPr indent="0" lvl="0" marL="0" marR="0" rtl="0" algn="just">
              <a:lnSpc>
                <a:spcPct val="127005"/>
              </a:lnSpc>
              <a:spcBef>
                <a:spcPts val="0"/>
              </a:spcBef>
              <a:spcAft>
                <a:spcPts val="0"/>
              </a:spcAft>
              <a:buNone/>
            </a:pPr>
            <a:r>
              <a:rPr b="0" i="0" lang="en" sz="2100" u="none" cap="none" strike="noStrike">
                <a:solidFill>
                  <a:srgbClr val="BBBBBB"/>
                </a:solidFill>
                <a:latin typeface="Arial"/>
                <a:ea typeface="Arial"/>
                <a:cs typeface="Arial"/>
                <a:sym typeface="Arial"/>
              </a:rPr>
              <a:t>Main Point</a:t>
            </a:r>
            <a:endParaRPr sz="700"/>
          </a:p>
        </p:txBody>
      </p:sp>
      <p:sp>
        <p:nvSpPr>
          <p:cNvPr id="249" name="Google Shape;249;p17"/>
          <p:cNvSpPr txBox="1"/>
          <p:nvPr/>
        </p:nvSpPr>
        <p:spPr>
          <a:xfrm>
            <a:off x="747462" y="3393081"/>
            <a:ext cx="2274959" cy="376668"/>
          </a:xfrm>
          <a:prstGeom prst="rect">
            <a:avLst/>
          </a:prstGeom>
          <a:noFill/>
          <a:ln>
            <a:noFill/>
          </a:ln>
        </p:spPr>
        <p:txBody>
          <a:bodyPr anchorCtr="0" anchor="t" bIns="0" lIns="0" spcFirstLastPara="1" rIns="0" wrap="square" tIns="0">
            <a:spAutoFit/>
          </a:bodyPr>
          <a:lstStyle/>
          <a:p>
            <a:pPr indent="0" lvl="0" marL="0" marR="0" rtl="0" algn="just">
              <a:lnSpc>
                <a:spcPct val="127005"/>
              </a:lnSpc>
              <a:spcBef>
                <a:spcPts val="0"/>
              </a:spcBef>
              <a:spcAft>
                <a:spcPts val="0"/>
              </a:spcAft>
              <a:buNone/>
            </a:pPr>
            <a:r>
              <a:rPr b="0" i="0" lang="en" sz="2100" u="none" cap="none" strike="noStrike">
                <a:solidFill>
                  <a:srgbClr val="BBBBBB"/>
                </a:solidFill>
                <a:latin typeface="Arial"/>
                <a:ea typeface="Arial"/>
                <a:cs typeface="Arial"/>
                <a:sym typeface="Arial"/>
              </a:rPr>
              <a:t>Main Point</a:t>
            </a:r>
            <a:endParaRPr sz="700"/>
          </a:p>
        </p:txBody>
      </p:sp>
      <p:sp>
        <p:nvSpPr>
          <p:cNvPr id="250" name="Google Shape;250;p17"/>
          <p:cNvSpPr txBox="1"/>
          <p:nvPr/>
        </p:nvSpPr>
        <p:spPr>
          <a:xfrm>
            <a:off x="747462" y="2423241"/>
            <a:ext cx="4140300" cy="861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BBBBBB"/>
                </a:solidFill>
                <a:latin typeface="Montserrat Medium"/>
                <a:ea typeface="Montserrat Medium"/>
                <a:cs typeface="Montserrat Medium"/>
                <a:sym typeface="Montserrat Medium"/>
              </a:rPr>
              <a:t>Praesent varius condimentum tellus non placerat. Etiam aliquet augue non enim euismod aliquet. Phasellus vehicula blandit est commodo luctus. Nulla luctus sapien erat tempor tristique. Aenean purus nibh, ultrices sit amet facilisis ut, elementum vitae odio.</a:t>
            </a:r>
            <a:endParaRPr sz="700"/>
          </a:p>
        </p:txBody>
      </p:sp>
      <p:sp>
        <p:nvSpPr>
          <p:cNvPr id="251" name="Google Shape;251;p17"/>
          <p:cNvSpPr txBox="1"/>
          <p:nvPr/>
        </p:nvSpPr>
        <p:spPr>
          <a:xfrm>
            <a:off x="747462" y="3903282"/>
            <a:ext cx="4140300" cy="861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BBBBBB"/>
                </a:solidFill>
                <a:latin typeface="Montserrat Medium"/>
                <a:ea typeface="Montserrat Medium"/>
                <a:cs typeface="Montserrat Medium"/>
                <a:sym typeface="Montserrat Medium"/>
              </a:rPr>
              <a:t>Praesent varius condimentum tellus non placerat. Etiam aliquet augue non enim euismod aliquet. Phasellus vehicula blandit est commodo luctus. Nulla luctus sapien erat tempor tristique. Aenean purus nibh, ultrices sit amet facilisis ut, elementum vitae odio.</a:t>
            </a:r>
            <a:endParaRPr sz="700"/>
          </a:p>
        </p:txBody>
      </p:sp>
      <p:sp>
        <p:nvSpPr>
          <p:cNvPr id="252" name="Google Shape;252;p17"/>
          <p:cNvSpPr txBox="1"/>
          <p:nvPr/>
        </p:nvSpPr>
        <p:spPr>
          <a:xfrm>
            <a:off x="747462" y="554735"/>
            <a:ext cx="3285627" cy="1051938"/>
          </a:xfrm>
          <a:prstGeom prst="rect">
            <a:avLst/>
          </a:prstGeom>
          <a:noFill/>
          <a:ln>
            <a:noFill/>
          </a:ln>
        </p:spPr>
        <p:txBody>
          <a:bodyPr anchorCtr="0" anchor="t" bIns="0" lIns="0" spcFirstLastPara="1" rIns="0" wrap="square" tIns="0">
            <a:spAutoFit/>
          </a:bodyPr>
          <a:lstStyle/>
          <a:p>
            <a:pPr indent="0" lvl="0" marL="0" marR="0" rtl="0" algn="l">
              <a:lnSpc>
                <a:spcPct val="127009"/>
              </a:lnSpc>
              <a:spcBef>
                <a:spcPts val="0"/>
              </a:spcBef>
              <a:spcAft>
                <a:spcPts val="0"/>
              </a:spcAft>
              <a:buNone/>
            </a:pPr>
            <a:r>
              <a:rPr b="0" i="0" lang="en" sz="3300" u="none" cap="none" strike="noStrike">
                <a:solidFill>
                  <a:srgbClr val="BBBBBB"/>
                </a:solidFill>
                <a:latin typeface="Montserrat ExtraLight"/>
                <a:ea typeface="Montserrat ExtraLight"/>
                <a:cs typeface="Montserrat ExtraLight"/>
                <a:sym typeface="Montserrat ExtraLight"/>
              </a:rPr>
              <a:t>ADD YOUR</a:t>
            </a:r>
            <a:endParaRPr sz="700"/>
          </a:p>
          <a:p>
            <a:pPr indent="0" lvl="0" marL="0" marR="0" rtl="0" algn="l">
              <a:lnSpc>
                <a:spcPct val="127009"/>
              </a:lnSpc>
              <a:spcBef>
                <a:spcPts val="0"/>
              </a:spcBef>
              <a:spcAft>
                <a:spcPts val="0"/>
              </a:spcAft>
              <a:buNone/>
            </a:pPr>
            <a:r>
              <a:rPr b="0" i="0" lang="en" sz="3300" u="none" cap="none" strike="noStrike">
                <a:solidFill>
                  <a:srgbClr val="BBBBBB"/>
                </a:solidFill>
                <a:latin typeface="Montserrat ExtraLight"/>
                <a:ea typeface="Montserrat ExtraLight"/>
                <a:cs typeface="Montserrat ExtraLight"/>
                <a:sym typeface="Montserrat ExtraLight"/>
              </a:rPr>
              <a:t>TITLE HERE</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256" name="Shape 256"/>
        <p:cNvGrpSpPr/>
        <p:nvPr/>
      </p:nvGrpSpPr>
      <p:grpSpPr>
        <a:xfrm>
          <a:off x="0" y="0"/>
          <a:ext cx="0" cy="0"/>
          <a:chOff x="0" y="0"/>
          <a:chExt cx="0" cy="0"/>
        </a:xfrm>
      </p:grpSpPr>
      <p:pic>
        <p:nvPicPr>
          <p:cNvPr id="257" name="Google Shape;257;p18"/>
          <p:cNvPicPr preferRelativeResize="0"/>
          <p:nvPr/>
        </p:nvPicPr>
        <p:blipFill rotWithShape="1">
          <a:blip r:embed="rId3">
            <a:alphaModFix/>
          </a:blip>
          <a:srcRect b="8289" l="815" r="874" t="8729"/>
          <a:stretch/>
        </p:blipFill>
        <p:spPr>
          <a:xfrm>
            <a:off x="0" y="0"/>
            <a:ext cx="9144003" cy="5143501"/>
          </a:xfrm>
          <a:prstGeom prst="rect">
            <a:avLst/>
          </a:prstGeom>
          <a:noFill/>
          <a:ln>
            <a:noFill/>
          </a:ln>
        </p:spPr>
      </p:pic>
      <p:grpSp>
        <p:nvGrpSpPr>
          <p:cNvPr id="258" name="Google Shape;258;p18"/>
          <p:cNvGrpSpPr/>
          <p:nvPr/>
        </p:nvGrpSpPr>
        <p:grpSpPr>
          <a:xfrm>
            <a:off x="866775" y="-4057650"/>
            <a:ext cx="7410450" cy="7410450"/>
            <a:chOff x="0" y="0"/>
            <a:chExt cx="812800" cy="812800"/>
          </a:xfrm>
        </p:grpSpPr>
        <p:sp>
          <p:nvSpPr>
            <p:cNvPr id="259" name="Google Shape;259;p18"/>
            <p:cNvSpPr/>
            <p:nvPr/>
          </p:nvSpPr>
          <p:spPr>
            <a:xfrm>
              <a:off x="0" y="0"/>
              <a:ext cx="812800" cy="812800"/>
            </a:xfrm>
            <a:custGeom>
              <a:rect b="b" l="l" r="r" t="t"/>
              <a:pathLst>
                <a:path extrusionOk="0"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0F1A38"/>
            </a:solidFill>
            <a:ln cap="sq" cmpd="sng" w="19050">
              <a:solidFill>
                <a:srgbClr val="BBBBBB"/>
              </a:solidFill>
              <a:prstDash val="solid"/>
              <a:miter lim="8000"/>
              <a:headEnd len="sm" w="sm" type="none"/>
              <a:tailEnd len="sm" w="sm" type="none"/>
            </a:ln>
          </p:spPr>
        </p:sp>
        <p:sp>
          <p:nvSpPr>
            <p:cNvPr id="260" name="Google Shape;260;p18"/>
            <p:cNvSpPr txBox="1"/>
            <p:nvPr/>
          </p:nvSpPr>
          <p:spPr>
            <a:xfrm>
              <a:off x="127000" y="88900"/>
              <a:ext cx="558800" cy="5969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61" name="Google Shape;261;p18"/>
          <p:cNvSpPr txBox="1"/>
          <p:nvPr/>
        </p:nvSpPr>
        <p:spPr>
          <a:xfrm>
            <a:off x="2158912" y="732994"/>
            <a:ext cx="4826100" cy="1293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200" u="none" cap="none" strike="noStrike">
                <a:solidFill>
                  <a:srgbClr val="BBBBBB"/>
                </a:solidFill>
                <a:latin typeface="Montserrat ExtraLight"/>
                <a:ea typeface="Montserrat ExtraLight"/>
                <a:cs typeface="Montserrat ExtraLight"/>
                <a:sym typeface="Montserrat ExtraLight"/>
              </a:rPr>
              <a:t>ISLAMIC ARCHITECTURE</a:t>
            </a:r>
            <a:endParaRPr sz="700"/>
          </a:p>
        </p:txBody>
      </p:sp>
      <p:sp>
        <p:nvSpPr>
          <p:cNvPr id="262" name="Google Shape;262;p18"/>
          <p:cNvSpPr txBox="1"/>
          <p:nvPr/>
        </p:nvSpPr>
        <p:spPr>
          <a:xfrm>
            <a:off x="3210177" y="352109"/>
            <a:ext cx="2723647" cy="16224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BBBBBB"/>
                </a:solidFill>
                <a:latin typeface="Montserrat Medium"/>
                <a:ea typeface="Montserrat Medium"/>
                <a:cs typeface="Montserrat Medium"/>
                <a:sym typeface="Montserrat Medium"/>
              </a:rPr>
              <a:t>Elaborate on what you want to discuss. </a:t>
            </a:r>
            <a:endParaRPr sz="700"/>
          </a:p>
        </p:txBody>
      </p:sp>
      <p:grpSp>
        <p:nvGrpSpPr>
          <p:cNvPr id="263" name="Google Shape;263;p18"/>
          <p:cNvGrpSpPr/>
          <p:nvPr/>
        </p:nvGrpSpPr>
        <p:grpSpPr>
          <a:xfrm>
            <a:off x="4090988" y="2390775"/>
            <a:ext cx="962025" cy="962025"/>
            <a:chOff x="0" y="0"/>
            <a:chExt cx="812800" cy="812800"/>
          </a:xfrm>
        </p:grpSpPr>
        <p:sp>
          <p:nvSpPr>
            <p:cNvPr id="264" name="Google Shape;264;p18"/>
            <p:cNvSpPr/>
            <p:nvPr/>
          </p:nvSpPr>
          <p:spPr>
            <a:xfrm>
              <a:off x="0" y="0"/>
              <a:ext cx="812800" cy="812800"/>
            </a:xfrm>
            <a:custGeom>
              <a:rect b="b" l="l" r="r" t="t"/>
              <a:pathLst>
                <a:path extrusionOk="0" h="812800" w="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0F1A38"/>
            </a:solidFill>
            <a:ln cap="sq" cmpd="sng" w="19050">
              <a:solidFill>
                <a:srgbClr val="BBBBBB"/>
              </a:solidFill>
              <a:prstDash val="solid"/>
              <a:miter lim="8000"/>
              <a:headEnd len="sm" w="sm" type="none"/>
              <a:tailEnd len="sm" w="sm" type="none"/>
            </a:ln>
          </p:spPr>
        </p:sp>
        <p:sp>
          <p:nvSpPr>
            <p:cNvPr id="265" name="Google Shape;265;p18"/>
            <p:cNvSpPr txBox="1"/>
            <p:nvPr/>
          </p:nvSpPr>
          <p:spPr>
            <a:xfrm>
              <a:off x="127000" y="88900"/>
              <a:ext cx="558800" cy="596900"/>
            </a:xfrm>
            <a:prstGeom prst="rect">
              <a:avLst/>
            </a:prstGeom>
            <a:noFill/>
            <a:ln>
              <a:noFill/>
            </a:ln>
          </p:spPr>
          <p:txBody>
            <a:bodyPr anchorCtr="0" anchor="ctr" bIns="25400" lIns="25400" spcFirstLastPara="1" rIns="25400" wrap="square" tIns="25400">
              <a:noAutofit/>
            </a:bodyPr>
            <a:lstStyle/>
            <a:p>
              <a:pPr indent="0" lvl="0" marL="0" marR="0" rtl="0" algn="ctr">
                <a:lnSpc>
                  <a:spcPct val="1444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66" name="Google Shape;266;p18"/>
          <p:cNvSpPr txBox="1"/>
          <p:nvPr/>
        </p:nvSpPr>
        <p:spPr>
          <a:xfrm>
            <a:off x="4252631" y="2686050"/>
            <a:ext cx="686364" cy="334797"/>
          </a:xfrm>
          <a:prstGeom prst="rect">
            <a:avLst/>
          </a:prstGeom>
          <a:noFill/>
          <a:ln>
            <a:noFill/>
          </a:ln>
        </p:spPr>
        <p:txBody>
          <a:bodyPr anchorCtr="0" anchor="t" bIns="0" lIns="0" spcFirstLastPara="1" rIns="0" wrap="square" tIns="0">
            <a:spAutoFit/>
          </a:bodyPr>
          <a:lstStyle/>
          <a:p>
            <a:pPr indent="0" lvl="0" marL="0" marR="0" rtl="0" algn="ctr">
              <a:lnSpc>
                <a:spcPct val="170012"/>
              </a:lnSpc>
              <a:spcBef>
                <a:spcPts val="0"/>
              </a:spcBef>
              <a:spcAft>
                <a:spcPts val="0"/>
              </a:spcAft>
              <a:buNone/>
            </a:pPr>
            <a:r>
              <a:rPr b="0" i="0" lang="en" sz="1500" u="none" cap="none" strike="noStrike">
                <a:solidFill>
                  <a:srgbClr val="BBBBBB"/>
                </a:solidFill>
                <a:latin typeface="Poppins"/>
                <a:ea typeface="Poppins"/>
                <a:cs typeface="Poppins"/>
                <a:sym typeface="Poppins"/>
              </a:rPr>
              <a:t>02.</a:t>
            </a:r>
            <a:endParaRPr sz="7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F0F0F0"/>
      </a:dk1>
      <a:lt1>
        <a:srgbClr val="0F1A38"/>
      </a:lt1>
      <a:dk2>
        <a:srgbClr val="BBBBBB"/>
      </a:dk2>
      <a:lt2>
        <a:srgbClr val="FFFFFF"/>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