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Playfair Display"/>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layfairDisplay-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italic.fntdata"/><Relationship Id="rId25" Type="http://schemas.openxmlformats.org/officeDocument/2006/relationships/font" Target="fonts/PlayfairDisplay-bold.fntdata"/><Relationship Id="rId27" Type="http://schemas.openxmlformats.org/officeDocument/2006/relationships/font" Target="fonts/PlayfairDisplay-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11" Type="http://schemas.openxmlformats.org/officeDocument/2006/relationships/image" Target="../media/image16.png"/><Relationship Id="rId10" Type="http://schemas.openxmlformats.org/officeDocument/2006/relationships/image" Target="../media/image12.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png"/><Relationship Id="rId10" Type="http://schemas.openxmlformats.org/officeDocument/2006/relationships/image" Target="../media/image34.jpg"/><Relationship Id="rId9" Type="http://schemas.openxmlformats.org/officeDocument/2006/relationships/image" Target="../media/image23.jp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 Id="rId10" Type="http://schemas.openxmlformats.org/officeDocument/2006/relationships/image" Target="../media/image39.jpg"/><Relationship Id="rId9" Type="http://schemas.openxmlformats.org/officeDocument/2006/relationships/image" Target="../media/image25.jp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3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3.png"/><Relationship Id="rId11" Type="http://schemas.openxmlformats.org/officeDocument/2006/relationships/image" Target="../media/image41.jpg"/><Relationship Id="rId10" Type="http://schemas.openxmlformats.org/officeDocument/2006/relationships/image" Target="../media/image26.jpg"/><Relationship Id="rId9" Type="http://schemas.openxmlformats.org/officeDocument/2006/relationships/image" Target="../media/image35.jp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7.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2.png"/><Relationship Id="rId13" Type="http://schemas.openxmlformats.org/officeDocument/2006/relationships/image" Target="../media/image18.pn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7.png"/><Relationship Id="rId15" Type="http://schemas.openxmlformats.org/officeDocument/2006/relationships/image" Target="../media/image30.png"/><Relationship Id="rId14" Type="http://schemas.openxmlformats.org/officeDocument/2006/relationships/image" Target="../media/image22.png"/><Relationship Id="rId17" Type="http://schemas.openxmlformats.org/officeDocument/2006/relationships/image" Target="../media/image42.png"/><Relationship Id="rId16" Type="http://schemas.openxmlformats.org/officeDocument/2006/relationships/image" Target="../media/image3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10" Type="http://schemas.openxmlformats.org/officeDocument/2006/relationships/image" Target="../media/image24.jpg"/><Relationship Id="rId9"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p13"/>
          <p:cNvSpPr/>
          <p:nvPr/>
        </p:nvSpPr>
        <p:spPr>
          <a:xfrm>
            <a:off x="-737081" y="-1809092"/>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3">
              <a:alphaModFix/>
            </a:blip>
            <a:stretch>
              <a:fillRect b="0" l="0" r="0" t="0"/>
            </a:stretch>
          </a:blipFill>
          <a:ln>
            <a:noFill/>
          </a:ln>
        </p:spPr>
      </p:sp>
      <p:sp>
        <p:nvSpPr>
          <p:cNvPr id="85" name="Google Shape;85;p13"/>
          <p:cNvSpPr/>
          <p:nvPr/>
        </p:nvSpPr>
        <p:spPr>
          <a:xfrm rot="10800000">
            <a:off x="-940710" y="2979714"/>
            <a:ext cx="16230600" cy="8095012"/>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4">
              <a:alphaModFix/>
            </a:blip>
            <a:stretch>
              <a:fillRect b="0" l="0" r="0" t="0"/>
            </a:stretch>
          </a:blipFill>
          <a:ln>
            <a:noFill/>
          </a:ln>
        </p:spPr>
      </p:sp>
      <p:sp>
        <p:nvSpPr>
          <p:cNvPr id="86" name="Google Shape;86;p13"/>
          <p:cNvSpPr/>
          <p:nvPr/>
        </p:nvSpPr>
        <p:spPr>
          <a:xfrm rot="-10149726">
            <a:off x="11204824" y="-205810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88" name="Google Shape;88;p13"/>
          <p:cNvSpPr/>
          <p:nvPr/>
        </p:nvSpPr>
        <p:spPr>
          <a:xfrm>
            <a:off x="-3407914" y="7195556"/>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5">
              <a:alphaModFix/>
            </a:blip>
            <a:stretch>
              <a:fillRect b="0" l="0" r="0" t="0"/>
            </a:stretch>
          </a:blipFill>
          <a:ln>
            <a:noFill/>
          </a:ln>
        </p:spPr>
      </p:sp>
      <p:sp>
        <p:nvSpPr>
          <p:cNvPr id="89" name="Google Shape;89;p13"/>
          <p:cNvSpPr/>
          <p:nvPr/>
        </p:nvSpPr>
        <p:spPr>
          <a:xfrm>
            <a:off x="-3848688" y="-3358998"/>
            <a:ext cx="14383910" cy="8229600"/>
          </a:xfrm>
          <a:custGeom>
            <a:rect b="b" l="l" r="r" t="t"/>
            <a:pathLst>
              <a:path extrusionOk="0" h="8229600" w="14383910">
                <a:moveTo>
                  <a:pt x="0" y="0"/>
                </a:moveTo>
                <a:lnTo>
                  <a:pt x="14383909" y="0"/>
                </a:lnTo>
                <a:lnTo>
                  <a:pt x="14383909" y="8229600"/>
                </a:lnTo>
                <a:lnTo>
                  <a:pt x="0" y="8229600"/>
                </a:lnTo>
                <a:lnTo>
                  <a:pt x="0" y="0"/>
                </a:lnTo>
                <a:close/>
              </a:path>
            </a:pathLst>
          </a:custGeom>
          <a:blipFill rotWithShape="1">
            <a:blip r:embed="rId7">
              <a:alphaModFix/>
            </a:blip>
            <a:stretch>
              <a:fillRect b="0" l="0" r="0" t="0"/>
            </a:stretch>
          </a:blipFill>
          <a:ln>
            <a:noFill/>
          </a:ln>
        </p:spPr>
      </p:sp>
      <p:sp>
        <p:nvSpPr>
          <p:cNvPr id="90" name="Google Shape;90;p13"/>
          <p:cNvSpPr/>
          <p:nvPr/>
        </p:nvSpPr>
        <p:spPr>
          <a:xfrm>
            <a:off x="7917921"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91" name="Google Shape;91;p13"/>
          <p:cNvSpPr/>
          <p:nvPr/>
        </p:nvSpPr>
        <p:spPr>
          <a:xfrm>
            <a:off x="12404045" y="-696921"/>
            <a:ext cx="5272953" cy="3209910"/>
          </a:xfrm>
          <a:custGeom>
            <a:rect b="b" l="l" r="r" t="t"/>
            <a:pathLst>
              <a:path extrusionOk="0" h="3209910" w="5272953">
                <a:moveTo>
                  <a:pt x="0" y="0"/>
                </a:moveTo>
                <a:lnTo>
                  <a:pt x="5272952" y="0"/>
                </a:lnTo>
                <a:lnTo>
                  <a:pt x="5272952" y="3209910"/>
                </a:lnTo>
                <a:lnTo>
                  <a:pt x="0" y="3209910"/>
                </a:lnTo>
                <a:lnTo>
                  <a:pt x="0" y="0"/>
                </a:lnTo>
                <a:close/>
              </a:path>
            </a:pathLst>
          </a:custGeom>
          <a:blipFill rotWithShape="1">
            <a:blip r:embed="rId9">
              <a:alphaModFix/>
            </a:blip>
            <a:stretch>
              <a:fillRect b="0" l="0" r="0" t="0"/>
            </a:stretch>
          </a:blipFill>
          <a:ln>
            <a:noFill/>
          </a:ln>
        </p:spPr>
      </p:sp>
      <p:sp>
        <p:nvSpPr>
          <p:cNvPr id="92" name="Google Shape;92;p13"/>
          <p:cNvSpPr/>
          <p:nvPr/>
        </p:nvSpPr>
        <p:spPr>
          <a:xfrm>
            <a:off x="12796847" y="6885550"/>
            <a:ext cx="5845166" cy="5516375"/>
          </a:xfrm>
          <a:custGeom>
            <a:rect b="b" l="l" r="r" t="t"/>
            <a:pathLst>
              <a:path extrusionOk="0" h="5516375" w="5845166">
                <a:moveTo>
                  <a:pt x="0" y="0"/>
                </a:moveTo>
                <a:lnTo>
                  <a:pt x="5845166" y="0"/>
                </a:lnTo>
                <a:lnTo>
                  <a:pt x="5845166" y="5516375"/>
                </a:lnTo>
                <a:lnTo>
                  <a:pt x="0" y="5516375"/>
                </a:lnTo>
                <a:lnTo>
                  <a:pt x="0" y="0"/>
                </a:lnTo>
                <a:close/>
              </a:path>
            </a:pathLst>
          </a:custGeom>
          <a:blipFill rotWithShape="1">
            <a:blip r:embed="rId10">
              <a:alphaModFix/>
            </a:blip>
            <a:stretch>
              <a:fillRect b="0" l="0" r="0" t="0"/>
            </a:stretch>
          </a:blipFill>
          <a:ln>
            <a:noFill/>
          </a:ln>
        </p:spPr>
      </p:sp>
      <p:sp>
        <p:nvSpPr>
          <p:cNvPr id="93" name="Google Shape;93;p13"/>
          <p:cNvSpPr/>
          <p:nvPr/>
        </p:nvSpPr>
        <p:spPr>
          <a:xfrm>
            <a:off x="-2765684" y="6044113"/>
            <a:ext cx="9940275" cy="5889613"/>
          </a:xfrm>
          <a:custGeom>
            <a:rect b="b" l="l" r="r" t="t"/>
            <a:pathLst>
              <a:path extrusionOk="0" h="5889613" w="9940275">
                <a:moveTo>
                  <a:pt x="0" y="0"/>
                </a:moveTo>
                <a:lnTo>
                  <a:pt x="9940274" y="0"/>
                </a:lnTo>
                <a:lnTo>
                  <a:pt x="9940274" y="5889613"/>
                </a:lnTo>
                <a:lnTo>
                  <a:pt x="0" y="5889613"/>
                </a:lnTo>
                <a:lnTo>
                  <a:pt x="0" y="0"/>
                </a:lnTo>
                <a:close/>
              </a:path>
            </a:pathLst>
          </a:custGeom>
          <a:blipFill rotWithShape="1">
            <a:blip r:embed="rId11">
              <a:alphaModFix/>
            </a:blip>
            <a:stretch>
              <a:fillRect b="0" l="0" r="0" t="0"/>
            </a:stretch>
          </a:blipFill>
          <a:ln>
            <a:noFill/>
          </a:ln>
        </p:spPr>
      </p:sp>
      <p:sp>
        <p:nvSpPr>
          <p:cNvPr id="94" name="Google Shape;94;p13"/>
          <p:cNvSpPr txBox="1"/>
          <p:nvPr/>
        </p:nvSpPr>
        <p:spPr>
          <a:xfrm>
            <a:off x="6628575" y="2416650"/>
            <a:ext cx="5031000" cy="9102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5914" u="none" cap="none" strike="noStrike">
                <a:solidFill>
                  <a:srgbClr val="FFFFFF"/>
                </a:solidFill>
                <a:latin typeface="Playfair Display"/>
                <a:ea typeface="Playfair Display"/>
                <a:cs typeface="Playfair Display"/>
                <a:sym typeface="Playfair Display"/>
              </a:rPr>
              <a:t>The Rise of</a:t>
            </a:r>
            <a:endParaRPr/>
          </a:p>
        </p:txBody>
      </p:sp>
      <p:sp>
        <p:nvSpPr>
          <p:cNvPr id="95" name="Google Shape;95;p13"/>
          <p:cNvSpPr txBox="1"/>
          <p:nvPr/>
        </p:nvSpPr>
        <p:spPr>
          <a:xfrm>
            <a:off x="2998100" y="2745600"/>
            <a:ext cx="12291900" cy="3603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410" u="none" cap="none" strike="noStrike">
                <a:solidFill>
                  <a:srgbClr val="FFFFFF"/>
                </a:solidFill>
                <a:latin typeface="Playfair Display"/>
                <a:ea typeface="Playfair Display"/>
                <a:cs typeface="Playfair Display"/>
                <a:sym typeface="Playfair Display"/>
              </a:rPr>
              <a:t>ISLAM</a:t>
            </a:r>
            <a:endParaRPr/>
          </a:p>
        </p:txBody>
      </p:sp>
      <p:sp>
        <p:nvSpPr>
          <p:cNvPr id="96" name="Google Shape;96;p13"/>
          <p:cNvSpPr txBox="1"/>
          <p:nvPr/>
        </p:nvSpPr>
        <p:spPr>
          <a:xfrm>
            <a:off x="6362278" y="7036745"/>
            <a:ext cx="5563444" cy="878172"/>
          </a:xfrm>
          <a:prstGeom prst="rect">
            <a:avLst/>
          </a:prstGeom>
          <a:noFill/>
          <a:ln>
            <a:noFill/>
          </a:ln>
        </p:spPr>
        <p:txBody>
          <a:bodyPr anchorCtr="0" anchor="t" bIns="0" lIns="0" spcFirstLastPara="1" rIns="0" wrap="square" tIns="0">
            <a:spAutoFit/>
          </a:bodyPr>
          <a:lstStyle/>
          <a:p>
            <a:pPr indent="0" lvl="0" marL="0" marR="0" rtl="0" algn="ctr">
              <a:lnSpc>
                <a:spcPct val="116966"/>
              </a:lnSpc>
              <a:spcBef>
                <a:spcPts val="0"/>
              </a:spcBef>
              <a:spcAft>
                <a:spcPts val="0"/>
              </a:spcAft>
              <a:buNone/>
            </a:pPr>
            <a:r>
              <a:rPr b="1" i="0" lang="en-US" sz="3000" u="none" cap="none" strike="noStrike">
                <a:solidFill>
                  <a:srgbClr val="FFFFFF"/>
                </a:solidFill>
                <a:latin typeface="Playfair Display"/>
                <a:ea typeface="Playfair Display"/>
                <a:cs typeface="Playfair Display"/>
                <a:sym typeface="Playfair Display"/>
              </a:rPr>
              <a:t>WORLD</a:t>
            </a:r>
            <a:endParaRPr/>
          </a:p>
          <a:p>
            <a:pPr indent="0" lvl="0" marL="0" marR="0" rtl="0" algn="ctr">
              <a:lnSpc>
                <a:spcPct val="116966"/>
              </a:lnSpc>
              <a:spcBef>
                <a:spcPts val="0"/>
              </a:spcBef>
              <a:spcAft>
                <a:spcPts val="0"/>
              </a:spcAft>
              <a:buNone/>
            </a:pPr>
            <a:r>
              <a:rPr b="1" i="0" lang="en-US" sz="3000" u="none" cap="none" strike="noStrike">
                <a:solidFill>
                  <a:srgbClr val="FFFFFF"/>
                </a:solidFill>
                <a:latin typeface="Playfair Display"/>
                <a:ea typeface="Playfair Display"/>
                <a:cs typeface="Playfair Display"/>
                <a:sym typeface="Playfair Display"/>
              </a:rPr>
              <a:t>HISTORY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0" name="Shape 260"/>
        <p:cNvGrpSpPr/>
        <p:nvPr/>
      </p:nvGrpSpPr>
      <p:grpSpPr>
        <a:xfrm>
          <a:off x="0" y="0"/>
          <a:ext cx="0" cy="0"/>
          <a:chOff x="0" y="0"/>
          <a:chExt cx="0" cy="0"/>
        </a:xfrm>
      </p:grpSpPr>
      <p:sp>
        <p:nvSpPr>
          <p:cNvPr id="261" name="Google Shape;261;p22"/>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62" name="Google Shape;262;p22"/>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63" name="Google Shape;263;p22"/>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264" name="Google Shape;264;p22"/>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265" name="Google Shape;265;p22"/>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266" name="Google Shape;266;p22"/>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267" name="Google Shape;267;p22"/>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268" name="Google Shape;268;p22"/>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grpSp>
        <p:nvGrpSpPr>
          <p:cNvPr id="269" name="Google Shape;269;p22"/>
          <p:cNvGrpSpPr/>
          <p:nvPr/>
        </p:nvGrpSpPr>
        <p:grpSpPr>
          <a:xfrm>
            <a:off x="1456200" y="3873074"/>
            <a:ext cx="5517367" cy="3164059"/>
            <a:chOff x="0" y="0"/>
            <a:chExt cx="7356490" cy="4218745"/>
          </a:xfrm>
        </p:grpSpPr>
        <p:pic>
          <p:nvPicPr>
            <p:cNvPr id="270" name="Google Shape;270;p22"/>
            <p:cNvPicPr preferRelativeResize="0"/>
            <p:nvPr/>
          </p:nvPicPr>
          <p:blipFill rotWithShape="1">
            <a:blip r:embed="rId9">
              <a:alphaModFix/>
            </a:blip>
            <a:srcRect b="0" l="0" r="0" t="6632"/>
            <a:stretch/>
          </p:blipFill>
          <p:spPr>
            <a:xfrm>
              <a:off x="0" y="0"/>
              <a:ext cx="3614745" cy="4218745"/>
            </a:xfrm>
            <a:prstGeom prst="rect">
              <a:avLst/>
            </a:prstGeom>
            <a:noFill/>
            <a:ln>
              <a:noFill/>
            </a:ln>
          </p:spPr>
        </p:pic>
        <p:pic>
          <p:nvPicPr>
            <p:cNvPr id="271" name="Google Shape;271;p22"/>
            <p:cNvPicPr preferRelativeResize="0"/>
            <p:nvPr/>
          </p:nvPicPr>
          <p:blipFill rotWithShape="1">
            <a:blip r:embed="rId10">
              <a:alphaModFix/>
            </a:blip>
            <a:srcRect b="0" l="21403" r="21403" t="0"/>
            <a:stretch/>
          </p:blipFill>
          <p:spPr>
            <a:xfrm>
              <a:off x="3741745" y="0"/>
              <a:ext cx="3614745" cy="4218745"/>
            </a:xfrm>
            <a:prstGeom prst="rect">
              <a:avLst/>
            </a:prstGeom>
            <a:noFill/>
            <a:ln>
              <a:noFill/>
            </a:ln>
          </p:spPr>
        </p:pic>
      </p:grpSp>
      <p:sp>
        <p:nvSpPr>
          <p:cNvPr id="272" name="Google Shape;272;p22"/>
          <p:cNvSpPr txBox="1"/>
          <p:nvPr/>
        </p:nvSpPr>
        <p:spPr>
          <a:xfrm>
            <a:off x="896332" y="1518586"/>
            <a:ext cx="16495336" cy="13683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THE GOLDEN AGE OF ISLAM</a:t>
            </a:r>
            <a:endParaRPr/>
          </a:p>
        </p:txBody>
      </p:sp>
      <p:sp>
        <p:nvSpPr>
          <p:cNvPr id="273" name="Google Shape;273;p22"/>
          <p:cNvSpPr txBox="1"/>
          <p:nvPr/>
        </p:nvSpPr>
        <p:spPr>
          <a:xfrm>
            <a:off x="1456200" y="7284783"/>
            <a:ext cx="5517367" cy="1331232"/>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US" sz="2526" u="none" cap="none" strike="noStrike">
                <a:solidFill>
                  <a:srgbClr val="FFFFFF"/>
                </a:solidFill>
                <a:latin typeface="Playfair Display"/>
                <a:ea typeface="Playfair Display"/>
                <a:cs typeface="Playfair Display"/>
                <a:sym typeface="Playfair Display"/>
              </a:rPr>
              <a:t>Presentations are communication tools that can be used as demonstrations, lectures, speeches, reports, and more. </a:t>
            </a:r>
            <a:endParaRPr/>
          </a:p>
        </p:txBody>
      </p:sp>
      <p:sp>
        <p:nvSpPr>
          <p:cNvPr id="274" name="Google Shape;274;p22"/>
          <p:cNvSpPr txBox="1"/>
          <p:nvPr/>
        </p:nvSpPr>
        <p:spPr>
          <a:xfrm>
            <a:off x="8642652" y="3806399"/>
            <a:ext cx="7707571" cy="4677654"/>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Ut enim ad minim veniam, quis nostrud exercitation ullamco laboris nisi ut aliquip ex ea commodo consequat.</a:t>
            </a:r>
            <a:endParaRPr/>
          </a:p>
          <a:p>
            <a:pPr indent="0" lvl="0" marL="0" marR="0" rtl="0" algn="l">
              <a:lnSpc>
                <a:spcPct val="161000"/>
              </a:lnSpc>
              <a:spcBef>
                <a:spcPts val="0"/>
              </a:spcBef>
              <a:spcAft>
                <a:spcPts val="0"/>
              </a:spcAft>
              <a:buNone/>
            </a:pPr>
            <a:r>
              <a:t/>
            </a:r>
            <a:endParaRPr b="0" i="0" sz="1800" u="none" cap="none" strike="noStrike">
              <a:solidFill>
                <a:srgbClr val="FFFFFF"/>
              </a:solidFill>
              <a:latin typeface="Playfair Display"/>
              <a:ea typeface="Playfair Display"/>
              <a:cs typeface="Playfair Display"/>
              <a:sym typeface="Playfair Display"/>
            </a:endParaRPr>
          </a:p>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61000"/>
              </a:lnSpc>
              <a:spcBef>
                <a:spcPts val="0"/>
              </a:spcBef>
              <a:spcAft>
                <a:spcPts val="0"/>
              </a:spcAft>
              <a:buNone/>
            </a:pPr>
            <a:r>
              <a:t/>
            </a:r>
            <a:endParaRPr b="0" i="0" sz="1800" u="none" cap="none" strike="noStrike">
              <a:solidFill>
                <a:srgbClr val="FFFFFF"/>
              </a:solidFill>
              <a:latin typeface="Playfair Display"/>
              <a:ea typeface="Playfair Display"/>
              <a:cs typeface="Playfair Display"/>
              <a:sym typeface="Playfair Display"/>
            </a:endParaRPr>
          </a:p>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8" name="Shape 278"/>
        <p:cNvGrpSpPr/>
        <p:nvPr/>
      </p:nvGrpSpPr>
      <p:grpSpPr>
        <a:xfrm>
          <a:off x="0" y="0"/>
          <a:ext cx="0" cy="0"/>
          <a:chOff x="0" y="0"/>
          <a:chExt cx="0" cy="0"/>
        </a:xfrm>
      </p:grpSpPr>
      <p:sp>
        <p:nvSpPr>
          <p:cNvPr id="279" name="Google Shape;279;p23"/>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80" name="Google Shape;280;p23"/>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81" name="Google Shape;281;p23"/>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282" name="Google Shape;282;p23"/>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283" name="Google Shape;283;p23"/>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284" name="Google Shape;284;p23"/>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285" name="Google Shape;285;p23"/>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286" name="Google Shape;286;p23"/>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grpSp>
        <p:nvGrpSpPr>
          <p:cNvPr id="287" name="Google Shape;287;p23"/>
          <p:cNvGrpSpPr/>
          <p:nvPr/>
        </p:nvGrpSpPr>
        <p:grpSpPr>
          <a:xfrm>
            <a:off x="4343400" y="4206799"/>
            <a:ext cx="138677" cy="138677"/>
            <a:chOff x="0" y="0"/>
            <a:chExt cx="812800" cy="812800"/>
          </a:xfrm>
        </p:grpSpPr>
        <p:sp>
          <p:nvSpPr>
            <p:cNvPr id="288" name="Google Shape;2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23"/>
          <p:cNvGrpSpPr/>
          <p:nvPr/>
        </p:nvGrpSpPr>
        <p:grpSpPr>
          <a:xfrm>
            <a:off x="1028700" y="4206799"/>
            <a:ext cx="138677" cy="138677"/>
            <a:chOff x="0" y="0"/>
            <a:chExt cx="812800" cy="812800"/>
          </a:xfrm>
        </p:grpSpPr>
        <p:sp>
          <p:nvSpPr>
            <p:cNvPr id="291" name="Google Shape;29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23"/>
          <p:cNvGrpSpPr/>
          <p:nvPr/>
        </p:nvGrpSpPr>
        <p:grpSpPr>
          <a:xfrm>
            <a:off x="7620000" y="4206799"/>
            <a:ext cx="138677" cy="138677"/>
            <a:chOff x="0" y="0"/>
            <a:chExt cx="812800" cy="812800"/>
          </a:xfrm>
        </p:grpSpPr>
        <p:sp>
          <p:nvSpPr>
            <p:cNvPr id="294" name="Google Shape;29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23"/>
          <p:cNvGrpSpPr/>
          <p:nvPr/>
        </p:nvGrpSpPr>
        <p:grpSpPr>
          <a:xfrm>
            <a:off x="10896600" y="4206799"/>
            <a:ext cx="138677" cy="138677"/>
            <a:chOff x="0" y="0"/>
            <a:chExt cx="812800" cy="812800"/>
          </a:xfrm>
        </p:grpSpPr>
        <p:sp>
          <p:nvSpPr>
            <p:cNvPr id="297" name="Google Shape;29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23"/>
          <p:cNvGrpSpPr/>
          <p:nvPr/>
        </p:nvGrpSpPr>
        <p:grpSpPr>
          <a:xfrm>
            <a:off x="14173200" y="4206799"/>
            <a:ext cx="138677" cy="138677"/>
            <a:chOff x="0" y="0"/>
            <a:chExt cx="812800" cy="812800"/>
          </a:xfrm>
        </p:grpSpPr>
        <p:sp>
          <p:nvSpPr>
            <p:cNvPr id="300" name="Google Shape;30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2" name="Google Shape;302;p23"/>
          <p:cNvCxnSpPr/>
          <p:nvPr/>
        </p:nvCxnSpPr>
        <p:spPr>
          <a:xfrm>
            <a:off x="1127760" y="4271375"/>
            <a:ext cx="17396401" cy="0"/>
          </a:xfrm>
          <a:prstGeom prst="straightConnector1">
            <a:avLst/>
          </a:prstGeom>
          <a:noFill/>
          <a:ln cap="flat" cmpd="sng" w="9525">
            <a:solidFill>
              <a:srgbClr val="FFFFFF"/>
            </a:solidFill>
            <a:prstDash val="solid"/>
            <a:round/>
            <a:headEnd len="sm" w="sm" type="none"/>
            <a:tailEnd len="sm" w="sm" type="none"/>
          </a:ln>
        </p:spPr>
      </p:cxnSp>
      <p:sp>
        <p:nvSpPr>
          <p:cNvPr id="303" name="Google Shape;303;p23"/>
          <p:cNvSpPr txBox="1"/>
          <p:nvPr/>
        </p:nvSpPr>
        <p:spPr>
          <a:xfrm>
            <a:off x="1006871" y="942862"/>
            <a:ext cx="16230600" cy="278455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THE EARLY MUSLIM COMMUNITY IN MECCA</a:t>
            </a:r>
            <a:endParaRPr/>
          </a:p>
        </p:txBody>
      </p:sp>
      <p:sp>
        <p:nvSpPr>
          <p:cNvPr id="304" name="Google Shape;304;p23"/>
          <p:cNvSpPr txBox="1"/>
          <p:nvPr/>
        </p:nvSpPr>
        <p:spPr>
          <a:xfrm>
            <a:off x="7620000" y="5599785"/>
            <a:ext cx="2684786" cy="250625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Vivamus pellentesque, urna at ullamcorper commodo, nulla nisi ultrices eros, non bibendum tellus.</a:t>
            </a:r>
            <a:endParaRPr/>
          </a:p>
        </p:txBody>
      </p:sp>
      <p:sp>
        <p:nvSpPr>
          <p:cNvPr id="305" name="Google Shape;305;p23"/>
          <p:cNvSpPr txBox="1"/>
          <p:nvPr/>
        </p:nvSpPr>
        <p:spPr>
          <a:xfrm>
            <a:off x="1006871" y="5599785"/>
            <a:ext cx="2845576" cy="323005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adipiscing elit, so eiusmod tempor incididunt ut labore et dolore magna aliqua. Ut enim ad minim veniam, quis nostrud exercitation ullamco laboris nisi ut aliquip ex ea commodo consequat.</a:t>
            </a:r>
            <a:endParaRPr/>
          </a:p>
        </p:txBody>
      </p:sp>
      <p:sp>
        <p:nvSpPr>
          <p:cNvPr id="306" name="Google Shape;306;p23"/>
          <p:cNvSpPr txBox="1"/>
          <p:nvPr/>
        </p:nvSpPr>
        <p:spPr>
          <a:xfrm>
            <a:off x="1066800" y="4664656"/>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07" name="Google Shape;307;p23"/>
          <p:cNvSpPr txBox="1"/>
          <p:nvPr/>
        </p:nvSpPr>
        <p:spPr>
          <a:xfrm>
            <a:off x="4343400" y="4664656"/>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08" name="Google Shape;308;p23"/>
          <p:cNvSpPr txBox="1"/>
          <p:nvPr/>
        </p:nvSpPr>
        <p:spPr>
          <a:xfrm>
            <a:off x="7689338" y="4664656"/>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09" name="Google Shape;309;p23"/>
          <p:cNvSpPr txBox="1"/>
          <p:nvPr/>
        </p:nvSpPr>
        <p:spPr>
          <a:xfrm>
            <a:off x="10896600" y="4664656"/>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10" name="Google Shape;310;p23"/>
          <p:cNvSpPr txBox="1"/>
          <p:nvPr/>
        </p:nvSpPr>
        <p:spPr>
          <a:xfrm>
            <a:off x="14177547" y="4664656"/>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11" name="Google Shape;311;p23"/>
          <p:cNvSpPr txBox="1"/>
          <p:nvPr/>
        </p:nvSpPr>
        <p:spPr>
          <a:xfrm>
            <a:off x="4343400" y="5599785"/>
            <a:ext cx="2785647" cy="250625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Vivamus pellentesque, urna at ullamcorper commodo, nulla nisi ultrices eros, non bibendum tellus.</a:t>
            </a:r>
            <a:endParaRPr/>
          </a:p>
        </p:txBody>
      </p:sp>
      <p:sp>
        <p:nvSpPr>
          <p:cNvPr id="312" name="Google Shape;312;p23"/>
          <p:cNvSpPr txBox="1"/>
          <p:nvPr/>
        </p:nvSpPr>
        <p:spPr>
          <a:xfrm>
            <a:off x="10896600" y="5599785"/>
            <a:ext cx="2684786" cy="3591953"/>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adipiscing elit, sed do eiusmod tempor incididunt ut labore et dolore magna aliqua. Ut enim ad minim veniam, quis nostrud exercitation ullamco laboris nisi ut aliquip ex ea commodo consequat.</a:t>
            </a:r>
            <a:endParaRPr/>
          </a:p>
        </p:txBody>
      </p:sp>
      <p:sp>
        <p:nvSpPr>
          <p:cNvPr id="313" name="Google Shape;313;p23"/>
          <p:cNvSpPr txBox="1"/>
          <p:nvPr/>
        </p:nvSpPr>
        <p:spPr>
          <a:xfrm>
            <a:off x="14173200" y="5599785"/>
            <a:ext cx="2785647" cy="250625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Vivamus pellentesque, urna at ullamcorper commodo, nulla nisi ultrices eros, non bibendum tellus.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7" name="Shape 317"/>
        <p:cNvGrpSpPr/>
        <p:nvPr/>
      </p:nvGrpSpPr>
      <p:grpSpPr>
        <a:xfrm>
          <a:off x="0" y="0"/>
          <a:ext cx="0" cy="0"/>
          <a:chOff x="0" y="0"/>
          <a:chExt cx="0" cy="0"/>
        </a:xfrm>
      </p:grpSpPr>
      <p:sp>
        <p:nvSpPr>
          <p:cNvPr id="318" name="Google Shape;318;p24"/>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19" name="Google Shape;319;p24"/>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20" name="Google Shape;320;p24"/>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321" name="Google Shape;321;p24"/>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322" name="Google Shape;322;p24"/>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323" name="Google Shape;323;p24"/>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324" name="Google Shape;324;p24"/>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325" name="Google Shape;325;p24"/>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pic>
        <p:nvPicPr>
          <p:cNvPr id="326" name="Google Shape;326;p24"/>
          <p:cNvPicPr preferRelativeResize="0"/>
          <p:nvPr/>
        </p:nvPicPr>
        <p:blipFill rotWithShape="1">
          <a:blip r:embed="rId9">
            <a:alphaModFix/>
          </a:blip>
          <a:srcRect b="0" l="4024" r="49967" t="0"/>
          <a:stretch/>
        </p:blipFill>
        <p:spPr>
          <a:xfrm>
            <a:off x="2516363" y="1866457"/>
            <a:ext cx="4434386" cy="6554087"/>
          </a:xfrm>
          <a:prstGeom prst="rect">
            <a:avLst/>
          </a:prstGeom>
          <a:noFill/>
          <a:ln>
            <a:noFill/>
          </a:ln>
        </p:spPr>
      </p:pic>
      <p:pic>
        <p:nvPicPr>
          <p:cNvPr id="327" name="Google Shape;327;p24"/>
          <p:cNvPicPr preferRelativeResize="0"/>
          <p:nvPr/>
        </p:nvPicPr>
        <p:blipFill rotWithShape="1">
          <a:blip r:embed="rId10">
            <a:alphaModFix/>
          </a:blip>
          <a:srcRect b="9149" l="0" r="0" t="9149"/>
          <a:stretch/>
        </p:blipFill>
        <p:spPr>
          <a:xfrm>
            <a:off x="7737539" y="1866457"/>
            <a:ext cx="8034098" cy="4373206"/>
          </a:xfrm>
          <a:prstGeom prst="rect">
            <a:avLst/>
          </a:prstGeom>
          <a:noFill/>
          <a:ln>
            <a:noFill/>
          </a:ln>
        </p:spPr>
      </p:pic>
      <p:sp>
        <p:nvSpPr>
          <p:cNvPr id="328" name="Google Shape;328;p24"/>
          <p:cNvSpPr txBox="1"/>
          <p:nvPr/>
        </p:nvSpPr>
        <p:spPr>
          <a:xfrm>
            <a:off x="7737539" y="6999993"/>
            <a:ext cx="8034098" cy="142055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Cras erat nibh, sollicitudin vitae mattis quis, interdum sit amet lorem. Lorem ipsum dolor sit amet, consectetur adipiscing elit. Cras erat nibh, sollicitudin vitae mattis quis, interdum sit amet. Vestibulum ac est gravida, suscipit lacus ac, aliqua.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2" name="Shape 332"/>
        <p:cNvGrpSpPr/>
        <p:nvPr/>
      </p:nvGrpSpPr>
      <p:grpSpPr>
        <a:xfrm>
          <a:off x="0" y="0"/>
          <a:ext cx="0" cy="0"/>
          <a:chOff x="0" y="0"/>
          <a:chExt cx="0" cy="0"/>
        </a:xfrm>
      </p:grpSpPr>
      <p:sp>
        <p:nvSpPr>
          <p:cNvPr id="333" name="Google Shape;333;p25"/>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34" name="Google Shape;334;p25"/>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35" name="Google Shape;335;p25"/>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336" name="Google Shape;336;p25"/>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337" name="Google Shape;337;p25"/>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338" name="Google Shape;338;p25"/>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339" name="Google Shape;339;p25"/>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340" name="Google Shape;340;p25"/>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341" name="Google Shape;341;p25"/>
          <p:cNvSpPr/>
          <p:nvPr/>
        </p:nvSpPr>
        <p:spPr>
          <a:xfrm>
            <a:off x="13798919" y="4166581"/>
            <a:ext cx="5014057" cy="3334348"/>
          </a:xfrm>
          <a:custGeom>
            <a:rect b="b" l="l" r="r" t="t"/>
            <a:pathLst>
              <a:path extrusionOk="0" h="3334348" w="5014057">
                <a:moveTo>
                  <a:pt x="0" y="0"/>
                </a:moveTo>
                <a:lnTo>
                  <a:pt x="5014057" y="0"/>
                </a:lnTo>
                <a:lnTo>
                  <a:pt x="5014057" y="3334348"/>
                </a:lnTo>
                <a:lnTo>
                  <a:pt x="0" y="3334348"/>
                </a:lnTo>
                <a:lnTo>
                  <a:pt x="0" y="0"/>
                </a:lnTo>
                <a:close/>
              </a:path>
            </a:pathLst>
          </a:custGeom>
          <a:blipFill rotWithShape="1">
            <a:blip r:embed="rId9">
              <a:alphaModFix/>
            </a:blip>
            <a:stretch>
              <a:fillRect b="0" l="0" r="0" t="0"/>
            </a:stretch>
          </a:blipFill>
          <a:ln>
            <a:noFill/>
          </a:ln>
        </p:spPr>
      </p:sp>
      <p:sp>
        <p:nvSpPr>
          <p:cNvPr id="342" name="Google Shape;342;p25"/>
          <p:cNvSpPr/>
          <p:nvPr/>
        </p:nvSpPr>
        <p:spPr>
          <a:xfrm flipH="1">
            <a:off x="-524976" y="4166581"/>
            <a:ext cx="5014057" cy="3334348"/>
          </a:xfrm>
          <a:custGeom>
            <a:rect b="b" l="l" r="r" t="t"/>
            <a:pathLst>
              <a:path extrusionOk="0" h="3334348" w="5014057">
                <a:moveTo>
                  <a:pt x="5014057" y="0"/>
                </a:moveTo>
                <a:lnTo>
                  <a:pt x="0" y="0"/>
                </a:lnTo>
                <a:lnTo>
                  <a:pt x="0" y="3334348"/>
                </a:lnTo>
                <a:lnTo>
                  <a:pt x="5014057" y="3334348"/>
                </a:lnTo>
                <a:lnTo>
                  <a:pt x="5014057" y="0"/>
                </a:lnTo>
                <a:close/>
              </a:path>
            </a:pathLst>
          </a:custGeom>
          <a:blipFill rotWithShape="1">
            <a:blip r:embed="rId9">
              <a:alphaModFix/>
            </a:blip>
            <a:stretch>
              <a:fillRect b="0" l="0" r="0" t="0"/>
            </a:stretch>
          </a:blipFill>
          <a:ln>
            <a:noFill/>
          </a:ln>
        </p:spPr>
      </p:sp>
      <p:grpSp>
        <p:nvGrpSpPr>
          <p:cNvPr id="343" name="Google Shape;343;p25"/>
          <p:cNvGrpSpPr/>
          <p:nvPr/>
        </p:nvGrpSpPr>
        <p:grpSpPr>
          <a:xfrm>
            <a:off x="5850430" y="2044992"/>
            <a:ext cx="6587140" cy="6139865"/>
            <a:chOff x="0" y="-76200"/>
            <a:chExt cx="8782853" cy="8186487"/>
          </a:xfrm>
        </p:grpSpPr>
        <p:sp>
          <p:nvSpPr>
            <p:cNvPr id="344" name="Google Shape;344;p25"/>
            <p:cNvSpPr txBox="1"/>
            <p:nvPr/>
          </p:nvSpPr>
          <p:spPr>
            <a:xfrm>
              <a:off x="1761964" y="-76200"/>
              <a:ext cx="5258925"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Establishment of the </a:t>
              </a:r>
              <a:endParaRPr/>
            </a:p>
          </p:txBody>
        </p:sp>
        <p:sp>
          <p:nvSpPr>
            <p:cNvPr id="345" name="Google Shape;345;p25"/>
            <p:cNvSpPr txBox="1"/>
            <p:nvPr/>
          </p:nvSpPr>
          <p:spPr>
            <a:xfrm>
              <a:off x="1675313" y="857121"/>
              <a:ext cx="5432227" cy="17736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UMMAH</a:t>
              </a:r>
              <a:endParaRPr/>
            </a:p>
          </p:txBody>
        </p:sp>
        <p:sp>
          <p:nvSpPr>
            <p:cNvPr id="346" name="Google Shape;346;p25"/>
            <p:cNvSpPr txBox="1"/>
            <p:nvPr/>
          </p:nvSpPr>
          <p:spPr>
            <a:xfrm>
              <a:off x="0" y="3343242"/>
              <a:ext cx="3579715" cy="4767045"/>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adipiscing elit, sed do eiusmod tempor incididunt ut labore et dolore magna aliqua. Ut enim ad minim veniam, quis nostrud exercitation ullamco laboris nisi ut aliquip ex ea commodo consequat.</a:t>
              </a:r>
              <a:endParaRPr/>
            </a:p>
          </p:txBody>
        </p:sp>
        <p:sp>
          <p:nvSpPr>
            <p:cNvPr id="347" name="Google Shape;347;p25"/>
            <p:cNvSpPr txBox="1"/>
            <p:nvPr/>
          </p:nvSpPr>
          <p:spPr>
            <a:xfrm>
              <a:off x="5203138" y="3343242"/>
              <a:ext cx="3579715" cy="4767045"/>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adipiscing elit, sed do eiusmod tempor incididunt ut labore et dolore magna aliqua. Ut enim ad minim veniam, quis nostrud exercitation ullamco laboris nisi ut aliquip ex ea commodo consequat.</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1" name="Shape 351"/>
        <p:cNvGrpSpPr/>
        <p:nvPr/>
      </p:nvGrpSpPr>
      <p:grpSpPr>
        <a:xfrm>
          <a:off x="0" y="0"/>
          <a:ext cx="0" cy="0"/>
          <a:chOff x="0" y="0"/>
          <a:chExt cx="0" cy="0"/>
        </a:xfrm>
      </p:grpSpPr>
      <p:sp>
        <p:nvSpPr>
          <p:cNvPr id="352" name="Google Shape;352;p26"/>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53" name="Google Shape;353;p26"/>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54" name="Google Shape;354;p26"/>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355" name="Google Shape;355;p26"/>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356" name="Google Shape;356;p26"/>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357" name="Google Shape;357;p26"/>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358" name="Google Shape;358;p26"/>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359" name="Google Shape;359;p26"/>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360" name="Google Shape;360;p26"/>
          <p:cNvSpPr/>
          <p:nvPr/>
        </p:nvSpPr>
        <p:spPr>
          <a:xfrm>
            <a:off x="9782164" y="2214244"/>
            <a:ext cx="7138960" cy="6603538"/>
          </a:xfrm>
          <a:custGeom>
            <a:rect b="b" l="l" r="r" t="t"/>
            <a:pathLst>
              <a:path extrusionOk="0" h="6603538" w="7138960">
                <a:moveTo>
                  <a:pt x="0" y="0"/>
                </a:moveTo>
                <a:lnTo>
                  <a:pt x="7138960" y="0"/>
                </a:lnTo>
                <a:lnTo>
                  <a:pt x="7138960" y="6603537"/>
                </a:lnTo>
                <a:lnTo>
                  <a:pt x="0" y="6603537"/>
                </a:lnTo>
                <a:lnTo>
                  <a:pt x="0" y="0"/>
                </a:lnTo>
                <a:close/>
              </a:path>
            </a:pathLst>
          </a:custGeom>
          <a:blipFill rotWithShape="1">
            <a:blip r:embed="rId9">
              <a:alphaModFix/>
            </a:blip>
            <a:stretch>
              <a:fillRect b="0" l="0" r="0" t="0"/>
            </a:stretch>
          </a:blipFill>
          <a:ln>
            <a:noFill/>
          </a:ln>
        </p:spPr>
      </p:sp>
      <p:sp>
        <p:nvSpPr>
          <p:cNvPr id="361" name="Google Shape;361;p26"/>
          <p:cNvSpPr txBox="1"/>
          <p:nvPr/>
        </p:nvSpPr>
        <p:spPr>
          <a:xfrm>
            <a:off x="1066800" y="7991655"/>
            <a:ext cx="4026087"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362" name="Google Shape;362;p26"/>
          <p:cNvSpPr txBox="1"/>
          <p:nvPr/>
        </p:nvSpPr>
        <p:spPr>
          <a:xfrm>
            <a:off x="1066800" y="7171354"/>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63" name="Google Shape;363;p26"/>
          <p:cNvSpPr txBox="1"/>
          <p:nvPr/>
        </p:nvSpPr>
        <p:spPr>
          <a:xfrm>
            <a:off x="1066800" y="5914871"/>
            <a:ext cx="4026087"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364" name="Google Shape;364;p26"/>
          <p:cNvSpPr txBox="1"/>
          <p:nvPr/>
        </p:nvSpPr>
        <p:spPr>
          <a:xfrm>
            <a:off x="1066800" y="5094570"/>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65" name="Google Shape;365;p26"/>
          <p:cNvSpPr txBox="1"/>
          <p:nvPr/>
        </p:nvSpPr>
        <p:spPr>
          <a:xfrm>
            <a:off x="5909321" y="7991655"/>
            <a:ext cx="4026087"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366" name="Google Shape;366;p26"/>
          <p:cNvSpPr txBox="1"/>
          <p:nvPr/>
        </p:nvSpPr>
        <p:spPr>
          <a:xfrm>
            <a:off x="5909321" y="7171354"/>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67" name="Google Shape;367;p26"/>
          <p:cNvSpPr txBox="1"/>
          <p:nvPr/>
        </p:nvSpPr>
        <p:spPr>
          <a:xfrm>
            <a:off x="5909321" y="5914871"/>
            <a:ext cx="4026087"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368" name="Google Shape;368;p26"/>
          <p:cNvSpPr txBox="1"/>
          <p:nvPr/>
        </p:nvSpPr>
        <p:spPr>
          <a:xfrm>
            <a:off x="5909321" y="5094570"/>
            <a:ext cx="278564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369" name="Google Shape;369;p26"/>
          <p:cNvSpPr txBox="1"/>
          <p:nvPr/>
        </p:nvSpPr>
        <p:spPr>
          <a:xfrm>
            <a:off x="1028700" y="1446196"/>
            <a:ext cx="14707711" cy="27875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CONQUEST</a:t>
            </a:r>
            <a:endParaRPr/>
          </a:p>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OF MECCA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3" name="Shape 373"/>
        <p:cNvGrpSpPr/>
        <p:nvPr/>
      </p:nvGrpSpPr>
      <p:grpSpPr>
        <a:xfrm>
          <a:off x="0" y="0"/>
          <a:ext cx="0" cy="0"/>
          <a:chOff x="0" y="0"/>
          <a:chExt cx="0" cy="0"/>
        </a:xfrm>
      </p:grpSpPr>
      <p:sp>
        <p:nvSpPr>
          <p:cNvPr id="374" name="Google Shape;374;p27"/>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75" name="Google Shape;375;p27"/>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76" name="Google Shape;376;p27"/>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377" name="Google Shape;377;p27"/>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378" name="Google Shape;378;p27"/>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379" name="Google Shape;379;p27"/>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380" name="Google Shape;380;p27"/>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381" name="Google Shape;381;p27"/>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pic>
        <p:nvPicPr>
          <p:cNvPr id="382" name="Google Shape;382;p27"/>
          <p:cNvPicPr preferRelativeResize="0"/>
          <p:nvPr/>
        </p:nvPicPr>
        <p:blipFill rotWithShape="1">
          <a:blip r:embed="rId9">
            <a:alphaModFix/>
          </a:blip>
          <a:srcRect b="0" l="13432" r="13432" t="0"/>
          <a:stretch/>
        </p:blipFill>
        <p:spPr>
          <a:xfrm>
            <a:off x="1603717" y="6300266"/>
            <a:ext cx="3845889" cy="2958034"/>
          </a:xfrm>
          <a:prstGeom prst="rect">
            <a:avLst/>
          </a:prstGeom>
          <a:noFill/>
          <a:ln>
            <a:noFill/>
          </a:ln>
        </p:spPr>
      </p:pic>
      <p:pic>
        <p:nvPicPr>
          <p:cNvPr id="383" name="Google Shape;383;p27"/>
          <p:cNvPicPr preferRelativeResize="0"/>
          <p:nvPr/>
        </p:nvPicPr>
        <p:blipFill rotWithShape="1">
          <a:blip r:embed="rId10">
            <a:alphaModFix/>
          </a:blip>
          <a:srcRect b="0" l="0" r="0" t="38468"/>
          <a:stretch/>
        </p:blipFill>
        <p:spPr>
          <a:xfrm>
            <a:off x="7221056" y="6300266"/>
            <a:ext cx="3845889" cy="2958034"/>
          </a:xfrm>
          <a:prstGeom prst="rect">
            <a:avLst/>
          </a:prstGeom>
          <a:noFill/>
          <a:ln>
            <a:noFill/>
          </a:ln>
        </p:spPr>
      </p:pic>
      <p:pic>
        <p:nvPicPr>
          <p:cNvPr id="384" name="Google Shape;384;p27"/>
          <p:cNvPicPr preferRelativeResize="0"/>
          <p:nvPr/>
        </p:nvPicPr>
        <p:blipFill rotWithShape="1">
          <a:blip r:embed="rId11">
            <a:alphaModFix/>
          </a:blip>
          <a:srcRect b="0" l="7555" r="7555" t="0"/>
          <a:stretch/>
        </p:blipFill>
        <p:spPr>
          <a:xfrm>
            <a:off x="12838395" y="6300266"/>
            <a:ext cx="3845889" cy="2958034"/>
          </a:xfrm>
          <a:prstGeom prst="rect">
            <a:avLst/>
          </a:prstGeom>
          <a:noFill/>
          <a:ln>
            <a:noFill/>
          </a:ln>
        </p:spPr>
      </p:pic>
      <p:sp>
        <p:nvSpPr>
          <p:cNvPr id="385" name="Google Shape;385;p27"/>
          <p:cNvSpPr txBox="1"/>
          <p:nvPr/>
        </p:nvSpPr>
        <p:spPr>
          <a:xfrm>
            <a:off x="681404" y="1248812"/>
            <a:ext cx="16925192" cy="27875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EXPANSION OF THE</a:t>
            </a:r>
            <a:endParaRPr/>
          </a:p>
          <a:p>
            <a:pPr indent="0" lvl="0" marL="0" marR="0" rtl="0" algn="ct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ISLAMIC EMPIRE</a:t>
            </a:r>
            <a:endParaRPr/>
          </a:p>
        </p:txBody>
      </p:sp>
      <p:sp>
        <p:nvSpPr>
          <p:cNvPr id="386" name="Google Shape;386;p27"/>
          <p:cNvSpPr txBox="1"/>
          <p:nvPr/>
        </p:nvSpPr>
        <p:spPr>
          <a:xfrm>
            <a:off x="1983847" y="4761788"/>
            <a:ext cx="14320306" cy="696749"/>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0" name="Shape 390"/>
        <p:cNvGrpSpPr/>
        <p:nvPr/>
      </p:nvGrpSpPr>
      <p:grpSpPr>
        <a:xfrm>
          <a:off x="0" y="0"/>
          <a:ext cx="0" cy="0"/>
          <a:chOff x="0" y="0"/>
          <a:chExt cx="0" cy="0"/>
        </a:xfrm>
      </p:grpSpPr>
      <p:sp>
        <p:nvSpPr>
          <p:cNvPr id="391" name="Google Shape;391;p28"/>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92" name="Google Shape;392;p28"/>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93" name="Google Shape;393;p28"/>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394" name="Google Shape;394;p28"/>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395" name="Google Shape;395;p28"/>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396" name="Google Shape;396;p28"/>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397" name="Google Shape;397;p28"/>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398" name="Google Shape;398;p28"/>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399" name="Google Shape;399;p28"/>
          <p:cNvSpPr/>
          <p:nvPr/>
        </p:nvSpPr>
        <p:spPr>
          <a:xfrm>
            <a:off x="1028700" y="4773564"/>
            <a:ext cx="7617385" cy="4484736"/>
          </a:xfrm>
          <a:custGeom>
            <a:rect b="b" l="l" r="r" t="t"/>
            <a:pathLst>
              <a:path extrusionOk="0" h="4484736" w="7617385">
                <a:moveTo>
                  <a:pt x="0" y="0"/>
                </a:moveTo>
                <a:lnTo>
                  <a:pt x="7617385" y="0"/>
                </a:lnTo>
                <a:lnTo>
                  <a:pt x="7617385" y="4484736"/>
                </a:lnTo>
                <a:lnTo>
                  <a:pt x="0" y="4484736"/>
                </a:lnTo>
                <a:lnTo>
                  <a:pt x="0" y="0"/>
                </a:lnTo>
                <a:close/>
              </a:path>
            </a:pathLst>
          </a:custGeom>
          <a:blipFill rotWithShape="1">
            <a:blip r:embed="rId9">
              <a:alphaModFix/>
            </a:blip>
            <a:stretch>
              <a:fillRect b="0" l="0" r="0" t="0"/>
            </a:stretch>
          </a:blipFill>
          <a:ln>
            <a:noFill/>
          </a:ln>
        </p:spPr>
      </p:sp>
      <p:grpSp>
        <p:nvGrpSpPr>
          <p:cNvPr id="400" name="Google Shape;400;p28"/>
          <p:cNvGrpSpPr/>
          <p:nvPr/>
        </p:nvGrpSpPr>
        <p:grpSpPr>
          <a:xfrm>
            <a:off x="850974" y="2190889"/>
            <a:ext cx="16408332" cy="5790920"/>
            <a:chOff x="0" y="-152400"/>
            <a:chExt cx="21877776" cy="7721228"/>
          </a:xfrm>
        </p:grpSpPr>
        <p:sp>
          <p:nvSpPr>
            <p:cNvPr id="401" name="Google Shape;401;p28"/>
            <p:cNvSpPr txBox="1"/>
            <p:nvPr/>
          </p:nvSpPr>
          <p:spPr>
            <a:xfrm>
              <a:off x="12657526" y="3734551"/>
              <a:ext cx="9191152" cy="3834277"/>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Thank you for your attention and participation in this presentation on "The Rise of Islam." We hope this journey through the early history of Islam has deepened your understanding of its profound impact on world history and culture. Your engagement and questions are invaluable as we continue to explore and appreciate the rich heritage of Islamic civilization. Please feel free to reach out with any further inquiries or thoughts. Thank you once again, and may we continue to learn and grow together.</a:t>
              </a:r>
              <a:endParaRPr/>
            </a:p>
          </p:txBody>
        </p:sp>
        <p:sp>
          <p:nvSpPr>
            <p:cNvPr id="402" name="Google Shape;402;p28"/>
            <p:cNvSpPr txBox="1"/>
            <p:nvPr/>
          </p:nvSpPr>
          <p:spPr>
            <a:xfrm>
              <a:off x="0" y="-152400"/>
              <a:ext cx="21877776" cy="1773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THANK YOU!</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6" name="Shape 406"/>
        <p:cNvGrpSpPr/>
        <p:nvPr/>
      </p:nvGrpSpPr>
      <p:grpSpPr>
        <a:xfrm>
          <a:off x="0" y="0"/>
          <a:ext cx="0" cy="0"/>
          <a:chOff x="0" y="0"/>
          <a:chExt cx="0" cy="0"/>
        </a:xfrm>
      </p:grpSpPr>
      <p:sp>
        <p:nvSpPr>
          <p:cNvPr id="407" name="Google Shape;407;p29"/>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408" name="Google Shape;408;p29"/>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409" name="Google Shape;409;p29"/>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410" name="Google Shape;410;p29"/>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411" name="Google Shape;411;p29"/>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412" name="Google Shape;412;p29"/>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413" name="Google Shape;413;p29"/>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414" name="Google Shape;414;p29"/>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grpSp>
        <p:nvGrpSpPr>
          <p:cNvPr id="415" name="Google Shape;415;p29"/>
          <p:cNvGrpSpPr/>
          <p:nvPr/>
        </p:nvGrpSpPr>
        <p:grpSpPr>
          <a:xfrm>
            <a:off x="774218" y="2213566"/>
            <a:ext cx="5097641" cy="7472652"/>
            <a:chOff x="0" y="-19050"/>
            <a:chExt cx="1342589" cy="1968106"/>
          </a:xfrm>
        </p:grpSpPr>
        <p:sp>
          <p:nvSpPr>
            <p:cNvPr id="416" name="Google Shape;416;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9"/>
          <p:cNvGrpSpPr/>
          <p:nvPr/>
        </p:nvGrpSpPr>
        <p:grpSpPr>
          <a:xfrm>
            <a:off x="6109984" y="2213566"/>
            <a:ext cx="11512980" cy="7472652"/>
            <a:chOff x="0" y="-19050"/>
            <a:chExt cx="3032225" cy="1968106"/>
          </a:xfrm>
        </p:grpSpPr>
        <p:sp>
          <p:nvSpPr>
            <p:cNvPr id="419" name="Google Shape;419;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29"/>
          <p:cNvGrpSpPr/>
          <p:nvPr/>
        </p:nvGrpSpPr>
        <p:grpSpPr>
          <a:xfrm>
            <a:off x="1139005" y="2494284"/>
            <a:ext cx="4368067" cy="719567"/>
            <a:chOff x="0" y="-19050"/>
            <a:chExt cx="1150437" cy="189516"/>
          </a:xfrm>
        </p:grpSpPr>
        <p:sp>
          <p:nvSpPr>
            <p:cNvPr id="422" name="Google Shape;422;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29"/>
          <p:cNvGrpSpPr/>
          <p:nvPr/>
        </p:nvGrpSpPr>
        <p:grpSpPr>
          <a:xfrm>
            <a:off x="9682440" y="2494284"/>
            <a:ext cx="4368067" cy="719567"/>
            <a:chOff x="0" y="-19050"/>
            <a:chExt cx="1150437" cy="189516"/>
          </a:xfrm>
        </p:grpSpPr>
        <p:sp>
          <p:nvSpPr>
            <p:cNvPr id="425" name="Google Shape;42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29"/>
          <p:cNvGrpSpPr/>
          <p:nvPr/>
        </p:nvGrpSpPr>
        <p:grpSpPr>
          <a:xfrm>
            <a:off x="1139005" y="7128683"/>
            <a:ext cx="4368067" cy="719567"/>
            <a:chOff x="0" y="-19050"/>
            <a:chExt cx="1150437" cy="189516"/>
          </a:xfrm>
        </p:grpSpPr>
        <p:sp>
          <p:nvSpPr>
            <p:cNvPr id="428" name="Google Shape;428;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29"/>
          <p:cNvGrpSpPr/>
          <p:nvPr/>
        </p:nvGrpSpPr>
        <p:grpSpPr>
          <a:xfrm>
            <a:off x="2425427" y="8097273"/>
            <a:ext cx="754204" cy="771881"/>
            <a:chOff x="0" y="-19050"/>
            <a:chExt cx="812800" cy="831850"/>
          </a:xfrm>
        </p:grpSpPr>
        <p:sp>
          <p:nvSpPr>
            <p:cNvPr id="431" name="Google Shape;431;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29"/>
          <p:cNvGrpSpPr/>
          <p:nvPr/>
        </p:nvGrpSpPr>
        <p:grpSpPr>
          <a:xfrm>
            <a:off x="3539345" y="8097273"/>
            <a:ext cx="754204" cy="771881"/>
            <a:chOff x="0" y="-19050"/>
            <a:chExt cx="812800" cy="831850"/>
          </a:xfrm>
        </p:grpSpPr>
        <p:sp>
          <p:nvSpPr>
            <p:cNvPr id="434" name="Google Shape;43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29"/>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437" name="Google Shape;437;p29"/>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438" name="Google Shape;438;p29"/>
          <p:cNvSpPr txBox="1"/>
          <p:nvPr/>
        </p:nvSpPr>
        <p:spPr>
          <a:xfrm>
            <a:off x="1747770" y="4362682"/>
            <a:ext cx="3150536" cy="1924652"/>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PLAYFAIR DISPLAY BOLD</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PLAYFAIR DISPLAY ITALIC</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 PLAYFAIR DISPLAY</a:t>
            </a:r>
            <a:endParaRPr/>
          </a:p>
        </p:txBody>
      </p:sp>
      <p:sp>
        <p:nvSpPr>
          <p:cNvPr id="439" name="Google Shape;439;p29"/>
          <p:cNvSpPr txBox="1"/>
          <p:nvPr/>
        </p:nvSpPr>
        <p:spPr>
          <a:xfrm>
            <a:off x="2191842" y="8992635"/>
            <a:ext cx="1221374" cy="18043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#000000</a:t>
            </a:r>
            <a:endParaRPr/>
          </a:p>
        </p:txBody>
      </p:sp>
      <p:sp>
        <p:nvSpPr>
          <p:cNvPr id="440" name="Google Shape;440;p29"/>
          <p:cNvSpPr txBox="1"/>
          <p:nvPr/>
        </p:nvSpPr>
        <p:spPr>
          <a:xfrm>
            <a:off x="3305760" y="8992635"/>
            <a:ext cx="1221374" cy="18043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#FFFFFF</a:t>
            </a:r>
            <a:endParaRPr/>
          </a:p>
        </p:txBody>
      </p:sp>
      <p:sp>
        <p:nvSpPr>
          <p:cNvPr id="441" name="Google Shape;441;p29"/>
          <p:cNvSpPr txBox="1"/>
          <p:nvPr/>
        </p:nvSpPr>
        <p:spPr>
          <a:xfrm>
            <a:off x="4210005" y="1553106"/>
            <a:ext cx="9867990" cy="334849"/>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Use these design resources in your Canva Presentation.</a:t>
            </a:r>
            <a:endParaRPr/>
          </a:p>
        </p:txBody>
      </p:sp>
      <p:sp>
        <p:nvSpPr>
          <p:cNvPr id="442" name="Google Shape;442;p29"/>
          <p:cNvSpPr txBox="1"/>
          <p:nvPr/>
        </p:nvSpPr>
        <p:spPr>
          <a:xfrm>
            <a:off x="4730663" y="508411"/>
            <a:ext cx="8826675" cy="958971"/>
          </a:xfrm>
          <a:prstGeom prst="rect">
            <a:avLst/>
          </a:prstGeom>
          <a:noFill/>
          <a:ln>
            <a:noFill/>
          </a:ln>
        </p:spPr>
        <p:txBody>
          <a:bodyPr anchorCtr="0" anchor="t" bIns="0" lIns="0" spcFirstLastPara="1" rIns="0" wrap="square" tIns="0">
            <a:spAutoFit/>
          </a:bodyPr>
          <a:lstStyle/>
          <a:p>
            <a:pPr indent="0" lvl="1" marL="0" marR="0" rtl="0" algn="ctr">
              <a:lnSpc>
                <a:spcPct val="140007"/>
              </a:lnSpc>
              <a:spcBef>
                <a:spcPts val="0"/>
              </a:spcBef>
              <a:spcAft>
                <a:spcPts val="0"/>
              </a:spcAft>
              <a:buNone/>
            </a:pPr>
            <a:r>
              <a:rPr b="1" i="0" lang="en-US" sz="5619" u="none" cap="none" strike="noStrike">
                <a:solidFill>
                  <a:srgbClr val="FFFFFF"/>
                </a:solidFill>
                <a:latin typeface="Playfair Display"/>
                <a:ea typeface="Playfair Display"/>
                <a:cs typeface="Playfair Display"/>
                <a:sym typeface="Playfair Display"/>
              </a:rPr>
              <a:t>RESOURCE PAGE</a:t>
            </a:r>
            <a:endParaRPr/>
          </a:p>
        </p:txBody>
      </p:sp>
      <p:sp>
        <p:nvSpPr>
          <p:cNvPr id="443" name="Google Shape;443;p29"/>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444" name="Google Shape;444;p29"/>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445" name="Google Shape;445;p29"/>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sp>
        <p:nvSpPr>
          <p:cNvPr id="446" name="Google Shape;446;p29"/>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43F"/>
                </a:solidFill>
                <a:latin typeface="Arial"/>
                <a:ea typeface="Arial"/>
                <a:cs typeface="Arial"/>
                <a:sym typeface="Arial"/>
              </a:rPr>
              <a:t>DON'T FORGET TO DELETE THIS PAGE BEFORE PRESENTING. </a:t>
            </a:r>
            <a:endParaRPr/>
          </a:p>
        </p:txBody>
      </p:sp>
      <p:sp>
        <p:nvSpPr>
          <p:cNvPr id="447" name="Google Shape;447;p29"/>
          <p:cNvSpPr/>
          <p:nvPr/>
        </p:nvSpPr>
        <p:spPr>
          <a:xfrm rot="10800000">
            <a:off x="14748598" y="2566614"/>
            <a:ext cx="2626678" cy="1851808"/>
          </a:xfrm>
          <a:custGeom>
            <a:rect b="b" l="l" r="r" t="t"/>
            <a:pathLst>
              <a:path extrusionOk="0" h="1851808" w="2626678">
                <a:moveTo>
                  <a:pt x="0" y="0"/>
                </a:moveTo>
                <a:lnTo>
                  <a:pt x="2626678" y="0"/>
                </a:lnTo>
                <a:lnTo>
                  <a:pt x="2626678" y="1851808"/>
                </a:lnTo>
                <a:lnTo>
                  <a:pt x="0" y="1851808"/>
                </a:lnTo>
                <a:lnTo>
                  <a:pt x="0" y="0"/>
                </a:lnTo>
                <a:close/>
              </a:path>
            </a:pathLst>
          </a:custGeom>
          <a:blipFill rotWithShape="1">
            <a:blip r:embed="rId4">
              <a:alphaModFix/>
            </a:blip>
            <a:stretch>
              <a:fillRect b="0" l="0" r="0" t="0"/>
            </a:stretch>
          </a:blipFill>
          <a:ln>
            <a:noFill/>
          </a:ln>
        </p:spPr>
      </p:sp>
      <p:sp>
        <p:nvSpPr>
          <p:cNvPr id="448" name="Google Shape;448;p29"/>
          <p:cNvSpPr/>
          <p:nvPr/>
        </p:nvSpPr>
        <p:spPr>
          <a:xfrm>
            <a:off x="6357392" y="2500734"/>
            <a:ext cx="2673268" cy="1529482"/>
          </a:xfrm>
          <a:custGeom>
            <a:rect b="b" l="l" r="r" t="t"/>
            <a:pathLst>
              <a:path extrusionOk="0" h="1529482" w="2673268">
                <a:moveTo>
                  <a:pt x="0" y="0"/>
                </a:moveTo>
                <a:lnTo>
                  <a:pt x="2673268" y="0"/>
                </a:lnTo>
                <a:lnTo>
                  <a:pt x="2673268" y="1529482"/>
                </a:lnTo>
                <a:lnTo>
                  <a:pt x="0" y="1529482"/>
                </a:lnTo>
                <a:lnTo>
                  <a:pt x="0" y="0"/>
                </a:lnTo>
                <a:close/>
              </a:path>
            </a:pathLst>
          </a:custGeom>
          <a:blipFill rotWithShape="1">
            <a:blip r:embed="rId7">
              <a:alphaModFix/>
            </a:blip>
            <a:stretch>
              <a:fillRect b="0" l="0" r="0" t="0"/>
            </a:stretch>
          </a:blipFill>
          <a:ln>
            <a:noFill/>
          </a:ln>
        </p:spPr>
      </p:sp>
      <p:sp>
        <p:nvSpPr>
          <p:cNvPr id="449" name="Google Shape;449;p29"/>
          <p:cNvSpPr/>
          <p:nvPr/>
        </p:nvSpPr>
        <p:spPr>
          <a:xfrm rot="3228084">
            <a:off x="6071321" y="4695902"/>
            <a:ext cx="1257059" cy="765235"/>
          </a:xfrm>
          <a:custGeom>
            <a:rect b="b" l="l" r="r" t="t"/>
            <a:pathLst>
              <a:path extrusionOk="0" h="765235" w="1257059">
                <a:moveTo>
                  <a:pt x="0" y="0"/>
                </a:moveTo>
                <a:lnTo>
                  <a:pt x="1257059" y="0"/>
                </a:lnTo>
                <a:lnTo>
                  <a:pt x="1257059" y="765235"/>
                </a:lnTo>
                <a:lnTo>
                  <a:pt x="0" y="765235"/>
                </a:lnTo>
                <a:lnTo>
                  <a:pt x="0" y="0"/>
                </a:lnTo>
                <a:close/>
              </a:path>
            </a:pathLst>
          </a:custGeom>
          <a:blipFill rotWithShape="1">
            <a:blip r:embed="rId9">
              <a:alphaModFix/>
            </a:blip>
            <a:stretch>
              <a:fillRect b="0" l="0" r="0" t="0"/>
            </a:stretch>
          </a:blipFill>
          <a:ln>
            <a:noFill/>
          </a:ln>
        </p:spPr>
      </p:sp>
      <p:sp>
        <p:nvSpPr>
          <p:cNvPr id="450" name="Google Shape;450;p29"/>
          <p:cNvSpPr/>
          <p:nvPr/>
        </p:nvSpPr>
        <p:spPr>
          <a:xfrm>
            <a:off x="9461314" y="5580048"/>
            <a:ext cx="1828874" cy="1726000"/>
          </a:xfrm>
          <a:custGeom>
            <a:rect b="b" l="l" r="r" t="t"/>
            <a:pathLst>
              <a:path extrusionOk="0" h="1726000" w="1828874">
                <a:moveTo>
                  <a:pt x="0" y="0"/>
                </a:moveTo>
                <a:lnTo>
                  <a:pt x="1828874" y="0"/>
                </a:lnTo>
                <a:lnTo>
                  <a:pt x="1828874" y="1725999"/>
                </a:lnTo>
                <a:lnTo>
                  <a:pt x="0" y="1725999"/>
                </a:lnTo>
                <a:lnTo>
                  <a:pt x="0" y="0"/>
                </a:lnTo>
                <a:close/>
              </a:path>
            </a:pathLst>
          </a:custGeom>
          <a:blipFill rotWithShape="1">
            <a:blip r:embed="rId10">
              <a:alphaModFix/>
            </a:blip>
            <a:stretch>
              <a:fillRect b="0" l="0" r="0" t="0"/>
            </a:stretch>
          </a:blipFill>
          <a:ln>
            <a:noFill/>
          </a:ln>
        </p:spPr>
      </p:sp>
      <p:sp>
        <p:nvSpPr>
          <p:cNvPr id="451" name="Google Shape;451;p29"/>
          <p:cNvSpPr/>
          <p:nvPr/>
        </p:nvSpPr>
        <p:spPr>
          <a:xfrm>
            <a:off x="7379814" y="3547119"/>
            <a:ext cx="3110178" cy="1842781"/>
          </a:xfrm>
          <a:custGeom>
            <a:rect b="b" l="l" r="r" t="t"/>
            <a:pathLst>
              <a:path extrusionOk="0" h="1842781" w="3110178">
                <a:moveTo>
                  <a:pt x="0" y="0"/>
                </a:moveTo>
                <a:lnTo>
                  <a:pt x="3110178" y="0"/>
                </a:lnTo>
                <a:lnTo>
                  <a:pt x="3110178" y="1842781"/>
                </a:lnTo>
                <a:lnTo>
                  <a:pt x="0" y="1842781"/>
                </a:lnTo>
                <a:lnTo>
                  <a:pt x="0" y="0"/>
                </a:lnTo>
                <a:close/>
              </a:path>
            </a:pathLst>
          </a:custGeom>
          <a:blipFill rotWithShape="1">
            <a:blip r:embed="rId11">
              <a:alphaModFix/>
            </a:blip>
            <a:stretch>
              <a:fillRect b="0" l="0" r="0" t="0"/>
            </a:stretch>
          </a:blipFill>
          <a:ln>
            <a:noFill/>
          </a:ln>
        </p:spPr>
      </p:sp>
      <p:sp>
        <p:nvSpPr>
          <p:cNvPr id="452" name="Google Shape;452;p29"/>
          <p:cNvSpPr/>
          <p:nvPr/>
        </p:nvSpPr>
        <p:spPr>
          <a:xfrm>
            <a:off x="13716596" y="4840705"/>
            <a:ext cx="3542704" cy="1324086"/>
          </a:xfrm>
          <a:custGeom>
            <a:rect b="b" l="l" r="r" t="t"/>
            <a:pathLst>
              <a:path extrusionOk="0" h="1324086" w="3542704">
                <a:moveTo>
                  <a:pt x="0" y="0"/>
                </a:moveTo>
                <a:lnTo>
                  <a:pt x="3542704" y="0"/>
                </a:lnTo>
                <a:lnTo>
                  <a:pt x="3542704" y="1324085"/>
                </a:lnTo>
                <a:lnTo>
                  <a:pt x="0" y="1324085"/>
                </a:lnTo>
                <a:lnTo>
                  <a:pt x="0" y="0"/>
                </a:lnTo>
                <a:close/>
              </a:path>
            </a:pathLst>
          </a:custGeom>
          <a:blipFill rotWithShape="1">
            <a:blip r:embed="rId5">
              <a:alphaModFix/>
            </a:blip>
            <a:stretch>
              <a:fillRect b="0" l="0" r="0" t="0"/>
            </a:stretch>
          </a:blipFill>
          <a:ln>
            <a:noFill/>
          </a:ln>
        </p:spPr>
      </p:sp>
      <p:sp>
        <p:nvSpPr>
          <p:cNvPr id="453" name="Google Shape;453;p29"/>
          <p:cNvSpPr/>
          <p:nvPr/>
        </p:nvSpPr>
        <p:spPr>
          <a:xfrm rot="10800000">
            <a:off x="13375087" y="3345177"/>
            <a:ext cx="2747022" cy="1370077"/>
          </a:xfrm>
          <a:custGeom>
            <a:rect b="b" l="l" r="r" t="t"/>
            <a:pathLst>
              <a:path extrusionOk="0" h="1370077" w="2747022">
                <a:moveTo>
                  <a:pt x="0" y="0"/>
                </a:moveTo>
                <a:lnTo>
                  <a:pt x="2747022" y="0"/>
                </a:lnTo>
                <a:lnTo>
                  <a:pt x="2747022" y="1370077"/>
                </a:lnTo>
                <a:lnTo>
                  <a:pt x="0" y="1370077"/>
                </a:lnTo>
                <a:lnTo>
                  <a:pt x="0" y="0"/>
                </a:lnTo>
                <a:close/>
              </a:path>
            </a:pathLst>
          </a:custGeom>
          <a:blipFill rotWithShape="1">
            <a:blip r:embed="rId3">
              <a:alphaModFix/>
            </a:blip>
            <a:stretch>
              <a:fillRect b="0" l="0" r="0" t="0"/>
            </a:stretch>
          </a:blipFill>
          <a:ln>
            <a:noFill/>
          </a:ln>
        </p:spPr>
      </p:sp>
      <p:sp>
        <p:nvSpPr>
          <p:cNvPr id="454" name="Google Shape;454;p29"/>
          <p:cNvSpPr/>
          <p:nvPr/>
        </p:nvSpPr>
        <p:spPr>
          <a:xfrm>
            <a:off x="10642392" y="3218924"/>
            <a:ext cx="2489799" cy="2499171"/>
          </a:xfrm>
          <a:custGeom>
            <a:rect b="b" l="l" r="r" t="t"/>
            <a:pathLst>
              <a:path extrusionOk="0" h="2499171" w="2489799">
                <a:moveTo>
                  <a:pt x="0" y="0"/>
                </a:moveTo>
                <a:lnTo>
                  <a:pt x="2489799" y="0"/>
                </a:lnTo>
                <a:lnTo>
                  <a:pt x="2489799" y="2499171"/>
                </a:lnTo>
                <a:lnTo>
                  <a:pt x="0" y="2499171"/>
                </a:lnTo>
                <a:lnTo>
                  <a:pt x="0" y="0"/>
                </a:lnTo>
                <a:close/>
              </a:path>
            </a:pathLst>
          </a:custGeom>
          <a:blipFill rotWithShape="1">
            <a:blip r:embed="rId12">
              <a:alphaModFix/>
            </a:blip>
            <a:stretch>
              <a:fillRect b="0" l="0" r="0" t="0"/>
            </a:stretch>
          </a:blipFill>
          <a:ln>
            <a:noFill/>
          </a:ln>
        </p:spPr>
      </p:sp>
      <p:sp>
        <p:nvSpPr>
          <p:cNvPr id="455" name="Google Shape;455;p29"/>
          <p:cNvSpPr/>
          <p:nvPr/>
        </p:nvSpPr>
        <p:spPr>
          <a:xfrm>
            <a:off x="6357392" y="6827213"/>
            <a:ext cx="2891278" cy="2575474"/>
          </a:xfrm>
          <a:custGeom>
            <a:rect b="b" l="l" r="r" t="t"/>
            <a:pathLst>
              <a:path extrusionOk="0" h="2575474" w="2891278">
                <a:moveTo>
                  <a:pt x="0" y="0"/>
                </a:moveTo>
                <a:lnTo>
                  <a:pt x="2891279" y="0"/>
                </a:lnTo>
                <a:lnTo>
                  <a:pt x="2891279" y="2575474"/>
                </a:lnTo>
                <a:lnTo>
                  <a:pt x="0" y="2575474"/>
                </a:lnTo>
                <a:lnTo>
                  <a:pt x="0" y="0"/>
                </a:lnTo>
                <a:close/>
              </a:path>
            </a:pathLst>
          </a:custGeom>
          <a:blipFill rotWithShape="1">
            <a:blip r:embed="rId13">
              <a:alphaModFix/>
            </a:blip>
            <a:stretch>
              <a:fillRect b="0" l="0" r="0" t="0"/>
            </a:stretch>
          </a:blipFill>
          <a:ln>
            <a:noFill/>
          </a:ln>
        </p:spPr>
      </p:sp>
      <p:sp>
        <p:nvSpPr>
          <p:cNvPr id="456" name="Google Shape;456;p29"/>
          <p:cNvSpPr/>
          <p:nvPr/>
        </p:nvSpPr>
        <p:spPr>
          <a:xfrm>
            <a:off x="7159794" y="5363191"/>
            <a:ext cx="1720628" cy="1464023"/>
          </a:xfrm>
          <a:custGeom>
            <a:rect b="b" l="l" r="r" t="t"/>
            <a:pathLst>
              <a:path extrusionOk="0" h="1464023" w="1720628">
                <a:moveTo>
                  <a:pt x="0" y="0"/>
                </a:moveTo>
                <a:lnTo>
                  <a:pt x="1720628" y="0"/>
                </a:lnTo>
                <a:lnTo>
                  <a:pt x="1720628" y="1464022"/>
                </a:lnTo>
                <a:lnTo>
                  <a:pt x="0" y="1464022"/>
                </a:lnTo>
                <a:lnTo>
                  <a:pt x="0" y="0"/>
                </a:lnTo>
                <a:close/>
              </a:path>
            </a:pathLst>
          </a:custGeom>
          <a:blipFill rotWithShape="1">
            <a:blip r:embed="rId14">
              <a:alphaModFix/>
            </a:blip>
            <a:stretch>
              <a:fillRect b="0" l="0" r="0" t="0"/>
            </a:stretch>
          </a:blipFill>
          <a:ln>
            <a:noFill/>
          </a:ln>
        </p:spPr>
      </p:sp>
      <p:sp>
        <p:nvSpPr>
          <p:cNvPr id="457" name="Google Shape;457;p29"/>
          <p:cNvSpPr/>
          <p:nvPr/>
        </p:nvSpPr>
        <p:spPr>
          <a:xfrm flipH="1">
            <a:off x="9461314" y="7216352"/>
            <a:ext cx="3345886" cy="2225014"/>
          </a:xfrm>
          <a:custGeom>
            <a:rect b="b" l="l" r="r" t="t"/>
            <a:pathLst>
              <a:path extrusionOk="0" h="2225014" w="3345886">
                <a:moveTo>
                  <a:pt x="3345887" y="0"/>
                </a:moveTo>
                <a:lnTo>
                  <a:pt x="0" y="0"/>
                </a:lnTo>
                <a:lnTo>
                  <a:pt x="0" y="2225015"/>
                </a:lnTo>
                <a:lnTo>
                  <a:pt x="3345887" y="2225015"/>
                </a:lnTo>
                <a:lnTo>
                  <a:pt x="3345887" y="0"/>
                </a:lnTo>
                <a:close/>
              </a:path>
            </a:pathLst>
          </a:custGeom>
          <a:blipFill rotWithShape="1">
            <a:blip r:embed="rId15">
              <a:alphaModFix/>
            </a:blip>
            <a:stretch>
              <a:fillRect b="0" l="0" r="0" t="0"/>
            </a:stretch>
          </a:blipFill>
          <a:ln>
            <a:noFill/>
          </a:ln>
        </p:spPr>
      </p:sp>
      <p:sp>
        <p:nvSpPr>
          <p:cNvPr id="458" name="Google Shape;458;p29"/>
          <p:cNvSpPr/>
          <p:nvPr/>
        </p:nvSpPr>
        <p:spPr>
          <a:xfrm>
            <a:off x="11499738" y="5502747"/>
            <a:ext cx="2242875" cy="2074659"/>
          </a:xfrm>
          <a:custGeom>
            <a:rect b="b" l="l" r="r" t="t"/>
            <a:pathLst>
              <a:path extrusionOk="0" h="2074659" w="2242875">
                <a:moveTo>
                  <a:pt x="0" y="0"/>
                </a:moveTo>
                <a:lnTo>
                  <a:pt x="2242875" y="0"/>
                </a:lnTo>
                <a:lnTo>
                  <a:pt x="2242875" y="2074660"/>
                </a:lnTo>
                <a:lnTo>
                  <a:pt x="0" y="2074660"/>
                </a:lnTo>
                <a:lnTo>
                  <a:pt x="0" y="0"/>
                </a:lnTo>
                <a:close/>
              </a:path>
            </a:pathLst>
          </a:custGeom>
          <a:blipFill rotWithShape="1">
            <a:blip r:embed="rId16">
              <a:alphaModFix/>
            </a:blip>
            <a:stretch>
              <a:fillRect b="0" l="0" r="0" t="0"/>
            </a:stretch>
          </a:blipFill>
          <a:ln>
            <a:noFill/>
          </a:ln>
        </p:spPr>
      </p:sp>
      <p:sp>
        <p:nvSpPr>
          <p:cNvPr id="459" name="Google Shape;459;p29"/>
          <p:cNvSpPr/>
          <p:nvPr/>
        </p:nvSpPr>
        <p:spPr>
          <a:xfrm>
            <a:off x="13016751" y="7201013"/>
            <a:ext cx="4516068" cy="2658835"/>
          </a:xfrm>
          <a:custGeom>
            <a:rect b="b" l="l" r="r" t="t"/>
            <a:pathLst>
              <a:path extrusionOk="0" h="2658835" w="4516068">
                <a:moveTo>
                  <a:pt x="0" y="0"/>
                </a:moveTo>
                <a:lnTo>
                  <a:pt x="4516067" y="0"/>
                </a:lnTo>
                <a:lnTo>
                  <a:pt x="4516067" y="2658835"/>
                </a:lnTo>
                <a:lnTo>
                  <a:pt x="0" y="2658835"/>
                </a:lnTo>
                <a:lnTo>
                  <a:pt x="0" y="0"/>
                </a:lnTo>
                <a:close/>
              </a:path>
            </a:pathLst>
          </a:custGeom>
          <a:blipFill rotWithShape="1">
            <a:blip r:embed="rId17">
              <a:alphaModFix/>
            </a:blip>
            <a:stretch>
              <a:fillRect b="0" l="0" r="0" t="0"/>
            </a:stretch>
          </a:blipFill>
          <a:ln>
            <a:noFill/>
          </a:ln>
        </p:spPr>
      </p:sp>
      <p:sp>
        <p:nvSpPr>
          <p:cNvPr id="460" name="Google Shape;460;p29"/>
          <p:cNvSpPr/>
          <p:nvPr/>
        </p:nvSpPr>
        <p:spPr>
          <a:xfrm>
            <a:off x="13876744" y="5718095"/>
            <a:ext cx="3498532" cy="1185128"/>
          </a:xfrm>
          <a:custGeom>
            <a:rect b="b" l="l" r="r" t="t"/>
            <a:pathLst>
              <a:path extrusionOk="0" h="1185128" w="3498532">
                <a:moveTo>
                  <a:pt x="0" y="0"/>
                </a:moveTo>
                <a:lnTo>
                  <a:pt x="3498532" y="0"/>
                </a:lnTo>
                <a:lnTo>
                  <a:pt x="3498532" y="1185127"/>
                </a:lnTo>
                <a:lnTo>
                  <a:pt x="0" y="118512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4" name="Shape 464"/>
        <p:cNvGrpSpPr/>
        <p:nvPr/>
      </p:nvGrpSpPr>
      <p:grpSpPr>
        <a:xfrm>
          <a:off x="0" y="0"/>
          <a:ext cx="0" cy="0"/>
          <a:chOff x="0" y="0"/>
          <a:chExt cx="0" cy="0"/>
        </a:xfrm>
      </p:grpSpPr>
      <p:sp>
        <p:nvSpPr>
          <p:cNvPr id="465" name="Google Shape;465;p30"/>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466" name="Google Shape;466;p30"/>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467" name="Google Shape;467;p30"/>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468" name="Google Shape;468;p30"/>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469" name="Google Shape;469;p30"/>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470" name="Google Shape;470;p30"/>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471" name="Google Shape;471;p30"/>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472" name="Google Shape;472;p30"/>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grpSp>
        <p:nvGrpSpPr>
          <p:cNvPr id="473" name="Google Shape;473;p30"/>
          <p:cNvGrpSpPr/>
          <p:nvPr/>
        </p:nvGrpSpPr>
        <p:grpSpPr>
          <a:xfrm>
            <a:off x="5995272" y="2580038"/>
            <a:ext cx="6297456" cy="2575447"/>
            <a:chOff x="0" y="-19050"/>
            <a:chExt cx="1658589" cy="678307"/>
          </a:xfrm>
        </p:grpSpPr>
        <p:sp>
          <p:nvSpPr>
            <p:cNvPr id="474" name="Google Shape;474;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0"/>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30"/>
          <p:cNvGrpSpPr/>
          <p:nvPr/>
        </p:nvGrpSpPr>
        <p:grpSpPr>
          <a:xfrm>
            <a:off x="5995272" y="5654655"/>
            <a:ext cx="6297456" cy="2575447"/>
            <a:chOff x="0" y="-19050"/>
            <a:chExt cx="1658589" cy="678307"/>
          </a:xfrm>
        </p:grpSpPr>
        <p:sp>
          <p:nvSpPr>
            <p:cNvPr id="477" name="Google Shape;477;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0"/>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30"/>
          <p:cNvSpPr txBox="1"/>
          <p:nvPr/>
        </p:nvSpPr>
        <p:spPr>
          <a:xfrm>
            <a:off x="3377480" y="1881478"/>
            <a:ext cx="11533039" cy="334849"/>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This presentation template is free for everyone to use thanks to the following:</a:t>
            </a:r>
            <a:endParaRPr/>
          </a:p>
        </p:txBody>
      </p:sp>
      <p:sp>
        <p:nvSpPr>
          <p:cNvPr id="480" name="Google Shape;480;p30"/>
          <p:cNvSpPr txBox="1"/>
          <p:nvPr/>
        </p:nvSpPr>
        <p:spPr>
          <a:xfrm>
            <a:off x="6110027" y="8826616"/>
            <a:ext cx="6067945"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Playfair Display"/>
                <a:ea typeface="Playfair Display"/>
                <a:cs typeface="Playfair Display"/>
                <a:sym typeface="Playfair Display"/>
              </a:rPr>
              <a:t>Happy designing!</a:t>
            </a:r>
            <a:endParaRPr/>
          </a:p>
        </p:txBody>
      </p:sp>
      <p:sp>
        <p:nvSpPr>
          <p:cNvPr id="481" name="Google Shape;481;p30"/>
          <p:cNvSpPr txBox="1"/>
          <p:nvPr/>
        </p:nvSpPr>
        <p:spPr>
          <a:xfrm>
            <a:off x="4210005" y="4490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presentation template</a:t>
            </a:r>
            <a:endParaRPr/>
          </a:p>
        </p:txBody>
      </p:sp>
      <p:sp>
        <p:nvSpPr>
          <p:cNvPr id="482" name="Google Shape;482;p30"/>
          <p:cNvSpPr txBox="1"/>
          <p:nvPr/>
        </p:nvSpPr>
        <p:spPr>
          <a:xfrm>
            <a:off x="4210005" y="7195236"/>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483" name="Google Shape;483;p30"/>
          <p:cNvSpPr txBox="1"/>
          <p:nvPr/>
        </p:nvSpPr>
        <p:spPr>
          <a:xfrm>
            <a:off x="5469973" y="302649"/>
            <a:ext cx="7348055" cy="13683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CREDITS</a:t>
            </a:r>
            <a:endParaRPr/>
          </a:p>
        </p:txBody>
      </p:sp>
      <p:sp>
        <p:nvSpPr>
          <p:cNvPr id="484" name="Google Shape;484;p30"/>
          <p:cNvSpPr txBox="1"/>
          <p:nvPr/>
        </p:nvSpPr>
        <p:spPr>
          <a:xfrm>
            <a:off x="6110027" y="6462769"/>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Arial"/>
                <a:ea typeface="Arial"/>
                <a:cs typeface="Arial"/>
                <a:sym typeface="Arial"/>
              </a:rPr>
              <a:t>Pexels, Pixabay</a:t>
            </a:r>
            <a:endParaRPr/>
          </a:p>
        </p:txBody>
      </p:sp>
      <p:sp>
        <p:nvSpPr>
          <p:cNvPr id="485" name="Google Shape;485;p30"/>
          <p:cNvSpPr/>
          <p:nvPr/>
        </p:nvSpPr>
        <p:spPr>
          <a:xfrm>
            <a:off x="6731779" y="3084055"/>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0" name="Shape 100"/>
        <p:cNvGrpSpPr/>
        <p:nvPr/>
      </p:nvGrpSpPr>
      <p:grpSpPr>
        <a:xfrm>
          <a:off x="0" y="0"/>
          <a:ext cx="0" cy="0"/>
          <a:chOff x="0" y="0"/>
          <a:chExt cx="0" cy="0"/>
        </a:xfrm>
      </p:grpSpPr>
      <p:sp>
        <p:nvSpPr>
          <p:cNvPr id="101" name="Google Shape;101;p14"/>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02" name="Google Shape;102;p14"/>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03" name="Google Shape;103;p14"/>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104" name="Google Shape;104;p14"/>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105" name="Google Shape;105;p14"/>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106" name="Google Shape;106;p14"/>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107" name="Google Shape;107;p14"/>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108" name="Google Shape;108;p14"/>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109" name="Google Shape;109;p14"/>
          <p:cNvSpPr/>
          <p:nvPr/>
        </p:nvSpPr>
        <p:spPr>
          <a:xfrm>
            <a:off x="7248069" y="7896733"/>
            <a:ext cx="3791861" cy="3806134"/>
          </a:xfrm>
          <a:custGeom>
            <a:rect b="b" l="l" r="r" t="t"/>
            <a:pathLst>
              <a:path extrusionOk="0" h="3806134" w="3791861">
                <a:moveTo>
                  <a:pt x="0" y="0"/>
                </a:moveTo>
                <a:lnTo>
                  <a:pt x="3791862" y="0"/>
                </a:lnTo>
                <a:lnTo>
                  <a:pt x="3791862" y="3806134"/>
                </a:lnTo>
                <a:lnTo>
                  <a:pt x="0" y="3806134"/>
                </a:lnTo>
                <a:lnTo>
                  <a:pt x="0" y="0"/>
                </a:lnTo>
                <a:close/>
              </a:path>
            </a:pathLst>
          </a:custGeom>
          <a:blipFill rotWithShape="1">
            <a:blip r:embed="rId9">
              <a:alphaModFix/>
            </a:blip>
            <a:stretch>
              <a:fillRect b="0" l="0" r="0" t="0"/>
            </a:stretch>
          </a:blipFill>
          <a:ln>
            <a:noFill/>
          </a:ln>
        </p:spPr>
      </p:sp>
      <p:sp>
        <p:nvSpPr>
          <p:cNvPr id="110" name="Google Shape;110;p14"/>
          <p:cNvSpPr txBox="1"/>
          <p:nvPr/>
        </p:nvSpPr>
        <p:spPr>
          <a:xfrm>
            <a:off x="1028700" y="2930135"/>
            <a:ext cx="16230600" cy="169860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Playfair Display"/>
                <a:ea typeface="Playfair Display"/>
                <a:cs typeface="Playfair Display"/>
                <a:sym typeface="Playfair Display"/>
              </a:rPr>
              <a:t>INTRODUCTION</a:t>
            </a:r>
            <a:endParaRPr/>
          </a:p>
        </p:txBody>
      </p:sp>
      <p:sp>
        <p:nvSpPr>
          <p:cNvPr id="111" name="Google Shape;111;p14"/>
          <p:cNvSpPr txBox="1"/>
          <p:nvPr/>
        </p:nvSpPr>
        <p:spPr>
          <a:xfrm>
            <a:off x="2495253" y="5393440"/>
            <a:ext cx="5944599" cy="178245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Presentation are communication tools that can be used as demontrations, lectures, reports, and more. it is mostly presented before an audience. It serves a variety of purposes, making presentations powerful tools for convincing and teaching.</a:t>
            </a:r>
            <a:endParaRPr/>
          </a:p>
        </p:txBody>
      </p:sp>
      <p:sp>
        <p:nvSpPr>
          <p:cNvPr id="112" name="Google Shape;112;p14"/>
          <p:cNvSpPr txBox="1"/>
          <p:nvPr/>
        </p:nvSpPr>
        <p:spPr>
          <a:xfrm>
            <a:off x="9970505" y="5393440"/>
            <a:ext cx="5740017" cy="178245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Presentation are communication tools that can be used as demontrations, lectures, reports, and more. it is mostly presented before an audience. It serves a variety of purposes, making presentations powerful tools for convincing and teaching.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sp>
        <p:nvSpPr>
          <p:cNvPr id="117" name="Google Shape;117;p15"/>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18" name="Google Shape;118;p15"/>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19" name="Google Shape;119;p15"/>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120" name="Google Shape;120;p15"/>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121" name="Google Shape;121;p15"/>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122" name="Google Shape;122;p15"/>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123" name="Google Shape;123;p15"/>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124" name="Google Shape;124;p15"/>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125" name="Google Shape;125;p15"/>
          <p:cNvSpPr txBox="1"/>
          <p:nvPr/>
        </p:nvSpPr>
        <p:spPr>
          <a:xfrm>
            <a:off x="2840228" y="3996789"/>
            <a:ext cx="1695761" cy="169860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i="0" lang="en-US" sz="9999" u="none" cap="none" strike="noStrike">
                <a:solidFill>
                  <a:srgbClr val="FFFFFF"/>
                </a:solidFill>
                <a:latin typeface="Playfair Display"/>
                <a:ea typeface="Playfair Display"/>
                <a:cs typeface="Playfair Display"/>
                <a:sym typeface="Playfair Display"/>
              </a:rPr>
              <a:t>1</a:t>
            </a:r>
            <a:endParaRPr/>
          </a:p>
        </p:txBody>
      </p:sp>
      <p:sp>
        <p:nvSpPr>
          <p:cNvPr id="126" name="Google Shape;126;p15"/>
          <p:cNvSpPr txBox="1"/>
          <p:nvPr/>
        </p:nvSpPr>
        <p:spPr>
          <a:xfrm>
            <a:off x="1058352" y="5825880"/>
            <a:ext cx="4180224" cy="12255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Add an</a:t>
            </a:r>
            <a:endParaRPr/>
          </a:p>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agenda here</a:t>
            </a:r>
            <a:endParaRPr/>
          </a:p>
        </p:txBody>
      </p:sp>
      <p:sp>
        <p:nvSpPr>
          <p:cNvPr id="127" name="Google Shape;127;p15"/>
          <p:cNvSpPr txBox="1"/>
          <p:nvPr/>
        </p:nvSpPr>
        <p:spPr>
          <a:xfrm>
            <a:off x="1058352" y="7379864"/>
            <a:ext cx="3477637" cy="142055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sp>
        <p:nvSpPr>
          <p:cNvPr id="128" name="Google Shape;128;p15"/>
          <p:cNvSpPr txBox="1"/>
          <p:nvPr/>
        </p:nvSpPr>
        <p:spPr>
          <a:xfrm>
            <a:off x="8835764" y="3996789"/>
            <a:ext cx="1695761" cy="169860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i="0" lang="en-US" sz="9999" u="none" cap="none" strike="noStrike">
                <a:solidFill>
                  <a:srgbClr val="FFFFFF"/>
                </a:solidFill>
                <a:latin typeface="Playfair Display"/>
                <a:ea typeface="Playfair Display"/>
                <a:cs typeface="Playfair Display"/>
                <a:sym typeface="Playfair Display"/>
              </a:rPr>
              <a:t>2</a:t>
            </a:r>
            <a:endParaRPr/>
          </a:p>
        </p:txBody>
      </p:sp>
      <p:sp>
        <p:nvSpPr>
          <p:cNvPr id="129" name="Google Shape;129;p15"/>
          <p:cNvSpPr txBox="1"/>
          <p:nvPr/>
        </p:nvSpPr>
        <p:spPr>
          <a:xfrm>
            <a:off x="7053888" y="5825880"/>
            <a:ext cx="4180224" cy="12255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Add an</a:t>
            </a:r>
            <a:endParaRPr/>
          </a:p>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agenda here</a:t>
            </a:r>
            <a:endParaRPr/>
          </a:p>
        </p:txBody>
      </p:sp>
      <p:sp>
        <p:nvSpPr>
          <p:cNvPr id="130" name="Google Shape;130;p15"/>
          <p:cNvSpPr txBox="1"/>
          <p:nvPr/>
        </p:nvSpPr>
        <p:spPr>
          <a:xfrm>
            <a:off x="7053888" y="7379864"/>
            <a:ext cx="3477637" cy="142055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sp>
        <p:nvSpPr>
          <p:cNvPr id="131" name="Google Shape;131;p15"/>
          <p:cNvSpPr txBox="1"/>
          <p:nvPr/>
        </p:nvSpPr>
        <p:spPr>
          <a:xfrm>
            <a:off x="14708323" y="3996789"/>
            <a:ext cx="1695761" cy="169860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i="0" lang="en-US" sz="9999" u="none" cap="none" strike="noStrike">
                <a:solidFill>
                  <a:srgbClr val="FFFFFF"/>
                </a:solidFill>
                <a:latin typeface="Playfair Display"/>
                <a:ea typeface="Playfair Display"/>
                <a:cs typeface="Playfair Display"/>
                <a:sym typeface="Playfair Display"/>
              </a:rPr>
              <a:t>3</a:t>
            </a:r>
            <a:endParaRPr/>
          </a:p>
        </p:txBody>
      </p:sp>
      <p:sp>
        <p:nvSpPr>
          <p:cNvPr id="132" name="Google Shape;132;p15"/>
          <p:cNvSpPr txBox="1"/>
          <p:nvPr/>
        </p:nvSpPr>
        <p:spPr>
          <a:xfrm>
            <a:off x="12926448" y="5825880"/>
            <a:ext cx="4180224" cy="12255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Add an</a:t>
            </a:r>
            <a:endParaRPr/>
          </a:p>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agenda here</a:t>
            </a:r>
            <a:endParaRPr/>
          </a:p>
        </p:txBody>
      </p:sp>
      <p:sp>
        <p:nvSpPr>
          <p:cNvPr id="133" name="Google Shape;133;p15"/>
          <p:cNvSpPr txBox="1"/>
          <p:nvPr/>
        </p:nvSpPr>
        <p:spPr>
          <a:xfrm>
            <a:off x="12926448" y="7379864"/>
            <a:ext cx="3477637" cy="142055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sp>
        <p:nvSpPr>
          <p:cNvPr id="134" name="Google Shape;134;p15"/>
          <p:cNvSpPr txBox="1"/>
          <p:nvPr/>
        </p:nvSpPr>
        <p:spPr>
          <a:xfrm>
            <a:off x="1028700" y="1305611"/>
            <a:ext cx="16230600" cy="169860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Playfair Display"/>
                <a:ea typeface="Playfair Display"/>
                <a:cs typeface="Playfair Display"/>
                <a:sym typeface="Playfair Display"/>
              </a:rPr>
              <a:t>AGENDA PAGE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8" name="Shape 138"/>
        <p:cNvGrpSpPr/>
        <p:nvPr/>
      </p:nvGrpSpPr>
      <p:grpSpPr>
        <a:xfrm>
          <a:off x="0" y="0"/>
          <a:ext cx="0" cy="0"/>
          <a:chOff x="0" y="0"/>
          <a:chExt cx="0" cy="0"/>
        </a:xfrm>
      </p:grpSpPr>
      <p:sp>
        <p:nvSpPr>
          <p:cNvPr id="139" name="Google Shape;139;p16"/>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40" name="Google Shape;140;p16"/>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41" name="Google Shape;141;p16"/>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142" name="Google Shape;142;p16"/>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143" name="Google Shape;143;p16"/>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144" name="Google Shape;144;p16"/>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145" name="Google Shape;145;p16"/>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146" name="Google Shape;146;p16"/>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147" name="Google Shape;147;p16"/>
          <p:cNvSpPr txBox="1"/>
          <p:nvPr/>
        </p:nvSpPr>
        <p:spPr>
          <a:xfrm>
            <a:off x="1314450" y="1690926"/>
            <a:ext cx="7707571" cy="27875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HISTORICAL CONTEXT</a:t>
            </a:r>
            <a:endParaRPr/>
          </a:p>
        </p:txBody>
      </p:sp>
      <p:sp>
        <p:nvSpPr>
          <p:cNvPr id="148" name="Google Shape;148;p16"/>
          <p:cNvSpPr txBox="1"/>
          <p:nvPr/>
        </p:nvSpPr>
        <p:spPr>
          <a:xfrm>
            <a:off x="1314450" y="5468772"/>
            <a:ext cx="7707571" cy="2868152"/>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Ut enim ad minim veniam, quis nostrud exercitation ullamco laboris nisi ut aliquip ex ea commodo consequat.</a:t>
            </a:r>
            <a:endParaRPr/>
          </a:p>
          <a:p>
            <a:pPr indent="0" lvl="0" marL="0" marR="0" rtl="0" algn="l">
              <a:lnSpc>
                <a:spcPct val="161000"/>
              </a:lnSpc>
              <a:spcBef>
                <a:spcPts val="0"/>
              </a:spcBef>
              <a:spcAft>
                <a:spcPts val="0"/>
              </a:spcAft>
              <a:buNone/>
            </a:pPr>
            <a:r>
              <a:t/>
            </a:r>
            <a:endParaRPr b="0" i="0" sz="1800" u="none" cap="none" strike="noStrike">
              <a:solidFill>
                <a:srgbClr val="FFFFFF"/>
              </a:solidFill>
              <a:latin typeface="Playfair Display"/>
              <a:ea typeface="Playfair Display"/>
              <a:cs typeface="Playfair Display"/>
              <a:sym typeface="Playfair Display"/>
            </a:endParaRPr>
          </a:p>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Duis aute irure dolor in reprehenderit in voluptate velit esse cillum dolore eu fugiat nulla pariatur. Excepteur sint occaecat cupidatat non proident, sunt in culpa qui officia deserunt mollit anim id est laborum.</a:t>
            </a:r>
            <a:endParaRPr/>
          </a:p>
        </p:txBody>
      </p:sp>
      <p:sp>
        <p:nvSpPr>
          <p:cNvPr id="149" name="Google Shape;149;p16"/>
          <p:cNvSpPr txBox="1"/>
          <p:nvPr/>
        </p:nvSpPr>
        <p:spPr>
          <a:xfrm>
            <a:off x="10429617" y="1566555"/>
            <a:ext cx="1578952" cy="13683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01.</a:t>
            </a:r>
            <a:endParaRPr/>
          </a:p>
        </p:txBody>
      </p:sp>
      <p:sp>
        <p:nvSpPr>
          <p:cNvPr id="150" name="Google Shape;150;p16"/>
          <p:cNvSpPr txBox="1"/>
          <p:nvPr/>
        </p:nvSpPr>
        <p:spPr>
          <a:xfrm>
            <a:off x="12156853" y="1888363"/>
            <a:ext cx="4754642" cy="105865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grpSp>
        <p:nvGrpSpPr>
          <p:cNvPr id="151" name="Google Shape;151;p16"/>
          <p:cNvGrpSpPr/>
          <p:nvPr/>
        </p:nvGrpSpPr>
        <p:grpSpPr>
          <a:xfrm>
            <a:off x="10429617" y="4299611"/>
            <a:ext cx="6481878" cy="1342357"/>
            <a:chOff x="0" y="-152400"/>
            <a:chExt cx="8642503" cy="1789810"/>
          </a:xfrm>
        </p:grpSpPr>
        <p:sp>
          <p:nvSpPr>
            <p:cNvPr id="152" name="Google Shape;152;p16"/>
            <p:cNvSpPr txBox="1"/>
            <p:nvPr/>
          </p:nvSpPr>
          <p:spPr>
            <a:xfrm>
              <a:off x="0" y="-152400"/>
              <a:ext cx="2105270" cy="1773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02.</a:t>
              </a:r>
              <a:endParaRPr/>
            </a:p>
          </p:txBody>
        </p:sp>
        <p:sp>
          <p:nvSpPr>
            <p:cNvPr id="153" name="Google Shape;153;p16"/>
            <p:cNvSpPr txBox="1"/>
            <p:nvPr/>
          </p:nvSpPr>
          <p:spPr>
            <a:xfrm>
              <a:off x="2302981" y="248102"/>
              <a:ext cx="6339522" cy="1389308"/>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grpSp>
      <p:grpSp>
        <p:nvGrpSpPr>
          <p:cNvPr id="154" name="Google Shape;154;p16"/>
          <p:cNvGrpSpPr/>
          <p:nvPr/>
        </p:nvGrpSpPr>
        <p:grpSpPr>
          <a:xfrm>
            <a:off x="10429617" y="6994566"/>
            <a:ext cx="6481878" cy="1342357"/>
            <a:chOff x="0" y="-152400"/>
            <a:chExt cx="8642503" cy="1789810"/>
          </a:xfrm>
        </p:grpSpPr>
        <p:sp>
          <p:nvSpPr>
            <p:cNvPr id="155" name="Google Shape;155;p16"/>
            <p:cNvSpPr txBox="1"/>
            <p:nvPr/>
          </p:nvSpPr>
          <p:spPr>
            <a:xfrm>
              <a:off x="0" y="-152400"/>
              <a:ext cx="2105270" cy="1773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03.</a:t>
              </a:r>
              <a:endParaRPr/>
            </a:p>
          </p:txBody>
        </p:sp>
        <p:sp>
          <p:nvSpPr>
            <p:cNvPr id="156" name="Google Shape;156;p16"/>
            <p:cNvSpPr txBox="1"/>
            <p:nvPr/>
          </p:nvSpPr>
          <p:spPr>
            <a:xfrm>
              <a:off x="2302981" y="248102"/>
              <a:ext cx="6339522" cy="1389308"/>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sp>
        <p:nvSpPr>
          <p:cNvPr id="161" name="Google Shape;161;p17"/>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62" name="Google Shape;162;p17"/>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63" name="Google Shape;163;p17"/>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164" name="Google Shape;164;p17"/>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165" name="Google Shape;165;p17"/>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166" name="Google Shape;166;p17"/>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167" name="Google Shape;167;p17"/>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168" name="Google Shape;168;p17"/>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169" name="Google Shape;169;p17"/>
          <p:cNvSpPr/>
          <p:nvPr/>
        </p:nvSpPr>
        <p:spPr>
          <a:xfrm>
            <a:off x="9188973" y="1477094"/>
            <a:ext cx="8231962" cy="7332813"/>
          </a:xfrm>
          <a:custGeom>
            <a:rect b="b" l="l" r="r" t="t"/>
            <a:pathLst>
              <a:path extrusionOk="0" h="7332813" w="8231962">
                <a:moveTo>
                  <a:pt x="0" y="0"/>
                </a:moveTo>
                <a:lnTo>
                  <a:pt x="8231962" y="0"/>
                </a:lnTo>
                <a:lnTo>
                  <a:pt x="8231962" y="7332812"/>
                </a:lnTo>
                <a:lnTo>
                  <a:pt x="0" y="7332812"/>
                </a:lnTo>
                <a:lnTo>
                  <a:pt x="0" y="0"/>
                </a:lnTo>
                <a:close/>
              </a:path>
            </a:pathLst>
          </a:custGeom>
          <a:blipFill rotWithShape="1">
            <a:blip r:embed="rId9">
              <a:alphaModFix/>
            </a:blip>
            <a:stretch>
              <a:fillRect b="0" l="0" r="0" t="0"/>
            </a:stretch>
          </a:blipFill>
          <a:ln>
            <a:noFill/>
          </a:ln>
        </p:spPr>
      </p:sp>
      <p:grpSp>
        <p:nvGrpSpPr>
          <p:cNvPr id="170" name="Google Shape;170;p17"/>
          <p:cNvGrpSpPr/>
          <p:nvPr/>
        </p:nvGrpSpPr>
        <p:grpSpPr>
          <a:xfrm>
            <a:off x="1195640" y="1700419"/>
            <a:ext cx="8920810" cy="6771861"/>
            <a:chOff x="0" y="-152400"/>
            <a:chExt cx="11894413" cy="9029148"/>
          </a:xfrm>
        </p:grpSpPr>
        <p:sp>
          <p:nvSpPr>
            <p:cNvPr id="171" name="Google Shape;171;p17"/>
            <p:cNvSpPr txBox="1"/>
            <p:nvPr/>
          </p:nvSpPr>
          <p:spPr>
            <a:xfrm>
              <a:off x="0" y="-152400"/>
              <a:ext cx="10276762" cy="366588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PRE-ISLAMIC ARABIA</a:t>
              </a:r>
              <a:endParaRPr/>
            </a:p>
          </p:txBody>
        </p:sp>
        <p:sp>
          <p:nvSpPr>
            <p:cNvPr id="172" name="Google Shape;172;p17"/>
            <p:cNvSpPr txBox="1"/>
            <p:nvPr/>
          </p:nvSpPr>
          <p:spPr>
            <a:xfrm>
              <a:off x="0" y="4324032"/>
              <a:ext cx="11894413" cy="24341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Presentations are tools</a:t>
              </a:r>
              <a:endParaRPr/>
            </a:p>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that can be used as speeches,</a:t>
              </a:r>
              <a:endParaRPr/>
            </a:p>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reports, and more.</a:t>
              </a:r>
              <a:endParaRPr/>
            </a:p>
          </p:txBody>
        </p:sp>
        <p:sp>
          <p:nvSpPr>
            <p:cNvPr id="173" name="Google Shape;173;p17"/>
            <p:cNvSpPr txBox="1"/>
            <p:nvPr/>
          </p:nvSpPr>
          <p:spPr>
            <a:xfrm>
              <a:off x="0" y="7487440"/>
              <a:ext cx="10276762" cy="1389308"/>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Duis aute irure dolor in reprehenderit in voluptate velit esse cillum dolore eu fugiat nulla pariatur. Excepteur sint occaecat cupidatat non proident, sunt in culpa qui officia deserunt mollit anim id est laborum.</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7" name="Shape 177"/>
        <p:cNvGrpSpPr/>
        <p:nvPr/>
      </p:nvGrpSpPr>
      <p:grpSpPr>
        <a:xfrm>
          <a:off x="0" y="0"/>
          <a:ext cx="0" cy="0"/>
          <a:chOff x="0" y="0"/>
          <a:chExt cx="0" cy="0"/>
        </a:xfrm>
      </p:grpSpPr>
      <p:sp>
        <p:nvSpPr>
          <p:cNvPr id="178" name="Google Shape;178;p18"/>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79" name="Google Shape;179;p18"/>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80" name="Google Shape;180;p18"/>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181" name="Google Shape;181;p18"/>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182" name="Google Shape;182;p18"/>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183" name="Google Shape;183;p18"/>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184" name="Google Shape;184;p18"/>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185" name="Google Shape;185;p18"/>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186" name="Google Shape;186;p18"/>
          <p:cNvSpPr/>
          <p:nvPr/>
        </p:nvSpPr>
        <p:spPr>
          <a:xfrm>
            <a:off x="1626725" y="4667052"/>
            <a:ext cx="4836017" cy="4114800"/>
          </a:xfrm>
          <a:custGeom>
            <a:rect b="b" l="l" r="r" t="t"/>
            <a:pathLst>
              <a:path extrusionOk="0" h="4114800" w="4836017">
                <a:moveTo>
                  <a:pt x="0" y="0"/>
                </a:moveTo>
                <a:lnTo>
                  <a:pt x="4836017" y="0"/>
                </a:lnTo>
                <a:lnTo>
                  <a:pt x="4836017" y="4114800"/>
                </a:lnTo>
                <a:lnTo>
                  <a:pt x="0" y="4114800"/>
                </a:lnTo>
                <a:lnTo>
                  <a:pt x="0" y="0"/>
                </a:lnTo>
                <a:close/>
              </a:path>
            </a:pathLst>
          </a:custGeom>
          <a:blipFill rotWithShape="1">
            <a:blip r:embed="rId9">
              <a:alphaModFix/>
            </a:blip>
            <a:stretch>
              <a:fillRect b="0" l="0" r="0" t="0"/>
            </a:stretch>
          </a:blipFill>
          <a:ln>
            <a:noFill/>
          </a:ln>
        </p:spPr>
      </p:sp>
      <p:sp>
        <p:nvSpPr>
          <p:cNvPr id="187" name="Google Shape;187;p18"/>
          <p:cNvSpPr txBox="1"/>
          <p:nvPr/>
        </p:nvSpPr>
        <p:spPr>
          <a:xfrm>
            <a:off x="1028700" y="1148576"/>
            <a:ext cx="14707711" cy="27730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THE LIFE OF</a:t>
            </a:r>
            <a:endParaRPr/>
          </a:p>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PROPHET MUHAMMAD</a:t>
            </a:r>
            <a:endParaRPr/>
          </a:p>
        </p:txBody>
      </p:sp>
      <p:sp>
        <p:nvSpPr>
          <p:cNvPr id="188" name="Google Shape;188;p18"/>
          <p:cNvSpPr txBox="1"/>
          <p:nvPr/>
        </p:nvSpPr>
        <p:spPr>
          <a:xfrm>
            <a:off x="8740172" y="5696421"/>
            <a:ext cx="390438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189" name="Google Shape;189;p18"/>
          <p:cNvSpPr txBox="1"/>
          <p:nvPr/>
        </p:nvSpPr>
        <p:spPr>
          <a:xfrm>
            <a:off x="13596070" y="5696421"/>
            <a:ext cx="3904387"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190" name="Google Shape;190;p18"/>
          <p:cNvSpPr txBox="1"/>
          <p:nvPr/>
        </p:nvSpPr>
        <p:spPr>
          <a:xfrm>
            <a:off x="8740172" y="6657777"/>
            <a:ext cx="2975484" cy="1782451"/>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sp>
        <p:nvSpPr>
          <p:cNvPr id="191" name="Google Shape;191;p18"/>
          <p:cNvSpPr txBox="1"/>
          <p:nvPr/>
        </p:nvSpPr>
        <p:spPr>
          <a:xfrm>
            <a:off x="13596070" y="6657777"/>
            <a:ext cx="2975484" cy="1782451"/>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5" name="Shape 195"/>
        <p:cNvGrpSpPr/>
        <p:nvPr/>
      </p:nvGrpSpPr>
      <p:grpSpPr>
        <a:xfrm>
          <a:off x="0" y="0"/>
          <a:ext cx="0" cy="0"/>
          <a:chOff x="0" y="0"/>
          <a:chExt cx="0" cy="0"/>
        </a:xfrm>
      </p:grpSpPr>
      <p:sp>
        <p:nvSpPr>
          <p:cNvPr id="196" name="Google Shape;196;p19"/>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97" name="Google Shape;197;p19"/>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98" name="Google Shape;198;p19"/>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199" name="Google Shape;199;p19"/>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200" name="Google Shape;200;p19"/>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201" name="Google Shape;201;p19"/>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202" name="Google Shape;202;p19"/>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203" name="Google Shape;203;p19"/>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204" name="Google Shape;204;p19"/>
          <p:cNvSpPr txBox="1"/>
          <p:nvPr/>
        </p:nvSpPr>
        <p:spPr>
          <a:xfrm>
            <a:off x="1253618" y="2044370"/>
            <a:ext cx="15656956" cy="170138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Playfair Display"/>
                <a:ea typeface="Playfair Display"/>
                <a:cs typeface="Playfair Display"/>
                <a:sym typeface="Playfair Display"/>
              </a:rPr>
              <a:t>THE HIJRA</a:t>
            </a:r>
            <a:endParaRPr/>
          </a:p>
        </p:txBody>
      </p:sp>
      <p:sp>
        <p:nvSpPr>
          <p:cNvPr id="205" name="Google Shape;205;p19"/>
          <p:cNvSpPr txBox="1"/>
          <p:nvPr/>
        </p:nvSpPr>
        <p:spPr>
          <a:xfrm>
            <a:off x="2236470" y="5603875"/>
            <a:ext cx="4026087"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206" name="Google Shape;206;p19"/>
          <p:cNvSpPr txBox="1"/>
          <p:nvPr/>
        </p:nvSpPr>
        <p:spPr>
          <a:xfrm>
            <a:off x="2249113" y="4775352"/>
            <a:ext cx="84845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01</a:t>
            </a:r>
            <a:endParaRPr/>
          </a:p>
        </p:txBody>
      </p:sp>
      <p:sp>
        <p:nvSpPr>
          <p:cNvPr id="207" name="Google Shape;207;p19"/>
          <p:cNvSpPr txBox="1"/>
          <p:nvPr/>
        </p:nvSpPr>
        <p:spPr>
          <a:xfrm>
            <a:off x="7638920" y="4775352"/>
            <a:ext cx="84845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02</a:t>
            </a:r>
            <a:endParaRPr/>
          </a:p>
        </p:txBody>
      </p:sp>
      <p:sp>
        <p:nvSpPr>
          <p:cNvPr id="208" name="Google Shape;208;p19"/>
          <p:cNvSpPr txBox="1"/>
          <p:nvPr/>
        </p:nvSpPr>
        <p:spPr>
          <a:xfrm>
            <a:off x="13106922" y="4775352"/>
            <a:ext cx="84845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03</a:t>
            </a:r>
            <a:endParaRPr/>
          </a:p>
        </p:txBody>
      </p:sp>
      <p:sp>
        <p:nvSpPr>
          <p:cNvPr id="209" name="Google Shape;209;p19"/>
          <p:cNvSpPr txBox="1"/>
          <p:nvPr/>
        </p:nvSpPr>
        <p:spPr>
          <a:xfrm>
            <a:off x="7638920" y="5603875"/>
            <a:ext cx="4963220"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a:t>
            </a:r>
            <a:endParaRPr/>
          </a:p>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consectetur adipiscing elit.</a:t>
            </a:r>
            <a:endParaRPr/>
          </a:p>
        </p:txBody>
      </p:sp>
      <p:sp>
        <p:nvSpPr>
          <p:cNvPr id="210" name="Google Shape;210;p19"/>
          <p:cNvSpPr txBox="1"/>
          <p:nvPr/>
        </p:nvSpPr>
        <p:spPr>
          <a:xfrm>
            <a:off x="13041371" y="5603875"/>
            <a:ext cx="3010160"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211" name="Google Shape;211;p19"/>
          <p:cNvSpPr txBox="1"/>
          <p:nvPr/>
        </p:nvSpPr>
        <p:spPr>
          <a:xfrm>
            <a:off x="2249113" y="7740355"/>
            <a:ext cx="4013444"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212" name="Google Shape;212;p19"/>
          <p:cNvSpPr txBox="1"/>
          <p:nvPr/>
        </p:nvSpPr>
        <p:spPr>
          <a:xfrm>
            <a:off x="2261756" y="6994525"/>
            <a:ext cx="84845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04</a:t>
            </a:r>
            <a:endParaRPr/>
          </a:p>
        </p:txBody>
      </p:sp>
      <p:sp>
        <p:nvSpPr>
          <p:cNvPr id="213" name="Google Shape;213;p19"/>
          <p:cNvSpPr txBox="1"/>
          <p:nvPr/>
        </p:nvSpPr>
        <p:spPr>
          <a:xfrm>
            <a:off x="7651563" y="6994525"/>
            <a:ext cx="84845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05</a:t>
            </a:r>
            <a:endParaRPr/>
          </a:p>
        </p:txBody>
      </p:sp>
      <p:sp>
        <p:nvSpPr>
          <p:cNvPr id="214" name="Google Shape;214;p19"/>
          <p:cNvSpPr txBox="1"/>
          <p:nvPr/>
        </p:nvSpPr>
        <p:spPr>
          <a:xfrm>
            <a:off x="13119565" y="6994525"/>
            <a:ext cx="84845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06</a:t>
            </a:r>
            <a:endParaRPr/>
          </a:p>
        </p:txBody>
      </p:sp>
      <p:sp>
        <p:nvSpPr>
          <p:cNvPr id="215" name="Google Shape;215;p19"/>
          <p:cNvSpPr txBox="1"/>
          <p:nvPr/>
        </p:nvSpPr>
        <p:spPr>
          <a:xfrm>
            <a:off x="7651563" y="7740355"/>
            <a:ext cx="3759279"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216" name="Google Shape;216;p19"/>
          <p:cNvSpPr txBox="1"/>
          <p:nvPr/>
        </p:nvSpPr>
        <p:spPr>
          <a:xfrm>
            <a:off x="13054014" y="7740355"/>
            <a:ext cx="2997516" cy="696749"/>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a:t>
            </a:r>
            <a:endParaRPr/>
          </a:p>
        </p:txBody>
      </p:sp>
      <p:sp>
        <p:nvSpPr>
          <p:cNvPr id="217" name="Google Shape;217;p19"/>
          <p:cNvSpPr txBox="1"/>
          <p:nvPr/>
        </p:nvSpPr>
        <p:spPr>
          <a:xfrm>
            <a:off x="7177526" y="1377643"/>
            <a:ext cx="3932949"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BF7"/>
                </a:solidFill>
                <a:latin typeface="Playfair Display"/>
                <a:ea typeface="Playfair Display"/>
                <a:cs typeface="Playfair Display"/>
                <a:sym typeface="Playfair Display"/>
              </a:rPr>
              <a:t>Migration to Medina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1" name="Shape 221"/>
        <p:cNvGrpSpPr/>
        <p:nvPr/>
      </p:nvGrpSpPr>
      <p:grpSpPr>
        <a:xfrm>
          <a:off x="0" y="0"/>
          <a:ext cx="0" cy="0"/>
          <a:chOff x="0" y="0"/>
          <a:chExt cx="0" cy="0"/>
        </a:xfrm>
      </p:grpSpPr>
      <p:sp>
        <p:nvSpPr>
          <p:cNvPr id="222" name="Google Shape;222;p20"/>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23" name="Google Shape;223;p20"/>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24" name="Google Shape;224;p20"/>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225" name="Google Shape;225;p20"/>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226" name="Google Shape;226;p20"/>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227" name="Google Shape;227;p20"/>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228" name="Google Shape;228;p20"/>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229" name="Google Shape;229;p20"/>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grpSp>
        <p:nvGrpSpPr>
          <p:cNvPr id="230" name="Google Shape;230;p20"/>
          <p:cNvGrpSpPr/>
          <p:nvPr/>
        </p:nvGrpSpPr>
        <p:grpSpPr>
          <a:xfrm>
            <a:off x="3821231" y="1520301"/>
            <a:ext cx="10645537" cy="7246398"/>
            <a:chOff x="0" y="0"/>
            <a:chExt cx="14194050" cy="9661864"/>
          </a:xfrm>
        </p:grpSpPr>
        <p:sp>
          <p:nvSpPr>
            <p:cNvPr id="231" name="Google Shape;231;p20"/>
            <p:cNvSpPr/>
            <p:nvPr/>
          </p:nvSpPr>
          <p:spPr>
            <a:xfrm>
              <a:off x="7097025" y="11184"/>
              <a:ext cx="7097025" cy="9650680"/>
            </a:xfrm>
            <a:custGeom>
              <a:rect b="b" l="l" r="r" t="t"/>
              <a:pathLst>
                <a:path extrusionOk="0" h="9650680" w="7097025">
                  <a:moveTo>
                    <a:pt x="0" y="0"/>
                  </a:moveTo>
                  <a:lnTo>
                    <a:pt x="7097025" y="0"/>
                  </a:lnTo>
                  <a:lnTo>
                    <a:pt x="7097025" y="9650680"/>
                  </a:lnTo>
                  <a:lnTo>
                    <a:pt x="0" y="9650680"/>
                  </a:lnTo>
                  <a:lnTo>
                    <a:pt x="0" y="0"/>
                  </a:lnTo>
                  <a:close/>
                </a:path>
              </a:pathLst>
            </a:custGeom>
            <a:blipFill rotWithShape="1">
              <a:blip r:embed="rId9">
                <a:alphaModFix/>
              </a:blip>
              <a:stretch>
                <a:fillRect b="-122" l="-35637" r="0" t="0"/>
              </a:stretch>
            </a:blipFill>
            <a:ln>
              <a:noFill/>
            </a:ln>
          </p:spPr>
        </p:sp>
        <p:sp>
          <p:nvSpPr>
            <p:cNvPr id="232" name="Google Shape;232;p20"/>
            <p:cNvSpPr/>
            <p:nvPr/>
          </p:nvSpPr>
          <p:spPr>
            <a:xfrm flipH="1">
              <a:off x="0" y="0"/>
              <a:ext cx="7097025" cy="9650680"/>
            </a:xfrm>
            <a:custGeom>
              <a:rect b="b" l="l" r="r" t="t"/>
              <a:pathLst>
                <a:path extrusionOk="0" h="9650680" w="7097025">
                  <a:moveTo>
                    <a:pt x="0" y="9650680"/>
                  </a:moveTo>
                  <a:lnTo>
                    <a:pt x="7097025" y="9650680"/>
                  </a:lnTo>
                  <a:lnTo>
                    <a:pt x="7097025" y="0"/>
                  </a:lnTo>
                  <a:lnTo>
                    <a:pt x="0" y="0"/>
                  </a:lnTo>
                  <a:lnTo>
                    <a:pt x="0" y="9650680"/>
                  </a:lnTo>
                  <a:close/>
                </a:path>
              </a:pathLst>
            </a:custGeom>
            <a:blipFill rotWithShape="1">
              <a:blip r:embed="rId9">
                <a:alphaModFix/>
              </a:blip>
              <a:stretch>
                <a:fillRect b="-122" l="-35637" r="0" t="0"/>
              </a:stretch>
            </a:blipFill>
            <a:ln>
              <a:noFill/>
            </a:ln>
          </p:spPr>
        </p:sp>
      </p:grpSp>
      <p:sp>
        <p:nvSpPr>
          <p:cNvPr id="233" name="Google Shape;233;p20"/>
          <p:cNvSpPr/>
          <p:nvPr/>
        </p:nvSpPr>
        <p:spPr>
          <a:xfrm>
            <a:off x="4884033" y="2643297"/>
            <a:ext cx="8508625" cy="5034336"/>
          </a:xfrm>
          <a:custGeom>
            <a:rect b="b" l="l" r="r" t="t"/>
            <a:pathLst>
              <a:path extrusionOk="0" h="5034336" w="8508625">
                <a:moveTo>
                  <a:pt x="0" y="0"/>
                </a:moveTo>
                <a:lnTo>
                  <a:pt x="8508624" y="0"/>
                </a:lnTo>
                <a:lnTo>
                  <a:pt x="8508624" y="5034336"/>
                </a:lnTo>
                <a:lnTo>
                  <a:pt x="0" y="5034336"/>
                </a:lnTo>
                <a:lnTo>
                  <a:pt x="0" y="0"/>
                </a:lnTo>
                <a:close/>
              </a:path>
            </a:pathLst>
          </a:custGeom>
          <a:blipFill rotWithShape="1">
            <a:blip r:embed="rId10">
              <a:alphaModFix/>
            </a:blip>
            <a:stretch>
              <a:fillRect b="-12096" l="-8080" r="0" t="-6063"/>
            </a:stretch>
          </a:blipFill>
          <a:ln>
            <a:noFill/>
          </a:ln>
        </p:spPr>
      </p:sp>
      <p:grpSp>
        <p:nvGrpSpPr>
          <p:cNvPr id="234" name="Google Shape;234;p20"/>
          <p:cNvGrpSpPr/>
          <p:nvPr/>
        </p:nvGrpSpPr>
        <p:grpSpPr>
          <a:xfrm>
            <a:off x="14786635" y="2932702"/>
            <a:ext cx="3904387" cy="4307295"/>
            <a:chOff x="0" y="-152400"/>
            <a:chExt cx="5205849" cy="5743060"/>
          </a:xfrm>
        </p:grpSpPr>
        <p:sp>
          <p:nvSpPr>
            <p:cNvPr id="235" name="Google Shape;235;p20"/>
            <p:cNvSpPr txBox="1"/>
            <p:nvPr/>
          </p:nvSpPr>
          <p:spPr>
            <a:xfrm>
              <a:off x="0" y="1957651"/>
              <a:ext cx="5205849" cy="7831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236" name="Google Shape;236;p20"/>
            <p:cNvSpPr txBox="1"/>
            <p:nvPr/>
          </p:nvSpPr>
          <p:spPr>
            <a:xfrm>
              <a:off x="0" y="3236284"/>
              <a:ext cx="3967311" cy="2354376"/>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sp>
          <p:nvSpPr>
            <p:cNvPr id="237" name="Google Shape;237;p20"/>
            <p:cNvSpPr txBox="1"/>
            <p:nvPr/>
          </p:nvSpPr>
          <p:spPr>
            <a:xfrm>
              <a:off x="0" y="-152400"/>
              <a:ext cx="2105270" cy="1773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02.</a:t>
              </a:r>
              <a:endParaRPr/>
            </a:p>
          </p:txBody>
        </p:sp>
      </p:grpSp>
      <p:sp>
        <p:nvSpPr>
          <p:cNvPr id="238" name="Google Shape;238;p20"/>
          <p:cNvSpPr txBox="1"/>
          <p:nvPr/>
        </p:nvSpPr>
        <p:spPr>
          <a:xfrm>
            <a:off x="-325468" y="4496191"/>
            <a:ext cx="3904387" cy="6064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500" u="none" cap="none" strike="noStrike">
                <a:solidFill>
                  <a:srgbClr val="FFFFFF"/>
                </a:solidFill>
                <a:latin typeface="Playfair Display"/>
                <a:ea typeface="Playfair Display"/>
                <a:cs typeface="Playfair Display"/>
                <a:sym typeface="Playfair Display"/>
              </a:rPr>
              <a:t>Main Point</a:t>
            </a:r>
            <a:endParaRPr/>
          </a:p>
        </p:txBody>
      </p:sp>
      <p:sp>
        <p:nvSpPr>
          <p:cNvPr id="239" name="Google Shape;239;p20"/>
          <p:cNvSpPr txBox="1"/>
          <p:nvPr/>
        </p:nvSpPr>
        <p:spPr>
          <a:xfrm>
            <a:off x="603435" y="5457547"/>
            <a:ext cx="2975484" cy="1782451"/>
          </a:xfrm>
          <a:prstGeom prst="rect">
            <a:avLst/>
          </a:prstGeom>
          <a:noFill/>
          <a:ln>
            <a:noFill/>
          </a:ln>
        </p:spPr>
        <p:txBody>
          <a:bodyPr anchorCtr="0" anchor="t" bIns="0" lIns="0" spcFirstLastPara="1" rIns="0" wrap="square" tIns="0">
            <a:spAutoFit/>
          </a:bodyPr>
          <a:lstStyle/>
          <a:p>
            <a:pPr indent="0" lvl="0" marL="0" marR="0" rtl="0" algn="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a:t>
            </a:r>
            <a:endParaRPr/>
          </a:p>
        </p:txBody>
      </p:sp>
      <p:sp>
        <p:nvSpPr>
          <p:cNvPr id="240" name="Google Shape;240;p20"/>
          <p:cNvSpPr txBox="1"/>
          <p:nvPr/>
        </p:nvSpPr>
        <p:spPr>
          <a:xfrm>
            <a:off x="1999966" y="2894602"/>
            <a:ext cx="1578952" cy="136835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01.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4" name="Shape 244"/>
        <p:cNvGrpSpPr/>
        <p:nvPr/>
      </p:nvGrpSpPr>
      <p:grpSpPr>
        <a:xfrm>
          <a:off x="0" y="0"/>
          <a:ext cx="0" cy="0"/>
          <a:chOff x="0" y="0"/>
          <a:chExt cx="0" cy="0"/>
        </a:xfrm>
      </p:grpSpPr>
      <p:sp>
        <p:nvSpPr>
          <p:cNvPr id="245" name="Google Shape;245;p21"/>
          <p:cNvSpPr/>
          <p:nvPr/>
        </p:nvSpPr>
        <p:spPr>
          <a:xfrm rot="10800000">
            <a:off x="-4177975" y="384922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46" name="Google Shape;246;p21"/>
          <p:cNvSpPr/>
          <p:nvPr/>
        </p:nvSpPr>
        <p:spPr>
          <a:xfrm>
            <a:off x="7014065" y="-1769167"/>
            <a:ext cx="16230600" cy="8095012"/>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47" name="Google Shape;247;p21"/>
          <p:cNvSpPr/>
          <p:nvPr/>
        </p:nvSpPr>
        <p:spPr>
          <a:xfrm rot="-10149726">
            <a:off x="12087715" y="-2713588"/>
            <a:ext cx="11673191" cy="8229600"/>
          </a:xfrm>
          <a:custGeom>
            <a:rect b="b" l="l" r="r" t="t"/>
            <a:pathLst>
              <a:path extrusionOk="0" h="8229600" w="11673191">
                <a:moveTo>
                  <a:pt x="0" y="0"/>
                </a:moveTo>
                <a:lnTo>
                  <a:pt x="11673191" y="0"/>
                </a:lnTo>
                <a:lnTo>
                  <a:pt x="11673191" y="8229600"/>
                </a:lnTo>
                <a:lnTo>
                  <a:pt x="0" y="8229600"/>
                </a:lnTo>
                <a:lnTo>
                  <a:pt x="0" y="0"/>
                </a:lnTo>
                <a:close/>
              </a:path>
            </a:pathLst>
          </a:custGeom>
          <a:blipFill rotWithShape="1">
            <a:blip r:embed="rId4">
              <a:alphaModFix/>
            </a:blip>
            <a:stretch>
              <a:fillRect b="0" l="0" r="0" t="0"/>
            </a:stretch>
          </a:blipFill>
          <a:ln>
            <a:noFill/>
          </a:ln>
        </p:spPr>
      </p:sp>
      <p:sp>
        <p:nvSpPr>
          <p:cNvPr id="248" name="Google Shape;248;p21"/>
          <p:cNvSpPr/>
          <p:nvPr/>
        </p:nvSpPr>
        <p:spPr>
          <a:xfrm>
            <a:off x="-1967777" y="-2825754"/>
            <a:ext cx="16230600" cy="6066187"/>
          </a:xfrm>
          <a:custGeom>
            <a:rect b="b" l="l" r="r" t="t"/>
            <a:pathLst>
              <a:path extrusionOk="0" h="6066187" w="16230600">
                <a:moveTo>
                  <a:pt x="0" y="0"/>
                </a:moveTo>
                <a:lnTo>
                  <a:pt x="16230600" y="0"/>
                </a:lnTo>
                <a:lnTo>
                  <a:pt x="16230600" y="6066187"/>
                </a:lnTo>
                <a:lnTo>
                  <a:pt x="0" y="6066187"/>
                </a:lnTo>
                <a:lnTo>
                  <a:pt x="0" y="0"/>
                </a:lnTo>
                <a:close/>
              </a:path>
            </a:pathLst>
          </a:custGeom>
          <a:blipFill rotWithShape="1">
            <a:blip r:embed="rId5">
              <a:alphaModFix/>
            </a:blip>
            <a:stretch>
              <a:fillRect b="0" l="0" r="0" t="0"/>
            </a:stretch>
          </a:blipFill>
          <a:ln>
            <a:noFill/>
          </a:ln>
        </p:spPr>
      </p:sp>
      <p:sp>
        <p:nvSpPr>
          <p:cNvPr id="249" name="Google Shape;249;p21"/>
          <p:cNvSpPr/>
          <p:nvPr/>
        </p:nvSpPr>
        <p:spPr>
          <a:xfrm>
            <a:off x="-4622104" y="-2395845"/>
            <a:ext cx="9244208" cy="8229600"/>
          </a:xfrm>
          <a:custGeom>
            <a:rect b="b" l="l" r="r" t="t"/>
            <a:pathLst>
              <a:path extrusionOk="0" h="8229600" w="9244208">
                <a:moveTo>
                  <a:pt x="0" y="0"/>
                </a:moveTo>
                <a:lnTo>
                  <a:pt x="9244208" y="0"/>
                </a:lnTo>
                <a:lnTo>
                  <a:pt x="9244208" y="8229600"/>
                </a:lnTo>
                <a:lnTo>
                  <a:pt x="0" y="8229600"/>
                </a:lnTo>
                <a:lnTo>
                  <a:pt x="0" y="0"/>
                </a:lnTo>
                <a:close/>
              </a:path>
            </a:pathLst>
          </a:custGeom>
          <a:blipFill rotWithShape="1">
            <a:blip r:embed="rId6">
              <a:alphaModFix/>
            </a:blip>
            <a:stretch>
              <a:fillRect b="0" l="0" r="0" t="0"/>
            </a:stretch>
          </a:blipFill>
          <a:ln>
            <a:noFill/>
          </a:ln>
        </p:spPr>
      </p:sp>
      <p:sp>
        <p:nvSpPr>
          <p:cNvPr id="250" name="Google Shape;250;p21"/>
          <p:cNvSpPr/>
          <p:nvPr/>
        </p:nvSpPr>
        <p:spPr>
          <a:xfrm>
            <a:off x="-5186401" y="7998184"/>
            <a:ext cx="13626252" cy="8229600"/>
          </a:xfrm>
          <a:custGeom>
            <a:rect b="b" l="l" r="r" t="t"/>
            <a:pathLst>
              <a:path extrusionOk="0" h="8229600" w="13626252">
                <a:moveTo>
                  <a:pt x="0" y="0"/>
                </a:moveTo>
                <a:lnTo>
                  <a:pt x="13626252" y="0"/>
                </a:lnTo>
                <a:lnTo>
                  <a:pt x="13626252" y="8229600"/>
                </a:lnTo>
                <a:lnTo>
                  <a:pt x="0" y="8229600"/>
                </a:lnTo>
                <a:lnTo>
                  <a:pt x="0" y="0"/>
                </a:lnTo>
                <a:close/>
              </a:path>
            </a:pathLst>
          </a:custGeom>
          <a:blipFill rotWithShape="1">
            <a:blip r:embed="rId4">
              <a:alphaModFix/>
            </a:blip>
            <a:stretch>
              <a:fillRect b="-8364" l="0" r="0" t="-8363"/>
            </a:stretch>
          </a:blipFill>
          <a:ln>
            <a:noFill/>
          </a:ln>
        </p:spPr>
      </p:sp>
      <p:sp>
        <p:nvSpPr>
          <p:cNvPr id="251" name="Google Shape;251;p21"/>
          <p:cNvSpPr/>
          <p:nvPr/>
        </p:nvSpPr>
        <p:spPr>
          <a:xfrm>
            <a:off x="-5480698" y="-3358998"/>
            <a:ext cx="14383910" cy="8229600"/>
          </a:xfrm>
          <a:custGeom>
            <a:rect b="b" l="l" r="r" t="t"/>
            <a:pathLst>
              <a:path extrusionOk="0" h="8229600" w="14383910">
                <a:moveTo>
                  <a:pt x="0" y="0"/>
                </a:moveTo>
                <a:lnTo>
                  <a:pt x="14383910" y="0"/>
                </a:lnTo>
                <a:lnTo>
                  <a:pt x="14383910" y="8229600"/>
                </a:lnTo>
                <a:lnTo>
                  <a:pt x="0" y="8229600"/>
                </a:lnTo>
                <a:lnTo>
                  <a:pt x="0" y="0"/>
                </a:lnTo>
                <a:close/>
              </a:path>
            </a:pathLst>
          </a:custGeom>
          <a:blipFill rotWithShape="1">
            <a:blip r:embed="rId7">
              <a:alphaModFix/>
            </a:blip>
            <a:stretch>
              <a:fillRect b="0" l="0" r="0" t="0"/>
            </a:stretch>
          </a:blipFill>
          <a:ln>
            <a:noFill/>
          </a:ln>
        </p:spPr>
      </p:sp>
      <p:sp>
        <p:nvSpPr>
          <p:cNvPr id="252" name="Google Shape;252;p21"/>
          <p:cNvSpPr/>
          <p:nvPr/>
        </p:nvSpPr>
        <p:spPr>
          <a:xfrm>
            <a:off x="11628300" y="7195556"/>
            <a:ext cx="16230600" cy="5498116"/>
          </a:xfrm>
          <a:custGeom>
            <a:rect b="b" l="l" r="r" t="t"/>
            <a:pathLst>
              <a:path extrusionOk="0" h="5498116" w="16230600">
                <a:moveTo>
                  <a:pt x="0" y="0"/>
                </a:moveTo>
                <a:lnTo>
                  <a:pt x="16230600" y="0"/>
                </a:lnTo>
                <a:lnTo>
                  <a:pt x="16230600" y="5498116"/>
                </a:lnTo>
                <a:lnTo>
                  <a:pt x="0" y="5498116"/>
                </a:lnTo>
                <a:lnTo>
                  <a:pt x="0" y="0"/>
                </a:lnTo>
                <a:close/>
              </a:path>
            </a:pathLst>
          </a:custGeom>
          <a:blipFill rotWithShape="1">
            <a:blip r:embed="rId8">
              <a:alphaModFix/>
            </a:blip>
            <a:stretch>
              <a:fillRect b="0" l="0" r="0" t="0"/>
            </a:stretch>
          </a:blipFill>
          <a:ln>
            <a:noFill/>
          </a:ln>
        </p:spPr>
      </p:sp>
      <p:sp>
        <p:nvSpPr>
          <p:cNvPr id="253" name="Google Shape;253;p21"/>
          <p:cNvSpPr/>
          <p:nvPr/>
        </p:nvSpPr>
        <p:spPr>
          <a:xfrm>
            <a:off x="6548387" y="4258343"/>
            <a:ext cx="5191226" cy="4899219"/>
          </a:xfrm>
          <a:custGeom>
            <a:rect b="b" l="l" r="r" t="t"/>
            <a:pathLst>
              <a:path extrusionOk="0" h="4899219" w="5191226">
                <a:moveTo>
                  <a:pt x="0" y="0"/>
                </a:moveTo>
                <a:lnTo>
                  <a:pt x="5191226" y="0"/>
                </a:lnTo>
                <a:lnTo>
                  <a:pt x="5191226" y="4899219"/>
                </a:lnTo>
                <a:lnTo>
                  <a:pt x="0" y="4899219"/>
                </a:lnTo>
                <a:lnTo>
                  <a:pt x="0" y="0"/>
                </a:lnTo>
                <a:close/>
              </a:path>
            </a:pathLst>
          </a:custGeom>
          <a:blipFill rotWithShape="1">
            <a:blip r:embed="rId9">
              <a:alphaModFix/>
            </a:blip>
            <a:stretch>
              <a:fillRect b="0" l="0" r="0" t="0"/>
            </a:stretch>
          </a:blipFill>
          <a:ln>
            <a:noFill/>
          </a:ln>
        </p:spPr>
      </p:sp>
      <p:sp>
        <p:nvSpPr>
          <p:cNvPr id="254" name="Google Shape;254;p21"/>
          <p:cNvSpPr txBox="1"/>
          <p:nvPr/>
        </p:nvSpPr>
        <p:spPr>
          <a:xfrm>
            <a:off x="1314450" y="4164660"/>
            <a:ext cx="4577323" cy="4315754"/>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Ut enim ad minim veniam, quis nostrud exercitation ullamco laboris nisi ut aliquip ex ea commodo consequat.</a:t>
            </a:r>
            <a:endParaRPr/>
          </a:p>
          <a:p>
            <a:pPr indent="0" lvl="0" marL="0" marR="0" rtl="0" algn="ctr">
              <a:lnSpc>
                <a:spcPct val="161000"/>
              </a:lnSpc>
              <a:spcBef>
                <a:spcPts val="0"/>
              </a:spcBef>
              <a:spcAft>
                <a:spcPts val="0"/>
              </a:spcAft>
              <a:buNone/>
            </a:pPr>
            <a:r>
              <a:t/>
            </a:r>
            <a:endParaRPr b="0" i="0" sz="1800" u="none" cap="none" strike="noStrike">
              <a:solidFill>
                <a:srgbClr val="FFFFFF"/>
              </a:solidFill>
              <a:latin typeface="Playfair Display"/>
              <a:ea typeface="Playfair Display"/>
              <a:cs typeface="Playfair Display"/>
              <a:sym typeface="Playfair Display"/>
            </a:endParaRPr>
          </a:p>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Duis aute irure dolor in reprehenderit in voluptate velit esse cillum dolore eu fugiat nulla pariatur. Excepteur sint occaecat cupidatat non proident, sunt in culpa qui officia deserunt mollit anim id est laborum.</a:t>
            </a:r>
            <a:endParaRPr/>
          </a:p>
        </p:txBody>
      </p:sp>
      <p:sp>
        <p:nvSpPr>
          <p:cNvPr id="255" name="Google Shape;255;p21"/>
          <p:cNvSpPr txBox="1"/>
          <p:nvPr/>
        </p:nvSpPr>
        <p:spPr>
          <a:xfrm>
            <a:off x="12399958" y="4164660"/>
            <a:ext cx="4577323" cy="4315754"/>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Lorem ipsum dolor sit amet, consectetur adipiscing elit, sed do eiusmod tempor incididunt ut labore et dolore magna aliqua. Ut enim ad minim veniam, quis nostrud exercitation ullamco laboris nisi ut aliquip ex ea commodo consequat.</a:t>
            </a:r>
            <a:endParaRPr/>
          </a:p>
          <a:p>
            <a:pPr indent="0" lvl="0" marL="0" marR="0" rtl="0" algn="ctr">
              <a:lnSpc>
                <a:spcPct val="161000"/>
              </a:lnSpc>
              <a:spcBef>
                <a:spcPts val="0"/>
              </a:spcBef>
              <a:spcAft>
                <a:spcPts val="0"/>
              </a:spcAft>
              <a:buNone/>
            </a:pPr>
            <a:r>
              <a:t/>
            </a:r>
            <a:endParaRPr b="0" i="0" sz="1800" u="none" cap="none" strike="noStrike">
              <a:solidFill>
                <a:srgbClr val="FFFFFF"/>
              </a:solidFill>
              <a:latin typeface="Playfair Display"/>
              <a:ea typeface="Playfair Display"/>
              <a:cs typeface="Playfair Display"/>
              <a:sym typeface="Playfair Display"/>
            </a:endParaRPr>
          </a:p>
          <a:p>
            <a:pPr indent="0" lvl="0" marL="0" marR="0" rtl="0" algn="ctr">
              <a:lnSpc>
                <a:spcPct val="161000"/>
              </a:lnSpc>
              <a:spcBef>
                <a:spcPts val="0"/>
              </a:spcBef>
              <a:spcAft>
                <a:spcPts val="0"/>
              </a:spcAft>
              <a:buNone/>
            </a:pPr>
            <a:r>
              <a:rPr b="0" i="0" lang="en-US" sz="1800" u="none" cap="none" strike="noStrike">
                <a:solidFill>
                  <a:srgbClr val="FFFFFF"/>
                </a:solidFill>
                <a:latin typeface="Playfair Display"/>
                <a:ea typeface="Playfair Display"/>
                <a:cs typeface="Playfair Display"/>
                <a:sym typeface="Playfair Display"/>
              </a:rPr>
              <a:t>Duis aute irure dolor in reprehenderit in voluptate velit esse cillum dolore eu fugiat nulla pariatur. Excepteur sint occaecat cupidatat non proident, sunt in culpa qui officia deserunt mollit anim id est laborum.</a:t>
            </a:r>
            <a:endParaRPr/>
          </a:p>
        </p:txBody>
      </p:sp>
      <p:sp>
        <p:nvSpPr>
          <p:cNvPr id="256" name="Google Shape;256;p21"/>
          <p:cNvSpPr txBox="1"/>
          <p:nvPr/>
        </p:nvSpPr>
        <p:spPr>
          <a:xfrm>
            <a:off x="3599380" y="977038"/>
            <a:ext cx="11089239" cy="277308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REVELATION OF</a:t>
            </a:r>
            <a:endParaRPr/>
          </a:p>
          <a:p>
            <a:pPr indent="0" lvl="0" marL="0" marR="0" rtl="0" algn="ctr">
              <a:lnSpc>
                <a:spcPct val="140000"/>
              </a:lnSpc>
              <a:spcBef>
                <a:spcPts val="0"/>
              </a:spcBef>
              <a:spcAft>
                <a:spcPts val="0"/>
              </a:spcAft>
              <a:buNone/>
            </a:pPr>
            <a:r>
              <a:rPr b="1" i="0" lang="en-US" sz="8000" u="none" cap="none" strike="noStrike">
                <a:solidFill>
                  <a:srgbClr val="FFFFFF"/>
                </a:solidFill>
                <a:latin typeface="Playfair Display"/>
                <a:ea typeface="Playfair Display"/>
                <a:cs typeface="Playfair Display"/>
                <a:sym typeface="Playfair Display"/>
              </a:rPr>
              <a:t>THE QURAN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