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League Spartan ExtraBold"/>
      <p:bold r:id="rId22"/>
    </p:embeddedFont>
    <p:embeddedFont>
      <p:font typeface="Raleway SemiBold"/>
      <p:regular r:id="rId23"/>
      <p:bold r:id="rId24"/>
      <p:italic r:id="rId25"/>
      <p:boldItalic r:id="rId26"/>
    </p:embeddedFont>
    <p:embeddedFont>
      <p:font typeface="Raleway"/>
      <p:regular r:id="rId27"/>
      <p:bold r:id="rId28"/>
      <p:italic r:id="rId29"/>
      <p:boldItalic r:id="rId30"/>
    </p:embeddedFont>
    <p:embeddedFont>
      <p:font typeface="League Spartan"/>
      <p:regular r:id="rId31"/>
      <p:bold r:id="rId32"/>
    </p:embeddedFont>
    <p:embeddedFont>
      <p:font typeface="Raleway ExtraBold"/>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eagueSpartanExtraBold-bold.fntdata"/><Relationship Id="rId21" Type="http://schemas.openxmlformats.org/officeDocument/2006/relationships/slide" Target="slides/slide16.xml"/><Relationship Id="rId24" Type="http://schemas.openxmlformats.org/officeDocument/2006/relationships/font" Target="fonts/RalewaySemiBold-bold.fntdata"/><Relationship Id="rId23" Type="http://schemas.openxmlformats.org/officeDocument/2006/relationships/font" Target="fonts/Raleway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SemiBold-boldItalic.fntdata"/><Relationship Id="rId25" Type="http://schemas.openxmlformats.org/officeDocument/2006/relationships/font" Target="fonts/RalewaySemiBold-italic.fntdata"/><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eagueSpartan-regular.fntdata"/><Relationship Id="rId30" Type="http://schemas.openxmlformats.org/officeDocument/2006/relationships/font" Target="fonts/Raleway-boldItalic.fntdata"/><Relationship Id="rId11" Type="http://schemas.openxmlformats.org/officeDocument/2006/relationships/slide" Target="slides/slide6.xml"/><Relationship Id="rId33" Type="http://schemas.openxmlformats.org/officeDocument/2006/relationships/font" Target="fonts/RalewayExtraBold-bold.fntdata"/><Relationship Id="rId10" Type="http://schemas.openxmlformats.org/officeDocument/2006/relationships/slide" Target="slides/slide5.xml"/><Relationship Id="rId32" Type="http://schemas.openxmlformats.org/officeDocument/2006/relationships/font" Target="fonts/LeagueSpartan-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RalewayExtraBold-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7.png"/><Relationship Id="rId4" Type="http://schemas.openxmlformats.org/officeDocument/2006/relationships/image" Target="../media/image71.png"/><Relationship Id="rId5" Type="http://schemas.openxmlformats.org/officeDocument/2006/relationships/image" Target="../media/image1.png"/><Relationship Id="rId6"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03" name="Google Shape;103;p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4" name="Google Shape;10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7" name="Shape 107"/>
        <p:cNvGrpSpPr/>
        <p:nvPr/>
      </p:nvGrpSpPr>
      <p:grpSpPr>
        <a:xfrm>
          <a:off x="0" y="0"/>
          <a:ext cx="0" cy="0"/>
          <a:chOff x="0" y="0"/>
          <a:chExt cx="0" cy="0"/>
        </a:xfrm>
      </p:grpSpPr>
      <p:sp>
        <p:nvSpPr>
          <p:cNvPr id="108" name="Google Shape;108;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09" name="Google Shape;109;p1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0" name="Google Shape;110;p1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16" name="Google Shape;116;p1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7" name="Google Shape;117;p1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8" name="Google Shape;118;p1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9" name="Google Shape;119;p1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0" name="Google Shape;120;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25" name="Google Shape;125;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8" name="Shape 128"/>
        <p:cNvGrpSpPr/>
        <p:nvPr/>
      </p:nvGrpSpPr>
      <p:grpSpPr>
        <a:xfrm>
          <a:off x="0" y="0"/>
          <a:ext cx="0" cy="0"/>
          <a:chOff x="0" y="0"/>
          <a:chExt cx="0" cy="0"/>
        </a:xfrm>
      </p:grpSpPr>
      <p:sp>
        <p:nvSpPr>
          <p:cNvPr id="129" name="Google Shape;129;p1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30" name="Google Shape;130;p1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1" name="Google Shape;131;p1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2" name="Google Shape;13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5" name="Shape 135"/>
        <p:cNvGrpSpPr/>
        <p:nvPr/>
      </p:nvGrpSpPr>
      <p:grpSpPr>
        <a:xfrm>
          <a:off x="0" y="0"/>
          <a:ext cx="0" cy="0"/>
          <a:chOff x="0" y="0"/>
          <a:chExt cx="0" cy="0"/>
        </a:xfrm>
      </p:grpSpPr>
      <p:sp>
        <p:nvSpPr>
          <p:cNvPr id="136" name="Google Shape;136;p1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37" name="Google Shape;137;p16"/>
          <p:cNvSpPr/>
          <p:nvPr>
            <p:ph idx="2" type="pic"/>
          </p:nvPr>
        </p:nvSpPr>
        <p:spPr>
          <a:xfrm>
            <a:off x="1792288" y="612775"/>
            <a:ext cx="5486400" cy="4114800"/>
          </a:xfrm>
          <a:prstGeom prst="rect">
            <a:avLst/>
          </a:prstGeom>
          <a:noFill/>
          <a:ln>
            <a:noFill/>
          </a:ln>
        </p:spPr>
      </p:sp>
      <p:sp>
        <p:nvSpPr>
          <p:cNvPr id="138" name="Google Shape;138;p1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9" name="Google Shape;139;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2" name="Shape 142"/>
        <p:cNvGrpSpPr/>
        <p:nvPr/>
      </p:nvGrpSpPr>
      <p:grpSpPr>
        <a:xfrm>
          <a:off x="0" y="0"/>
          <a:ext cx="0" cy="0"/>
          <a:chOff x="0" y="0"/>
          <a:chExt cx="0" cy="0"/>
        </a:xfrm>
      </p:grpSpPr>
      <p:sp>
        <p:nvSpPr>
          <p:cNvPr id="143" name="Google Shape;143;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44" name="Google Shape;144;p1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5" name="Google Shape;14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8" name="Shape 148"/>
        <p:cNvGrpSpPr/>
        <p:nvPr/>
      </p:nvGrpSpPr>
      <p:grpSpPr>
        <a:xfrm>
          <a:off x="0" y="0"/>
          <a:ext cx="0" cy="0"/>
          <a:chOff x="0" y="0"/>
          <a:chExt cx="0" cy="0"/>
        </a:xfrm>
      </p:grpSpPr>
      <p:sp>
        <p:nvSpPr>
          <p:cNvPr id="149" name="Google Shape;149;p1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150" name="Google Shape;150;p1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1" name="Google Shape;1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2" name="Shape 12"/>
        <p:cNvGrpSpPr/>
        <p:nvPr/>
      </p:nvGrpSpPr>
      <p:grpSpPr>
        <a:xfrm>
          <a:off x="0" y="0"/>
          <a:ext cx="0" cy="0"/>
          <a:chOff x="0" y="0"/>
          <a:chExt cx="0" cy="0"/>
        </a:xfrm>
      </p:grpSpPr>
      <p:sp>
        <p:nvSpPr>
          <p:cNvPr id="13" name="Google Shape;13;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219" l="-15188" r="0" t="-154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 name="Google Shape;14;p3"/>
          <p:cNvGrpSpPr/>
          <p:nvPr/>
        </p:nvGrpSpPr>
        <p:grpSpPr>
          <a:xfrm>
            <a:off x="8888526" y="1065963"/>
            <a:ext cx="8371025" cy="5131510"/>
            <a:chOff x="0" y="-57150"/>
            <a:chExt cx="2204700" cy="1351500"/>
          </a:xfrm>
        </p:grpSpPr>
        <p:sp>
          <p:nvSpPr>
            <p:cNvPr id="15" name="Google Shape;15;p3"/>
            <p:cNvSpPr/>
            <p:nvPr/>
          </p:nvSpPr>
          <p:spPr>
            <a:xfrm>
              <a:off x="0" y="0"/>
              <a:ext cx="2204648" cy="1294265"/>
            </a:xfrm>
            <a:custGeom>
              <a:rect b="b" l="l" r="r" t="t"/>
              <a:pathLst>
                <a:path extrusionOk="0" h="1294265" w="2204648">
                  <a:moveTo>
                    <a:pt x="47169" y="0"/>
                  </a:moveTo>
                  <a:lnTo>
                    <a:pt x="2157480" y="0"/>
                  </a:lnTo>
                  <a:cubicBezTo>
                    <a:pt x="2183530" y="0"/>
                    <a:pt x="2204648" y="21118"/>
                    <a:pt x="2204648" y="47169"/>
                  </a:cubicBezTo>
                  <a:lnTo>
                    <a:pt x="2204648" y="1247096"/>
                  </a:lnTo>
                  <a:cubicBezTo>
                    <a:pt x="2204648" y="1273147"/>
                    <a:pt x="2183530" y="1294265"/>
                    <a:pt x="2157480" y="1294265"/>
                  </a:cubicBezTo>
                  <a:lnTo>
                    <a:pt x="47169" y="1294265"/>
                  </a:lnTo>
                  <a:cubicBezTo>
                    <a:pt x="34659" y="1294265"/>
                    <a:pt x="22661" y="1289296"/>
                    <a:pt x="13815" y="1280450"/>
                  </a:cubicBezTo>
                  <a:cubicBezTo>
                    <a:pt x="4970" y="1271604"/>
                    <a:pt x="0" y="1259606"/>
                    <a:pt x="0" y="1247096"/>
                  </a:cubicBezTo>
                  <a:lnTo>
                    <a:pt x="0" y="47169"/>
                  </a:lnTo>
                  <a:cubicBezTo>
                    <a:pt x="0" y="21118"/>
                    <a:pt x="21118" y="0"/>
                    <a:pt x="47169"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txBox="1"/>
            <p:nvPr/>
          </p:nvSpPr>
          <p:spPr>
            <a:xfrm>
              <a:off x="0" y="-57150"/>
              <a:ext cx="2204700" cy="1351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 name="Google Shape;17;p3"/>
          <p:cNvSpPr/>
          <p:nvPr/>
        </p:nvSpPr>
        <p:spPr>
          <a:xfrm>
            <a:off x="12457178" y="1516380"/>
            <a:ext cx="4383603" cy="565883"/>
          </a:xfrm>
          <a:custGeom>
            <a:rect b="b" l="l" r="r" t="t"/>
            <a:pathLst>
              <a:path extrusionOk="0" h="565883" w="4383603">
                <a:moveTo>
                  <a:pt x="0" y="0"/>
                </a:moveTo>
                <a:lnTo>
                  <a:pt x="4383603" y="0"/>
                </a:lnTo>
                <a:lnTo>
                  <a:pt x="4383603" y="565883"/>
                </a:lnTo>
                <a:lnTo>
                  <a:pt x="0" y="5658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p:nvPr/>
        </p:nvSpPr>
        <p:spPr>
          <a:xfrm>
            <a:off x="3967126" y="5918951"/>
            <a:ext cx="4438610" cy="4605561"/>
          </a:xfrm>
          <a:custGeom>
            <a:rect b="b" l="l" r="r" t="t"/>
            <a:pathLst>
              <a:path extrusionOk="0" h="4605561" w="4438610">
                <a:moveTo>
                  <a:pt x="0" y="0"/>
                </a:moveTo>
                <a:lnTo>
                  <a:pt x="4438609" y="0"/>
                </a:lnTo>
                <a:lnTo>
                  <a:pt x="4438609" y="4605561"/>
                </a:lnTo>
                <a:lnTo>
                  <a:pt x="0" y="46055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txBox="1"/>
          <p:nvPr>
            <p:ph type="title"/>
          </p:nvPr>
        </p:nvSpPr>
        <p:spPr>
          <a:xfrm>
            <a:off x="6858000" y="7192700"/>
            <a:ext cx="10368900" cy="2264100"/>
          </a:xfrm>
          <a:prstGeom prst="rect">
            <a:avLst/>
          </a:prstGeom>
        </p:spPr>
        <p:txBody>
          <a:bodyPr anchorCtr="0" anchor="t" bIns="45700" lIns="91425" spcFirstLastPara="1" rIns="91425" wrap="square" tIns="45700">
            <a:normAutofit/>
          </a:bodyPr>
          <a:lstStyle>
            <a:lvl1pPr lvl="0" algn="r">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0" name="Google Shape;20;p3"/>
          <p:cNvSpPr txBox="1"/>
          <p:nvPr>
            <p:ph idx="1" type="body"/>
          </p:nvPr>
        </p:nvSpPr>
        <p:spPr>
          <a:xfrm>
            <a:off x="9337688" y="2172250"/>
            <a:ext cx="7472700" cy="3675000"/>
          </a:xfrm>
          <a:prstGeom prst="rect">
            <a:avLst/>
          </a:prstGeom>
        </p:spPr>
        <p:txBody>
          <a:bodyPr anchorCtr="0" anchor="t" bIns="45700" lIns="91425" spcFirstLastPara="1" rIns="91425" wrap="square" tIns="45700">
            <a:normAutofit/>
          </a:bodyPr>
          <a:lstStyle>
            <a:lvl1pPr indent="-381000" lvl="0" marL="457200" algn="r">
              <a:spcBef>
                <a:spcPts val="640"/>
              </a:spcBef>
              <a:spcAft>
                <a:spcPts val="0"/>
              </a:spcAft>
              <a:buSzPts val="2400"/>
              <a:buFont typeface="Raleway"/>
              <a:buChar char="•"/>
              <a:defRPr sz="2400">
                <a:latin typeface="Raleway"/>
                <a:ea typeface="Raleway"/>
                <a:cs typeface="Raleway"/>
                <a:sym typeface="Raleway"/>
              </a:defRPr>
            </a:lvl1pPr>
            <a:lvl2pPr indent="-381000" lvl="1" marL="914400" algn="r">
              <a:spcBef>
                <a:spcPts val="560"/>
              </a:spcBef>
              <a:spcAft>
                <a:spcPts val="0"/>
              </a:spcAft>
              <a:buSzPts val="2400"/>
              <a:buChar char="–"/>
              <a:defRPr/>
            </a:lvl2pPr>
            <a:lvl3pPr indent="-381000" lvl="2" marL="1371600" algn="r">
              <a:spcBef>
                <a:spcPts val="480"/>
              </a:spcBef>
              <a:spcAft>
                <a:spcPts val="0"/>
              </a:spcAft>
              <a:buSzPts val="2400"/>
              <a:buChar char="•"/>
              <a:defRPr/>
            </a:lvl3pPr>
            <a:lvl4pPr indent="-381000" lvl="3" marL="1828800" algn="r">
              <a:spcBef>
                <a:spcPts val="400"/>
              </a:spcBef>
              <a:spcAft>
                <a:spcPts val="0"/>
              </a:spcAft>
              <a:buSzPts val="2400"/>
              <a:buChar char="–"/>
              <a:defRPr/>
            </a:lvl4pPr>
            <a:lvl5pPr indent="-381000" lvl="4" marL="2286000" algn="r">
              <a:spcBef>
                <a:spcPts val="400"/>
              </a:spcBef>
              <a:spcAft>
                <a:spcPts val="0"/>
              </a:spcAft>
              <a:buSzPts val="2400"/>
              <a:buChar char="»"/>
              <a:defRPr/>
            </a:lvl5pPr>
            <a:lvl6pPr indent="-381000" lvl="5" marL="2743200" algn="r">
              <a:spcBef>
                <a:spcPts val="400"/>
              </a:spcBef>
              <a:spcAft>
                <a:spcPts val="0"/>
              </a:spcAft>
              <a:buSzPts val="2400"/>
              <a:buChar char="•"/>
              <a:defRPr/>
            </a:lvl6pPr>
            <a:lvl7pPr indent="-381000" lvl="6" marL="3200400" algn="r">
              <a:spcBef>
                <a:spcPts val="400"/>
              </a:spcBef>
              <a:spcAft>
                <a:spcPts val="0"/>
              </a:spcAft>
              <a:buSzPts val="2400"/>
              <a:buChar char="•"/>
              <a:defRPr/>
            </a:lvl7pPr>
            <a:lvl8pPr indent="-381000" lvl="7" marL="3657600" algn="r">
              <a:spcBef>
                <a:spcPts val="400"/>
              </a:spcBef>
              <a:spcAft>
                <a:spcPts val="0"/>
              </a:spcAft>
              <a:buSzPts val="2400"/>
              <a:buChar char="•"/>
              <a:defRPr/>
            </a:lvl8pPr>
            <a:lvl9pPr indent="-381000" lvl="8" marL="4114800" algn="r">
              <a:spcBef>
                <a:spcPts val="400"/>
              </a:spcBef>
              <a:spcAft>
                <a:spcPts val="0"/>
              </a:spcAft>
              <a:buSzPts val="2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21" name="Shape 21"/>
        <p:cNvGrpSpPr/>
        <p:nvPr/>
      </p:nvGrpSpPr>
      <p:grpSpPr>
        <a:xfrm>
          <a:off x="0" y="0"/>
          <a:ext cx="0" cy="0"/>
          <a:chOff x="0" y="0"/>
          <a:chExt cx="0" cy="0"/>
        </a:xfrm>
      </p:grpSpPr>
      <p:sp>
        <p:nvSpPr>
          <p:cNvPr id="22" name="Google Shape;22;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219" l="0" r="0" t="-2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4"/>
          <p:cNvSpPr/>
          <p:nvPr/>
        </p:nvSpPr>
        <p:spPr>
          <a:xfrm>
            <a:off x="571046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4"/>
          <p:cNvSpPr/>
          <p:nvPr/>
        </p:nvSpPr>
        <p:spPr>
          <a:xfrm>
            <a:off x="1171502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4"/>
          <p:cNvSpPr/>
          <p:nvPr/>
        </p:nvSpPr>
        <p:spPr>
          <a:xfrm>
            <a:off x="-29410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4"/>
          <p:cNvSpPr/>
          <p:nvPr>
            <p:ph idx="2" type="pic"/>
          </p:nvPr>
        </p:nvSpPr>
        <p:spPr>
          <a:xfrm>
            <a:off x="495900" y="3082625"/>
            <a:ext cx="5246700" cy="5246700"/>
          </a:xfrm>
          <a:prstGeom prst="ellipse">
            <a:avLst/>
          </a:prstGeom>
          <a:noFill/>
          <a:ln>
            <a:noFill/>
          </a:ln>
        </p:spPr>
      </p:sp>
      <p:sp>
        <p:nvSpPr>
          <p:cNvPr id="27" name="Google Shape;27;p4"/>
          <p:cNvSpPr/>
          <p:nvPr>
            <p:ph idx="3" type="pic"/>
          </p:nvPr>
        </p:nvSpPr>
        <p:spPr>
          <a:xfrm>
            <a:off x="6468338" y="3114763"/>
            <a:ext cx="5246700" cy="5246700"/>
          </a:xfrm>
          <a:prstGeom prst="ellipse">
            <a:avLst/>
          </a:prstGeom>
          <a:noFill/>
          <a:ln>
            <a:noFill/>
          </a:ln>
        </p:spPr>
      </p:sp>
      <p:sp>
        <p:nvSpPr>
          <p:cNvPr id="28" name="Google Shape;28;p4"/>
          <p:cNvSpPr/>
          <p:nvPr>
            <p:ph idx="4" type="pic"/>
          </p:nvPr>
        </p:nvSpPr>
        <p:spPr>
          <a:xfrm>
            <a:off x="12493213" y="3082613"/>
            <a:ext cx="5246700" cy="5246700"/>
          </a:xfrm>
          <a:prstGeom prst="ellipse">
            <a:avLst/>
          </a:prstGeom>
          <a:noFill/>
          <a:ln>
            <a:noFill/>
          </a:ln>
        </p:spPr>
      </p:sp>
      <p:sp>
        <p:nvSpPr>
          <p:cNvPr id="29" name="Google Shape;29;p4"/>
          <p:cNvSpPr txBox="1"/>
          <p:nvPr>
            <p:ph idx="1" type="body"/>
          </p:nvPr>
        </p:nvSpPr>
        <p:spPr>
          <a:xfrm>
            <a:off x="5859650" y="2040975"/>
            <a:ext cx="6464100" cy="7548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30" name="Google Shape;30;p4"/>
          <p:cNvSpPr txBox="1"/>
          <p:nvPr>
            <p:ph type="title"/>
          </p:nvPr>
        </p:nvSpPr>
        <p:spPr>
          <a:xfrm>
            <a:off x="3556950" y="491375"/>
            <a:ext cx="11517600" cy="1230600"/>
          </a:xfrm>
          <a:prstGeom prst="rect">
            <a:avLst/>
          </a:prstGeom>
        </p:spPr>
        <p:txBody>
          <a:bodyPr anchorCtr="0" anchor="t" bIns="45700" lIns="91425" spcFirstLastPara="1" rIns="91425" wrap="square" tIns="45700">
            <a:normAutofit/>
          </a:bodyPr>
          <a:lstStyle>
            <a:lvl1pPr lvl="0" algn="ctr">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1" name="Shape 31"/>
        <p:cNvGrpSpPr/>
        <p:nvPr/>
      </p:nvGrpSpPr>
      <p:grpSpPr>
        <a:xfrm>
          <a:off x="0" y="0"/>
          <a:ext cx="0" cy="0"/>
          <a:chOff x="0" y="0"/>
          <a:chExt cx="0" cy="0"/>
        </a:xfrm>
      </p:grpSpPr>
      <p:sp>
        <p:nvSpPr>
          <p:cNvPr id="32" name="Google Shape;32;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40339" l="-17798" r="-2190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 name="Google Shape;33;p5"/>
          <p:cNvGrpSpPr/>
          <p:nvPr/>
        </p:nvGrpSpPr>
        <p:grpSpPr>
          <a:xfrm>
            <a:off x="9470071" y="4078912"/>
            <a:ext cx="4304546" cy="2519623"/>
            <a:chOff x="0" y="-57150"/>
            <a:chExt cx="1133700" cy="663600"/>
          </a:xfrm>
        </p:grpSpPr>
        <p:sp>
          <p:nvSpPr>
            <p:cNvPr id="34" name="Google Shape;34;p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5"/>
            <p:cNvSpPr txBox="1"/>
            <p:nvPr/>
          </p:nvSpPr>
          <p:spPr>
            <a:xfrm>
              <a:off x="0" y="-57150"/>
              <a:ext cx="1133700" cy="663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 name="Google Shape;36;p5"/>
          <p:cNvGrpSpPr/>
          <p:nvPr/>
        </p:nvGrpSpPr>
        <p:grpSpPr>
          <a:xfrm>
            <a:off x="9470071" y="6859563"/>
            <a:ext cx="4304546" cy="2519623"/>
            <a:chOff x="0" y="-57150"/>
            <a:chExt cx="1133700" cy="663600"/>
          </a:xfrm>
        </p:grpSpPr>
        <p:sp>
          <p:nvSpPr>
            <p:cNvPr id="37" name="Google Shape;37;p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5"/>
            <p:cNvSpPr txBox="1"/>
            <p:nvPr/>
          </p:nvSpPr>
          <p:spPr>
            <a:xfrm>
              <a:off x="0" y="-57150"/>
              <a:ext cx="1133700" cy="663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 name="Google Shape;39;p5"/>
          <p:cNvGrpSpPr/>
          <p:nvPr/>
        </p:nvGrpSpPr>
        <p:grpSpPr>
          <a:xfrm>
            <a:off x="4513953" y="4078912"/>
            <a:ext cx="4304546" cy="2519623"/>
            <a:chOff x="0" y="-57150"/>
            <a:chExt cx="1133700" cy="663600"/>
          </a:xfrm>
        </p:grpSpPr>
        <p:sp>
          <p:nvSpPr>
            <p:cNvPr id="40" name="Google Shape;40;p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5"/>
            <p:cNvSpPr txBox="1"/>
            <p:nvPr/>
          </p:nvSpPr>
          <p:spPr>
            <a:xfrm>
              <a:off x="0" y="-57150"/>
              <a:ext cx="1133700" cy="663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 name="Google Shape;42;p5"/>
          <p:cNvGrpSpPr/>
          <p:nvPr/>
        </p:nvGrpSpPr>
        <p:grpSpPr>
          <a:xfrm>
            <a:off x="4513953" y="6859563"/>
            <a:ext cx="4304546" cy="2519623"/>
            <a:chOff x="0" y="-57150"/>
            <a:chExt cx="1133700" cy="663600"/>
          </a:xfrm>
        </p:grpSpPr>
        <p:sp>
          <p:nvSpPr>
            <p:cNvPr id="43" name="Google Shape;43;p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5"/>
            <p:cNvSpPr txBox="1"/>
            <p:nvPr/>
          </p:nvSpPr>
          <p:spPr>
            <a:xfrm>
              <a:off x="0" y="-57150"/>
              <a:ext cx="1133700" cy="663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 name="Google Shape;45;p5"/>
          <p:cNvSpPr/>
          <p:nvPr/>
        </p:nvSpPr>
        <p:spPr>
          <a:xfrm>
            <a:off x="5520457" y="4382331"/>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5"/>
          <p:cNvSpPr/>
          <p:nvPr/>
        </p:nvSpPr>
        <p:spPr>
          <a:xfrm>
            <a:off x="5520457" y="7238279"/>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5"/>
          <p:cNvSpPr/>
          <p:nvPr/>
        </p:nvSpPr>
        <p:spPr>
          <a:xfrm>
            <a:off x="10476575" y="7238279"/>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5"/>
          <p:cNvSpPr/>
          <p:nvPr/>
        </p:nvSpPr>
        <p:spPr>
          <a:xfrm>
            <a:off x="10476575" y="4382331"/>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5"/>
          <p:cNvSpPr/>
          <p:nvPr/>
        </p:nvSpPr>
        <p:spPr>
          <a:xfrm>
            <a:off x="0" y="6509063"/>
            <a:ext cx="4438610" cy="4605561"/>
          </a:xfrm>
          <a:custGeom>
            <a:rect b="b" l="l" r="r" t="t"/>
            <a:pathLst>
              <a:path extrusionOk="0" h="4605561" w="4438610">
                <a:moveTo>
                  <a:pt x="0" y="0"/>
                </a:moveTo>
                <a:lnTo>
                  <a:pt x="4438610" y="0"/>
                </a:lnTo>
                <a:lnTo>
                  <a:pt x="4438610" y="4605561"/>
                </a:lnTo>
                <a:lnTo>
                  <a:pt x="0" y="46055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5"/>
          <p:cNvSpPr txBox="1"/>
          <p:nvPr>
            <p:ph idx="1" type="subTitle"/>
          </p:nvPr>
        </p:nvSpPr>
        <p:spPr>
          <a:xfrm>
            <a:off x="5151725" y="4856400"/>
            <a:ext cx="3117300" cy="5742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51" name="Google Shape;51;p5"/>
          <p:cNvSpPr txBox="1"/>
          <p:nvPr>
            <p:ph idx="2" type="body"/>
          </p:nvPr>
        </p:nvSpPr>
        <p:spPr>
          <a:xfrm>
            <a:off x="5069675" y="5716100"/>
            <a:ext cx="3281400" cy="5457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52" name="Google Shape;52;p5"/>
          <p:cNvSpPr txBox="1"/>
          <p:nvPr>
            <p:ph idx="3" type="subTitle"/>
          </p:nvPr>
        </p:nvSpPr>
        <p:spPr>
          <a:xfrm>
            <a:off x="10063413" y="4856400"/>
            <a:ext cx="3117300" cy="5742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53" name="Google Shape;53;p5"/>
          <p:cNvSpPr txBox="1"/>
          <p:nvPr>
            <p:ph idx="4" type="body"/>
          </p:nvPr>
        </p:nvSpPr>
        <p:spPr>
          <a:xfrm>
            <a:off x="9981363" y="5716100"/>
            <a:ext cx="3281400" cy="5457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54" name="Google Shape;54;p5"/>
          <p:cNvSpPr txBox="1"/>
          <p:nvPr>
            <p:ph idx="5" type="subTitle"/>
          </p:nvPr>
        </p:nvSpPr>
        <p:spPr>
          <a:xfrm>
            <a:off x="10063688" y="7704250"/>
            <a:ext cx="3117300" cy="5742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55" name="Google Shape;55;p5"/>
          <p:cNvSpPr txBox="1"/>
          <p:nvPr>
            <p:ph idx="6" type="body"/>
          </p:nvPr>
        </p:nvSpPr>
        <p:spPr>
          <a:xfrm>
            <a:off x="9981638" y="8563950"/>
            <a:ext cx="3281400" cy="5457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56" name="Google Shape;56;p5"/>
          <p:cNvSpPr txBox="1"/>
          <p:nvPr>
            <p:ph idx="7" type="subTitle"/>
          </p:nvPr>
        </p:nvSpPr>
        <p:spPr>
          <a:xfrm>
            <a:off x="5151713" y="7704250"/>
            <a:ext cx="3117300" cy="5742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57" name="Google Shape;57;p5"/>
          <p:cNvSpPr txBox="1"/>
          <p:nvPr>
            <p:ph idx="8" type="body"/>
          </p:nvPr>
        </p:nvSpPr>
        <p:spPr>
          <a:xfrm>
            <a:off x="5069663" y="8563950"/>
            <a:ext cx="3281400" cy="5457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58" name="Google Shape;58;p5"/>
          <p:cNvSpPr txBox="1"/>
          <p:nvPr>
            <p:ph type="title"/>
          </p:nvPr>
        </p:nvSpPr>
        <p:spPr>
          <a:xfrm>
            <a:off x="3543850" y="2418350"/>
            <a:ext cx="11648700" cy="1575000"/>
          </a:xfrm>
          <a:prstGeom prst="rect">
            <a:avLst/>
          </a:prstGeom>
        </p:spPr>
        <p:txBody>
          <a:bodyPr anchorCtr="0" anchor="t" bIns="45700" lIns="91425" spcFirstLastPara="1" rIns="91425" wrap="square" tIns="45700">
            <a:normAutofit/>
          </a:bodyPr>
          <a:lstStyle>
            <a:lvl1pPr lvl="0" algn="ctr">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9" name="Shape 59"/>
        <p:cNvGrpSpPr/>
        <p:nvPr/>
      </p:nvGrpSpPr>
      <p:grpSpPr>
        <a:xfrm>
          <a:off x="0" y="0"/>
          <a:ext cx="0" cy="0"/>
          <a:chOff x="0" y="0"/>
          <a:chExt cx="0" cy="0"/>
        </a:xfrm>
      </p:grpSpPr>
      <p:sp>
        <p:nvSpPr>
          <p:cNvPr id="60" name="Google Shape;60;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578" l="-22159" r="-1169" t="-72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6"/>
          <p:cNvSpPr/>
          <p:nvPr/>
        </p:nvSpPr>
        <p:spPr>
          <a:xfrm>
            <a:off x="4726518" y="259779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6"/>
          <p:cNvSpPr/>
          <p:nvPr/>
        </p:nvSpPr>
        <p:spPr>
          <a:xfrm>
            <a:off x="4726518" y="616395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6"/>
          <p:cNvSpPr txBox="1"/>
          <p:nvPr>
            <p:ph type="title"/>
          </p:nvPr>
        </p:nvSpPr>
        <p:spPr>
          <a:xfrm>
            <a:off x="3073500" y="4081575"/>
            <a:ext cx="12141000" cy="1739100"/>
          </a:xfrm>
          <a:prstGeom prst="rect">
            <a:avLst/>
          </a:prstGeom>
        </p:spPr>
        <p:txBody>
          <a:bodyPr anchorCtr="0" anchor="t" bIns="45700" lIns="91425" spcFirstLastPara="1" rIns="91425" wrap="square" tIns="4570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64" name="Google Shape;64;p6"/>
          <p:cNvSpPr txBox="1"/>
          <p:nvPr>
            <p:ph idx="1" type="body"/>
          </p:nvPr>
        </p:nvSpPr>
        <p:spPr>
          <a:xfrm>
            <a:off x="7366625" y="7865400"/>
            <a:ext cx="3954000" cy="12306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Clr>
                <a:srgbClr val="FCF1D6"/>
              </a:buClr>
              <a:buSzPts val="2400"/>
              <a:buFont typeface="Raleway"/>
              <a:buChar char="•"/>
              <a:defRPr sz="2400">
                <a:solidFill>
                  <a:srgbClr val="FCF1D6"/>
                </a:solidFill>
                <a:latin typeface="Raleway"/>
                <a:ea typeface="Raleway"/>
                <a:cs typeface="Raleway"/>
                <a:sym typeface="Raleway"/>
              </a:defRPr>
            </a:lvl1pPr>
            <a:lvl2pPr indent="-381000" lvl="1" marL="914400" algn="ctr">
              <a:spcBef>
                <a:spcPts val="560"/>
              </a:spcBef>
              <a:spcAft>
                <a:spcPts val="0"/>
              </a:spcAft>
              <a:buClr>
                <a:srgbClr val="FCF1D6"/>
              </a:buClr>
              <a:buSzPts val="2400"/>
              <a:buChar char="–"/>
              <a:defRPr>
                <a:solidFill>
                  <a:srgbClr val="FCF1D6"/>
                </a:solidFill>
              </a:defRPr>
            </a:lvl2pPr>
            <a:lvl3pPr indent="-381000" lvl="2" marL="1371600" algn="ctr">
              <a:spcBef>
                <a:spcPts val="480"/>
              </a:spcBef>
              <a:spcAft>
                <a:spcPts val="0"/>
              </a:spcAft>
              <a:buClr>
                <a:srgbClr val="FCF1D6"/>
              </a:buClr>
              <a:buSzPts val="2400"/>
              <a:buChar char="•"/>
              <a:defRPr>
                <a:solidFill>
                  <a:srgbClr val="FCF1D6"/>
                </a:solidFill>
              </a:defRPr>
            </a:lvl3pPr>
            <a:lvl4pPr indent="-381000" lvl="3" marL="1828800" algn="ctr">
              <a:spcBef>
                <a:spcPts val="400"/>
              </a:spcBef>
              <a:spcAft>
                <a:spcPts val="0"/>
              </a:spcAft>
              <a:buClr>
                <a:srgbClr val="FCF1D6"/>
              </a:buClr>
              <a:buSzPts val="2400"/>
              <a:buChar char="–"/>
              <a:defRPr>
                <a:solidFill>
                  <a:srgbClr val="FCF1D6"/>
                </a:solidFill>
              </a:defRPr>
            </a:lvl4pPr>
            <a:lvl5pPr indent="-381000" lvl="4" marL="2286000" algn="ctr">
              <a:spcBef>
                <a:spcPts val="400"/>
              </a:spcBef>
              <a:spcAft>
                <a:spcPts val="0"/>
              </a:spcAft>
              <a:buClr>
                <a:srgbClr val="FCF1D6"/>
              </a:buClr>
              <a:buSzPts val="2400"/>
              <a:buChar char="»"/>
              <a:defRPr>
                <a:solidFill>
                  <a:srgbClr val="FCF1D6"/>
                </a:solidFill>
              </a:defRPr>
            </a:lvl5pPr>
            <a:lvl6pPr indent="-381000" lvl="5" marL="2743200" algn="ctr">
              <a:spcBef>
                <a:spcPts val="400"/>
              </a:spcBef>
              <a:spcAft>
                <a:spcPts val="0"/>
              </a:spcAft>
              <a:buClr>
                <a:srgbClr val="FCF1D6"/>
              </a:buClr>
              <a:buSzPts val="2400"/>
              <a:buChar char="•"/>
              <a:defRPr>
                <a:solidFill>
                  <a:srgbClr val="FCF1D6"/>
                </a:solidFill>
              </a:defRPr>
            </a:lvl6pPr>
            <a:lvl7pPr indent="-381000" lvl="6" marL="3200400" algn="ctr">
              <a:spcBef>
                <a:spcPts val="400"/>
              </a:spcBef>
              <a:spcAft>
                <a:spcPts val="0"/>
              </a:spcAft>
              <a:buClr>
                <a:srgbClr val="FCF1D6"/>
              </a:buClr>
              <a:buSzPts val="2400"/>
              <a:buChar char="•"/>
              <a:defRPr>
                <a:solidFill>
                  <a:srgbClr val="FCF1D6"/>
                </a:solidFill>
              </a:defRPr>
            </a:lvl7pPr>
            <a:lvl8pPr indent="-381000" lvl="7" marL="3657600" algn="ctr">
              <a:spcBef>
                <a:spcPts val="400"/>
              </a:spcBef>
              <a:spcAft>
                <a:spcPts val="0"/>
              </a:spcAft>
              <a:buClr>
                <a:srgbClr val="FCF1D6"/>
              </a:buClr>
              <a:buSzPts val="2400"/>
              <a:buChar char="•"/>
              <a:defRPr>
                <a:solidFill>
                  <a:srgbClr val="FCF1D6"/>
                </a:solidFill>
              </a:defRPr>
            </a:lvl8pPr>
            <a:lvl9pPr indent="-381000" lvl="8" marL="4114800" algn="ctr">
              <a:spcBef>
                <a:spcPts val="400"/>
              </a:spcBef>
              <a:spcAft>
                <a:spcPts val="0"/>
              </a:spcAft>
              <a:buClr>
                <a:srgbClr val="FCF1D6"/>
              </a:buClr>
              <a:buSzPts val="2400"/>
              <a:buChar char="•"/>
              <a:defRPr>
                <a:solidFill>
                  <a:srgbClr val="FCF1D6"/>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65" name="Shape 65"/>
        <p:cNvGrpSpPr/>
        <p:nvPr/>
      </p:nvGrpSpPr>
      <p:grpSpPr>
        <a:xfrm>
          <a:off x="0" y="0"/>
          <a:ext cx="0" cy="0"/>
          <a:chOff x="0" y="0"/>
          <a:chExt cx="0" cy="0"/>
        </a:xfrm>
      </p:grpSpPr>
      <p:sp>
        <p:nvSpPr>
          <p:cNvPr id="66" name="Google Shape;66;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37538" l="-15138" r="-2178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7" name="Google Shape;67;p7"/>
          <p:cNvGrpSpPr/>
          <p:nvPr/>
        </p:nvGrpSpPr>
        <p:grpSpPr>
          <a:xfrm>
            <a:off x="4958613" y="811707"/>
            <a:ext cx="8371025" cy="8676296"/>
            <a:chOff x="0" y="-57150"/>
            <a:chExt cx="2204700" cy="2285100"/>
          </a:xfrm>
        </p:grpSpPr>
        <p:sp>
          <p:nvSpPr>
            <p:cNvPr id="68" name="Google Shape;68;p7"/>
            <p:cNvSpPr/>
            <p:nvPr/>
          </p:nvSpPr>
          <p:spPr>
            <a:xfrm>
              <a:off x="0" y="0"/>
              <a:ext cx="2204648" cy="2227846"/>
            </a:xfrm>
            <a:custGeom>
              <a:rect b="b" l="l" r="r" t="t"/>
              <a:pathLst>
                <a:path extrusionOk="0" h="2227846" w="2204648">
                  <a:moveTo>
                    <a:pt x="47169" y="0"/>
                  </a:moveTo>
                  <a:lnTo>
                    <a:pt x="2157480" y="0"/>
                  </a:lnTo>
                  <a:cubicBezTo>
                    <a:pt x="2183530" y="0"/>
                    <a:pt x="2204648" y="21118"/>
                    <a:pt x="2204648" y="47169"/>
                  </a:cubicBezTo>
                  <a:lnTo>
                    <a:pt x="2204648" y="2180677"/>
                  </a:lnTo>
                  <a:cubicBezTo>
                    <a:pt x="2204648" y="2193187"/>
                    <a:pt x="2199679" y="2205185"/>
                    <a:pt x="2190833" y="2214030"/>
                  </a:cubicBezTo>
                  <a:cubicBezTo>
                    <a:pt x="2181987" y="2222876"/>
                    <a:pt x="2169989" y="2227846"/>
                    <a:pt x="2157480" y="2227846"/>
                  </a:cubicBezTo>
                  <a:lnTo>
                    <a:pt x="47169" y="2227846"/>
                  </a:lnTo>
                  <a:cubicBezTo>
                    <a:pt x="21118" y="2227846"/>
                    <a:pt x="0" y="2206728"/>
                    <a:pt x="0" y="2180677"/>
                  </a:cubicBezTo>
                  <a:lnTo>
                    <a:pt x="0" y="47169"/>
                  </a:lnTo>
                  <a:cubicBezTo>
                    <a:pt x="0" y="21118"/>
                    <a:pt x="21118" y="0"/>
                    <a:pt x="47169" y="0"/>
                  </a:cubicBezTo>
                  <a:close/>
                </a:path>
              </a:pathLst>
            </a:custGeom>
            <a:solidFill>
              <a:srgbClr val="F0F0F0">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7"/>
            <p:cNvSpPr txBox="1"/>
            <p:nvPr/>
          </p:nvSpPr>
          <p:spPr>
            <a:xfrm>
              <a:off x="0" y="-57150"/>
              <a:ext cx="2204700" cy="2285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 name="Google Shape;70;p7"/>
          <p:cNvSpPr/>
          <p:nvPr/>
        </p:nvSpPr>
        <p:spPr>
          <a:xfrm>
            <a:off x="6853033" y="3561350"/>
            <a:ext cx="4581934" cy="591486"/>
          </a:xfrm>
          <a:custGeom>
            <a:rect b="b" l="l" r="r" t="t"/>
            <a:pathLst>
              <a:path extrusionOk="0" h="591486" w="4581934">
                <a:moveTo>
                  <a:pt x="0" y="0"/>
                </a:moveTo>
                <a:lnTo>
                  <a:pt x="4581934" y="0"/>
                </a:lnTo>
                <a:lnTo>
                  <a:pt x="4581934" y="591486"/>
                </a:lnTo>
                <a:lnTo>
                  <a:pt x="0" y="5914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7"/>
          <p:cNvSpPr/>
          <p:nvPr/>
        </p:nvSpPr>
        <p:spPr>
          <a:xfrm>
            <a:off x="6853033" y="6244916"/>
            <a:ext cx="4581934" cy="591486"/>
          </a:xfrm>
          <a:custGeom>
            <a:rect b="b" l="l" r="r" t="t"/>
            <a:pathLst>
              <a:path extrusionOk="0" h="591486" w="4581934">
                <a:moveTo>
                  <a:pt x="0" y="0"/>
                </a:moveTo>
                <a:lnTo>
                  <a:pt x="4581934" y="0"/>
                </a:lnTo>
                <a:lnTo>
                  <a:pt x="4581934" y="591486"/>
                </a:lnTo>
                <a:lnTo>
                  <a:pt x="0" y="5914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7"/>
          <p:cNvSpPr/>
          <p:nvPr/>
        </p:nvSpPr>
        <p:spPr>
          <a:xfrm flipH="1">
            <a:off x="11434967" y="3300332"/>
            <a:ext cx="6245730" cy="6480654"/>
          </a:xfrm>
          <a:custGeom>
            <a:rect b="b" l="l" r="r" t="t"/>
            <a:pathLst>
              <a:path extrusionOk="0" h="6480654" w="6245730">
                <a:moveTo>
                  <a:pt x="6245730" y="0"/>
                </a:moveTo>
                <a:lnTo>
                  <a:pt x="0" y="0"/>
                </a:lnTo>
                <a:lnTo>
                  <a:pt x="0" y="6480654"/>
                </a:lnTo>
                <a:lnTo>
                  <a:pt x="6245730" y="6480654"/>
                </a:lnTo>
                <a:lnTo>
                  <a:pt x="624573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7"/>
          <p:cNvSpPr txBox="1"/>
          <p:nvPr>
            <p:ph idx="1" type="subTitle"/>
          </p:nvPr>
        </p:nvSpPr>
        <p:spPr>
          <a:xfrm>
            <a:off x="7385563" y="1466750"/>
            <a:ext cx="3625800" cy="591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74" name="Google Shape;74;p7"/>
          <p:cNvSpPr txBox="1"/>
          <p:nvPr>
            <p:ph idx="2" type="body"/>
          </p:nvPr>
        </p:nvSpPr>
        <p:spPr>
          <a:xfrm>
            <a:off x="7016413" y="2309450"/>
            <a:ext cx="4364100" cy="10008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75" name="Google Shape;75;p7"/>
          <p:cNvSpPr txBox="1"/>
          <p:nvPr>
            <p:ph idx="3" type="subTitle"/>
          </p:nvPr>
        </p:nvSpPr>
        <p:spPr>
          <a:xfrm>
            <a:off x="7385563" y="4277125"/>
            <a:ext cx="3625800" cy="591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76" name="Google Shape;76;p7"/>
          <p:cNvSpPr txBox="1"/>
          <p:nvPr>
            <p:ph idx="4" type="body"/>
          </p:nvPr>
        </p:nvSpPr>
        <p:spPr>
          <a:xfrm>
            <a:off x="7016413" y="5119825"/>
            <a:ext cx="4364100" cy="10008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
        <p:nvSpPr>
          <p:cNvPr id="77" name="Google Shape;77;p7"/>
          <p:cNvSpPr txBox="1"/>
          <p:nvPr>
            <p:ph idx="5" type="subTitle"/>
          </p:nvPr>
        </p:nvSpPr>
        <p:spPr>
          <a:xfrm>
            <a:off x="7385563" y="6960700"/>
            <a:ext cx="3625800" cy="591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400"/>
              <a:buNone/>
              <a:defRPr/>
            </a:lvl2pPr>
            <a:lvl3pPr lvl="2" algn="ctr">
              <a:spcBef>
                <a:spcPts val="480"/>
              </a:spcBef>
              <a:spcAft>
                <a:spcPts val="0"/>
              </a:spcAft>
              <a:buSzPts val="2400"/>
              <a:buNone/>
              <a:defRPr/>
            </a:lvl3pPr>
            <a:lvl4pPr lvl="3" algn="ctr">
              <a:spcBef>
                <a:spcPts val="400"/>
              </a:spcBef>
              <a:spcAft>
                <a:spcPts val="0"/>
              </a:spcAft>
              <a:buSzPts val="2400"/>
              <a:buNone/>
              <a:defRPr/>
            </a:lvl4pPr>
            <a:lvl5pPr lvl="4" algn="ctr">
              <a:spcBef>
                <a:spcPts val="400"/>
              </a:spcBef>
              <a:spcAft>
                <a:spcPts val="0"/>
              </a:spcAft>
              <a:buSzPts val="2400"/>
              <a:buNone/>
              <a:defRPr/>
            </a:lvl5pPr>
            <a:lvl6pPr lvl="5" algn="ctr">
              <a:spcBef>
                <a:spcPts val="400"/>
              </a:spcBef>
              <a:spcAft>
                <a:spcPts val="0"/>
              </a:spcAft>
              <a:buSzPts val="2400"/>
              <a:buNone/>
              <a:defRPr/>
            </a:lvl6pPr>
            <a:lvl7pPr lvl="6" algn="ctr">
              <a:spcBef>
                <a:spcPts val="400"/>
              </a:spcBef>
              <a:spcAft>
                <a:spcPts val="0"/>
              </a:spcAft>
              <a:buSzPts val="2400"/>
              <a:buNone/>
              <a:defRPr/>
            </a:lvl7pPr>
            <a:lvl8pPr lvl="7" algn="ctr">
              <a:spcBef>
                <a:spcPts val="400"/>
              </a:spcBef>
              <a:spcAft>
                <a:spcPts val="0"/>
              </a:spcAft>
              <a:buSzPts val="2400"/>
              <a:buNone/>
              <a:defRPr/>
            </a:lvl8pPr>
            <a:lvl9pPr lvl="8" algn="ctr">
              <a:spcBef>
                <a:spcPts val="400"/>
              </a:spcBef>
              <a:spcAft>
                <a:spcPts val="0"/>
              </a:spcAft>
              <a:buSzPts val="2400"/>
              <a:buNone/>
              <a:defRPr/>
            </a:lvl9pPr>
          </a:lstStyle>
          <a:p/>
        </p:txBody>
      </p:sp>
      <p:sp>
        <p:nvSpPr>
          <p:cNvPr id="78" name="Google Shape;78;p7"/>
          <p:cNvSpPr txBox="1"/>
          <p:nvPr>
            <p:ph idx="6" type="body"/>
          </p:nvPr>
        </p:nvSpPr>
        <p:spPr>
          <a:xfrm>
            <a:off x="7016413" y="7803400"/>
            <a:ext cx="4364100" cy="1000800"/>
          </a:xfrm>
          <a:prstGeom prst="rect">
            <a:avLst/>
          </a:prstGeom>
        </p:spPr>
        <p:txBody>
          <a:bodyPr anchorCtr="0" anchor="t" bIns="45700" lIns="91425" spcFirstLastPara="1" rIns="91425" wrap="square" tIns="45700">
            <a:normAutofit/>
          </a:bodyPr>
          <a:lstStyle>
            <a:lvl1pPr indent="-381000" lvl="0" marL="457200" algn="ctr">
              <a:spcBef>
                <a:spcPts val="640"/>
              </a:spcBef>
              <a:spcAft>
                <a:spcPts val="0"/>
              </a:spcAft>
              <a:buSzPts val="2400"/>
              <a:buFont typeface="Raleway"/>
              <a:buChar char="•"/>
              <a:defRPr sz="2400">
                <a:latin typeface="Raleway"/>
                <a:ea typeface="Raleway"/>
                <a:cs typeface="Raleway"/>
                <a:sym typeface="Raleway"/>
              </a:defRPr>
            </a:lvl1pPr>
            <a:lvl2pPr indent="-381000" lvl="1" marL="914400" algn="ctr">
              <a:spcBef>
                <a:spcPts val="560"/>
              </a:spcBef>
              <a:spcAft>
                <a:spcPts val="0"/>
              </a:spcAft>
              <a:buSzPts val="2400"/>
              <a:buChar char="–"/>
              <a:defRPr/>
            </a:lvl2pPr>
            <a:lvl3pPr indent="-381000" lvl="2" marL="1371600" algn="ctr">
              <a:spcBef>
                <a:spcPts val="480"/>
              </a:spcBef>
              <a:spcAft>
                <a:spcPts val="0"/>
              </a:spcAft>
              <a:buSzPts val="2400"/>
              <a:buChar char="•"/>
              <a:defRPr/>
            </a:lvl3pPr>
            <a:lvl4pPr indent="-381000" lvl="3" marL="1828800" algn="ctr">
              <a:spcBef>
                <a:spcPts val="400"/>
              </a:spcBef>
              <a:spcAft>
                <a:spcPts val="0"/>
              </a:spcAft>
              <a:buSzPts val="2400"/>
              <a:buChar char="–"/>
              <a:defRPr/>
            </a:lvl4pPr>
            <a:lvl5pPr indent="-381000" lvl="4" marL="2286000" algn="ctr">
              <a:spcBef>
                <a:spcPts val="400"/>
              </a:spcBef>
              <a:spcAft>
                <a:spcPts val="0"/>
              </a:spcAft>
              <a:buSzPts val="2400"/>
              <a:buChar char="»"/>
              <a:defRPr/>
            </a:lvl5pPr>
            <a:lvl6pPr indent="-381000" lvl="5" marL="2743200" algn="ctr">
              <a:spcBef>
                <a:spcPts val="400"/>
              </a:spcBef>
              <a:spcAft>
                <a:spcPts val="0"/>
              </a:spcAft>
              <a:buSzPts val="2400"/>
              <a:buChar char="•"/>
              <a:defRPr/>
            </a:lvl6pPr>
            <a:lvl7pPr indent="-381000" lvl="6" marL="3200400" algn="ctr">
              <a:spcBef>
                <a:spcPts val="400"/>
              </a:spcBef>
              <a:spcAft>
                <a:spcPts val="0"/>
              </a:spcAft>
              <a:buSzPts val="2400"/>
              <a:buChar char="•"/>
              <a:defRPr/>
            </a:lvl7pPr>
            <a:lvl8pPr indent="-381000" lvl="7" marL="3657600" algn="ctr">
              <a:spcBef>
                <a:spcPts val="400"/>
              </a:spcBef>
              <a:spcAft>
                <a:spcPts val="0"/>
              </a:spcAft>
              <a:buSzPts val="2400"/>
              <a:buChar char="•"/>
              <a:defRPr/>
            </a:lvl8pPr>
            <a:lvl9pPr indent="-381000" lvl="8" marL="4114800" algn="ctr">
              <a:spcBef>
                <a:spcPts val="400"/>
              </a:spcBef>
              <a:spcAft>
                <a:spcPts val="0"/>
              </a:spcAft>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9" name="Shape 79"/>
        <p:cNvGrpSpPr/>
        <p:nvPr/>
      </p:nvGrpSpPr>
      <p:grpSpPr>
        <a:xfrm>
          <a:off x="0" y="0"/>
          <a:ext cx="0" cy="0"/>
          <a:chOff x="0" y="0"/>
          <a:chExt cx="0" cy="0"/>
        </a:xfrm>
      </p:grpSpPr>
      <p:sp>
        <p:nvSpPr>
          <p:cNvPr id="80" name="Google Shape;80;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2689" l="-8939" r="-9008" t="-58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8"/>
          <p:cNvSpPr/>
          <p:nvPr/>
        </p:nvSpPr>
        <p:spPr>
          <a:xfrm>
            <a:off x="3662489" y="-338011"/>
            <a:ext cx="10963021" cy="10963021"/>
          </a:xfrm>
          <a:custGeom>
            <a:rect b="b" l="l" r="r" t="t"/>
            <a:pathLst>
              <a:path extrusionOk="0" h="10963021" w="10963021">
                <a:moveTo>
                  <a:pt x="0" y="0"/>
                </a:moveTo>
                <a:lnTo>
                  <a:pt x="10963022" y="0"/>
                </a:lnTo>
                <a:lnTo>
                  <a:pt x="10963022" y="10963022"/>
                </a:lnTo>
                <a:lnTo>
                  <a:pt x="0" y="10963022"/>
                </a:lnTo>
                <a:lnTo>
                  <a:pt x="0" y="0"/>
                </a:lnTo>
                <a:close/>
              </a:path>
            </a:pathLst>
          </a:custGeom>
          <a:blipFill rotWithShape="1">
            <a:blip r:embed="rId3">
              <a:alphaModFix amt="78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8"/>
          <p:cNvSpPr/>
          <p:nvPr/>
        </p:nvSpPr>
        <p:spPr>
          <a:xfrm>
            <a:off x="-1763721" y="0"/>
            <a:ext cx="20051721" cy="10287000"/>
          </a:xfrm>
          <a:custGeom>
            <a:rect b="b" l="l" r="r" t="t"/>
            <a:pathLst>
              <a:path extrusionOk="0" h="10287000" w="20051721">
                <a:moveTo>
                  <a:pt x="0" y="0"/>
                </a:moveTo>
                <a:lnTo>
                  <a:pt x="20051721" y="0"/>
                </a:lnTo>
                <a:lnTo>
                  <a:pt x="20051721" y="10287000"/>
                </a:lnTo>
                <a:lnTo>
                  <a:pt x="0" y="10287000"/>
                </a:lnTo>
                <a:lnTo>
                  <a:pt x="0" y="0"/>
                </a:lnTo>
                <a:close/>
              </a:path>
            </a:pathLst>
          </a:custGeom>
          <a:blipFill rotWithShape="1">
            <a:blip r:embed="rId4">
              <a:alphaModFix/>
            </a:blip>
            <a:stretch>
              <a:fillRect b="-13279" l="0" r="-8789" t="-65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8"/>
          <p:cNvSpPr/>
          <p:nvPr/>
        </p:nvSpPr>
        <p:spPr>
          <a:xfrm>
            <a:off x="13849390" y="-796279"/>
            <a:ext cx="4438610" cy="4605561"/>
          </a:xfrm>
          <a:custGeom>
            <a:rect b="b" l="l" r="r" t="t"/>
            <a:pathLst>
              <a:path extrusionOk="0" h="4605561" w="4438610">
                <a:moveTo>
                  <a:pt x="0" y="0"/>
                </a:moveTo>
                <a:lnTo>
                  <a:pt x="4438610" y="0"/>
                </a:lnTo>
                <a:lnTo>
                  <a:pt x="4438610" y="4605561"/>
                </a:lnTo>
                <a:lnTo>
                  <a:pt x="0" y="46055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8"/>
          <p:cNvSpPr/>
          <p:nvPr/>
        </p:nvSpPr>
        <p:spPr>
          <a:xfrm>
            <a:off x="607762" y="4944203"/>
            <a:ext cx="3373711" cy="3500608"/>
          </a:xfrm>
          <a:custGeom>
            <a:rect b="b" l="l" r="r" t="t"/>
            <a:pathLst>
              <a:path extrusionOk="0" h="3500608" w="3373711">
                <a:moveTo>
                  <a:pt x="0" y="0"/>
                </a:moveTo>
                <a:lnTo>
                  <a:pt x="3373711" y="0"/>
                </a:lnTo>
                <a:lnTo>
                  <a:pt x="3373711" y="3500608"/>
                </a:lnTo>
                <a:lnTo>
                  <a:pt x="0" y="35006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8"/>
          <p:cNvSpPr/>
          <p:nvPr/>
        </p:nvSpPr>
        <p:spPr>
          <a:xfrm>
            <a:off x="6067025" y="788795"/>
            <a:ext cx="1099884" cy="1435412"/>
          </a:xfrm>
          <a:custGeom>
            <a:rect b="b" l="l" r="r" t="t"/>
            <a:pathLst>
              <a:path extrusionOk="0" h="1435412" w="1099884">
                <a:moveTo>
                  <a:pt x="0" y="0"/>
                </a:moveTo>
                <a:lnTo>
                  <a:pt x="1099884" y="0"/>
                </a:lnTo>
                <a:lnTo>
                  <a:pt x="1099884" y="1435412"/>
                </a:lnTo>
                <a:lnTo>
                  <a:pt x="0" y="14354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8"/>
          <p:cNvSpPr txBox="1"/>
          <p:nvPr>
            <p:ph idx="1" type="subTitle"/>
          </p:nvPr>
        </p:nvSpPr>
        <p:spPr>
          <a:xfrm>
            <a:off x="6732150" y="1827700"/>
            <a:ext cx="4823700" cy="8532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5000"/>
              <a:buNone/>
              <a:defRPr sz="5000"/>
            </a:lvl1pPr>
            <a:lvl2pPr lvl="1" algn="ctr">
              <a:spcBef>
                <a:spcPts val="560"/>
              </a:spcBef>
              <a:spcAft>
                <a:spcPts val="0"/>
              </a:spcAft>
              <a:buSzPts val="5000"/>
              <a:buNone/>
              <a:defRPr sz="5000"/>
            </a:lvl2pPr>
            <a:lvl3pPr lvl="2" algn="ctr">
              <a:spcBef>
                <a:spcPts val="480"/>
              </a:spcBef>
              <a:spcAft>
                <a:spcPts val="0"/>
              </a:spcAft>
              <a:buSzPts val="5000"/>
              <a:buNone/>
              <a:defRPr sz="5000"/>
            </a:lvl3pPr>
            <a:lvl4pPr lvl="3" algn="ctr">
              <a:spcBef>
                <a:spcPts val="400"/>
              </a:spcBef>
              <a:spcAft>
                <a:spcPts val="0"/>
              </a:spcAft>
              <a:buSzPts val="5000"/>
              <a:buNone/>
              <a:defRPr sz="5000"/>
            </a:lvl4pPr>
            <a:lvl5pPr lvl="4" algn="ctr">
              <a:spcBef>
                <a:spcPts val="400"/>
              </a:spcBef>
              <a:spcAft>
                <a:spcPts val="0"/>
              </a:spcAft>
              <a:buSzPts val="5000"/>
              <a:buNone/>
              <a:defRPr sz="5000"/>
            </a:lvl5pPr>
            <a:lvl6pPr lvl="5" algn="ctr">
              <a:spcBef>
                <a:spcPts val="400"/>
              </a:spcBef>
              <a:spcAft>
                <a:spcPts val="0"/>
              </a:spcAft>
              <a:buSzPts val="5000"/>
              <a:buNone/>
              <a:defRPr sz="5000"/>
            </a:lvl6pPr>
            <a:lvl7pPr lvl="6" algn="ctr">
              <a:spcBef>
                <a:spcPts val="400"/>
              </a:spcBef>
              <a:spcAft>
                <a:spcPts val="0"/>
              </a:spcAft>
              <a:buSzPts val="5000"/>
              <a:buNone/>
              <a:defRPr sz="5000"/>
            </a:lvl7pPr>
            <a:lvl8pPr lvl="7" algn="ctr">
              <a:spcBef>
                <a:spcPts val="400"/>
              </a:spcBef>
              <a:spcAft>
                <a:spcPts val="0"/>
              </a:spcAft>
              <a:buSzPts val="5000"/>
              <a:buNone/>
              <a:defRPr sz="5000"/>
            </a:lvl8pPr>
            <a:lvl9pPr lvl="8" algn="ctr">
              <a:spcBef>
                <a:spcPts val="400"/>
              </a:spcBef>
              <a:spcAft>
                <a:spcPts val="0"/>
              </a:spcAft>
              <a:buSzPts val="5000"/>
              <a:buNone/>
              <a:defRPr sz="5000"/>
            </a:lvl9pPr>
          </a:lstStyle>
          <a:p/>
        </p:txBody>
      </p:sp>
      <p:sp>
        <p:nvSpPr>
          <p:cNvPr id="87" name="Google Shape;87;p8"/>
          <p:cNvSpPr txBox="1"/>
          <p:nvPr>
            <p:ph type="title"/>
          </p:nvPr>
        </p:nvSpPr>
        <p:spPr>
          <a:xfrm>
            <a:off x="5140800" y="3158250"/>
            <a:ext cx="8006400" cy="3970500"/>
          </a:xfrm>
          <a:prstGeom prst="rect">
            <a:avLst/>
          </a:prstGeom>
        </p:spPr>
        <p:txBody>
          <a:bodyPr anchorCtr="0" anchor="t" bIns="45700" lIns="91425" spcFirstLastPara="1" rIns="91425" wrap="square" tIns="45700">
            <a:normAutofit/>
          </a:bodyPr>
          <a:lstStyle>
            <a:lvl1pPr lvl="0" algn="ctr">
              <a:spcBef>
                <a:spcPts val="0"/>
              </a:spcBef>
              <a:spcAft>
                <a:spcPts val="0"/>
              </a:spcAft>
              <a:buSzPts val="8000"/>
              <a:buNone/>
              <a:defRPr/>
            </a:lvl1pPr>
            <a:lvl2pPr lvl="1" algn="ctr">
              <a:spcBef>
                <a:spcPts val="0"/>
              </a:spcBef>
              <a:spcAft>
                <a:spcPts val="0"/>
              </a:spcAft>
              <a:buSzPts val="8000"/>
              <a:buNone/>
              <a:defRPr/>
            </a:lvl2pPr>
            <a:lvl3pPr lvl="2" algn="ctr">
              <a:spcBef>
                <a:spcPts val="0"/>
              </a:spcBef>
              <a:spcAft>
                <a:spcPts val="0"/>
              </a:spcAft>
              <a:buSzPts val="8000"/>
              <a:buNone/>
              <a:defRPr/>
            </a:lvl3pPr>
            <a:lvl4pPr lvl="3" algn="ctr">
              <a:spcBef>
                <a:spcPts val="0"/>
              </a:spcBef>
              <a:spcAft>
                <a:spcPts val="0"/>
              </a:spcAft>
              <a:buSzPts val="8000"/>
              <a:buNone/>
              <a:defRPr/>
            </a:lvl4pPr>
            <a:lvl5pPr lvl="4" algn="ctr">
              <a:spcBef>
                <a:spcPts val="0"/>
              </a:spcBef>
              <a:spcAft>
                <a:spcPts val="0"/>
              </a:spcAft>
              <a:buSzPts val="8000"/>
              <a:buNone/>
              <a:defRPr/>
            </a:lvl5pPr>
            <a:lvl6pPr lvl="5" algn="ctr">
              <a:spcBef>
                <a:spcPts val="0"/>
              </a:spcBef>
              <a:spcAft>
                <a:spcPts val="0"/>
              </a:spcAft>
              <a:buSzPts val="8000"/>
              <a:buNone/>
              <a:defRPr/>
            </a:lvl6pPr>
            <a:lvl7pPr lvl="6" algn="ctr">
              <a:spcBef>
                <a:spcPts val="0"/>
              </a:spcBef>
              <a:spcAft>
                <a:spcPts val="0"/>
              </a:spcAft>
              <a:buSzPts val="8000"/>
              <a:buNone/>
              <a:defRPr/>
            </a:lvl7pPr>
            <a:lvl8pPr lvl="7" algn="ctr">
              <a:spcBef>
                <a:spcPts val="0"/>
              </a:spcBef>
              <a:spcAft>
                <a:spcPts val="0"/>
              </a:spcAft>
              <a:buSzPts val="8000"/>
              <a:buNone/>
              <a:defRPr/>
            </a:lvl8pPr>
            <a:lvl9pPr lvl="8" algn="ctr">
              <a:spcBef>
                <a:spcPts val="0"/>
              </a:spcBef>
              <a:spcAft>
                <a:spcPts val="0"/>
              </a:spcAft>
              <a:buSzPts val="8000"/>
              <a:buNone/>
              <a:defRPr/>
            </a:lvl9pPr>
          </a:lstStyle>
          <a:p/>
        </p:txBody>
      </p:sp>
      <p:sp>
        <p:nvSpPr>
          <p:cNvPr id="88" name="Google Shape;88;p8"/>
          <p:cNvSpPr txBox="1"/>
          <p:nvPr>
            <p:ph idx="2" type="body"/>
          </p:nvPr>
        </p:nvSpPr>
        <p:spPr>
          <a:xfrm>
            <a:off x="7458475" y="7323950"/>
            <a:ext cx="3724200" cy="5742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SzPts val="3200"/>
              <a:buFont typeface="Raleway"/>
              <a:buChar char="•"/>
              <a:defRPr>
                <a:latin typeface="Raleway"/>
                <a:ea typeface="Raleway"/>
                <a:cs typeface="Raleway"/>
                <a:sym typeface="Raleway"/>
              </a:defRPr>
            </a:lvl1pPr>
            <a:lvl2pPr indent="-431800" lvl="1" marL="914400" algn="ctr">
              <a:spcBef>
                <a:spcPts val="560"/>
              </a:spcBef>
              <a:spcAft>
                <a:spcPts val="0"/>
              </a:spcAft>
              <a:buSzPts val="3200"/>
              <a:buChar char="–"/>
              <a:defRPr sz="3200"/>
            </a:lvl2pPr>
            <a:lvl3pPr indent="-431800" lvl="2" marL="1371600" algn="ctr">
              <a:spcBef>
                <a:spcPts val="480"/>
              </a:spcBef>
              <a:spcAft>
                <a:spcPts val="0"/>
              </a:spcAft>
              <a:buSzPts val="3200"/>
              <a:buChar char="•"/>
              <a:defRPr sz="3200"/>
            </a:lvl3pPr>
            <a:lvl4pPr indent="-431800" lvl="3" marL="1828800" algn="ctr">
              <a:spcBef>
                <a:spcPts val="400"/>
              </a:spcBef>
              <a:spcAft>
                <a:spcPts val="0"/>
              </a:spcAft>
              <a:buSzPts val="3200"/>
              <a:buChar char="–"/>
              <a:defRPr sz="3200"/>
            </a:lvl4pPr>
            <a:lvl5pPr indent="-431800" lvl="4" marL="2286000" algn="ctr">
              <a:spcBef>
                <a:spcPts val="400"/>
              </a:spcBef>
              <a:spcAft>
                <a:spcPts val="0"/>
              </a:spcAft>
              <a:buSzPts val="3200"/>
              <a:buChar char="»"/>
              <a:defRPr sz="3200"/>
            </a:lvl5pPr>
            <a:lvl6pPr indent="-431800" lvl="5" marL="2743200" algn="ctr">
              <a:spcBef>
                <a:spcPts val="400"/>
              </a:spcBef>
              <a:spcAft>
                <a:spcPts val="0"/>
              </a:spcAft>
              <a:buSzPts val="3200"/>
              <a:buChar char="•"/>
              <a:defRPr sz="3200"/>
            </a:lvl6pPr>
            <a:lvl7pPr indent="-431800" lvl="6" marL="3200400" algn="ctr">
              <a:spcBef>
                <a:spcPts val="400"/>
              </a:spcBef>
              <a:spcAft>
                <a:spcPts val="0"/>
              </a:spcAft>
              <a:buSzPts val="3200"/>
              <a:buChar char="•"/>
              <a:defRPr sz="3200"/>
            </a:lvl7pPr>
            <a:lvl8pPr indent="-431800" lvl="7" marL="3657600" algn="ctr">
              <a:spcBef>
                <a:spcPts val="400"/>
              </a:spcBef>
              <a:spcAft>
                <a:spcPts val="0"/>
              </a:spcAft>
              <a:buSzPts val="3200"/>
              <a:buChar char="•"/>
              <a:defRPr sz="3200"/>
            </a:lvl8pPr>
            <a:lvl9pPr indent="-431800" lvl="8" marL="4114800" algn="ctr">
              <a:spcBef>
                <a:spcPts val="400"/>
              </a:spcBef>
              <a:spcAft>
                <a:spcPts val="0"/>
              </a:spcAft>
              <a:buSzPts val="3200"/>
              <a:buChar char="•"/>
              <a:defRPr sz="3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91" name="Google Shape;91;p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2" name="Google Shape;9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97" name="Google Shape;97;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8" name="Google Shape;98;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FCF1D6"/>
              </a:buClr>
              <a:buSzPts val="8000"/>
              <a:buFont typeface="Raleway ExtraBold"/>
              <a:buNone/>
              <a:defRPr i="0" sz="8000" u="none" cap="none" strike="noStrike">
                <a:solidFill>
                  <a:srgbClr val="FCF1D6"/>
                </a:solidFill>
                <a:latin typeface="Raleway ExtraBold"/>
                <a:ea typeface="Raleway ExtraBold"/>
                <a:cs typeface="Raleway ExtraBold"/>
                <a:sym typeface="Raleway ExtraBold"/>
              </a:defRPr>
            </a:lvl1pPr>
            <a:lvl2pPr lvl="1">
              <a:spcBef>
                <a:spcPts val="0"/>
              </a:spcBef>
              <a:spcAft>
                <a:spcPts val="0"/>
              </a:spcAft>
              <a:buSzPts val="8000"/>
              <a:buFont typeface="Raleway ExtraBold"/>
              <a:buNone/>
              <a:defRPr sz="8000">
                <a:latin typeface="Raleway ExtraBold"/>
                <a:ea typeface="Raleway ExtraBold"/>
                <a:cs typeface="Raleway ExtraBold"/>
                <a:sym typeface="Raleway ExtraBold"/>
              </a:defRPr>
            </a:lvl2pPr>
            <a:lvl3pPr lvl="2">
              <a:spcBef>
                <a:spcPts val="0"/>
              </a:spcBef>
              <a:spcAft>
                <a:spcPts val="0"/>
              </a:spcAft>
              <a:buSzPts val="8000"/>
              <a:buFont typeface="Raleway ExtraBold"/>
              <a:buNone/>
              <a:defRPr sz="8000">
                <a:latin typeface="Raleway ExtraBold"/>
                <a:ea typeface="Raleway ExtraBold"/>
                <a:cs typeface="Raleway ExtraBold"/>
                <a:sym typeface="Raleway ExtraBold"/>
              </a:defRPr>
            </a:lvl3pPr>
            <a:lvl4pPr lvl="3">
              <a:spcBef>
                <a:spcPts val="0"/>
              </a:spcBef>
              <a:spcAft>
                <a:spcPts val="0"/>
              </a:spcAft>
              <a:buSzPts val="8000"/>
              <a:buFont typeface="Raleway ExtraBold"/>
              <a:buNone/>
              <a:defRPr sz="8000">
                <a:latin typeface="Raleway ExtraBold"/>
                <a:ea typeface="Raleway ExtraBold"/>
                <a:cs typeface="Raleway ExtraBold"/>
                <a:sym typeface="Raleway ExtraBold"/>
              </a:defRPr>
            </a:lvl4pPr>
            <a:lvl5pPr lvl="4">
              <a:spcBef>
                <a:spcPts val="0"/>
              </a:spcBef>
              <a:spcAft>
                <a:spcPts val="0"/>
              </a:spcAft>
              <a:buSzPts val="8000"/>
              <a:buFont typeface="Raleway ExtraBold"/>
              <a:buNone/>
              <a:defRPr sz="8000">
                <a:latin typeface="Raleway ExtraBold"/>
                <a:ea typeface="Raleway ExtraBold"/>
                <a:cs typeface="Raleway ExtraBold"/>
                <a:sym typeface="Raleway ExtraBold"/>
              </a:defRPr>
            </a:lvl5pPr>
            <a:lvl6pPr lvl="5">
              <a:spcBef>
                <a:spcPts val="0"/>
              </a:spcBef>
              <a:spcAft>
                <a:spcPts val="0"/>
              </a:spcAft>
              <a:buSzPts val="8000"/>
              <a:buFont typeface="Raleway ExtraBold"/>
              <a:buNone/>
              <a:defRPr sz="8000">
                <a:latin typeface="Raleway ExtraBold"/>
                <a:ea typeface="Raleway ExtraBold"/>
                <a:cs typeface="Raleway ExtraBold"/>
                <a:sym typeface="Raleway ExtraBold"/>
              </a:defRPr>
            </a:lvl6pPr>
            <a:lvl7pPr lvl="6">
              <a:spcBef>
                <a:spcPts val="0"/>
              </a:spcBef>
              <a:spcAft>
                <a:spcPts val="0"/>
              </a:spcAft>
              <a:buSzPts val="8000"/>
              <a:buFont typeface="Raleway ExtraBold"/>
              <a:buNone/>
              <a:defRPr sz="8000">
                <a:latin typeface="Raleway ExtraBold"/>
                <a:ea typeface="Raleway ExtraBold"/>
                <a:cs typeface="Raleway ExtraBold"/>
                <a:sym typeface="Raleway ExtraBold"/>
              </a:defRPr>
            </a:lvl7pPr>
            <a:lvl8pPr lvl="7">
              <a:spcBef>
                <a:spcPts val="0"/>
              </a:spcBef>
              <a:spcAft>
                <a:spcPts val="0"/>
              </a:spcAft>
              <a:buSzPts val="8000"/>
              <a:buFont typeface="Raleway ExtraBold"/>
              <a:buNone/>
              <a:defRPr sz="8000">
                <a:latin typeface="Raleway ExtraBold"/>
                <a:ea typeface="Raleway ExtraBold"/>
                <a:cs typeface="Raleway ExtraBold"/>
                <a:sym typeface="Raleway ExtraBold"/>
              </a:defRPr>
            </a:lvl8pPr>
            <a:lvl9pPr lvl="8">
              <a:spcBef>
                <a:spcPts val="0"/>
              </a:spcBef>
              <a:spcAft>
                <a:spcPts val="0"/>
              </a:spcAft>
              <a:buSzPts val="8000"/>
              <a:buFont typeface="Raleway ExtraBold"/>
              <a:buNone/>
              <a:defRPr sz="8000">
                <a:latin typeface="Raleway ExtraBold"/>
                <a:ea typeface="Raleway ExtraBold"/>
                <a:cs typeface="Raleway ExtraBold"/>
                <a:sym typeface="Raleway ExtraBold"/>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3A5E67"/>
              </a:buClr>
              <a:buSzPts val="3200"/>
              <a:buFont typeface="Raleway SemiBold"/>
              <a:buChar char="•"/>
              <a:defRPr i="0" sz="3200" u="none" cap="none" strike="noStrike">
                <a:solidFill>
                  <a:srgbClr val="3A5E67"/>
                </a:solidFill>
                <a:latin typeface="Raleway SemiBold"/>
                <a:ea typeface="Raleway SemiBold"/>
                <a:cs typeface="Raleway SemiBold"/>
                <a:sym typeface="Raleway SemiBold"/>
              </a:defRPr>
            </a:lvl1pPr>
            <a:lvl2pPr indent="-381000" lvl="1" marL="914400" marR="0" rtl="0" algn="l">
              <a:spcBef>
                <a:spcPts val="56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2pPr>
            <a:lvl3pPr indent="-381000" lvl="2" marL="1371600" marR="0" rtl="0" algn="l">
              <a:spcBef>
                <a:spcPts val="48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3pPr>
            <a:lvl4pPr indent="-381000" lvl="3" marL="18288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4pPr>
            <a:lvl5pPr indent="-381000" lvl="4" marL="22860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5pPr>
            <a:lvl6pPr indent="-381000" lvl="5" marL="27432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6pPr>
            <a:lvl7pPr indent="-381000" lvl="6" marL="32004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7pPr>
            <a:lvl8pPr indent="-381000" lvl="7" marL="36576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8pPr>
            <a:lvl9pPr indent="-381000" lvl="8" marL="4114800" marR="0" rtl="0" algn="l">
              <a:spcBef>
                <a:spcPts val="400"/>
              </a:spcBef>
              <a:spcAft>
                <a:spcPts val="0"/>
              </a:spcAft>
              <a:buClr>
                <a:srgbClr val="3A5E67"/>
              </a:buClr>
              <a:buSzPts val="2400"/>
              <a:buFont typeface="Raleway"/>
              <a:buChar char="•"/>
              <a:defRPr i="0" sz="2400" u="none" cap="none" strike="noStrike">
                <a:solidFill>
                  <a:srgbClr val="3A5E67"/>
                </a:solidFill>
                <a:latin typeface="Raleway"/>
                <a:ea typeface="Raleway"/>
                <a:cs typeface="Raleway"/>
                <a:sym typeface="Ralew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7.png"/><Relationship Id="rId5" Type="http://schemas.openxmlformats.org/officeDocument/2006/relationships/image" Target="../media/image71.png"/><Relationship Id="rId6" Type="http://schemas.openxmlformats.org/officeDocument/2006/relationships/image" Target="../media/image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9.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jpg"/><Relationship Id="rId4" Type="http://schemas.openxmlformats.org/officeDocument/2006/relationships/image" Target="../media/image2.png"/><Relationship Id="rId5" Type="http://schemas.openxmlformats.org/officeDocument/2006/relationships/image" Target="../media/image26.jpg"/><Relationship Id="rId6"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40" Type="http://schemas.openxmlformats.org/officeDocument/2006/relationships/image" Target="../media/image62.png"/><Relationship Id="rId20" Type="http://schemas.openxmlformats.org/officeDocument/2006/relationships/image" Target="../media/image41.png"/><Relationship Id="rId42" Type="http://schemas.openxmlformats.org/officeDocument/2006/relationships/image" Target="../media/image67.png"/><Relationship Id="rId41" Type="http://schemas.openxmlformats.org/officeDocument/2006/relationships/image" Target="../media/image63.png"/><Relationship Id="rId22" Type="http://schemas.openxmlformats.org/officeDocument/2006/relationships/image" Target="../media/image43.png"/><Relationship Id="rId21" Type="http://schemas.openxmlformats.org/officeDocument/2006/relationships/image" Target="../media/image50.png"/><Relationship Id="rId24" Type="http://schemas.openxmlformats.org/officeDocument/2006/relationships/image" Target="../media/image49.png"/><Relationship Id="rId23"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55.png"/><Relationship Id="rId25" Type="http://schemas.openxmlformats.org/officeDocument/2006/relationships/image" Target="../media/image47.png"/><Relationship Id="rId28" Type="http://schemas.openxmlformats.org/officeDocument/2006/relationships/image" Target="../media/image48.png"/><Relationship Id="rId27" Type="http://schemas.openxmlformats.org/officeDocument/2006/relationships/image" Target="../media/image52.png"/><Relationship Id="rId5" Type="http://schemas.openxmlformats.org/officeDocument/2006/relationships/image" Target="../media/image29.png"/><Relationship Id="rId6" Type="http://schemas.openxmlformats.org/officeDocument/2006/relationships/image" Target="../media/image24.png"/><Relationship Id="rId29" Type="http://schemas.openxmlformats.org/officeDocument/2006/relationships/image" Target="../media/image54.png"/><Relationship Id="rId7" Type="http://schemas.openxmlformats.org/officeDocument/2006/relationships/image" Target="../media/image34.png"/><Relationship Id="rId8" Type="http://schemas.openxmlformats.org/officeDocument/2006/relationships/image" Target="../media/image23.png"/><Relationship Id="rId31" Type="http://schemas.openxmlformats.org/officeDocument/2006/relationships/image" Target="../media/image45.png"/><Relationship Id="rId30" Type="http://schemas.openxmlformats.org/officeDocument/2006/relationships/image" Target="../media/image51.png"/><Relationship Id="rId11" Type="http://schemas.openxmlformats.org/officeDocument/2006/relationships/image" Target="../media/image39.png"/><Relationship Id="rId33" Type="http://schemas.openxmlformats.org/officeDocument/2006/relationships/image" Target="../media/image58.png"/><Relationship Id="rId10" Type="http://schemas.openxmlformats.org/officeDocument/2006/relationships/image" Target="../media/image31.png"/><Relationship Id="rId32" Type="http://schemas.openxmlformats.org/officeDocument/2006/relationships/image" Target="../media/image61.png"/><Relationship Id="rId13" Type="http://schemas.openxmlformats.org/officeDocument/2006/relationships/image" Target="../media/image42.png"/><Relationship Id="rId35" Type="http://schemas.openxmlformats.org/officeDocument/2006/relationships/image" Target="../media/image56.png"/><Relationship Id="rId12" Type="http://schemas.openxmlformats.org/officeDocument/2006/relationships/image" Target="../media/image36.png"/><Relationship Id="rId34" Type="http://schemas.openxmlformats.org/officeDocument/2006/relationships/image" Target="../media/image64.png"/><Relationship Id="rId15" Type="http://schemas.openxmlformats.org/officeDocument/2006/relationships/image" Target="../media/image44.png"/><Relationship Id="rId37" Type="http://schemas.openxmlformats.org/officeDocument/2006/relationships/image" Target="../media/image68.png"/><Relationship Id="rId14" Type="http://schemas.openxmlformats.org/officeDocument/2006/relationships/image" Target="../media/image37.png"/><Relationship Id="rId36" Type="http://schemas.openxmlformats.org/officeDocument/2006/relationships/image" Target="../media/image65.png"/><Relationship Id="rId17" Type="http://schemas.openxmlformats.org/officeDocument/2006/relationships/image" Target="../media/image32.png"/><Relationship Id="rId39" Type="http://schemas.openxmlformats.org/officeDocument/2006/relationships/image" Target="../media/image69.png"/><Relationship Id="rId16" Type="http://schemas.openxmlformats.org/officeDocument/2006/relationships/image" Target="../media/image33.png"/><Relationship Id="rId38" Type="http://schemas.openxmlformats.org/officeDocument/2006/relationships/image" Target="../media/image60.png"/><Relationship Id="rId19" Type="http://schemas.openxmlformats.org/officeDocument/2006/relationships/image" Target="../media/image46.png"/><Relationship Id="rId18"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21.jpg"/><Relationship Id="rId6" Type="http://schemas.openxmlformats.org/officeDocument/2006/relationships/image" Target="../media/image17.jpg"/><Relationship Id="rId7"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690" l="-8943" r="-9001" t="-582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19"/>
          <p:cNvSpPr/>
          <p:nvPr/>
        </p:nvSpPr>
        <p:spPr>
          <a:xfrm>
            <a:off x="3662489" y="-338011"/>
            <a:ext cx="10963021" cy="10963021"/>
          </a:xfrm>
          <a:custGeom>
            <a:rect b="b" l="l" r="r" t="t"/>
            <a:pathLst>
              <a:path extrusionOk="0" h="10963021" w="10963021">
                <a:moveTo>
                  <a:pt x="0" y="0"/>
                </a:moveTo>
                <a:lnTo>
                  <a:pt x="10963022" y="0"/>
                </a:lnTo>
                <a:lnTo>
                  <a:pt x="10963022" y="10963022"/>
                </a:lnTo>
                <a:lnTo>
                  <a:pt x="0" y="10963022"/>
                </a:lnTo>
                <a:lnTo>
                  <a:pt x="0" y="0"/>
                </a:lnTo>
                <a:close/>
              </a:path>
            </a:pathLst>
          </a:custGeom>
          <a:blipFill rotWithShape="1">
            <a:blip r:embed="rId4">
              <a:alphaModFix amt="78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19"/>
          <p:cNvSpPr/>
          <p:nvPr/>
        </p:nvSpPr>
        <p:spPr>
          <a:xfrm>
            <a:off x="-1763721" y="0"/>
            <a:ext cx="20051721" cy="10287000"/>
          </a:xfrm>
          <a:custGeom>
            <a:rect b="b" l="l" r="r" t="t"/>
            <a:pathLst>
              <a:path extrusionOk="0" h="10287000" w="20051721">
                <a:moveTo>
                  <a:pt x="0" y="0"/>
                </a:moveTo>
                <a:lnTo>
                  <a:pt x="20051721" y="0"/>
                </a:lnTo>
                <a:lnTo>
                  <a:pt x="20051721" y="10287000"/>
                </a:lnTo>
                <a:lnTo>
                  <a:pt x="0" y="10287000"/>
                </a:lnTo>
                <a:lnTo>
                  <a:pt x="0" y="0"/>
                </a:lnTo>
                <a:close/>
              </a:path>
            </a:pathLst>
          </a:custGeom>
          <a:blipFill rotWithShape="1">
            <a:blip r:embed="rId5">
              <a:alphaModFix/>
            </a:blip>
            <a:stretch>
              <a:fillRect b="-13273" l="0" r="-8794" t="-654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9"/>
          <p:cNvSpPr/>
          <p:nvPr/>
        </p:nvSpPr>
        <p:spPr>
          <a:xfrm>
            <a:off x="13849390" y="-796279"/>
            <a:ext cx="4438610" cy="4605561"/>
          </a:xfrm>
          <a:custGeom>
            <a:rect b="b" l="l" r="r" t="t"/>
            <a:pathLst>
              <a:path extrusionOk="0" h="4605561" w="4438610">
                <a:moveTo>
                  <a:pt x="0" y="0"/>
                </a:moveTo>
                <a:lnTo>
                  <a:pt x="4438610" y="0"/>
                </a:lnTo>
                <a:lnTo>
                  <a:pt x="4438610" y="4605561"/>
                </a:lnTo>
                <a:lnTo>
                  <a:pt x="0" y="46055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19"/>
          <p:cNvSpPr txBox="1"/>
          <p:nvPr/>
        </p:nvSpPr>
        <p:spPr>
          <a:xfrm>
            <a:off x="5168560" y="3017491"/>
            <a:ext cx="7950900" cy="365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1868">
                <a:solidFill>
                  <a:srgbClr val="FCEFC3"/>
                </a:solidFill>
                <a:latin typeface="League Spartan ExtraBold"/>
                <a:ea typeface="League Spartan ExtraBold"/>
                <a:cs typeface="League Spartan ExtraBold"/>
                <a:sym typeface="League Spartan ExtraBold"/>
              </a:rPr>
              <a:t>MOON FESTIVAL</a:t>
            </a:r>
            <a:endParaRPr>
              <a:latin typeface="League Spartan ExtraBold"/>
              <a:ea typeface="League Spartan ExtraBold"/>
              <a:cs typeface="League Spartan ExtraBold"/>
              <a:sym typeface="League Spartan ExtraBold"/>
            </a:endParaRPr>
          </a:p>
        </p:txBody>
      </p:sp>
      <p:sp>
        <p:nvSpPr>
          <p:cNvPr id="163" name="Google Shape;163;p19"/>
          <p:cNvSpPr/>
          <p:nvPr/>
        </p:nvSpPr>
        <p:spPr>
          <a:xfrm>
            <a:off x="607762" y="4944203"/>
            <a:ext cx="3373711" cy="3500608"/>
          </a:xfrm>
          <a:custGeom>
            <a:rect b="b" l="l" r="r" t="t"/>
            <a:pathLst>
              <a:path extrusionOk="0" h="3500608" w="3373711">
                <a:moveTo>
                  <a:pt x="0" y="0"/>
                </a:moveTo>
                <a:lnTo>
                  <a:pt x="3373711" y="0"/>
                </a:lnTo>
                <a:lnTo>
                  <a:pt x="3373711" y="3500608"/>
                </a:lnTo>
                <a:lnTo>
                  <a:pt x="0" y="35006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9"/>
          <p:cNvSpPr/>
          <p:nvPr/>
        </p:nvSpPr>
        <p:spPr>
          <a:xfrm>
            <a:off x="6067025" y="788795"/>
            <a:ext cx="1099884" cy="1435412"/>
          </a:xfrm>
          <a:custGeom>
            <a:rect b="b" l="l" r="r" t="t"/>
            <a:pathLst>
              <a:path extrusionOk="0" h="1435412" w="1099884">
                <a:moveTo>
                  <a:pt x="0" y="0"/>
                </a:moveTo>
                <a:lnTo>
                  <a:pt x="1099884" y="0"/>
                </a:lnTo>
                <a:lnTo>
                  <a:pt x="1099884" y="1435412"/>
                </a:lnTo>
                <a:lnTo>
                  <a:pt x="0" y="143541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9"/>
          <p:cNvSpPr txBox="1"/>
          <p:nvPr/>
        </p:nvSpPr>
        <p:spPr>
          <a:xfrm>
            <a:off x="6805745" y="6896828"/>
            <a:ext cx="4676509" cy="476552"/>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None/>
            </a:pPr>
            <a:r>
              <a:rPr lang="en-US" sz="3096" u="none" strike="noStrike">
                <a:solidFill>
                  <a:srgbClr val="5A8087"/>
                </a:solidFill>
                <a:latin typeface="Raleway"/>
                <a:ea typeface="Raleway"/>
                <a:cs typeface="Raleway"/>
                <a:sym typeface="Raleway"/>
              </a:rPr>
              <a:t> BACKGROUND</a:t>
            </a:r>
            <a:endParaRPr/>
          </a:p>
        </p:txBody>
      </p:sp>
      <p:sp>
        <p:nvSpPr>
          <p:cNvPr id="166" name="Google Shape;166;p19"/>
          <p:cNvSpPr txBox="1"/>
          <p:nvPr/>
        </p:nvSpPr>
        <p:spPr>
          <a:xfrm>
            <a:off x="6935411" y="2010503"/>
            <a:ext cx="4770550" cy="781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5000" u="none" strike="noStrike">
                <a:solidFill>
                  <a:srgbClr val="5A8087"/>
                </a:solidFill>
                <a:latin typeface="Raleway"/>
                <a:ea typeface="Raleway"/>
                <a:cs typeface="Raleway"/>
                <a:sym typeface="Raleway"/>
              </a:rPr>
              <a:t>JAPANESE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8"/>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3" name="Google Shape;293;p28"/>
          <p:cNvGrpSpPr/>
          <p:nvPr/>
        </p:nvGrpSpPr>
        <p:grpSpPr>
          <a:xfrm>
            <a:off x="9144000" y="811709"/>
            <a:ext cx="8504403" cy="4586067"/>
            <a:chOff x="0" y="-57150"/>
            <a:chExt cx="2239843" cy="1207853"/>
          </a:xfrm>
        </p:grpSpPr>
        <p:sp>
          <p:nvSpPr>
            <p:cNvPr id="294" name="Google Shape;294;p28"/>
            <p:cNvSpPr/>
            <p:nvPr/>
          </p:nvSpPr>
          <p:spPr>
            <a:xfrm>
              <a:off x="0" y="0"/>
              <a:ext cx="2239843" cy="1150703"/>
            </a:xfrm>
            <a:custGeom>
              <a:rect b="b" l="l" r="r" t="t"/>
              <a:pathLst>
                <a:path extrusionOk="0" h="1150703" w="2239843">
                  <a:moveTo>
                    <a:pt x="46427" y="0"/>
                  </a:moveTo>
                  <a:lnTo>
                    <a:pt x="2193415" y="0"/>
                  </a:lnTo>
                  <a:cubicBezTo>
                    <a:pt x="2219056" y="0"/>
                    <a:pt x="2239843" y="20786"/>
                    <a:pt x="2239843" y="46427"/>
                  </a:cubicBezTo>
                  <a:lnTo>
                    <a:pt x="2239843" y="1104276"/>
                  </a:lnTo>
                  <a:cubicBezTo>
                    <a:pt x="2239843" y="1129917"/>
                    <a:pt x="2219056" y="1150703"/>
                    <a:pt x="2193415" y="1150703"/>
                  </a:cubicBezTo>
                  <a:lnTo>
                    <a:pt x="46427" y="1150703"/>
                  </a:lnTo>
                  <a:cubicBezTo>
                    <a:pt x="20786" y="1150703"/>
                    <a:pt x="0" y="1129917"/>
                    <a:pt x="0" y="1104276"/>
                  </a:cubicBezTo>
                  <a:lnTo>
                    <a:pt x="0" y="46427"/>
                  </a:lnTo>
                  <a:cubicBezTo>
                    <a:pt x="0" y="20786"/>
                    <a:pt x="20786" y="0"/>
                    <a:pt x="46427"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28"/>
            <p:cNvSpPr txBox="1"/>
            <p:nvPr/>
          </p:nvSpPr>
          <p:spPr>
            <a:xfrm>
              <a:off x="0" y="-57150"/>
              <a:ext cx="2239843" cy="1207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6" name="Google Shape;296;p28"/>
          <p:cNvSpPr/>
          <p:nvPr/>
        </p:nvSpPr>
        <p:spPr>
          <a:xfrm>
            <a:off x="12296317" y="7822888"/>
            <a:ext cx="1099884" cy="1435412"/>
          </a:xfrm>
          <a:custGeom>
            <a:rect b="b" l="l" r="r" t="t"/>
            <a:pathLst>
              <a:path extrusionOk="0" h="1435412" w="1099884">
                <a:moveTo>
                  <a:pt x="0" y="0"/>
                </a:moveTo>
                <a:lnTo>
                  <a:pt x="1099884" y="0"/>
                </a:lnTo>
                <a:lnTo>
                  <a:pt x="1099884" y="1435412"/>
                </a:lnTo>
                <a:lnTo>
                  <a:pt x="0" y="14354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28"/>
          <p:cNvSpPr/>
          <p:nvPr/>
        </p:nvSpPr>
        <p:spPr>
          <a:xfrm>
            <a:off x="2427993" y="1976611"/>
            <a:ext cx="4438610" cy="4605561"/>
          </a:xfrm>
          <a:custGeom>
            <a:rect b="b" l="l" r="r" t="t"/>
            <a:pathLst>
              <a:path extrusionOk="0" h="4605561" w="4438610">
                <a:moveTo>
                  <a:pt x="0" y="0"/>
                </a:moveTo>
                <a:lnTo>
                  <a:pt x="4438610" y="0"/>
                </a:lnTo>
                <a:lnTo>
                  <a:pt x="4438610" y="4605562"/>
                </a:lnTo>
                <a:lnTo>
                  <a:pt x="0" y="4605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28"/>
          <p:cNvSpPr txBox="1"/>
          <p:nvPr/>
        </p:nvSpPr>
        <p:spPr>
          <a:xfrm>
            <a:off x="10178613" y="1509936"/>
            <a:ext cx="7080687" cy="1228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OUR HISTORY</a:t>
            </a:r>
            <a:endParaRPr/>
          </a:p>
        </p:txBody>
      </p:sp>
      <p:sp>
        <p:nvSpPr>
          <p:cNvPr id="299" name="Google Shape;299;p28"/>
          <p:cNvSpPr txBox="1"/>
          <p:nvPr/>
        </p:nvSpPr>
        <p:spPr>
          <a:xfrm>
            <a:off x="11056437" y="3041175"/>
            <a:ext cx="6202800" cy="16440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Presentations are communication tools that can be used as demonstrations, lectures, speeches, reports, and more. It is mostly presented before an audience.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5" name="Google Shape;305;p29"/>
          <p:cNvGrpSpPr/>
          <p:nvPr/>
        </p:nvGrpSpPr>
        <p:grpSpPr>
          <a:xfrm>
            <a:off x="722135" y="4926509"/>
            <a:ext cx="16843731" cy="4586067"/>
            <a:chOff x="0" y="-57150"/>
            <a:chExt cx="4436209" cy="1207853"/>
          </a:xfrm>
        </p:grpSpPr>
        <p:sp>
          <p:nvSpPr>
            <p:cNvPr id="306" name="Google Shape;306;p29"/>
            <p:cNvSpPr/>
            <p:nvPr/>
          </p:nvSpPr>
          <p:spPr>
            <a:xfrm>
              <a:off x="0" y="0"/>
              <a:ext cx="4436209" cy="1150703"/>
            </a:xfrm>
            <a:custGeom>
              <a:rect b="b" l="l" r="r" t="t"/>
              <a:pathLst>
                <a:path extrusionOk="0" h="1150703" w="4436209">
                  <a:moveTo>
                    <a:pt x="23441" y="0"/>
                  </a:moveTo>
                  <a:lnTo>
                    <a:pt x="4412768" y="0"/>
                  </a:lnTo>
                  <a:cubicBezTo>
                    <a:pt x="4425714" y="0"/>
                    <a:pt x="4436209" y="10495"/>
                    <a:pt x="4436209" y="23441"/>
                  </a:cubicBezTo>
                  <a:lnTo>
                    <a:pt x="4436209" y="1127262"/>
                  </a:lnTo>
                  <a:cubicBezTo>
                    <a:pt x="4436209" y="1140208"/>
                    <a:pt x="4425714" y="1150703"/>
                    <a:pt x="4412768" y="1150703"/>
                  </a:cubicBezTo>
                  <a:lnTo>
                    <a:pt x="23441" y="1150703"/>
                  </a:lnTo>
                  <a:cubicBezTo>
                    <a:pt x="17224" y="1150703"/>
                    <a:pt x="11262" y="1148234"/>
                    <a:pt x="6866" y="1143838"/>
                  </a:cubicBezTo>
                  <a:cubicBezTo>
                    <a:pt x="2470" y="1139441"/>
                    <a:pt x="0" y="1133479"/>
                    <a:pt x="0" y="1127262"/>
                  </a:cubicBezTo>
                  <a:lnTo>
                    <a:pt x="0" y="23441"/>
                  </a:lnTo>
                  <a:cubicBezTo>
                    <a:pt x="0" y="10495"/>
                    <a:pt x="10495" y="0"/>
                    <a:pt x="23441"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9"/>
            <p:cNvSpPr txBox="1"/>
            <p:nvPr/>
          </p:nvSpPr>
          <p:spPr>
            <a:xfrm>
              <a:off x="0" y="-57150"/>
              <a:ext cx="4436209" cy="12078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08" name="Google Shape;308;p29"/>
          <p:cNvCxnSpPr/>
          <p:nvPr/>
        </p:nvCxnSpPr>
        <p:spPr>
          <a:xfrm>
            <a:off x="1028991" y="6313932"/>
            <a:ext cx="16230309" cy="0"/>
          </a:xfrm>
          <a:prstGeom prst="straightConnector1">
            <a:avLst/>
          </a:prstGeom>
          <a:noFill/>
          <a:ln cap="flat" cmpd="sng" w="28575">
            <a:solidFill>
              <a:srgbClr val="3A5E67"/>
            </a:solidFill>
            <a:prstDash val="solid"/>
            <a:round/>
            <a:headEnd len="sm" w="sm" type="none"/>
            <a:tailEnd len="sm" w="sm" type="none"/>
          </a:ln>
        </p:spPr>
      </p:cxnSp>
      <p:grpSp>
        <p:nvGrpSpPr>
          <p:cNvPr id="309" name="Google Shape;309;p29"/>
          <p:cNvGrpSpPr/>
          <p:nvPr/>
        </p:nvGrpSpPr>
        <p:grpSpPr>
          <a:xfrm>
            <a:off x="1028991" y="6127623"/>
            <a:ext cx="372618" cy="372618"/>
            <a:chOff x="0" y="0"/>
            <a:chExt cx="812800" cy="812800"/>
          </a:xfrm>
        </p:grpSpPr>
        <p:sp>
          <p:nvSpPr>
            <p:cNvPr id="310" name="Google Shape;310;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3A5E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2" name="Google Shape;312;p29"/>
          <p:cNvSpPr txBox="1"/>
          <p:nvPr/>
        </p:nvSpPr>
        <p:spPr>
          <a:xfrm>
            <a:off x="722135" y="3657600"/>
            <a:ext cx="7825996"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OUR HISTORY</a:t>
            </a:r>
            <a:endParaRPr/>
          </a:p>
        </p:txBody>
      </p:sp>
      <p:sp>
        <p:nvSpPr>
          <p:cNvPr id="313" name="Google Shape;313;p29"/>
          <p:cNvSpPr txBox="1"/>
          <p:nvPr/>
        </p:nvSpPr>
        <p:spPr>
          <a:xfrm>
            <a:off x="1028991" y="6844665"/>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ADD A MAIN POINT</a:t>
            </a:r>
            <a:endParaRPr/>
          </a:p>
        </p:txBody>
      </p:sp>
      <p:sp>
        <p:nvSpPr>
          <p:cNvPr id="314" name="Google Shape;314;p29"/>
          <p:cNvSpPr txBox="1"/>
          <p:nvPr/>
        </p:nvSpPr>
        <p:spPr>
          <a:xfrm>
            <a:off x="1028700" y="8179689"/>
            <a:ext cx="33648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Elaborate on what you want to discuss. </a:t>
            </a:r>
            <a:endParaRPr/>
          </a:p>
        </p:txBody>
      </p:sp>
      <p:grpSp>
        <p:nvGrpSpPr>
          <p:cNvPr id="315" name="Google Shape;315;p29"/>
          <p:cNvGrpSpPr/>
          <p:nvPr/>
        </p:nvGrpSpPr>
        <p:grpSpPr>
          <a:xfrm>
            <a:off x="5183206" y="6127623"/>
            <a:ext cx="372618" cy="372618"/>
            <a:chOff x="0" y="0"/>
            <a:chExt cx="812800" cy="812800"/>
          </a:xfrm>
        </p:grpSpPr>
        <p:sp>
          <p:nvSpPr>
            <p:cNvPr id="316" name="Google Shape;316;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3A5E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29"/>
          <p:cNvGrpSpPr/>
          <p:nvPr/>
        </p:nvGrpSpPr>
        <p:grpSpPr>
          <a:xfrm>
            <a:off x="9539022" y="6127623"/>
            <a:ext cx="372618" cy="372618"/>
            <a:chOff x="0" y="0"/>
            <a:chExt cx="812800" cy="812800"/>
          </a:xfrm>
        </p:grpSpPr>
        <p:sp>
          <p:nvSpPr>
            <p:cNvPr id="319" name="Google Shape;319;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3A5E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1" name="Google Shape;321;p29"/>
          <p:cNvGrpSpPr/>
          <p:nvPr/>
        </p:nvGrpSpPr>
        <p:grpSpPr>
          <a:xfrm>
            <a:off x="13893502" y="6127623"/>
            <a:ext cx="372618" cy="372618"/>
            <a:chOff x="0" y="0"/>
            <a:chExt cx="812800" cy="812800"/>
          </a:xfrm>
        </p:grpSpPr>
        <p:sp>
          <p:nvSpPr>
            <p:cNvPr id="322" name="Google Shape;322;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3A5E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9"/>
            <p:cNvSpPr txBox="1"/>
            <p:nvPr/>
          </p:nvSpPr>
          <p:spPr>
            <a:xfrm>
              <a:off x="139700" y="82550"/>
              <a:ext cx="533400" cy="59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4" name="Google Shape;324;p29"/>
          <p:cNvSpPr txBox="1"/>
          <p:nvPr/>
        </p:nvSpPr>
        <p:spPr>
          <a:xfrm>
            <a:off x="5183497" y="6844665"/>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ADD A MAIN POINT</a:t>
            </a:r>
            <a:endParaRPr/>
          </a:p>
        </p:txBody>
      </p:sp>
      <p:sp>
        <p:nvSpPr>
          <p:cNvPr id="325" name="Google Shape;325;p29"/>
          <p:cNvSpPr txBox="1"/>
          <p:nvPr/>
        </p:nvSpPr>
        <p:spPr>
          <a:xfrm>
            <a:off x="5183206" y="8179689"/>
            <a:ext cx="33648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Elaborate on what you want to discuss. </a:t>
            </a:r>
            <a:endParaRPr/>
          </a:p>
        </p:txBody>
      </p:sp>
      <p:sp>
        <p:nvSpPr>
          <p:cNvPr id="326" name="Google Shape;326;p29"/>
          <p:cNvSpPr txBox="1"/>
          <p:nvPr/>
        </p:nvSpPr>
        <p:spPr>
          <a:xfrm>
            <a:off x="9539604" y="6844665"/>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ADD A MAIN POINT</a:t>
            </a:r>
            <a:endParaRPr/>
          </a:p>
        </p:txBody>
      </p:sp>
      <p:sp>
        <p:nvSpPr>
          <p:cNvPr id="327" name="Google Shape;327;p29"/>
          <p:cNvSpPr txBox="1"/>
          <p:nvPr/>
        </p:nvSpPr>
        <p:spPr>
          <a:xfrm>
            <a:off x="9539313" y="8179689"/>
            <a:ext cx="33648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Elaborate on what you want to discuss. </a:t>
            </a:r>
            <a:endParaRPr/>
          </a:p>
        </p:txBody>
      </p:sp>
      <p:sp>
        <p:nvSpPr>
          <p:cNvPr id="328" name="Google Shape;328;p29"/>
          <p:cNvSpPr txBox="1"/>
          <p:nvPr/>
        </p:nvSpPr>
        <p:spPr>
          <a:xfrm>
            <a:off x="13894375" y="6844665"/>
            <a:ext cx="3364925" cy="9810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ADD A MAIN POINT</a:t>
            </a:r>
            <a:endParaRPr/>
          </a:p>
        </p:txBody>
      </p:sp>
      <p:sp>
        <p:nvSpPr>
          <p:cNvPr id="329" name="Google Shape;329;p29"/>
          <p:cNvSpPr txBox="1"/>
          <p:nvPr/>
        </p:nvSpPr>
        <p:spPr>
          <a:xfrm>
            <a:off x="13894084" y="8179689"/>
            <a:ext cx="33648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Elaborate on what you want to discuss. </a:t>
            </a:r>
            <a:endParaRPr/>
          </a:p>
        </p:txBody>
      </p:sp>
      <p:sp>
        <p:nvSpPr>
          <p:cNvPr id="330" name="Google Shape;330;p29"/>
          <p:cNvSpPr/>
          <p:nvPr/>
        </p:nvSpPr>
        <p:spPr>
          <a:xfrm>
            <a:off x="5938295" y="-938436"/>
            <a:ext cx="4438610" cy="4605561"/>
          </a:xfrm>
          <a:custGeom>
            <a:rect b="b" l="l" r="r" t="t"/>
            <a:pathLst>
              <a:path extrusionOk="0" h="4605561" w="4438610">
                <a:moveTo>
                  <a:pt x="0" y="0"/>
                </a:moveTo>
                <a:lnTo>
                  <a:pt x="4438610" y="0"/>
                </a:lnTo>
                <a:lnTo>
                  <a:pt x="4438610" y="4605561"/>
                </a:lnTo>
                <a:lnTo>
                  <a:pt x="0" y="46055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0"/>
          <p:cNvSpPr/>
          <p:nvPr/>
        </p:nvSpPr>
        <p:spPr>
          <a:xfrm>
            <a:off x="2652723" y="-1347777"/>
            <a:ext cx="12982553" cy="12982553"/>
          </a:xfrm>
          <a:custGeom>
            <a:rect b="b" l="l" r="r" t="t"/>
            <a:pathLst>
              <a:path extrusionOk="0" h="12982553" w="12982553">
                <a:moveTo>
                  <a:pt x="0" y="0"/>
                </a:moveTo>
                <a:lnTo>
                  <a:pt x="12982554" y="0"/>
                </a:lnTo>
                <a:lnTo>
                  <a:pt x="12982554" y="12982554"/>
                </a:lnTo>
                <a:lnTo>
                  <a:pt x="0" y="1298255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30"/>
          <p:cNvSpPr/>
          <p:nvPr/>
        </p:nvSpPr>
        <p:spPr>
          <a:xfrm>
            <a:off x="4622938" y="622456"/>
            <a:ext cx="9042124" cy="904208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4955" l="-47458" r="-27027" t="-1151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30"/>
          <p:cNvSpPr/>
          <p:nvPr/>
        </p:nvSpPr>
        <p:spPr>
          <a:xfrm>
            <a:off x="0" y="1655829"/>
            <a:ext cx="18288000" cy="8676891"/>
          </a:xfrm>
          <a:custGeom>
            <a:rect b="b" l="l" r="r" t="t"/>
            <a:pathLst>
              <a:path extrusionOk="0" h="8676891" w="18288000">
                <a:moveTo>
                  <a:pt x="0" y="0"/>
                </a:moveTo>
                <a:lnTo>
                  <a:pt x="18288000" y="0"/>
                </a:lnTo>
                <a:lnTo>
                  <a:pt x="18288000" y="8676891"/>
                </a:lnTo>
                <a:lnTo>
                  <a:pt x="0" y="8676891"/>
                </a:lnTo>
                <a:lnTo>
                  <a:pt x="0" y="0"/>
                </a:lnTo>
                <a:close/>
              </a:path>
            </a:pathLst>
          </a:custGeom>
          <a:blipFill rotWithShape="1">
            <a:blip r:embed="rId6">
              <a:alphaModFix/>
            </a:blip>
            <a:stretch>
              <a:fillRect b="0" l="0" r="0" t="-1908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3799" l="-60799" r="-32190" t="-7004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1"/>
          <p:cNvSpPr txBox="1"/>
          <p:nvPr/>
        </p:nvSpPr>
        <p:spPr>
          <a:xfrm>
            <a:off x="1028700" y="5430205"/>
            <a:ext cx="8385000" cy="27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999">
                <a:solidFill>
                  <a:srgbClr val="FCF1D6"/>
                </a:solidFill>
                <a:latin typeface="Raleway"/>
                <a:ea typeface="Raleway"/>
                <a:cs typeface="Raleway"/>
                <a:sym typeface="Raleway"/>
              </a:rPr>
              <a:t>WRITE AN ORIGINAL STATEMENT OR INSPIRING QUOTE</a:t>
            </a:r>
            <a:endParaRPr/>
          </a:p>
        </p:txBody>
      </p:sp>
      <p:sp>
        <p:nvSpPr>
          <p:cNvPr id="345" name="Google Shape;345;p31"/>
          <p:cNvSpPr txBox="1"/>
          <p:nvPr/>
        </p:nvSpPr>
        <p:spPr>
          <a:xfrm>
            <a:off x="1028700" y="8423910"/>
            <a:ext cx="49044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3A5E67"/>
                </a:solidFill>
                <a:latin typeface="Raleway"/>
                <a:ea typeface="Raleway"/>
                <a:cs typeface="Raleway"/>
                <a:sym typeface="Raleway"/>
              </a:rPr>
              <a:t>— Include a credit, citation, or supporting message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32"/>
          <p:cNvSpPr txBox="1"/>
          <p:nvPr/>
        </p:nvSpPr>
        <p:spPr>
          <a:xfrm>
            <a:off x="5423916" y="1287399"/>
            <a:ext cx="7440168"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CONTACT US</a:t>
            </a:r>
            <a:endParaRPr/>
          </a:p>
        </p:txBody>
      </p:sp>
      <p:grpSp>
        <p:nvGrpSpPr>
          <p:cNvPr id="352" name="Google Shape;352;p32"/>
          <p:cNvGrpSpPr/>
          <p:nvPr/>
        </p:nvGrpSpPr>
        <p:grpSpPr>
          <a:xfrm>
            <a:off x="6674486" y="3046832"/>
            <a:ext cx="4985815" cy="1550470"/>
            <a:chOff x="0" y="-57150"/>
            <a:chExt cx="1520565" cy="472859"/>
          </a:xfrm>
        </p:grpSpPr>
        <p:sp>
          <p:nvSpPr>
            <p:cNvPr id="353" name="Google Shape;353;p32"/>
            <p:cNvSpPr/>
            <p:nvPr/>
          </p:nvSpPr>
          <p:spPr>
            <a:xfrm>
              <a:off x="0" y="0"/>
              <a:ext cx="1520565" cy="415709"/>
            </a:xfrm>
            <a:custGeom>
              <a:rect b="b" l="l" r="r" t="t"/>
              <a:pathLst>
                <a:path extrusionOk="0" h="415709" w="1520565">
                  <a:moveTo>
                    <a:pt x="79192" y="0"/>
                  </a:moveTo>
                  <a:lnTo>
                    <a:pt x="1441373" y="0"/>
                  </a:lnTo>
                  <a:cubicBezTo>
                    <a:pt x="1462376" y="0"/>
                    <a:pt x="1482519" y="8343"/>
                    <a:pt x="1497370" y="23195"/>
                  </a:cubicBezTo>
                  <a:cubicBezTo>
                    <a:pt x="1512221" y="38046"/>
                    <a:pt x="1520565" y="58189"/>
                    <a:pt x="1520565" y="79192"/>
                  </a:cubicBezTo>
                  <a:lnTo>
                    <a:pt x="1520565" y="336517"/>
                  </a:lnTo>
                  <a:cubicBezTo>
                    <a:pt x="1520565" y="357520"/>
                    <a:pt x="1512221" y="377663"/>
                    <a:pt x="1497370" y="392514"/>
                  </a:cubicBezTo>
                  <a:cubicBezTo>
                    <a:pt x="1482519" y="407366"/>
                    <a:pt x="1462376" y="415709"/>
                    <a:pt x="1441373" y="415709"/>
                  </a:cubicBezTo>
                  <a:lnTo>
                    <a:pt x="79192" y="415709"/>
                  </a:lnTo>
                  <a:cubicBezTo>
                    <a:pt x="58189" y="415709"/>
                    <a:pt x="38046" y="407366"/>
                    <a:pt x="23195" y="392514"/>
                  </a:cubicBezTo>
                  <a:cubicBezTo>
                    <a:pt x="8343" y="377663"/>
                    <a:pt x="0" y="357520"/>
                    <a:pt x="0" y="336517"/>
                  </a:cubicBezTo>
                  <a:lnTo>
                    <a:pt x="0" y="79192"/>
                  </a:lnTo>
                  <a:cubicBezTo>
                    <a:pt x="0" y="58189"/>
                    <a:pt x="8343" y="38046"/>
                    <a:pt x="23195" y="23195"/>
                  </a:cubicBezTo>
                  <a:cubicBezTo>
                    <a:pt x="38046" y="8343"/>
                    <a:pt x="58189" y="0"/>
                    <a:pt x="79192"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32"/>
            <p:cNvSpPr txBox="1"/>
            <p:nvPr/>
          </p:nvSpPr>
          <p:spPr>
            <a:xfrm>
              <a:off x="0" y="-57150"/>
              <a:ext cx="1520565" cy="4728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5" name="Google Shape;355;p32"/>
          <p:cNvSpPr txBox="1"/>
          <p:nvPr/>
        </p:nvSpPr>
        <p:spPr>
          <a:xfrm>
            <a:off x="6964756" y="3679542"/>
            <a:ext cx="4405274"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3A5E67"/>
                </a:solidFill>
                <a:latin typeface="Raleway"/>
                <a:ea typeface="Raleway"/>
                <a:cs typeface="Raleway"/>
                <a:sym typeface="Raleway"/>
              </a:rPr>
              <a:t>hello@reallygreatsite.com</a:t>
            </a:r>
            <a:endParaRPr/>
          </a:p>
        </p:txBody>
      </p:sp>
      <p:grpSp>
        <p:nvGrpSpPr>
          <p:cNvPr id="356" name="Google Shape;356;p32"/>
          <p:cNvGrpSpPr/>
          <p:nvPr/>
        </p:nvGrpSpPr>
        <p:grpSpPr>
          <a:xfrm>
            <a:off x="6674486" y="4835402"/>
            <a:ext cx="4985815" cy="1550470"/>
            <a:chOff x="0" y="-57150"/>
            <a:chExt cx="1520565" cy="472859"/>
          </a:xfrm>
        </p:grpSpPr>
        <p:sp>
          <p:nvSpPr>
            <p:cNvPr id="357" name="Google Shape;357;p32"/>
            <p:cNvSpPr/>
            <p:nvPr/>
          </p:nvSpPr>
          <p:spPr>
            <a:xfrm>
              <a:off x="0" y="0"/>
              <a:ext cx="1520565" cy="415709"/>
            </a:xfrm>
            <a:custGeom>
              <a:rect b="b" l="l" r="r" t="t"/>
              <a:pathLst>
                <a:path extrusionOk="0" h="415709" w="1520565">
                  <a:moveTo>
                    <a:pt x="79192" y="0"/>
                  </a:moveTo>
                  <a:lnTo>
                    <a:pt x="1441373" y="0"/>
                  </a:lnTo>
                  <a:cubicBezTo>
                    <a:pt x="1462376" y="0"/>
                    <a:pt x="1482519" y="8343"/>
                    <a:pt x="1497370" y="23195"/>
                  </a:cubicBezTo>
                  <a:cubicBezTo>
                    <a:pt x="1512221" y="38046"/>
                    <a:pt x="1520565" y="58189"/>
                    <a:pt x="1520565" y="79192"/>
                  </a:cubicBezTo>
                  <a:lnTo>
                    <a:pt x="1520565" y="336517"/>
                  </a:lnTo>
                  <a:cubicBezTo>
                    <a:pt x="1520565" y="357520"/>
                    <a:pt x="1512221" y="377663"/>
                    <a:pt x="1497370" y="392514"/>
                  </a:cubicBezTo>
                  <a:cubicBezTo>
                    <a:pt x="1482519" y="407366"/>
                    <a:pt x="1462376" y="415709"/>
                    <a:pt x="1441373" y="415709"/>
                  </a:cubicBezTo>
                  <a:lnTo>
                    <a:pt x="79192" y="415709"/>
                  </a:lnTo>
                  <a:cubicBezTo>
                    <a:pt x="58189" y="415709"/>
                    <a:pt x="38046" y="407366"/>
                    <a:pt x="23195" y="392514"/>
                  </a:cubicBezTo>
                  <a:cubicBezTo>
                    <a:pt x="8343" y="377663"/>
                    <a:pt x="0" y="357520"/>
                    <a:pt x="0" y="336517"/>
                  </a:cubicBezTo>
                  <a:lnTo>
                    <a:pt x="0" y="79192"/>
                  </a:lnTo>
                  <a:cubicBezTo>
                    <a:pt x="0" y="58189"/>
                    <a:pt x="8343" y="38046"/>
                    <a:pt x="23195" y="23195"/>
                  </a:cubicBezTo>
                  <a:cubicBezTo>
                    <a:pt x="38046" y="8343"/>
                    <a:pt x="58189" y="0"/>
                    <a:pt x="79192"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2"/>
            <p:cNvSpPr txBox="1"/>
            <p:nvPr/>
          </p:nvSpPr>
          <p:spPr>
            <a:xfrm>
              <a:off x="0" y="-57150"/>
              <a:ext cx="1520565" cy="4728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9" name="Google Shape;359;p32"/>
          <p:cNvSpPr txBox="1"/>
          <p:nvPr/>
        </p:nvSpPr>
        <p:spPr>
          <a:xfrm>
            <a:off x="7145655" y="5468112"/>
            <a:ext cx="413705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3A5E67"/>
                </a:solidFill>
                <a:latin typeface="Raleway"/>
                <a:ea typeface="Raleway"/>
                <a:cs typeface="Raleway"/>
                <a:sym typeface="Raleway"/>
              </a:rPr>
              <a:t>reallygreatsite.com</a:t>
            </a:r>
            <a:endParaRPr/>
          </a:p>
        </p:txBody>
      </p:sp>
      <p:grpSp>
        <p:nvGrpSpPr>
          <p:cNvPr id="360" name="Google Shape;360;p32"/>
          <p:cNvGrpSpPr/>
          <p:nvPr/>
        </p:nvGrpSpPr>
        <p:grpSpPr>
          <a:xfrm>
            <a:off x="6721272" y="6627105"/>
            <a:ext cx="4985815" cy="1550470"/>
            <a:chOff x="0" y="-57150"/>
            <a:chExt cx="1520565" cy="472859"/>
          </a:xfrm>
        </p:grpSpPr>
        <p:sp>
          <p:nvSpPr>
            <p:cNvPr id="361" name="Google Shape;361;p32"/>
            <p:cNvSpPr/>
            <p:nvPr/>
          </p:nvSpPr>
          <p:spPr>
            <a:xfrm>
              <a:off x="0" y="0"/>
              <a:ext cx="1520565" cy="415709"/>
            </a:xfrm>
            <a:custGeom>
              <a:rect b="b" l="l" r="r" t="t"/>
              <a:pathLst>
                <a:path extrusionOk="0" h="415709" w="1520565">
                  <a:moveTo>
                    <a:pt x="79192" y="0"/>
                  </a:moveTo>
                  <a:lnTo>
                    <a:pt x="1441373" y="0"/>
                  </a:lnTo>
                  <a:cubicBezTo>
                    <a:pt x="1462376" y="0"/>
                    <a:pt x="1482519" y="8343"/>
                    <a:pt x="1497370" y="23195"/>
                  </a:cubicBezTo>
                  <a:cubicBezTo>
                    <a:pt x="1512221" y="38046"/>
                    <a:pt x="1520565" y="58189"/>
                    <a:pt x="1520565" y="79192"/>
                  </a:cubicBezTo>
                  <a:lnTo>
                    <a:pt x="1520565" y="336517"/>
                  </a:lnTo>
                  <a:cubicBezTo>
                    <a:pt x="1520565" y="357520"/>
                    <a:pt x="1512221" y="377663"/>
                    <a:pt x="1497370" y="392514"/>
                  </a:cubicBezTo>
                  <a:cubicBezTo>
                    <a:pt x="1482519" y="407366"/>
                    <a:pt x="1462376" y="415709"/>
                    <a:pt x="1441373" y="415709"/>
                  </a:cubicBezTo>
                  <a:lnTo>
                    <a:pt x="79192" y="415709"/>
                  </a:lnTo>
                  <a:cubicBezTo>
                    <a:pt x="58189" y="415709"/>
                    <a:pt x="38046" y="407366"/>
                    <a:pt x="23195" y="392514"/>
                  </a:cubicBezTo>
                  <a:cubicBezTo>
                    <a:pt x="8343" y="377663"/>
                    <a:pt x="0" y="357520"/>
                    <a:pt x="0" y="336517"/>
                  </a:cubicBezTo>
                  <a:lnTo>
                    <a:pt x="0" y="79192"/>
                  </a:lnTo>
                  <a:cubicBezTo>
                    <a:pt x="0" y="58189"/>
                    <a:pt x="8343" y="38046"/>
                    <a:pt x="23195" y="23195"/>
                  </a:cubicBezTo>
                  <a:cubicBezTo>
                    <a:pt x="38046" y="8343"/>
                    <a:pt x="58189" y="0"/>
                    <a:pt x="79192"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32"/>
            <p:cNvSpPr txBox="1"/>
            <p:nvPr/>
          </p:nvSpPr>
          <p:spPr>
            <a:xfrm>
              <a:off x="0" y="-57150"/>
              <a:ext cx="1520565" cy="4728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3" name="Google Shape;363;p32"/>
          <p:cNvSpPr txBox="1"/>
          <p:nvPr/>
        </p:nvSpPr>
        <p:spPr>
          <a:xfrm>
            <a:off x="7304151" y="7259816"/>
            <a:ext cx="3820058"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3A5E67"/>
                </a:solidFill>
                <a:latin typeface="Raleway"/>
                <a:ea typeface="Raleway"/>
                <a:cs typeface="Raleway"/>
                <a:sym typeface="Raleway"/>
              </a:rPr>
              <a:t>123-456-7890</a:t>
            </a:r>
            <a:endParaRPr/>
          </a:p>
        </p:txBody>
      </p:sp>
      <p:sp>
        <p:nvSpPr>
          <p:cNvPr id="364" name="Google Shape;364;p32"/>
          <p:cNvSpPr/>
          <p:nvPr/>
        </p:nvSpPr>
        <p:spPr>
          <a:xfrm>
            <a:off x="12544160" y="5883402"/>
            <a:ext cx="3018445" cy="3131980"/>
          </a:xfrm>
          <a:custGeom>
            <a:rect b="b" l="l" r="r" t="t"/>
            <a:pathLst>
              <a:path extrusionOk="0" h="3131980" w="3018445">
                <a:moveTo>
                  <a:pt x="0" y="0"/>
                </a:moveTo>
                <a:lnTo>
                  <a:pt x="3018445" y="0"/>
                </a:lnTo>
                <a:lnTo>
                  <a:pt x="3018445" y="3131980"/>
                </a:lnTo>
                <a:lnTo>
                  <a:pt x="0" y="31319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0525" r="-62453" t="-938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70" name="Google Shape;370;p33"/>
          <p:cNvGrpSpPr/>
          <p:nvPr/>
        </p:nvGrpSpPr>
        <p:grpSpPr>
          <a:xfrm>
            <a:off x="774218" y="2141235"/>
            <a:ext cx="5097641" cy="7544983"/>
            <a:chOff x="0" y="-38100"/>
            <a:chExt cx="1342589" cy="1987156"/>
          </a:xfrm>
        </p:grpSpPr>
        <p:sp>
          <p:nvSpPr>
            <p:cNvPr id="371" name="Google Shape;371;p3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33"/>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3" name="Google Shape;373;p33"/>
          <p:cNvGrpSpPr/>
          <p:nvPr/>
        </p:nvGrpSpPr>
        <p:grpSpPr>
          <a:xfrm>
            <a:off x="6109984" y="2141235"/>
            <a:ext cx="11512980" cy="7544983"/>
            <a:chOff x="0" y="-38100"/>
            <a:chExt cx="3032225" cy="1987156"/>
          </a:xfrm>
        </p:grpSpPr>
        <p:sp>
          <p:nvSpPr>
            <p:cNvPr id="374" name="Google Shape;374;p3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33"/>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6" name="Google Shape;376;p33"/>
          <p:cNvGrpSpPr/>
          <p:nvPr/>
        </p:nvGrpSpPr>
        <p:grpSpPr>
          <a:xfrm>
            <a:off x="1139005" y="2421953"/>
            <a:ext cx="4368067" cy="791898"/>
            <a:chOff x="0" y="-38100"/>
            <a:chExt cx="1150437" cy="208566"/>
          </a:xfrm>
        </p:grpSpPr>
        <p:sp>
          <p:nvSpPr>
            <p:cNvPr id="377" name="Google Shape;377;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3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9" name="Google Shape;379;p33"/>
          <p:cNvGrpSpPr/>
          <p:nvPr/>
        </p:nvGrpSpPr>
        <p:grpSpPr>
          <a:xfrm>
            <a:off x="9682440" y="2421953"/>
            <a:ext cx="4368067" cy="791898"/>
            <a:chOff x="0" y="-38100"/>
            <a:chExt cx="1150437" cy="208566"/>
          </a:xfrm>
        </p:grpSpPr>
        <p:sp>
          <p:nvSpPr>
            <p:cNvPr id="380" name="Google Shape;380;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3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2" name="Google Shape;382;p33"/>
          <p:cNvGrpSpPr/>
          <p:nvPr/>
        </p:nvGrpSpPr>
        <p:grpSpPr>
          <a:xfrm>
            <a:off x="1139005" y="7056352"/>
            <a:ext cx="4368067" cy="791898"/>
            <a:chOff x="0" y="-38100"/>
            <a:chExt cx="1150437" cy="208566"/>
          </a:xfrm>
        </p:grpSpPr>
        <p:sp>
          <p:nvSpPr>
            <p:cNvPr id="383" name="Google Shape;383;p3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33"/>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5" name="Google Shape;385;p33"/>
          <p:cNvGrpSpPr/>
          <p:nvPr/>
        </p:nvGrpSpPr>
        <p:grpSpPr>
          <a:xfrm>
            <a:off x="1068743" y="8079597"/>
            <a:ext cx="754204" cy="789557"/>
            <a:chOff x="0" y="-38100"/>
            <a:chExt cx="812800" cy="850900"/>
          </a:xfrm>
        </p:grpSpPr>
        <p:sp>
          <p:nvSpPr>
            <p:cNvPr id="386" name="Google Shape;386;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A5E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8" name="Google Shape;388;p33"/>
          <p:cNvGrpSpPr/>
          <p:nvPr/>
        </p:nvGrpSpPr>
        <p:grpSpPr>
          <a:xfrm>
            <a:off x="2002306" y="8079597"/>
            <a:ext cx="754204" cy="789557"/>
            <a:chOff x="0" y="-38100"/>
            <a:chExt cx="812800" cy="850900"/>
          </a:xfrm>
        </p:grpSpPr>
        <p:sp>
          <p:nvSpPr>
            <p:cNvPr id="389" name="Google Shape;389;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A808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1" name="Google Shape;391;p33"/>
          <p:cNvGrpSpPr/>
          <p:nvPr/>
        </p:nvGrpSpPr>
        <p:grpSpPr>
          <a:xfrm>
            <a:off x="2935869" y="8079597"/>
            <a:ext cx="754204" cy="789557"/>
            <a:chOff x="0" y="-38100"/>
            <a:chExt cx="812800" cy="850900"/>
          </a:xfrm>
        </p:grpSpPr>
        <p:sp>
          <p:nvSpPr>
            <p:cNvPr id="392" name="Google Shape;392;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EFC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4" name="Google Shape;394;p33"/>
          <p:cNvGrpSpPr/>
          <p:nvPr/>
        </p:nvGrpSpPr>
        <p:grpSpPr>
          <a:xfrm>
            <a:off x="3869431" y="8079597"/>
            <a:ext cx="754204" cy="789557"/>
            <a:chOff x="0" y="-38100"/>
            <a:chExt cx="812800" cy="850900"/>
          </a:xfrm>
        </p:grpSpPr>
        <p:sp>
          <p:nvSpPr>
            <p:cNvPr id="395" name="Google Shape;395;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E29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7" name="Google Shape;397;p33"/>
          <p:cNvGrpSpPr/>
          <p:nvPr/>
        </p:nvGrpSpPr>
        <p:grpSpPr>
          <a:xfrm>
            <a:off x="4802994" y="8079597"/>
            <a:ext cx="754204" cy="789557"/>
            <a:chOff x="0" y="-38100"/>
            <a:chExt cx="812800" cy="850900"/>
          </a:xfrm>
        </p:grpSpPr>
        <p:sp>
          <p:nvSpPr>
            <p:cNvPr id="398" name="Google Shape;398;p3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0F0F0"/>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0" name="Google Shape;400;p33"/>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00000"/>
                </a:solidFill>
                <a:latin typeface="Raleway"/>
                <a:ea typeface="Raleway"/>
                <a:cs typeface="Raleway"/>
                <a:sym typeface="Raleway"/>
              </a:rPr>
              <a:t>This presentation template</a:t>
            </a:r>
            <a:endParaRPr/>
          </a:p>
          <a:p>
            <a:pPr indent="0" lvl="0" marL="0" marR="0" rtl="0" algn="ctr">
              <a:lnSpc>
                <a:spcPct val="122000"/>
              </a:lnSpc>
              <a:spcBef>
                <a:spcPts val="0"/>
              </a:spcBef>
              <a:spcAft>
                <a:spcPts val="0"/>
              </a:spcAft>
              <a:buNone/>
            </a:pPr>
            <a:r>
              <a:rPr lang="en-US" sz="1700" u="none" strike="noStrike">
                <a:solidFill>
                  <a:srgbClr val="000000"/>
                </a:solidFill>
                <a:latin typeface="Raleway"/>
                <a:ea typeface="Raleway"/>
                <a:cs typeface="Raleway"/>
                <a:sym typeface="Raleway"/>
              </a:rPr>
              <a:t>uses the following free fonts:</a:t>
            </a:r>
            <a:endParaRPr/>
          </a:p>
        </p:txBody>
      </p:sp>
      <p:sp>
        <p:nvSpPr>
          <p:cNvPr id="401" name="Google Shape;401;p33"/>
          <p:cNvSpPr txBox="1"/>
          <p:nvPr/>
        </p:nvSpPr>
        <p:spPr>
          <a:xfrm>
            <a:off x="1175455" y="6529056"/>
            <a:ext cx="4368067" cy="2719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00000"/>
                </a:solidFill>
                <a:latin typeface="Raleway"/>
                <a:ea typeface="Raleway"/>
                <a:cs typeface="Raleway"/>
                <a:sym typeface="Raleway"/>
              </a:rPr>
              <a:t>You can find these fonts online too.</a:t>
            </a:r>
            <a:endParaRPr/>
          </a:p>
        </p:txBody>
      </p:sp>
      <p:sp>
        <p:nvSpPr>
          <p:cNvPr id="402" name="Google Shape;402;p33"/>
          <p:cNvSpPr txBox="1"/>
          <p:nvPr/>
        </p:nvSpPr>
        <p:spPr>
          <a:xfrm>
            <a:off x="1747770" y="4317826"/>
            <a:ext cx="3150536" cy="1969507"/>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lang="en-US" sz="1497">
                <a:solidFill>
                  <a:srgbClr val="000000"/>
                </a:solidFill>
                <a:latin typeface="Raleway"/>
                <a:ea typeface="Raleway"/>
                <a:cs typeface="Raleway"/>
                <a:sym typeface="Raleway"/>
              </a:rPr>
              <a:t>TITLES:</a:t>
            </a:r>
            <a:endParaRPr/>
          </a:p>
          <a:p>
            <a:pPr indent="0" lvl="0" marL="0" marR="0" rtl="0" algn="ctr">
              <a:lnSpc>
                <a:spcPct val="102985"/>
              </a:lnSpc>
              <a:spcBef>
                <a:spcPts val="0"/>
              </a:spcBef>
              <a:spcAft>
                <a:spcPts val="0"/>
              </a:spcAft>
              <a:buNone/>
            </a:pPr>
            <a:r>
              <a:rPr b="1" lang="en-US" sz="2110">
                <a:solidFill>
                  <a:srgbClr val="000000"/>
                </a:solidFill>
                <a:latin typeface="Raleway"/>
                <a:ea typeface="Raleway"/>
                <a:cs typeface="Raleway"/>
                <a:sym typeface="Raleway"/>
              </a:rPr>
              <a:t>RALEWAY</a:t>
            </a:r>
            <a:endParaRPr/>
          </a:p>
          <a:p>
            <a:pPr indent="0" lvl="0" marL="0" marR="0" rtl="0" algn="ctr">
              <a:lnSpc>
                <a:spcPct val="102985"/>
              </a:lnSpc>
              <a:spcBef>
                <a:spcPts val="0"/>
              </a:spcBef>
              <a:spcAft>
                <a:spcPts val="0"/>
              </a:spcAft>
              <a:buNone/>
            </a:pPr>
            <a:r>
              <a:t/>
            </a:r>
            <a:endParaRPr b="1" sz="2110">
              <a:solidFill>
                <a:srgbClr val="000000"/>
              </a:solidFill>
              <a:latin typeface="Raleway"/>
              <a:ea typeface="Raleway"/>
              <a:cs typeface="Raleway"/>
              <a:sym typeface="Raleway"/>
            </a:endParaRPr>
          </a:p>
          <a:p>
            <a:pPr indent="0" lvl="0" marL="0" marR="0" rtl="0" algn="ctr">
              <a:lnSpc>
                <a:spcPct val="103006"/>
              </a:lnSpc>
              <a:spcBef>
                <a:spcPts val="0"/>
              </a:spcBef>
              <a:spcAft>
                <a:spcPts val="0"/>
              </a:spcAft>
              <a:buNone/>
            </a:pPr>
            <a:r>
              <a:rPr b="1" lang="en-US" sz="1497">
                <a:solidFill>
                  <a:srgbClr val="000000"/>
                </a:solidFill>
                <a:latin typeface="Raleway"/>
                <a:ea typeface="Raleway"/>
                <a:cs typeface="Raleway"/>
                <a:sym typeface="Raleway"/>
              </a:rPr>
              <a:t>HEADERS:</a:t>
            </a:r>
            <a:endParaRPr/>
          </a:p>
          <a:p>
            <a:pPr indent="0" lvl="0" marL="0" marR="0" rtl="0" algn="ctr">
              <a:lnSpc>
                <a:spcPct val="102985"/>
              </a:lnSpc>
              <a:spcBef>
                <a:spcPts val="0"/>
              </a:spcBef>
              <a:spcAft>
                <a:spcPts val="0"/>
              </a:spcAft>
              <a:buNone/>
            </a:pPr>
            <a:r>
              <a:rPr b="1" lang="en-US" sz="2110">
                <a:solidFill>
                  <a:srgbClr val="000000"/>
                </a:solidFill>
                <a:latin typeface="Raleway"/>
                <a:ea typeface="Raleway"/>
                <a:cs typeface="Raleway"/>
                <a:sym typeface="Raleway"/>
              </a:rPr>
              <a:t>RALEWAY</a:t>
            </a:r>
            <a:endParaRPr/>
          </a:p>
          <a:p>
            <a:pPr indent="0" lvl="0" marL="0" marR="0" rtl="0" algn="ctr">
              <a:lnSpc>
                <a:spcPct val="102985"/>
              </a:lnSpc>
              <a:spcBef>
                <a:spcPts val="0"/>
              </a:spcBef>
              <a:spcAft>
                <a:spcPts val="0"/>
              </a:spcAft>
              <a:buNone/>
            </a:pPr>
            <a:r>
              <a:t/>
            </a:r>
            <a:endParaRPr b="1" sz="2110">
              <a:solidFill>
                <a:srgbClr val="000000"/>
              </a:solidFill>
              <a:latin typeface="Raleway"/>
              <a:ea typeface="Raleway"/>
              <a:cs typeface="Raleway"/>
              <a:sym typeface="Raleway"/>
            </a:endParaRPr>
          </a:p>
          <a:p>
            <a:pPr indent="0" lvl="0" marL="0" marR="0" rtl="0" algn="ctr">
              <a:lnSpc>
                <a:spcPct val="103006"/>
              </a:lnSpc>
              <a:spcBef>
                <a:spcPts val="0"/>
              </a:spcBef>
              <a:spcAft>
                <a:spcPts val="0"/>
              </a:spcAft>
              <a:buNone/>
            </a:pPr>
            <a:r>
              <a:rPr b="1" lang="en-US" sz="1497">
                <a:solidFill>
                  <a:srgbClr val="000000"/>
                </a:solidFill>
                <a:latin typeface="Raleway"/>
                <a:ea typeface="Raleway"/>
                <a:cs typeface="Raleway"/>
                <a:sym typeface="Raleway"/>
              </a:rPr>
              <a:t>BODY COPY:</a:t>
            </a:r>
            <a:endParaRPr/>
          </a:p>
          <a:p>
            <a:pPr indent="0" lvl="0" marL="0" marR="0" rtl="0" algn="ctr">
              <a:lnSpc>
                <a:spcPct val="102985"/>
              </a:lnSpc>
              <a:spcBef>
                <a:spcPts val="0"/>
              </a:spcBef>
              <a:spcAft>
                <a:spcPts val="0"/>
              </a:spcAft>
              <a:buNone/>
            </a:pPr>
            <a:r>
              <a:rPr b="1" lang="en-US" sz="2110">
                <a:solidFill>
                  <a:srgbClr val="000000"/>
                </a:solidFill>
                <a:latin typeface="Raleway"/>
                <a:ea typeface="Raleway"/>
                <a:cs typeface="Raleway"/>
                <a:sym typeface="Raleway"/>
              </a:rPr>
              <a:t>RALEWAY</a:t>
            </a:r>
            <a:endParaRPr/>
          </a:p>
        </p:txBody>
      </p:sp>
      <p:sp>
        <p:nvSpPr>
          <p:cNvPr id="403" name="Google Shape;403;p33"/>
          <p:cNvSpPr txBox="1"/>
          <p:nvPr/>
        </p:nvSpPr>
        <p:spPr>
          <a:xfrm>
            <a:off x="835159"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#3A5E67</a:t>
            </a:r>
            <a:endParaRPr/>
          </a:p>
        </p:txBody>
      </p:sp>
      <p:sp>
        <p:nvSpPr>
          <p:cNvPr id="404" name="Google Shape;404;p33"/>
          <p:cNvSpPr txBox="1"/>
          <p:nvPr/>
        </p:nvSpPr>
        <p:spPr>
          <a:xfrm>
            <a:off x="1768721"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#5A8087</a:t>
            </a:r>
            <a:endParaRPr/>
          </a:p>
        </p:txBody>
      </p:sp>
      <p:sp>
        <p:nvSpPr>
          <p:cNvPr id="405" name="Google Shape;405;p33"/>
          <p:cNvSpPr txBox="1"/>
          <p:nvPr/>
        </p:nvSpPr>
        <p:spPr>
          <a:xfrm>
            <a:off x="2702284"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#FCEFC3</a:t>
            </a:r>
            <a:endParaRPr/>
          </a:p>
        </p:txBody>
      </p:sp>
      <p:sp>
        <p:nvSpPr>
          <p:cNvPr id="406" name="Google Shape;406;p33"/>
          <p:cNvSpPr txBox="1"/>
          <p:nvPr/>
        </p:nvSpPr>
        <p:spPr>
          <a:xfrm>
            <a:off x="3635847"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#FFE292</a:t>
            </a:r>
            <a:endParaRPr/>
          </a:p>
        </p:txBody>
      </p:sp>
      <p:sp>
        <p:nvSpPr>
          <p:cNvPr id="407" name="Google Shape;407;p33"/>
          <p:cNvSpPr txBox="1"/>
          <p:nvPr/>
        </p:nvSpPr>
        <p:spPr>
          <a:xfrm>
            <a:off x="4569410"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00000"/>
                </a:solidFill>
                <a:latin typeface="Raleway"/>
                <a:ea typeface="Raleway"/>
                <a:cs typeface="Raleway"/>
                <a:sym typeface="Raleway"/>
              </a:rPr>
              <a:t>#F0F0F0</a:t>
            </a:r>
            <a:endParaRPr/>
          </a:p>
        </p:txBody>
      </p:sp>
      <p:sp>
        <p:nvSpPr>
          <p:cNvPr id="408" name="Google Shape;408;p33"/>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Raleway"/>
                <a:ea typeface="Raleway"/>
                <a:cs typeface="Raleway"/>
                <a:sym typeface="Raleway"/>
              </a:rPr>
              <a:t>Use these design resources in your Canva Presentation.</a:t>
            </a:r>
            <a:endParaRPr/>
          </a:p>
        </p:txBody>
      </p:sp>
      <p:sp>
        <p:nvSpPr>
          <p:cNvPr id="409" name="Google Shape;409;p33"/>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Raleway"/>
                <a:ea typeface="Raleway"/>
                <a:cs typeface="Raleway"/>
                <a:sym typeface="Raleway"/>
              </a:rPr>
              <a:t>DON'T FORGET TO DELETE THIS PAGE BEFORE PRESENTING. </a:t>
            </a:r>
            <a:endParaRPr/>
          </a:p>
        </p:txBody>
      </p:sp>
      <p:sp>
        <p:nvSpPr>
          <p:cNvPr id="410" name="Google Shape;410;p33"/>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706" u="none" strike="noStrike">
                <a:solidFill>
                  <a:srgbClr val="FFFFFF"/>
                </a:solidFill>
                <a:latin typeface="Raleway"/>
                <a:ea typeface="Raleway"/>
                <a:cs typeface="Raleway"/>
                <a:sym typeface="Raleway"/>
              </a:rPr>
              <a:t>RESOURCE PAGE</a:t>
            </a:r>
            <a:endParaRPr/>
          </a:p>
        </p:txBody>
      </p:sp>
      <p:sp>
        <p:nvSpPr>
          <p:cNvPr id="411" name="Google Shape;411;p33"/>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aleway"/>
                <a:ea typeface="Raleway"/>
                <a:cs typeface="Raleway"/>
                <a:sym typeface="Raleway"/>
              </a:rPr>
              <a:t>Fonts</a:t>
            </a:r>
            <a:endParaRPr/>
          </a:p>
        </p:txBody>
      </p:sp>
      <p:sp>
        <p:nvSpPr>
          <p:cNvPr id="412" name="Google Shape;412;p33"/>
          <p:cNvSpPr txBox="1"/>
          <p:nvPr/>
        </p:nvSpPr>
        <p:spPr>
          <a:xfrm>
            <a:off x="10291206"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aleway"/>
                <a:ea typeface="Raleway"/>
                <a:cs typeface="Raleway"/>
                <a:sym typeface="Raleway"/>
              </a:rPr>
              <a:t>Design Elements</a:t>
            </a:r>
            <a:endParaRPr/>
          </a:p>
        </p:txBody>
      </p:sp>
      <p:sp>
        <p:nvSpPr>
          <p:cNvPr id="413" name="Google Shape;413;p33"/>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aleway"/>
                <a:ea typeface="Raleway"/>
                <a:cs typeface="Raleway"/>
                <a:sym typeface="Raleway"/>
              </a:rPr>
              <a:t>Colors</a:t>
            </a:r>
            <a:endParaRPr/>
          </a:p>
        </p:txBody>
      </p:sp>
      <p:grpSp>
        <p:nvGrpSpPr>
          <p:cNvPr id="414" name="Google Shape;414;p33"/>
          <p:cNvGrpSpPr/>
          <p:nvPr/>
        </p:nvGrpSpPr>
        <p:grpSpPr>
          <a:xfrm>
            <a:off x="7003040" y="4147301"/>
            <a:ext cx="9726867" cy="4454593"/>
            <a:chOff x="0" y="0"/>
            <a:chExt cx="12969155" cy="5939457"/>
          </a:xfrm>
        </p:grpSpPr>
        <p:sp>
          <p:nvSpPr>
            <p:cNvPr id="415" name="Google Shape;415;p33"/>
            <p:cNvSpPr/>
            <p:nvPr/>
          </p:nvSpPr>
          <p:spPr>
            <a:xfrm>
              <a:off x="10582239" y="1727269"/>
              <a:ext cx="911900" cy="784234"/>
            </a:xfrm>
            <a:custGeom>
              <a:rect b="b" l="l" r="r" t="t"/>
              <a:pathLst>
                <a:path extrusionOk="0" h="784234" w="911900">
                  <a:moveTo>
                    <a:pt x="0" y="0"/>
                  </a:moveTo>
                  <a:lnTo>
                    <a:pt x="911900" y="0"/>
                  </a:lnTo>
                  <a:lnTo>
                    <a:pt x="911900" y="784234"/>
                  </a:lnTo>
                  <a:lnTo>
                    <a:pt x="0" y="7842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33"/>
            <p:cNvSpPr/>
            <p:nvPr/>
          </p:nvSpPr>
          <p:spPr>
            <a:xfrm>
              <a:off x="12249614" y="3242741"/>
              <a:ext cx="648125" cy="895650"/>
            </a:xfrm>
            <a:custGeom>
              <a:rect b="b" l="l" r="r" t="t"/>
              <a:pathLst>
                <a:path extrusionOk="0" h="895650" w="648125">
                  <a:moveTo>
                    <a:pt x="0" y="0"/>
                  </a:moveTo>
                  <a:lnTo>
                    <a:pt x="648125" y="0"/>
                  </a:lnTo>
                  <a:lnTo>
                    <a:pt x="648125" y="895650"/>
                  </a:lnTo>
                  <a:lnTo>
                    <a:pt x="0" y="89565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33"/>
            <p:cNvSpPr/>
            <p:nvPr/>
          </p:nvSpPr>
          <p:spPr>
            <a:xfrm>
              <a:off x="10771623" y="3338163"/>
              <a:ext cx="533970" cy="800227"/>
            </a:xfrm>
            <a:custGeom>
              <a:rect b="b" l="l" r="r" t="t"/>
              <a:pathLst>
                <a:path extrusionOk="0" h="800227" w="533970">
                  <a:moveTo>
                    <a:pt x="0" y="0"/>
                  </a:moveTo>
                  <a:lnTo>
                    <a:pt x="533970" y="0"/>
                  </a:lnTo>
                  <a:lnTo>
                    <a:pt x="533970" y="800228"/>
                  </a:lnTo>
                  <a:lnTo>
                    <a:pt x="0" y="80022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33"/>
            <p:cNvSpPr/>
            <p:nvPr/>
          </p:nvSpPr>
          <p:spPr>
            <a:xfrm>
              <a:off x="12083592" y="4945187"/>
              <a:ext cx="885563" cy="800227"/>
            </a:xfrm>
            <a:custGeom>
              <a:rect b="b" l="l" r="r" t="t"/>
              <a:pathLst>
                <a:path extrusionOk="0" h="800227" w="885563">
                  <a:moveTo>
                    <a:pt x="0" y="0"/>
                  </a:moveTo>
                  <a:lnTo>
                    <a:pt x="885563" y="0"/>
                  </a:lnTo>
                  <a:lnTo>
                    <a:pt x="885563" y="800227"/>
                  </a:lnTo>
                  <a:lnTo>
                    <a:pt x="0" y="80022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3"/>
            <p:cNvSpPr/>
            <p:nvPr/>
          </p:nvSpPr>
          <p:spPr>
            <a:xfrm>
              <a:off x="12083592" y="47711"/>
              <a:ext cx="800227" cy="800227"/>
            </a:xfrm>
            <a:custGeom>
              <a:rect b="b" l="l" r="r" t="t"/>
              <a:pathLst>
                <a:path extrusionOk="0" h="800227" w="800227">
                  <a:moveTo>
                    <a:pt x="0" y="0"/>
                  </a:moveTo>
                  <a:lnTo>
                    <a:pt x="800227" y="0"/>
                  </a:lnTo>
                  <a:lnTo>
                    <a:pt x="800227" y="800227"/>
                  </a:lnTo>
                  <a:lnTo>
                    <a:pt x="0" y="80022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3"/>
            <p:cNvSpPr/>
            <p:nvPr/>
          </p:nvSpPr>
          <p:spPr>
            <a:xfrm>
              <a:off x="10480818" y="55708"/>
              <a:ext cx="1094823" cy="672818"/>
            </a:xfrm>
            <a:custGeom>
              <a:rect b="b" l="l" r="r" t="t"/>
              <a:pathLst>
                <a:path extrusionOk="0" h="672818" w="1094823">
                  <a:moveTo>
                    <a:pt x="0" y="0"/>
                  </a:moveTo>
                  <a:lnTo>
                    <a:pt x="1094823" y="0"/>
                  </a:lnTo>
                  <a:lnTo>
                    <a:pt x="1094823" y="672818"/>
                  </a:lnTo>
                  <a:lnTo>
                    <a:pt x="0" y="67281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3"/>
            <p:cNvSpPr/>
            <p:nvPr/>
          </p:nvSpPr>
          <p:spPr>
            <a:xfrm>
              <a:off x="12002089" y="1727269"/>
              <a:ext cx="895650" cy="895650"/>
            </a:xfrm>
            <a:custGeom>
              <a:rect b="b" l="l" r="r" t="t"/>
              <a:pathLst>
                <a:path extrusionOk="0" h="895650" w="895650">
                  <a:moveTo>
                    <a:pt x="0" y="0"/>
                  </a:moveTo>
                  <a:lnTo>
                    <a:pt x="895650" y="0"/>
                  </a:lnTo>
                  <a:lnTo>
                    <a:pt x="895650" y="895649"/>
                  </a:lnTo>
                  <a:lnTo>
                    <a:pt x="0" y="89564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3"/>
            <p:cNvSpPr/>
            <p:nvPr/>
          </p:nvSpPr>
          <p:spPr>
            <a:xfrm>
              <a:off x="10681895" y="4965052"/>
              <a:ext cx="623698" cy="895650"/>
            </a:xfrm>
            <a:custGeom>
              <a:rect b="b" l="l" r="r" t="t"/>
              <a:pathLst>
                <a:path extrusionOk="0" h="895650" w="623698">
                  <a:moveTo>
                    <a:pt x="0" y="0"/>
                  </a:moveTo>
                  <a:lnTo>
                    <a:pt x="623698" y="0"/>
                  </a:lnTo>
                  <a:lnTo>
                    <a:pt x="623698" y="895649"/>
                  </a:lnTo>
                  <a:lnTo>
                    <a:pt x="0" y="89564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3"/>
            <p:cNvSpPr/>
            <p:nvPr/>
          </p:nvSpPr>
          <p:spPr>
            <a:xfrm>
              <a:off x="6409439" y="8800"/>
              <a:ext cx="786543" cy="895650"/>
            </a:xfrm>
            <a:custGeom>
              <a:rect b="b" l="l" r="r" t="t"/>
              <a:pathLst>
                <a:path extrusionOk="0" h="895650" w="786543">
                  <a:moveTo>
                    <a:pt x="0" y="0"/>
                  </a:moveTo>
                  <a:lnTo>
                    <a:pt x="786543" y="0"/>
                  </a:lnTo>
                  <a:lnTo>
                    <a:pt x="786543" y="895649"/>
                  </a:lnTo>
                  <a:lnTo>
                    <a:pt x="0" y="89564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33"/>
            <p:cNvSpPr/>
            <p:nvPr/>
          </p:nvSpPr>
          <p:spPr>
            <a:xfrm>
              <a:off x="9007764" y="171300"/>
              <a:ext cx="1038445" cy="617403"/>
            </a:xfrm>
            <a:custGeom>
              <a:rect b="b" l="l" r="r" t="t"/>
              <a:pathLst>
                <a:path extrusionOk="0" h="617403" w="1038445">
                  <a:moveTo>
                    <a:pt x="0" y="0"/>
                  </a:moveTo>
                  <a:lnTo>
                    <a:pt x="1038445" y="0"/>
                  </a:lnTo>
                  <a:lnTo>
                    <a:pt x="1038445" y="617402"/>
                  </a:lnTo>
                  <a:lnTo>
                    <a:pt x="0" y="61740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33"/>
            <p:cNvSpPr/>
            <p:nvPr/>
          </p:nvSpPr>
          <p:spPr>
            <a:xfrm>
              <a:off x="1245802" y="56511"/>
              <a:ext cx="800227" cy="800227"/>
            </a:xfrm>
            <a:custGeom>
              <a:rect b="b" l="l" r="r" t="t"/>
              <a:pathLst>
                <a:path extrusionOk="0" h="800227" w="800227">
                  <a:moveTo>
                    <a:pt x="0" y="0"/>
                  </a:moveTo>
                  <a:lnTo>
                    <a:pt x="800227" y="0"/>
                  </a:lnTo>
                  <a:lnTo>
                    <a:pt x="800227" y="800227"/>
                  </a:lnTo>
                  <a:lnTo>
                    <a:pt x="0" y="800227"/>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33"/>
            <p:cNvSpPr/>
            <p:nvPr/>
          </p:nvSpPr>
          <p:spPr>
            <a:xfrm>
              <a:off x="6501" y="56511"/>
              <a:ext cx="800227" cy="800227"/>
            </a:xfrm>
            <a:custGeom>
              <a:rect b="b" l="l" r="r" t="t"/>
              <a:pathLst>
                <a:path extrusionOk="0" h="800227" w="800227">
                  <a:moveTo>
                    <a:pt x="0" y="0"/>
                  </a:moveTo>
                  <a:lnTo>
                    <a:pt x="800227" y="0"/>
                  </a:lnTo>
                  <a:lnTo>
                    <a:pt x="800227" y="800227"/>
                  </a:lnTo>
                  <a:lnTo>
                    <a:pt x="0" y="800227"/>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33"/>
            <p:cNvSpPr/>
            <p:nvPr/>
          </p:nvSpPr>
          <p:spPr>
            <a:xfrm>
              <a:off x="5043524" y="32780"/>
              <a:ext cx="888055" cy="847689"/>
            </a:xfrm>
            <a:custGeom>
              <a:rect b="b" l="l" r="r" t="t"/>
              <a:pathLst>
                <a:path extrusionOk="0" h="847689" w="888055">
                  <a:moveTo>
                    <a:pt x="0" y="0"/>
                  </a:moveTo>
                  <a:lnTo>
                    <a:pt x="888055" y="0"/>
                  </a:lnTo>
                  <a:lnTo>
                    <a:pt x="888055" y="847689"/>
                  </a:lnTo>
                  <a:lnTo>
                    <a:pt x="0" y="847689"/>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33"/>
            <p:cNvSpPr/>
            <p:nvPr/>
          </p:nvSpPr>
          <p:spPr>
            <a:xfrm>
              <a:off x="2503201" y="8800"/>
              <a:ext cx="889136" cy="895650"/>
            </a:xfrm>
            <a:custGeom>
              <a:rect b="b" l="l" r="r" t="t"/>
              <a:pathLst>
                <a:path extrusionOk="0" h="895650" w="889136">
                  <a:moveTo>
                    <a:pt x="0" y="0"/>
                  </a:moveTo>
                  <a:lnTo>
                    <a:pt x="889136" y="0"/>
                  </a:lnTo>
                  <a:lnTo>
                    <a:pt x="889136" y="895649"/>
                  </a:lnTo>
                  <a:lnTo>
                    <a:pt x="0" y="895649"/>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33"/>
            <p:cNvSpPr/>
            <p:nvPr/>
          </p:nvSpPr>
          <p:spPr>
            <a:xfrm>
              <a:off x="3840460" y="0"/>
              <a:ext cx="741648" cy="904449"/>
            </a:xfrm>
            <a:custGeom>
              <a:rect b="b" l="l" r="r" t="t"/>
              <a:pathLst>
                <a:path extrusionOk="0" h="904449" w="741648">
                  <a:moveTo>
                    <a:pt x="0" y="0"/>
                  </a:moveTo>
                  <a:lnTo>
                    <a:pt x="741649" y="0"/>
                  </a:lnTo>
                  <a:lnTo>
                    <a:pt x="741649" y="904449"/>
                  </a:lnTo>
                  <a:lnTo>
                    <a:pt x="0" y="904449"/>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33"/>
            <p:cNvSpPr/>
            <p:nvPr/>
          </p:nvSpPr>
          <p:spPr>
            <a:xfrm>
              <a:off x="7694906" y="56511"/>
              <a:ext cx="842361" cy="846981"/>
            </a:xfrm>
            <a:custGeom>
              <a:rect b="b" l="l" r="r" t="t"/>
              <a:pathLst>
                <a:path extrusionOk="0" h="846981" w="842361">
                  <a:moveTo>
                    <a:pt x="0" y="0"/>
                  </a:moveTo>
                  <a:lnTo>
                    <a:pt x="842360" y="0"/>
                  </a:lnTo>
                  <a:lnTo>
                    <a:pt x="842360" y="846981"/>
                  </a:lnTo>
                  <a:lnTo>
                    <a:pt x="0" y="846981"/>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33"/>
            <p:cNvSpPr/>
            <p:nvPr/>
          </p:nvSpPr>
          <p:spPr>
            <a:xfrm>
              <a:off x="7604868" y="1654805"/>
              <a:ext cx="723033" cy="895650"/>
            </a:xfrm>
            <a:custGeom>
              <a:rect b="b" l="l" r="r" t="t"/>
              <a:pathLst>
                <a:path extrusionOk="0" h="895650" w="723033">
                  <a:moveTo>
                    <a:pt x="0" y="0"/>
                  </a:moveTo>
                  <a:lnTo>
                    <a:pt x="723033" y="0"/>
                  </a:lnTo>
                  <a:lnTo>
                    <a:pt x="723033" y="895649"/>
                  </a:lnTo>
                  <a:lnTo>
                    <a:pt x="0" y="895649"/>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33"/>
            <p:cNvSpPr/>
            <p:nvPr/>
          </p:nvSpPr>
          <p:spPr>
            <a:xfrm>
              <a:off x="6046877" y="1654805"/>
              <a:ext cx="973532" cy="895650"/>
            </a:xfrm>
            <a:custGeom>
              <a:rect b="b" l="l" r="r" t="t"/>
              <a:pathLst>
                <a:path extrusionOk="0" h="895650" w="973532">
                  <a:moveTo>
                    <a:pt x="0" y="0"/>
                  </a:moveTo>
                  <a:lnTo>
                    <a:pt x="973532" y="0"/>
                  </a:lnTo>
                  <a:lnTo>
                    <a:pt x="973532" y="895649"/>
                  </a:lnTo>
                  <a:lnTo>
                    <a:pt x="0" y="895649"/>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33"/>
            <p:cNvSpPr/>
            <p:nvPr/>
          </p:nvSpPr>
          <p:spPr>
            <a:xfrm>
              <a:off x="8972489" y="1857917"/>
              <a:ext cx="1023532" cy="588066"/>
            </a:xfrm>
            <a:custGeom>
              <a:rect b="b" l="l" r="r" t="t"/>
              <a:pathLst>
                <a:path extrusionOk="0" h="588066" w="1023532">
                  <a:moveTo>
                    <a:pt x="0" y="0"/>
                  </a:moveTo>
                  <a:lnTo>
                    <a:pt x="1023532" y="0"/>
                  </a:lnTo>
                  <a:lnTo>
                    <a:pt x="1023532" y="588066"/>
                  </a:lnTo>
                  <a:lnTo>
                    <a:pt x="0" y="588066"/>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33"/>
            <p:cNvSpPr/>
            <p:nvPr/>
          </p:nvSpPr>
          <p:spPr>
            <a:xfrm>
              <a:off x="3106340" y="1654805"/>
              <a:ext cx="895650" cy="895650"/>
            </a:xfrm>
            <a:custGeom>
              <a:rect b="b" l="l" r="r" t="t"/>
              <a:pathLst>
                <a:path extrusionOk="0" h="895650" w="895650">
                  <a:moveTo>
                    <a:pt x="0" y="0"/>
                  </a:moveTo>
                  <a:lnTo>
                    <a:pt x="895650" y="0"/>
                  </a:lnTo>
                  <a:lnTo>
                    <a:pt x="895650" y="895649"/>
                  </a:lnTo>
                  <a:lnTo>
                    <a:pt x="0" y="895649"/>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33"/>
            <p:cNvSpPr/>
            <p:nvPr/>
          </p:nvSpPr>
          <p:spPr>
            <a:xfrm>
              <a:off x="6501" y="1654805"/>
              <a:ext cx="1041453" cy="895650"/>
            </a:xfrm>
            <a:custGeom>
              <a:rect b="b" l="l" r="r" t="t"/>
              <a:pathLst>
                <a:path extrusionOk="0" h="895650" w="1041453">
                  <a:moveTo>
                    <a:pt x="0" y="0"/>
                  </a:moveTo>
                  <a:lnTo>
                    <a:pt x="1041452" y="0"/>
                  </a:lnTo>
                  <a:lnTo>
                    <a:pt x="1041452" y="895649"/>
                  </a:lnTo>
                  <a:lnTo>
                    <a:pt x="0" y="895649"/>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33"/>
            <p:cNvSpPr/>
            <p:nvPr/>
          </p:nvSpPr>
          <p:spPr>
            <a:xfrm>
              <a:off x="4480569" y="1654805"/>
              <a:ext cx="894021" cy="895650"/>
            </a:xfrm>
            <a:custGeom>
              <a:rect b="b" l="l" r="r" t="t"/>
              <a:pathLst>
                <a:path extrusionOk="0" h="895650" w="894021">
                  <a:moveTo>
                    <a:pt x="0" y="0"/>
                  </a:moveTo>
                  <a:lnTo>
                    <a:pt x="894021" y="0"/>
                  </a:lnTo>
                  <a:lnTo>
                    <a:pt x="894021" y="895649"/>
                  </a:lnTo>
                  <a:lnTo>
                    <a:pt x="0" y="895649"/>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33"/>
            <p:cNvSpPr/>
            <p:nvPr/>
          </p:nvSpPr>
          <p:spPr>
            <a:xfrm>
              <a:off x="1629322" y="1654805"/>
              <a:ext cx="895650" cy="895650"/>
            </a:xfrm>
            <a:custGeom>
              <a:rect b="b" l="l" r="r" t="t"/>
              <a:pathLst>
                <a:path extrusionOk="0" h="895650" w="895650">
                  <a:moveTo>
                    <a:pt x="0" y="0"/>
                  </a:moveTo>
                  <a:lnTo>
                    <a:pt x="895650" y="0"/>
                  </a:lnTo>
                  <a:lnTo>
                    <a:pt x="895650" y="895649"/>
                  </a:lnTo>
                  <a:lnTo>
                    <a:pt x="0" y="895649"/>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33"/>
            <p:cNvSpPr/>
            <p:nvPr/>
          </p:nvSpPr>
          <p:spPr>
            <a:xfrm>
              <a:off x="6533262" y="3325431"/>
              <a:ext cx="981586" cy="774560"/>
            </a:xfrm>
            <a:custGeom>
              <a:rect b="b" l="l" r="r" t="t"/>
              <a:pathLst>
                <a:path extrusionOk="0" h="774560" w="981586">
                  <a:moveTo>
                    <a:pt x="0" y="0"/>
                  </a:moveTo>
                  <a:lnTo>
                    <a:pt x="981585" y="0"/>
                  </a:lnTo>
                  <a:lnTo>
                    <a:pt x="981585" y="774560"/>
                  </a:lnTo>
                  <a:lnTo>
                    <a:pt x="0" y="774560"/>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33"/>
            <p:cNvSpPr/>
            <p:nvPr/>
          </p:nvSpPr>
          <p:spPr>
            <a:xfrm>
              <a:off x="5028761" y="3361832"/>
              <a:ext cx="1012324" cy="609235"/>
            </a:xfrm>
            <a:custGeom>
              <a:rect b="b" l="l" r="r" t="t"/>
              <a:pathLst>
                <a:path extrusionOk="0" h="609235" w="1012324">
                  <a:moveTo>
                    <a:pt x="0" y="0"/>
                  </a:moveTo>
                  <a:lnTo>
                    <a:pt x="1012325" y="0"/>
                  </a:lnTo>
                  <a:lnTo>
                    <a:pt x="1012325" y="609236"/>
                  </a:lnTo>
                  <a:lnTo>
                    <a:pt x="0" y="609236"/>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33"/>
            <p:cNvSpPr/>
            <p:nvPr/>
          </p:nvSpPr>
          <p:spPr>
            <a:xfrm>
              <a:off x="2645278" y="3268768"/>
              <a:ext cx="832998" cy="887886"/>
            </a:xfrm>
            <a:custGeom>
              <a:rect b="b" l="l" r="r" t="t"/>
              <a:pathLst>
                <a:path extrusionOk="0" h="887886" w="832998">
                  <a:moveTo>
                    <a:pt x="0" y="0"/>
                  </a:moveTo>
                  <a:lnTo>
                    <a:pt x="832999" y="0"/>
                  </a:lnTo>
                  <a:lnTo>
                    <a:pt x="832999" y="887886"/>
                  </a:lnTo>
                  <a:lnTo>
                    <a:pt x="0" y="887886"/>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33"/>
            <p:cNvSpPr/>
            <p:nvPr/>
          </p:nvSpPr>
          <p:spPr>
            <a:xfrm>
              <a:off x="3970452" y="3279170"/>
              <a:ext cx="566133" cy="774560"/>
            </a:xfrm>
            <a:custGeom>
              <a:rect b="b" l="l" r="r" t="t"/>
              <a:pathLst>
                <a:path extrusionOk="0" h="774560" w="566133">
                  <a:moveTo>
                    <a:pt x="0" y="0"/>
                  </a:moveTo>
                  <a:lnTo>
                    <a:pt x="566134" y="0"/>
                  </a:lnTo>
                  <a:lnTo>
                    <a:pt x="566134" y="774560"/>
                  </a:lnTo>
                  <a:lnTo>
                    <a:pt x="0" y="774560"/>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33"/>
            <p:cNvSpPr/>
            <p:nvPr/>
          </p:nvSpPr>
          <p:spPr>
            <a:xfrm>
              <a:off x="1503218" y="3268768"/>
              <a:ext cx="647349" cy="887886"/>
            </a:xfrm>
            <a:custGeom>
              <a:rect b="b" l="l" r="r" t="t"/>
              <a:pathLst>
                <a:path extrusionOk="0" h="887886" w="647349">
                  <a:moveTo>
                    <a:pt x="0" y="0"/>
                  </a:moveTo>
                  <a:lnTo>
                    <a:pt x="647349" y="0"/>
                  </a:lnTo>
                  <a:lnTo>
                    <a:pt x="647349" y="887886"/>
                  </a:lnTo>
                  <a:lnTo>
                    <a:pt x="0" y="887886"/>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3"/>
            <p:cNvSpPr/>
            <p:nvPr/>
          </p:nvSpPr>
          <p:spPr>
            <a:xfrm>
              <a:off x="9278831" y="3325431"/>
              <a:ext cx="774560" cy="774560"/>
            </a:xfrm>
            <a:custGeom>
              <a:rect b="b" l="l" r="r" t="t"/>
              <a:pathLst>
                <a:path extrusionOk="0" h="774560" w="774560">
                  <a:moveTo>
                    <a:pt x="0" y="0"/>
                  </a:moveTo>
                  <a:lnTo>
                    <a:pt x="774561" y="0"/>
                  </a:lnTo>
                  <a:lnTo>
                    <a:pt x="774561" y="774560"/>
                  </a:lnTo>
                  <a:lnTo>
                    <a:pt x="0" y="774560"/>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33"/>
            <p:cNvSpPr/>
            <p:nvPr/>
          </p:nvSpPr>
          <p:spPr>
            <a:xfrm>
              <a:off x="8010827" y="3325431"/>
              <a:ext cx="774560" cy="774560"/>
            </a:xfrm>
            <a:custGeom>
              <a:rect b="b" l="l" r="r" t="t"/>
              <a:pathLst>
                <a:path extrusionOk="0" h="774560" w="774560">
                  <a:moveTo>
                    <a:pt x="0" y="0"/>
                  </a:moveTo>
                  <a:lnTo>
                    <a:pt x="774560" y="0"/>
                  </a:lnTo>
                  <a:lnTo>
                    <a:pt x="774560" y="774560"/>
                  </a:lnTo>
                  <a:lnTo>
                    <a:pt x="0" y="774560"/>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33"/>
            <p:cNvSpPr/>
            <p:nvPr/>
          </p:nvSpPr>
          <p:spPr>
            <a:xfrm>
              <a:off x="6501" y="3218625"/>
              <a:ext cx="1003273" cy="895650"/>
            </a:xfrm>
            <a:custGeom>
              <a:rect b="b" l="l" r="r" t="t"/>
              <a:pathLst>
                <a:path extrusionOk="0" h="895650" w="1003273">
                  <a:moveTo>
                    <a:pt x="0" y="0"/>
                  </a:moveTo>
                  <a:lnTo>
                    <a:pt x="1003273" y="0"/>
                  </a:lnTo>
                  <a:lnTo>
                    <a:pt x="1003273" y="895650"/>
                  </a:lnTo>
                  <a:lnTo>
                    <a:pt x="0" y="895650"/>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33"/>
            <p:cNvSpPr/>
            <p:nvPr/>
          </p:nvSpPr>
          <p:spPr>
            <a:xfrm>
              <a:off x="9088380" y="4983927"/>
              <a:ext cx="766779" cy="876774"/>
            </a:xfrm>
            <a:custGeom>
              <a:rect b="b" l="l" r="r" t="t"/>
              <a:pathLst>
                <a:path extrusionOk="0" h="876774" w="766779">
                  <a:moveTo>
                    <a:pt x="0" y="0"/>
                  </a:moveTo>
                  <a:lnTo>
                    <a:pt x="766778" y="0"/>
                  </a:lnTo>
                  <a:lnTo>
                    <a:pt x="766778" y="876774"/>
                  </a:lnTo>
                  <a:lnTo>
                    <a:pt x="0" y="876774"/>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33"/>
            <p:cNvSpPr/>
            <p:nvPr/>
          </p:nvSpPr>
          <p:spPr>
            <a:xfrm>
              <a:off x="7570524" y="5099214"/>
              <a:ext cx="923143" cy="646200"/>
            </a:xfrm>
            <a:custGeom>
              <a:rect b="b" l="l" r="r" t="t"/>
              <a:pathLst>
                <a:path extrusionOk="0" h="646200" w="923143">
                  <a:moveTo>
                    <a:pt x="0" y="0"/>
                  </a:moveTo>
                  <a:lnTo>
                    <a:pt x="923143" y="0"/>
                  </a:lnTo>
                  <a:lnTo>
                    <a:pt x="923143" y="646200"/>
                  </a:lnTo>
                  <a:lnTo>
                    <a:pt x="0" y="646200"/>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33"/>
            <p:cNvSpPr/>
            <p:nvPr/>
          </p:nvSpPr>
          <p:spPr>
            <a:xfrm>
              <a:off x="6177907" y="5099214"/>
              <a:ext cx="789800" cy="646200"/>
            </a:xfrm>
            <a:custGeom>
              <a:rect b="b" l="l" r="r" t="t"/>
              <a:pathLst>
                <a:path extrusionOk="0" h="646200" w="789800">
                  <a:moveTo>
                    <a:pt x="0" y="0"/>
                  </a:moveTo>
                  <a:lnTo>
                    <a:pt x="789800" y="0"/>
                  </a:lnTo>
                  <a:lnTo>
                    <a:pt x="789800" y="646200"/>
                  </a:lnTo>
                  <a:lnTo>
                    <a:pt x="0" y="646200"/>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3"/>
            <p:cNvSpPr/>
            <p:nvPr/>
          </p:nvSpPr>
          <p:spPr>
            <a:xfrm>
              <a:off x="3900707" y="4983927"/>
              <a:ext cx="441575" cy="876774"/>
            </a:xfrm>
            <a:custGeom>
              <a:rect b="b" l="l" r="r" t="t"/>
              <a:pathLst>
                <a:path extrusionOk="0" h="876774" w="441575">
                  <a:moveTo>
                    <a:pt x="0" y="0"/>
                  </a:moveTo>
                  <a:lnTo>
                    <a:pt x="441575" y="0"/>
                  </a:lnTo>
                  <a:lnTo>
                    <a:pt x="441575" y="876774"/>
                  </a:lnTo>
                  <a:lnTo>
                    <a:pt x="0" y="876774"/>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3"/>
            <p:cNvSpPr/>
            <p:nvPr/>
          </p:nvSpPr>
          <p:spPr>
            <a:xfrm>
              <a:off x="4936995" y="5099214"/>
              <a:ext cx="646200" cy="646200"/>
            </a:xfrm>
            <a:custGeom>
              <a:rect b="b" l="l" r="r" t="t"/>
              <a:pathLst>
                <a:path extrusionOk="0" h="646200" w="646200">
                  <a:moveTo>
                    <a:pt x="0" y="0"/>
                  </a:moveTo>
                  <a:lnTo>
                    <a:pt x="646200" y="0"/>
                  </a:lnTo>
                  <a:lnTo>
                    <a:pt x="646200" y="646200"/>
                  </a:lnTo>
                  <a:lnTo>
                    <a:pt x="0" y="646200"/>
                  </a:lnTo>
                  <a:lnTo>
                    <a:pt x="0" y="0"/>
                  </a:lnTo>
                  <a:close/>
                </a:path>
              </a:pathLst>
            </a:custGeom>
            <a:blipFill rotWithShape="1">
              <a:blip r:embed="rId3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3"/>
            <p:cNvSpPr/>
            <p:nvPr/>
          </p:nvSpPr>
          <p:spPr>
            <a:xfrm>
              <a:off x="0" y="4905171"/>
              <a:ext cx="556634" cy="1034286"/>
            </a:xfrm>
            <a:custGeom>
              <a:rect b="b" l="l" r="r" t="t"/>
              <a:pathLst>
                <a:path extrusionOk="0" h="1034286" w="556634">
                  <a:moveTo>
                    <a:pt x="0" y="0"/>
                  </a:moveTo>
                  <a:lnTo>
                    <a:pt x="556634" y="0"/>
                  </a:lnTo>
                  <a:lnTo>
                    <a:pt x="556634" y="1034286"/>
                  </a:lnTo>
                  <a:lnTo>
                    <a:pt x="0" y="1034286"/>
                  </a:lnTo>
                  <a:lnTo>
                    <a:pt x="0" y="0"/>
                  </a:lnTo>
                  <a:close/>
                </a:path>
              </a:pathLst>
            </a:custGeom>
            <a:blipFill rotWithShape="1">
              <a:blip r:embed="rId4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33"/>
            <p:cNvSpPr/>
            <p:nvPr/>
          </p:nvSpPr>
          <p:spPr>
            <a:xfrm>
              <a:off x="1152967" y="4905171"/>
              <a:ext cx="801101" cy="1034286"/>
            </a:xfrm>
            <a:custGeom>
              <a:rect b="b" l="l" r="r" t="t"/>
              <a:pathLst>
                <a:path extrusionOk="0" h="1034286" w="801101">
                  <a:moveTo>
                    <a:pt x="0" y="0"/>
                  </a:moveTo>
                  <a:lnTo>
                    <a:pt x="801101" y="0"/>
                  </a:lnTo>
                  <a:lnTo>
                    <a:pt x="801101" y="1034286"/>
                  </a:lnTo>
                  <a:lnTo>
                    <a:pt x="0" y="1034286"/>
                  </a:lnTo>
                  <a:lnTo>
                    <a:pt x="0" y="0"/>
                  </a:lnTo>
                  <a:close/>
                </a:path>
              </a:pathLst>
            </a:custGeom>
            <a:blipFill rotWithShape="1">
              <a:blip r:embed="rId4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33"/>
            <p:cNvSpPr/>
            <p:nvPr/>
          </p:nvSpPr>
          <p:spPr>
            <a:xfrm>
              <a:off x="2548781" y="4983927"/>
              <a:ext cx="757214" cy="876774"/>
            </a:xfrm>
            <a:custGeom>
              <a:rect b="b" l="l" r="r" t="t"/>
              <a:pathLst>
                <a:path extrusionOk="0" h="876774" w="757214">
                  <a:moveTo>
                    <a:pt x="0" y="0"/>
                  </a:moveTo>
                  <a:lnTo>
                    <a:pt x="757214" y="0"/>
                  </a:lnTo>
                  <a:lnTo>
                    <a:pt x="757214" y="876774"/>
                  </a:lnTo>
                  <a:lnTo>
                    <a:pt x="0" y="876774"/>
                  </a:lnTo>
                  <a:lnTo>
                    <a:pt x="0" y="0"/>
                  </a:lnTo>
                  <a:close/>
                </a:path>
              </a:pathLst>
            </a:custGeom>
            <a:blipFill rotWithShape="1">
              <a:blip r:embed="rId4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0525" r="-62453" t="-938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9" name="Google Shape;459;p34"/>
          <p:cNvGrpSpPr/>
          <p:nvPr/>
        </p:nvGrpSpPr>
        <p:grpSpPr>
          <a:xfrm>
            <a:off x="1915884" y="650622"/>
            <a:ext cx="14456233" cy="8841095"/>
            <a:chOff x="0" y="-38100"/>
            <a:chExt cx="3807403" cy="2328519"/>
          </a:xfrm>
        </p:grpSpPr>
        <p:sp>
          <p:nvSpPr>
            <p:cNvPr id="460" name="Google Shape;460;p34"/>
            <p:cNvSpPr/>
            <p:nvPr/>
          </p:nvSpPr>
          <p:spPr>
            <a:xfrm>
              <a:off x="0" y="0"/>
              <a:ext cx="3807403" cy="2290419"/>
            </a:xfrm>
            <a:custGeom>
              <a:rect b="b" l="l" r="r" t="t"/>
              <a:pathLst>
                <a:path extrusionOk="0" h="2290419" w="3807403">
                  <a:moveTo>
                    <a:pt x="12853" y="0"/>
                  </a:moveTo>
                  <a:lnTo>
                    <a:pt x="3794550" y="0"/>
                  </a:lnTo>
                  <a:cubicBezTo>
                    <a:pt x="3797959" y="0"/>
                    <a:pt x="3801228" y="1354"/>
                    <a:pt x="3803638" y="3765"/>
                  </a:cubicBezTo>
                  <a:cubicBezTo>
                    <a:pt x="3806049" y="6175"/>
                    <a:pt x="3807403" y="9444"/>
                    <a:pt x="3807403" y="12853"/>
                  </a:cubicBezTo>
                  <a:lnTo>
                    <a:pt x="3807403" y="2277566"/>
                  </a:lnTo>
                  <a:cubicBezTo>
                    <a:pt x="3807403" y="2280975"/>
                    <a:pt x="3806049" y="2284244"/>
                    <a:pt x="3803638" y="2286654"/>
                  </a:cubicBezTo>
                  <a:cubicBezTo>
                    <a:pt x="3801228" y="2289065"/>
                    <a:pt x="3797959" y="2290419"/>
                    <a:pt x="3794550" y="2290419"/>
                  </a:cubicBezTo>
                  <a:lnTo>
                    <a:pt x="12853" y="2290419"/>
                  </a:lnTo>
                  <a:cubicBezTo>
                    <a:pt x="5754" y="2290419"/>
                    <a:pt x="0" y="2284664"/>
                    <a:pt x="0" y="2277566"/>
                  </a:cubicBezTo>
                  <a:lnTo>
                    <a:pt x="0" y="12853"/>
                  </a:lnTo>
                  <a:cubicBezTo>
                    <a:pt x="0" y="9444"/>
                    <a:pt x="1354" y="6175"/>
                    <a:pt x="3765" y="3765"/>
                  </a:cubicBezTo>
                  <a:cubicBezTo>
                    <a:pt x="6175" y="1354"/>
                    <a:pt x="9444" y="0"/>
                    <a:pt x="12853"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34"/>
            <p:cNvSpPr txBox="1"/>
            <p:nvPr/>
          </p:nvSpPr>
          <p:spPr>
            <a:xfrm>
              <a:off x="0" y="-38100"/>
              <a:ext cx="3807403" cy="2328519"/>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2" name="Google Shape;462;p34"/>
          <p:cNvSpPr txBox="1"/>
          <p:nvPr/>
        </p:nvSpPr>
        <p:spPr>
          <a:xfrm>
            <a:off x="3377480" y="2595931"/>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Raleway"/>
                <a:ea typeface="Raleway"/>
                <a:cs typeface="Raleway"/>
                <a:sym typeface="Raleway"/>
              </a:rPr>
              <a:t>This presentation template is free for everyone to use thanks to the following:</a:t>
            </a:r>
            <a:endParaRPr/>
          </a:p>
        </p:txBody>
      </p:sp>
      <p:sp>
        <p:nvSpPr>
          <p:cNvPr id="463" name="Google Shape;463;p34"/>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5A8087"/>
                </a:solidFill>
                <a:latin typeface="Raleway"/>
                <a:ea typeface="Raleway"/>
                <a:cs typeface="Raleway"/>
                <a:sym typeface="Raleway"/>
              </a:rPr>
              <a:t>Happy designing!</a:t>
            </a:r>
            <a:endParaRPr/>
          </a:p>
        </p:txBody>
      </p:sp>
      <p:sp>
        <p:nvSpPr>
          <p:cNvPr id="464" name="Google Shape;464;p34"/>
          <p:cNvSpPr txBox="1"/>
          <p:nvPr/>
        </p:nvSpPr>
        <p:spPr>
          <a:xfrm>
            <a:off x="4210005" y="5269987"/>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Raleway"/>
                <a:ea typeface="Raleway"/>
                <a:cs typeface="Raleway"/>
                <a:sym typeface="Raleway"/>
              </a:rPr>
              <a:t>for the presentation template</a:t>
            </a:r>
            <a:endParaRPr/>
          </a:p>
        </p:txBody>
      </p:sp>
      <p:sp>
        <p:nvSpPr>
          <p:cNvPr id="465" name="Google Shape;465;p34"/>
          <p:cNvSpPr txBox="1"/>
          <p:nvPr/>
        </p:nvSpPr>
        <p:spPr>
          <a:xfrm>
            <a:off x="4210005" y="7005203"/>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Raleway"/>
                <a:ea typeface="Raleway"/>
                <a:cs typeface="Raleway"/>
                <a:sym typeface="Raleway"/>
              </a:rPr>
              <a:t>for the photos</a:t>
            </a:r>
            <a:endParaRPr/>
          </a:p>
        </p:txBody>
      </p:sp>
      <p:sp>
        <p:nvSpPr>
          <p:cNvPr id="466" name="Google Shape;466;p34"/>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706">
                <a:solidFill>
                  <a:srgbClr val="000000"/>
                </a:solidFill>
                <a:latin typeface="Raleway"/>
                <a:ea typeface="Raleway"/>
                <a:cs typeface="Raleway"/>
                <a:sym typeface="Raleway"/>
              </a:rPr>
              <a:t>CREDITS</a:t>
            </a:r>
            <a:endParaRPr/>
          </a:p>
        </p:txBody>
      </p:sp>
      <p:sp>
        <p:nvSpPr>
          <p:cNvPr id="467" name="Google Shape;467;p34"/>
          <p:cNvSpPr txBox="1"/>
          <p:nvPr/>
        </p:nvSpPr>
        <p:spPr>
          <a:xfrm>
            <a:off x="6110027" y="6282261"/>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Raleway"/>
                <a:ea typeface="Raleway"/>
                <a:cs typeface="Raleway"/>
                <a:sym typeface="Raleway"/>
              </a:rPr>
              <a:t>Pexels, Pixabay</a:t>
            </a:r>
            <a:endParaRPr/>
          </a:p>
        </p:txBody>
      </p:sp>
      <p:sp>
        <p:nvSpPr>
          <p:cNvPr id="468" name="Google Shape;468;p34"/>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7538" l="-15142" r="-2178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2" name="Google Shape;172;p20"/>
          <p:cNvGrpSpPr/>
          <p:nvPr/>
        </p:nvGrpSpPr>
        <p:grpSpPr>
          <a:xfrm>
            <a:off x="4958613" y="811709"/>
            <a:ext cx="8370774" cy="8675843"/>
            <a:chOff x="0" y="-57150"/>
            <a:chExt cx="2204648" cy="2284996"/>
          </a:xfrm>
        </p:grpSpPr>
        <p:sp>
          <p:nvSpPr>
            <p:cNvPr id="173" name="Google Shape;173;p20"/>
            <p:cNvSpPr/>
            <p:nvPr/>
          </p:nvSpPr>
          <p:spPr>
            <a:xfrm>
              <a:off x="0" y="0"/>
              <a:ext cx="2204648" cy="2227846"/>
            </a:xfrm>
            <a:custGeom>
              <a:rect b="b" l="l" r="r" t="t"/>
              <a:pathLst>
                <a:path extrusionOk="0" h="2227846" w="2204648">
                  <a:moveTo>
                    <a:pt x="47169" y="0"/>
                  </a:moveTo>
                  <a:lnTo>
                    <a:pt x="2157480" y="0"/>
                  </a:lnTo>
                  <a:cubicBezTo>
                    <a:pt x="2183530" y="0"/>
                    <a:pt x="2204648" y="21118"/>
                    <a:pt x="2204648" y="47169"/>
                  </a:cubicBezTo>
                  <a:lnTo>
                    <a:pt x="2204648" y="2180677"/>
                  </a:lnTo>
                  <a:cubicBezTo>
                    <a:pt x="2204648" y="2193187"/>
                    <a:pt x="2199679" y="2205185"/>
                    <a:pt x="2190833" y="2214030"/>
                  </a:cubicBezTo>
                  <a:cubicBezTo>
                    <a:pt x="2181987" y="2222876"/>
                    <a:pt x="2169989" y="2227846"/>
                    <a:pt x="2157480" y="2227846"/>
                  </a:cubicBezTo>
                  <a:lnTo>
                    <a:pt x="47169" y="2227846"/>
                  </a:lnTo>
                  <a:cubicBezTo>
                    <a:pt x="21118" y="2227846"/>
                    <a:pt x="0" y="2206728"/>
                    <a:pt x="0" y="2180677"/>
                  </a:cubicBezTo>
                  <a:lnTo>
                    <a:pt x="0" y="47169"/>
                  </a:lnTo>
                  <a:cubicBezTo>
                    <a:pt x="0" y="21118"/>
                    <a:pt x="21118" y="0"/>
                    <a:pt x="47169"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20"/>
            <p:cNvSpPr txBox="1"/>
            <p:nvPr/>
          </p:nvSpPr>
          <p:spPr>
            <a:xfrm>
              <a:off x="0" y="-57150"/>
              <a:ext cx="2204648" cy="22849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5" name="Google Shape;175;p20"/>
          <p:cNvSpPr/>
          <p:nvPr/>
        </p:nvSpPr>
        <p:spPr>
          <a:xfrm>
            <a:off x="6853033" y="3561350"/>
            <a:ext cx="4581934" cy="591486"/>
          </a:xfrm>
          <a:custGeom>
            <a:rect b="b" l="l" r="r" t="t"/>
            <a:pathLst>
              <a:path extrusionOk="0" h="591486" w="4581934">
                <a:moveTo>
                  <a:pt x="0" y="0"/>
                </a:moveTo>
                <a:lnTo>
                  <a:pt x="4581934" y="0"/>
                </a:lnTo>
                <a:lnTo>
                  <a:pt x="4581934" y="591486"/>
                </a:lnTo>
                <a:lnTo>
                  <a:pt x="0" y="5914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20"/>
          <p:cNvSpPr/>
          <p:nvPr/>
        </p:nvSpPr>
        <p:spPr>
          <a:xfrm>
            <a:off x="6853033" y="6244916"/>
            <a:ext cx="4581934" cy="591486"/>
          </a:xfrm>
          <a:custGeom>
            <a:rect b="b" l="l" r="r" t="t"/>
            <a:pathLst>
              <a:path extrusionOk="0" h="591486" w="4581934">
                <a:moveTo>
                  <a:pt x="0" y="0"/>
                </a:moveTo>
                <a:lnTo>
                  <a:pt x="4581934" y="0"/>
                </a:lnTo>
                <a:lnTo>
                  <a:pt x="4581934" y="591486"/>
                </a:lnTo>
                <a:lnTo>
                  <a:pt x="0" y="5914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20"/>
          <p:cNvSpPr txBox="1"/>
          <p:nvPr/>
        </p:nvSpPr>
        <p:spPr>
          <a:xfrm>
            <a:off x="7490963" y="4353259"/>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OUR PROJECTS</a:t>
            </a:r>
            <a:endParaRPr/>
          </a:p>
        </p:txBody>
      </p:sp>
      <p:sp>
        <p:nvSpPr>
          <p:cNvPr id="178" name="Google Shape;178;p20"/>
          <p:cNvSpPr txBox="1"/>
          <p:nvPr/>
        </p:nvSpPr>
        <p:spPr>
          <a:xfrm>
            <a:off x="7490963" y="5200976"/>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3A5E67"/>
                </a:solidFill>
                <a:latin typeface="Raleway"/>
                <a:ea typeface="Raleway"/>
                <a:cs typeface="Raleway"/>
                <a:sym typeface="Raleway"/>
              </a:rPr>
              <a:t>Elaborate on what you want to discuss. </a:t>
            </a:r>
            <a:endParaRPr/>
          </a:p>
        </p:txBody>
      </p:sp>
      <p:sp>
        <p:nvSpPr>
          <p:cNvPr id="179" name="Google Shape;179;p20"/>
          <p:cNvSpPr txBox="1"/>
          <p:nvPr/>
        </p:nvSpPr>
        <p:spPr>
          <a:xfrm>
            <a:off x="7490963" y="1669296"/>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3A5E67"/>
                </a:solidFill>
                <a:latin typeface="Raleway SemiBold"/>
                <a:ea typeface="Raleway SemiBold"/>
                <a:cs typeface="Raleway SemiBold"/>
                <a:sym typeface="Raleway SemiBold"/>
              </a:rPr>
              <a:t>INTRODUCTION</a:t>
            </a:r>
            <a:endParaRPr/>
          </a:p>
        </p:txBody>
      </p:sp>
      <p:sp>
        <p:nvSpPr>
          <p:cNvPr id="180" name="Google Shape;180;p20"/>
          <p:cNvSpPr txBox="1"/>
          <p:nvPr/>
        </p:nvSpPr>
        <p:spPr>
          <a:xfrm>
            <a:off x="7490963" y="2517012"/>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3A5E67"/>
                </a:solidFill>
                <a:latin typeface="Raleway"/>
                <a:ea typeface="Raleway"/>
                <a:cs typeface="Raleway"/>
                <a:sym typeface="Raleway"/>
              </a:rPr>
              <a:t>Elaborate on what you want to discuss. </a:t>
            </a:r>
            <a:endParaRPr/>
          </a:p>
        </p:txBody>
      </p:sp>
      <p:sp>
        <p:nvSpPr>
          <p:cNvPr id="181" name="Google Shape;181;p20"/>
          <p:cNvSpPr txBox="1"/>
          <p:nvPr/>
        </p:nvSpPr>
        <p:spPr>
          <a:xfrm>
            <a:off x="7246761" y="7037223"/>
            <a:ext cx="379447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ABOUT US</a:t>
            </a:r>
            <a:endParaRPr/>
          </a:p>
        </p:txBody>
      </p:sp>
      <p:sp>
        <p:nvSpPr>
          <p:cNvPr id="182" name="Google Shape;182;p20"/>
          <p:cNvSpPr txBox="1"/>
          <p:nvPr/>
        </p:nvSpPr>
        <p:spPr>
          <a:xfrm>
            <a:off x="7490963" y="7884940"/>
            <a:ext cx="3306074"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3A5E67"/>
                </a:solidFill>
                <a:latin typeface="Raleway"/>
                <a:ea typeface="Raleway"/>
                <a:cs typeface="Raleway"/>
                <a:sym typeface="Raleway"/>
              </a:rPr>
              <a:t>Elaborate on what you want to discuss. </a:t>
            </a:r>
            <a:endParaRPr/>
          </a:p>
        </p:txBody>
      </p:sp>
      <p:sp>
        <p:nvSpPr>
          <p:cNvPr id="183" name="Google Shape;183;p20"/>
          <p:cNvSpPr/>
          <p:nvPr/>
        </p:nvSpPr>
        <p:spPr>
          <a:xfrm flipH="1">
            <a:off x="11434967" y="3300332"/>
            <a:ext cx="6245730" cy="6480654"/>
          </a:xfrm>
          <a:custGeom>
            <a:rect b="b" l="l" r="r" t="t"/>
            <a:pathLst>
              <a:path extrusionOk="0" h="6480654" w="6245730">
                <a:moveTo>
                  <a:pt x="6245730" y="0"/>
                </a:moveTo>
                <a:lnTo>
                  <a:pt x="0" y="0"/>
                </a:lnTo>
                <a:lnTo>
                  <a:pt x="0" y="6480654"/>
                </a:lnTo>
                <a:lnTo>
                  <a:pt x="6245730" y="6480654"/>
                </a:lnTo>
                <a:lnTo>
                  <a:pt x="624573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574" l="-22159" r="-1167" t="-72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21"/>
          <p:cNvSpPr/>
          <p:nvPr/>
        </p:nvSpPr>
        <p:spPr>
          <a:xfrm>
            <a:off x="4726518" y="259779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1"/>
          <p:cNvSpPr/>
          <p:nvPr/>
        </p:nvSpPr>
        <p:spPr>
          <a:xfrm>
            <a:off x="4726518" y="616395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21"/>
          <p:cNvSpPr txBox="1"/>
          <p:nvPr/>
        </p:nvSpPr>
        <p:spPr>
          <a:xfrm>
            <a:off x="2219227" y="4185490"/>
            <a:ext cx="13849545" cy="1800225"/>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b="1" lang="en-US" sz="11868" u="none" strike="noStrike">
                <a:solidFill>
                  <a:srgbClr val="FCEFC3"/>
                </a:solidFill>
                <a:latin typeface="League Spartan"/>
                <a:ea typeface="League Spartan"/>
                <a:cs typeface="League Spartan"/>
                <a:sym typeface="League Spartan"/>
              </a:rPr>
              <a:t>INTRODUCTION</a:t>
            </a:r>
            <a:endParaRPr/>
          </a:p>
        </p:txBody>
      </p:sp>
      <p:sp>
        <p:nvSpPr>
          <p:cNvPr id="192" name="Google Shape;192;p21"/>
          <p:cNvSpPr txBox="1"/>
          <p:nvPr/>
        </p:nvSpPr>
        <p:spPr>
          <a:xfrm>
            <a:off x="7320080" y="7714043"/>
            <a:ext cx="36477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u="none">
                <a:solidFill>
                  <a:srgbClr val="FCEFC3"/>
                </a:solidFill>
                <a:latin typeface="Raleway"/>
                <a:ea typeface="Raleway"/>
                <a:cs typeface="Raleway"/>
                <a:sym typeface="Raleway"/>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19" l="-15186" r="0" t="-1547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8" name="Google Shape;198;p22"/>
          <p:cNvGrpSpPr/>
          <p:nvPr/>
        </p:nvGrpSpPr>
        <p:grpSpPr>
          <a:xfrm>
            <a:off x="8888526" y="1065965"/>
            <a:ext cx="8370774" cy="5131154"/>
            <a:chOff x="0" y="-57150"/>
            <a:chExt cx="2204648" cy="1351415"/>
          </a:xfrm>
        </p:grpSpPr>
        <p:sp>
          <p:nvSpPr>
            <p:cNvPr id="199" name="Google Shape;199;p22"/>
            <p:cNvSpPr/>
            <p:nvPr/>
          </p:nvSpPr>
          <p:spPr>
            <a:xfrm>
              <a:off x="0" y="0"/>
              <a:ext cx="2204648" cy="1294265"/>
            </a:xfrm>
            <a:custGeom>
              <a:rect b="b" l="l" r="r" t="t"/>
              <a:pathLst>
                <a:path extrusionOk="0" h="1294265" w="2204648">
                  <a:moveTo>
                    <a:pt x="47169" y="0"/>
                  </a:moveTo>
                  <a:lnTo>
                    <a:pt x="2157480" y="0"/>
                  </a:lnTo>
                  <a:cubicBezTo>
                    <a:pt x="2183530" y="0"/>
                    <a:pt x="2204648" y="21118"/>
                    <a:pt x="2204648" y="47169"/>
                  </a:cubicBezTo>
                  <a:lnTo>
                    <a:pt x="2204648" y="1247096"/>
                  </a:lnTo>
                  <a:cubicBezTo>
                    <a:pt x="2204648" y="1273147"/>
                    <a:pt x="2183530" y="1294265"/>
                    <a:pt x="2157480" y="1294265"/>
                  </a:cubicBezTo>
                  <a:lnTo>
                    <a:pt x="47169" y="1294265"/>
                  </a:lnTo>
                  <a:cubicBezTo>
                    <a:pt x="34659" y="1294265"/>
                    <a:pt x="22661" y="1289296"/>
                    <a:pt x="13815" y="1280450"/>
                  </a:cubicBezTo>
                  <a:cubicBezTo>
                    <a:pt x="4970" y="1271604"/>
                    <a:pt x="0" y="1259606"/>
                    <a:pt x="0" y="1247096"/>
                  </a:cubicBezTo>
                  <a:lnTo>
                    <a:pt x="0" y="47169"/>
                  </a:lnTo>
                  <a:cubicBezTo>
                    <a:pt x="0" y="21118"/>
                    <a:pt x="21118" y="0"/>
                    <a:pt x="47169"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2"/>
            <p:cNvSpPr txBox="1"/>
            <p:nvPr/>
          </p:nvSpPr>
          <p:spPr>
            <a:xfrm>
              <a:off x="0" y="-57150"/>
              <a:ext cx="2204648" cy="13514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1" name="Google Shape;201;p22"/>
          <p:cNvSpPr/>
          <p:nvPr/>
        </p:nvSpPr>
        <p:spPr>
          <a:xfrm>
            <a:off x="12457178" y="1516380"/>
            <a:ext cx="4383603" cy="565883"/>
          </a:xfrm>
          <a:custGeom>
            <a:rect b="b" l="l" r="r" t="t"/>
            <a:pathLst>
              <a:path extrusionOk="0" h="565883" w="4383603">
                <a:moveTo>
                  <a:pt x="0" y="0"/>
                </a:moveTo>
                <a:lnTo>
                  <a:pt x="4383603" y="0"/>
                </a:lnTo>
                <a:lnTo>
                  <a:pt x="4383603" y="565883"/>
                </a:lnTo>
                <a:lnTo>
                  <a:pt x="0" y="56588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22"/>
          <p:cNvSpPr txBox="1"/>
          <p:nvPr/>
        </p:nvSpPr>
        <p:spPr>
          <a:xfrm>
            <a:off x="9144000" y="6810375"/>
            <a:ext cx="8115300" cy="2447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WELCOME TO PRESENTATION</a:t>
            </a:r>
            <a:endParaRPr/>
          </a:p>
        </p:txBody>
      </p:sp>
      <p:sp>
        <p:nvSpPr>
          <p:cNvPr id="203" name="Google Shape;203;p22"/>
          <p:cNvSpPr txBox="1"/>
          <p:nvPr/>
        </p:nvSpPr>
        <p:spPr>
          <a:xfrm>
            <a:off x="9562519" y="2305191"/>
            <a:ext cx="7278300" cy="3343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tempor dolore non esse minim fugiat consectetur occaecat labore do reprehenderit cupidatat ea exercitation non pariatur proident non laborum ut in veniam amet cupidatat occaecat nisi quis ex veniam id pariatur mollit dolore adipisicing officia laborum sunt do quis commodo non quis incididunt magna ex ipsum sit exercitation consequat ex cillum minim duis incididunt laborum</a:t>
            </a:r>
            <a:endParaRPr/>
          </a:p>
        </p:txBody>
      </p:sp>
      <p:sp>
        <p:nvSpPr>
          <p:cNvPr id="204" name="Google Shape;204;p22"/>
          <p:cNvSpPr/>
          <p:nvPr/>
        </p:nvSpPr>
        <p:spPr>
          <a:xfrm>
            <a:off x="3967126" y="5918951"/>
            <a:ext cx="4438610" cy="4605561"/>
          </a:xfrm>
          <a:custGeom>
            <a:rect b="b" l="l" r="r" t="t"/>
            <a:pathLst>
              <a:path extrusionOk="0" h="4605561" w="4438610">
                <a:moveTo>
                  <a:pt x="0" y="0"/>
                </a:moveTo>
                <a:lnTo>
                  <a:pt x="4438609" y="0"/>
                </a:lnTo>
                <a:lnTo>
                  <a:pt x="4438609" y="4605561"/>
                </a:lnTo>
                <a:lnTo>
                  <a:pt x="0" y="46055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23"/>
          <p:cNvSpPr txBox="1"/>
          <p:nvPr/>
        </p:nvSpPr>
        <p:spPr>
          <a:xfrm>
            <a:off x="10743832" y="6662953"/>
            <a:ext cx="6133543" cy="24479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OUR COMPANY</a:t>
            </a:r>
            <a:endParaRPr/>
          </a:p>
        </p:txBody>
      </p:sp>
      <p:grpSp>
        <p:nvGrpSpPr>
          <p:cNvPr id="211" name="Google Shape;211;p23"/>
          <p:cNvGrpSpPr/>
          <p:nvPr/>
        </p:nvGrpSpPr>
        <p:grpSpPr>
          <a:xfrm>
            <a:off x="1328445" y="959131"/>
            <a:ext cx="6346902" cy="3830163"/>
            <a:chOff x="0" y="-57150"/>
            <a:chExt cx="1671612" cy="1008767"/>
          </a:xfrm>
        </p:grpSpPr>
        <p:sp>
          <p:nvSpPr>
            <p:cNvPr id="212" name="Google Shape;212;p23"/>
            <p:cNvSpPr/>
            <p:nvPr/>
          </p:nvSpPr>
          <p:spPr>
            <a:xfrm>
              <a:off x="0" y="0"/>
              <a:ext cx="1671612" cy="951617"/>
            </a:xfrm>
            <a:custGeom>
              <a:rect b="b" l="l" r="r" t="t"/>
              <a:pathLst>
                <a:path extrusionOk="0" h="951617" w="1671612">
                  <a:moveTo>
                    <a:pt x="62210" y="0"/>
                  </a:moveTo>
                  <a:lnTo>
                    <a:pt x="1609402" y="0"/>
                  </a:lnTo>
                  <a:cubicBezTo>
                    <a:pt x="1625901" y="0"/>
                    <a:pt x="1641725" y="6554"/>
                    <a:pt x="1653391" y="18221"/>
                  </a:cubicBezTo>
                  <a:cubicBezTo>
                    <a:pt x="1665058" y="29887"/>
                    <a:pt x="1671612" y="45711"/>
                    <a:pt x="1671612" y="62210"/>
                  </a:cubicBezTo>
                  <a:lnTo>
                    <a:pt x="1671612" y="889408"/>
                  </a:lnTo>
                  <a:cubicBezTo>
                    <a:pt x="1671612" y="923765"/>
                    <a:pt x="1643760" y="951617"/>
                    <a:pt x="1609402" y="951617"/>
                  </a:cubicBezTo>
                  <a:lnTo>
                    <a:pt x="62210" y="951617"/>
                  </a:lnTo>
                  <a:cubicBezTo>
                    <a:pt x="45711" y="951617"/>
                    <a:pt x="29887" y="945063"/>
                    <a:pt x="18221" y="933397"/>
                  </a:cubicBezTo>
                  <a:cubicBezTo>
                    <a:pt x="6554" y="921730"/>
                    <a:pt x="0" y="905907"/>
                    <a:pt x="0" y="889408"/>
                  </a:cubicBezTo>
                  <a:lnTo>
                    <a:pt x="0" y="62210"/>
                  </a:lnTo>
                  <a:cubicBezTo>
                    <a:pt x="0" y="45711"/>
                    <a:pt x="6554" y="29887"/>
                    <a:pt x="18221" y="18221"/>
                  </a:cubicBezTo>
                  <a:cubicBezTo>
                    <a:pt x="29887" y="6554"/>
                    <a:pt x="45711" y="0"/>
                    <a:pt x="62210"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23"/>
            <p:cNvSpPr txBox="1"/>
            <p:nvPr/>
          </p:nvSpPr>
          <p:spPr>
            <a:xfrm>
              <a:off x="0" y="-57150"/>
              <a:ext cx="1671612" cy="1008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4" name="Google Shape;214;p23"/>
          <p:cNvGrpSpPr/>
          <p:nvPr/>
        </p:nvGrpSpPr>
        <p:grpSpPr>
          <a:xfrm>
            <a:off x="2209834" y="2556269"/>
            <a:ext cx="4584151" cy="1600177"/>
            <a:chOff x="0" y="-9525"/>
            <a:chExt cx="6112200" cy="2133569"/>
          </a:xfrm>
        </p:grpSpPr>
        <p:sp>
          <p:nvSpPr>
            <p:cNvPr id="215" name="Google Shape;215;p23"/>
            <p:cNvSpPr txBox="1"/>
            <p:nvPr/>
          </p:nvSpPr>
          <p:spPr>
            <a:xfrm>
              <a:off x="0" y="-9525"/>
              <a:ext cx="6112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WHO WE ARE?</a:t>
              </a:r>
              <a:endParaRPr/>
            </a:p>
          </p:txBody>
        </p:sp>
        <p:sp>
          <p:nvSpPr>
            <p:cNvPr id="216" name="Google Shape;216;p23"/>
            <p:cNvSpPr txBox="1"/>
            <p:nvPr/>
          </p:nvSpPr>
          <p:spPr>
            <a:xfrm>
              <a:off x="0" y="1065044"/>
              <a:ext cx="61122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Briefly elaborate on what you want to discuss. </a:t>
              </a:r>
              <a:endParaRPr/>
            </a:p>
          </p:txBody>
        </p:sp>
      </p:grpSp>
      <p:grpSp>
        <p:nvGrpSpPr>
          <p:cNvPr id="217" name="Google Shape;217;p23"/>
          <p:cNvGrpSpPr/>
          <p:nvPr/>
        </p:nvGrpSpPr>
        <p:grpSpPr>
          <a:xfrm>
            <a:off x="1328445" y="5280715"/>
            <a:ext cx="6346902" cy="3830163"/>
            <a:chOff x="0" y="-57150"/>
            <a:chExt cx="1671612" cy="1008767"/>
          </a:xfrm>
        </p:grpSpPr>
        <p:sp>
          <p:nvSpPr>
            <p:cNvPr id="218" name="Google Shape;218;p23"/>
            <p:cNvSpPr/>
            <p:nvPr/>
          </p:nvSpPr>
          <p:spPr>
            <a:xfrm>
              <a:off x="0" y="0"/>
              <a:ext cx="1671612" cy="951617"/>
            </a:xfrm>
            <a:custGeom>
              <a:rect b="b" l="l" r="r" t="t"/>
              <a:pathLst>
                <a:path extrusionOk="0" h="951617" w="1671612">
                  <a:moveTo>
                    <a:pt x="62210" y="0"/>
                  </a:moveTo>
                  <a:lnTo>
                    <a:pt x="1609402" y="0"/>
                  </a:lnTo>
                  <a:cubicBezTo>
                    <a:pt x="1625901" y="0"/>
                    <a:pt x="1641725" y="6554"/>
                    <a:pt x="1653391" y="18221"/>
                  </a:cubicBezTo>
                  <a:cubicBezTo>
                    <a:pt x="1665058" y="29887"/>
                    <a:pt x="1671612" y="45711"/>
                    <a:pt x="1671612" y="62210"/>
                  </a:cubicBezTo>
                  <a:lnTo>
                    <a:pt x="1671612" y="889408"/>
                  </a:lnTo>
                  <a:cubicBezTo>
                    <a:pt x="1671612" y="923765"/>
                    <a:pt x="1643760" y="951617"/>
                    <a:pt x="1609402" y="951617"/>
                  </a:cubicBezTo>
                  <a:lnTo>
                    <a:pt x="62210" y="951617"/>
                  </a:lnTo>
                  <a:cubicBezTo>
                    <a:pt x="45711" y="951617"/>
                    <a:pt x="29887" y="945063"/>
                    <a:pt x="18221" y="933397"/>
                  </a:cubicBezTo>
                  <a:cubicBezTo>
                    <a:pt x="6554" y="921730"/>
                    <a:pt x="0" y="905907"/>
                    <a:pt x="0" y="889408"/>
                  </a:cubicBezTo>
                  <a:lnTo>
                    <a:pt x="0" y="62210"/>
                  </a:lnTo>
                  <a:cubicBezTo>
                    <a:pt x="0" y="45711"/>
                    <a:pt x="6554" y="29887"/>
                    <a:pt x="18221" y="18221"/>
                  </a:cubicBezTo>
                  <a:cubicBezTo>
                    <a:pt x="29887" y="6554"/>
                    <a:pt x="45711" y="0"/>
                    <a:pt x="62210"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23"/>
            <p:cNvSpPr txBox="1"/>
            <p:nvPr/>
          </p:nvSpPr>
          <p:spPr>
            <a:xfrm>
              <a:off x="0" y="-57150"/>
              <a:ext cx="1671612" cy="10087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0" name="Google Shape;220;p23"/>
          <p:cNvGrpSpPr/>
          <p:nvPr/>
        </p:nvGrpSpPr>
        <p:grpSpPr>
          <a:xfrm>
            <a:off x="2209834" y="6925868"/>
            <a:ext cx="4584151" cy="1600160"/>
            <a:chOff x="0" y="-9525"/>
            <a:chExt cx="6112200" cy="2133547"/>
          </a:xfrm>
        </p:grpSpPr>
        <p:sp>
          <p:nvSpPr>
            <p:cNvPr id="221" name="Google Shape;221;p23"/>
            <p:cNvSpPr txBox="1"/>
            <p:nvPr/>
          </p:nvSpPr>
          <p:spPr>
            <a:xfrm>
              <a:off x="0" y="-9525"/>
              <a:ext cx="61122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lang="en-US" sz="3200" u="none" strike="noStrike">
                  <a:solidFill>
                    <a:srgbClr val="3A5E67"/>
                  </a:solidFill>
                  <a:latin typeface="Raleway SemiBold"/>
                  <a:ea typeface="Raleway SemiBold"/>
                  <a:cs typeface="Raleway SemiBold"/>
                  <a:sym typeface="Raleway SemiBold"/>
                </a:rPr>
                <a:t>WHAT WE DO? </a:t>
              </a:r>
              <a:endParaRPr/>
            </a:p>
          </p:txBody>
        </p:sp>
        <p:sp>
          <p:nvSpPr>
            <p:cNvPr id="222" name="Google Shape;222;p23"/>
            <p:cNvSpPr txBox="1"/>
            <p:nvPr/>
          </p:nvSpPr>
          <p:spPr>
            <a:xfrm>
              <a:off x="0" y="1065022"/>
              <a:ext cx="6112200" cy="1059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u="none" strike="noStrike">
                  <a:solidFill>
                    <a:srgbClr val="3A5E67"/>
                  </a:solidFill>
                  <a:latin typeface="Raleway"/>
                  <a:ea typeface="Raleway"/>
                  <a:cs typeface="Raleway"/>
                  <a:sym typeface="Raleway"/>
                </a:rPr>
                <a:t>Briefly elaborate on what you want to discuss. </a:t>
              </a:r>
              <a:endParaRPr/>
            </a:p>
          </p:txBody>
        </p:sp>
      </p:grpSp>
      <p:sp>
        <p:nvSpPr>
          <p:cNvPr id="223" name="Google Shape;223;p23"/>
          <p:cNvSpPr/>
          <p:nvPr/>
        </p:nvSpPr>
        <p:spPr>
          <a:xfrm>
            <a:off x="2525536" y="1611199"/>
            <a:ext cx="3952720" cy="510260"/>
          </a:xfrm>
          <a:custGeom>
            <a:rect b="b" l="l" r="r" t="t"/>
            <a:pathLst>
              <a:path extrusionOk="0" h="510260" w="3952720">
                <a:moveTo>
                  <a:pt x="0" y="0"/>
                </a:moveTo>
                <a:lnTo>
                  <a:pt x="3952720" y="0"/>
                </a:lnTo>
                <a:lnTo>
                  <a:pt x="3952720" y="510260"/>
                </a:lnTo>
                <a:lnTo>
                  <a:pt x="0" y="5102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3"/>
          <p:cNvSpPr/>
          <p:nvPr/>
        </p:nvSpPr>
        <p:spPr>
          <a:xfrm>
            <a:off x="2525536" y="5984601"/>
            <a:ext cx="3952720" cy="510260"/>
          </a:xfrm>
          <a:custGeom>
            <a:rect b="b" l="l" r="r" t="t"/>
            <a:pathLst>
              <a:path extrusionOk="0" h="510260" w="3952720">
                <a:moveTo>
                  <a:pt x="0" y="0"/>
                </a:moveTo>
                <a:lnTo>
                  <a:pt x="3952720" y="0"/>
                </a:lnTo>
                <a:lnTo>
                  <a:pt x="3952720" y="510261"/>
                </a:lnTo>
                <a:lnTo>
                  <a:pt x="0" y="51026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3"/>
          <p:cNvSpPr/>
          <p:nvPr/>
        </p:nvSpPr>
        <p:spPr>
          <a:xfrm>
            <a:off x="13093911" y="859851"/>
            <a:ext cx="6210830" cy="6444441"/>
          </a:xfrm>
          <a:custGeom>
            <a:rect b="b" l="l" r="r" t="t"/>
            <a:pathLst>
              <a:path extrusionOk="0" h="6444441" w="6210830">
                <a:moveTo>
                  <a:pt x="0" y="0"/>
                </a:moveTo>
                <a:lnTo>
                  <a:pt x="6210830" y="0"/>
                </a:lnTo>
                <a:lnTo>
                  <a:pt x="6210830" y="6444441"/>
                </a:lnTo>
                <a:lnTo>
                  <a:pt x="0" y="64444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574" l="-22159" r="-1167" t="-72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4"/>
          <p:cNvSpPr/>
          <p:nvPr/>
        </p:nvSpPr>
        <p:spPr>
          <a:xfrm>
            <a:off x="4726518" y="259779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24"/>
          <p:cNvSpPr/>
          <p:nvPr/>
        </p:nvSpPr>
        <p:spPr>
          <a:xfrm>
            <a:off x="4726518" y="616395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24"/>
          <p:cNvSpPr txBox="1"/>
          <p:nvPr/>
        </p:nvSpPr>
        <p:spPr>
          <a:xfrm>
            <a:off x="2219227" y="4185490"/>
            <a:ext cx="13849545" cy="1800225"/>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lang="en-US" sz="11868">
                <a:solidFill>
                  <a:srgbClr val="FCEFC3"/>
                </a:solidFill>
                <a:latin typeface="League Spartan"/>
                <a:ea typeface="League Spartan"/>
                <a:cs typeface="League Spartan"/>
                <a:sym typeface="League Spartan"/>
              </a:rPr>
              <a:t>OUR PROJECTS</a:t>
            </a:r>
            <a:endParaRPr/>
          </a:p>
        </p:txBody>
      </p:sp>
      <p:sp>
        <p:nvSpPr>
          <p:cNvPr id="234" name="Google Shape;234;p24"/>
          <p:cNvSpPr txBox="1"/>
          <p:nvPr/>
        </p:nvSpPr>
        <p:spPr>
          <a:xfrm>
            <a:off x="7320080" y="7714043"/>
            <a:ext cx="3647839"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u="none">
                <a:solidFill>
                  <a:srgbClr val="FCEFC3"/>
                </a:solidFill>
                <a:latin typeface="Raleway"/>
                <a:ea typeface="Raleway"/>
                <a:cs typeface="Raleway"/>
                <a:sym typeface="Raleway"/>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40335" l="-17803" r="-2190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5"/>
          <p:cNvSpPr txBox="1"/>
          <p:nvPr/>
        </p:nvSpPr>
        <p:spPr>
          <a:xfrm>
            <a:off x="4659090" y="2779335"/>
            <a:ext cx="8951976"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WHAT WE OFFER</a:t>
            </a:r>
            <a:endParaRPr/>
          </a:p>
        </p:txBody>
      </p:sp>
      <p:grpSp>
        <p:nvGrpSpPr>
          <p:cNvPr id="241" name="Google Shape;241;p25"/>
          <p:cNvGrpSpPr/>
          <p:nvPr/>
        </p:nvGrpSpPr>
        <p:grpSpPr>
          <a:xfrm>
            <a:off x="9470071" y="4078914"/>
            <a:ext cx="4303975" cy="2519298"/>
            <a:chOff x="0" y="-57150"/>
            <a:chExt cx="1133557" cy="663519"/>
          </a:xfrm>
        </p:grpSpPr>
        <p:sp>
          <p:nvSpPr>
            <p:cNvPr id="242" name="Google Shape;242;p2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5"/>
            <p:cNvSpPr txBox="1"/>
            <p:nvPr/>
          </p:nvSpPr>
          <p:spPr>
            <a:xfrm>
              <a:off x="0" y="-57150"/>
              <a:ext cx="1133557" cy="6635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25"/>
          <p:cNvGrpSpPr/>
          <p:nvPr/>
        </p:nvGrpSpPr>
        <p:grpSpPr>
          <a:xfrm>
            <a:off x="9470071" y="6859565"/>
            <a:ext cx="4303975" cy="2519298"/>
            <a:chOff x="0" y="-57150"/>
            <a:chExt cx="1133557" cy="663519"/>
          </a:xfrm>
        </p:grpSpPr>
        <p:sp>
          <p:nvSpPr>
            <p:cNvPr id="245" name="Google Shape;245;p2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5"/>
            <p:cNvSpPr txBox="1"/>
            <p:nvPr/>
          </p:nvSpPr>
          <p:spPr>
            <a:xfrm>
              <a:off x="0" y="-57150"/>
              <a:ext cx="1133557" cy="6635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7" name="Google Shape;247;p25"/>
          <p:cNvGrpSpPr/>
          <p:nvPr/>
        </p:nvGrpSpPr>
        <p:grpSpPr>
          <a:xfrm>
            <a:off x="4513953" y="4078914"/>
            <a:ext cx="4303975" cy="2519298"/>
            <a:chOff x="0" y="-57150"/>
            <a:chExt cx="1133557" cy="663519"/>
          </a:xfrm>
        </p:grpSpPr>
        <p:sp>
          <p:nvSpPr>
            <p:cNvPr id="248" name="Google Shape;248;p2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25"/>
            <p:cNvSpPr txBox="1"/>
            <p:nvPr/>
          </p:nvSpPr>
          <p:spPr>
            <a:xfrm>
              <a:off x="0" y="-57150"/>
              <a:ext cx="1133557" cy="6635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0" name="Google Shape;250;p25"/>
          <p:cNvSpPr txBox="1"/>
          <p:nvPr/>
        </p:nvSpPr>
        <p:spPr>
          <a:xfrm>
            <a:off x="4649565" y="4865500"/>
            <a:ext cx="4032753"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3A5E67"/>
                </a:solidFill>
                <a:latin typeface="Raleway SemiBold"/>
                <a:ea typeface="Raleway SemiBold"/>
                <a:cs typeface="Raleway SemiBold"/>
                <a:sym typeface="Raleway SemiBold"/>
              </a:rPr>
              <a:t>MAIN POINT</a:t>
            </a:r>
            <a:endParaRPr/>
          </a:p>
        </p:txBody>
      </p:sp>
      <p:sp>
        <p:nvSpPr>
          <p:cNvPr id="251" name="Google Shape;251;p25"/>
          <p:cNvSpPr txBox="1"/>
          <p:nvPr/>
        </p:nvSpPr>
        <p:spPr>
          <a:xfrm>
            <a:off x="4730565" y="5502505"/>
            <a:ext cx="3870900" cy="7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99" u="none" strike="noStrike">
                <a:solidFill>
                  <a:srgbClr val="3A5E67"/>
                </a:solidFill>
                <a:latin typeface="Raleway"/>
                <a:ea typeface="Raleway"/>
                <a:cs typeface="Raleway"/>
                <a:sym typeface="Raleway"/>
              </a:rPr>
              <a:t>Elaborate on what you want to discuss. </a:t>
            </a:r>
            <a:endParaRPr/>
          </a:p>
        </p:txBody>
      </p:sp>
      <p:grpSp>
        <p:nvGrpSpPr>
          <p:cNvPr id="252" name="Google Shape;252;p25"/>
          <p:cNvGrpSpPr/>
          <p:nvPr/>
        </p:nvGrpSpPr>
        <p:grpSpPr>
          <a:xfrm>
            <a:off x="4513953" y="6859565"/>
            <a:ext cx="4303975" cy="2519298"/>
            <a:chOff x="0" y="-57150"/>
            <a:chExt cx="1133557" cy="663519"/>
          </a:xfrm>
        </p:grpSpPr>
        <p:sp>
          <p:nvSpPr>
            <p:cNvPr id="253" name="Google Shape;253;p25"/>
            <p:cNvSpPr/>
            <p:nvPr/>
          </p:nvSpPr>
          <p:spPr>
            <a:xfrm>
              <a:off x="0" y="0"/>
              <a:ext cx="1133557" cy="606369"/>
            </a:xfrm>
            <a:custGeom>
              <a:rect b="b" l="l" r="r" t="t"/>
              <a:pathLst>
                <a:path extrusionOk="0" h="606369" w="1133557">
                  <a:moveTo>
                    <a:pt x="91738" y="0"/>
                  </a:moveTo>
                  <a:lnTo>
                    <a:pt x="1041819" y="0"/>
                  </a:lnTo>
                  <a:cubicBezTo>
                    <a:pt x="1066150" y="0"/>
                    <a:pt x="1089484" y="9665"/>
                    <a:pt x="1106688" y="26869"/>
                  </a:cubicBezTo>
                  <a:cubicBezTo>
                    <a:pt x="1123892" y="44074"/>
                    <a:pt x="1133557" y="67408"/>
                    <a:pt x="1133557" y="91738"/>
                  </a:cubicBezTo>
                  <a:lnTo>
                    <a:pt x="1133557" y="514631"/>
                  </a:lnTo>
                  <a:cubicBezTo>
                    <a:pt x="1133557" y="538961"/>
                    <a:pt x="1123892" y="562295"/>
                    <a:pt x="1106688" y="579500"/>
                  </a:cubicBezTo>
                  <a:cubicBezTo>
                    <a:pt x="1089484" y="596704"/>
                    <a:pt x="1066150" y="606369"/>
                    <a:pt x="1041819" y="606369"/>
                  </a:cubicBezTo>
                  <a:lnTo>
                    <a:pt x="91738" y="606369"/>
                  </a:lnTo>
                  <a:cubicBezTo>
                    <a:pt x="67408" y="606369"/>
                    <a:pt x="44074" y="596704"/>
                    <a:pt x="26869" y="579500"/>
                  </a:cubicBezTo>
                  <a:cubicBezTo>
                    <a:pt x="9665" y="562295"/>
                    <a:pt x="0" y="538961"/>
                    <a:pt x="0" y="514631"/>
                  </a:cubicBezTo>
                  <a:lnTo>
                    <a:pt x="0" y="91738"/>
                  </a:lnTo>
                  <a:cubicBezTo>
                    <a:pt x="0" y="67408"/>
                    <a:pt x="9665" y="44074"/>
                    <a:pt x="26869" y="26869"/>
                  </a:cubicBezTo>
                  <a:cubicBezTo>
                    <a:pt x="44074" y="9665"/>
                    <a:pt x="67408" y="0"/>
                    <a:pt x="91738" y="0"/>
                  </a:cubicBezTo>
                  <a:close/>
                </a:path>
              </a:pathLst>
            </a:custGeom>
            <a:solidFill>
              <a:srgbClr val="F0F0F0">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25"/>
            <p:cNvSpPr txBox="1"/>
            <p:nvPr/>
          </p:nvSpPr>
          <p:spPr>
            <a:xfrm>
              <a:off x="0" y="-57150"/>
              <a:ext cx="1133557" cy="6635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5" name="Google Shape;255;p25"/>
          <p:cNvSpPr/>
          <p:nvPr/>
        </p:nvSpPr>
        <p:spPr>
          <a:xfrm>
            <a:off x="5520457" y="4382331"/>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25"/>
          <p:cNvSpPr txBox="1"/>
          <p:nvPr/>
        </p:nvSpPr>
        <p:spPr>
          <a:xfrm>
            <a:off x="4649565" y="7721448"/>
            <a:ext cx="4032753"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3A5E67"/>
                </a:solidFill>
                <a:latin typeface="Raleway SemiBold"/>
                <a:ea typeface="Raleway SemiBold"/>
                <a:cs typeface="Raleway SemiBold"/>
                <a:sym typeface="Raleway SemiBold"/>
              </a:rPr>
              <a:t>MAIN POINT</a:t>
            </a:r>
            <a:endParaRPr/>
          </a:p>
        </p:txBody>
      </p:sp>
      <p:sp>
        <p:nvSpPr>
          <p:cNvPr id="257" name="Google Shape;257;p25"/>
          <p:cNvSpPr txBox="1"/>
          <p:nvPr/>
        </p:nvSpPr>
        <p:spPr>
          <a:xfrm>
            <a:off x="4730565" y="8358453"/>
            <a:ext cx="3870900" cy="7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99" u="none" strike="noStrike">
                <a:solidFill>
                  <a:srgbClr val="3A5E67"/>
                </a:solidFill>
                <a:latin typeface="Raleway"/>
                <a:ea typeface="Raleway"/>
                <a:cs typeface="Raleway"/>
                <a:sym typeface="Raleway"/>
              </a:rPr>
              <a:t>Elaborate on what you want to discuss. </a:t>
            </a:r>
            <a:endParaRPr/>
          </a:p>
        </p:txBody>
      </p:sp>
      <p:sp>
        <p:nvSpPr>
          <p:cNvPr id="258" name="Google Shape;258;p25"/>
          <p:cNvSpPr/>
          <p:nvPr/>
        </p:nvSpPr>
        <p:spPr>
          <a:xfrm>
            <a:off x="5520457" y="7238279"/>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5"/>
          <p:cNvSpPr txBox="1"/>
          <p:nvPr/>
        </p:nvSpPr>
        <p:spPr>
          <a:xfrm>
            <a:off x="9605683" y="7721448"/>
            <a:ext cx="4032753"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3A5E67"/>
                </a:solidFill>
                <a:latin typeface="Raleway SemiBold"/>
                <a:ea typeface="Raleway SemiBold"/>
                <a:cs typeface="Raleway SemiBold"/>
                <a:sym typeface="Raleway SemiBold"/>
              </a:rPr>
              <a:t>MAIN POINT</a:t>
            </a:r>
            <a:endParaRPr/>
          </a:p>
        </p:txBody>
      </p:sp>
      <p:sp>
        <p:nvSpPr>
          <p:cNvPr id="260" name="Google Shape;260;p25"/>
          <p:cNvSpPr txBox="1"/>
          <p:nvPr/>
        </p:nvSpPr>
        <p:spPr>
          <a:xfrm>
            <a:off x="9686683" y="8358453"/>
            <a:ext cx="3870900" cy="7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99" u="none" strike="noStrike">
                <a:solidFill>
                  <a:srgbClr val="3A5E67"/>
                </a:solidFill>
                <a:latin typeface="Raleway"/>
                <a:ea typeface="Raleway"/>
                <a:cs typeface="Raleway"/>
                <a:sym typeface="Raleway"/>
              </a:rPr>
              <a:t>Elaborate on what you want to discuss. </a:t>
            </a:r>
            <a:endParaRPr/>
          </a:p>
        </p:txBody>
      </p:sp>
      <p:sp>
        <p:nvSpPr>
          <p:cNvPr id="261" name="Google Shape;261;p25"/>
          <p:cNvSpPr/>
          <p:nvPr/>
        </p:nvSpPr>
        <p:spPr>
          <a:xfrm>
            <a:off x="10476575" y="7238279"/>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25"/>
          <p:cNvSpPr txBox="1"/>
          <p:nvPr/>
        </p:nvSpPr>
        <p:spPr>
          <a:xfrm>
            <a:off x="9605683" y="4865500"/>
            <a:ext cx="4032753"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3A5E67"/>
                </a:solidFill>
                <a:latin typeface="Raleway SemiBold"/>
                <a:ea typeface="Raleway SemiBold"/>
                <a:cs typeface="Raleway SemiBold"/>
                <a:sym typeface="Raleway SemiBold"/>
              </a:rPr>
              <a:t>MAIN POINT</a:t>
            </a:r>
            <a:endParaRPr/>
          </a:p>
        </p:txBody>
      </p:sp>
      <p:sp>
        <p:nvSpPr>
          <p:cNvPr id="263" name="Google Shape;263;p25"/>
          <p:cNvSpPr txBox="1"/>
          <p:nvPr/>
        </p:nvSpPr>
        <p:spPr>
          <a:xfrm>
            <a:off x="9686683" y="5502505"/>
            <a:ext cx="3870900" cy="7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99" u="none" strike="noStrike">
                <a:solidFill>
                  <a:srgbClr val="3A5E67"/>
                </a:solidFill>
                <a:latin typeface="Raleway"/>
                <a:ea typeface="Raleway"/>
                <a:cs typeface="Raleway"/>
                <a:sym typeface="Raleway"/>
              </a:rPr>
              <a:t>Elaborate on what you want to discuss. </a:t>
            </a:r>
            <a:endParaRPr/>
          </a:p>
        </p:txBody>
      </p:sp>
      <p:sp>
        <p:nvSpPr>
          <p:cNvPr id="264" name="Google Shape;264;p25"/>
          <p:cNvSpPr/>
          <p:nvPr/>
        </p:nvSpPr>
        <p:spPr>
          <a:xfrm>
            <a:off x="10476575" y="4382331"/>
            <a:ext cx="2290967" cy="295743"/>
          </a:xfrm>
          <a:custGeom>
            <a:rect b="b" l="l" r="r" t="t"/>
            <a:pathLst>
              <a:path extrusionOk="0" h="295743" w="2290967">
                <a:moveTo>
                  <a:pt x="0" y="0"/>
                </a:moveTo>
                <a:lnTo>
                  <a:pt x="2290968" y="0"/>
                </a:lnTo>
                <a:lnTo>
                  <a:pt x="2290968" y="295743"/>
                </a:lnTo>
                <a:lnTo>
                  <a:pt x="0" y="29574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25"/>
          <p:cNvSpPr/>
          <p:nvPr/>
        </p:nvSpPr>
        <p:spPr>
          <a:xfrm>
            <a:off x="0" y="6509063"/>
            <a:ext cx="4438610" cy="4605561"/>
          </a:xfrm>
          <a:custGeom>
            <a:rect b="b" l="l" r="r" t="t"/>
            <a:pathLst>
              <a:path extrusionOk="0" h="4605561" w="4438610">
                <a:moveTo>
                  <a:pt x="0" y="0"/>
                </a:moveTo>
                <a:lnTo>
                  <a:pt x="4438610" y="0"/>
                </a:lnTo>
                <a:lnTo>
                  <a:pt x="4438610" y="4605561"/>
                </a:lnTo>
                <a:lnTo>
                  <a:pt x="0" y="46055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21" l="0" r="0" t="-2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6"/>
          <p:cNvSpPr/>
          <p:nvPr/>
        </p:nvSpPr>
        <p:spPr>
          <a:xfrm>
            <a:off x="571046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26"/>
          <p:cNvSpPr/>
          <p:nvPr/>
        </p:nvSpPr>
        <p:spPr>
          <a:xfrm>
            <a:off x="1171502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6"/>
          <p:cNvSpPr/>
          <p:nvPr/>
        </p:nvSpPr>
        <p:spPr>
          <a:xfrm>
            <a:off x="-294100" y="2652728"/>
            <a:ext cx="6814915" cy="6814915"/>
          </a:xfrm>
          <a:custGeom>
            <a:rect b="b" l="l" r="r" t="t"/>
            <a:pathLst>
              <a:path extrusionOk="0" h="6814915" w="6814915">
                <a:moveTo>
                  <a:pt x="0" y="0"/>
                </a:moveTo>
                <a:lnTo>
                  <a:pt x="6814915" y="0"/>
                </a:lnTo>
                <a:lnTo>
                  <a:pt x="6814915" y="6814916"/>
                </a:lnTo>
                <a:lnTo>
                  <a:pt x="0" y="68149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6"/>
          <p:cNvSpPr/>
          <p:nvPr/>
        </p:nvSpPr>
        <p:spPr>
          <a:xfrm>
            <a:off x="516255" y="3437001"/>
            <a:ext cx="5246370" cy="524637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12500" l="0" r="0" t="-1250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26"/>
          <p:cNvSpPr txBox="1"/>
          <p:nvPr/>
        </p:nvSpPr>
        <p:spPr>
          <a:xfrm>
            <a:off x="4584540" y="822956"/>
            <a:ext cx="9118919"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u="none" strike="noStrike">
                <a:solidFill>
                  <a:srgbClr val="FCF1D6"/>
                </a:solidFill>
                <a:latin typeface="Raleway SemiBold"/>
                <a:ea typeface="Raleway SemiBold"/>
                <a:cs typeface="Raleway SemiBold"/>
                <a:sym typeface="Raleway SemiBold"/>
              </a:rPr>
              <a:t>GALLERY IMAGE</a:t>
            </a:r>
            <a:endParaRPr/>
          </a:p>
        </p:txBody>
      </p:sp>
      <p:sp>
        <p:nvSpPr>
          <p:cNvPr id="276" name="Google Shape;276;p26"/>
          <p:cNvSpPr txBox="1"/>
          <p:nvPr/>
        </p:nvSpPr>
        <p:spPr>
          <a:xfrm>
            <a:off x="6152645" y="2233037"/>
            <a:ext cx="5982710"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a:solidFill>
                  <a:srgbClr val="F0F0F0"/>
                </a:solidFill>
                <a:latin typeface="Raleway"/>
                <a:ea typeface="Raleway"/>
                <a:cs typeface="Raleway"/>
                <a:sym typeface="Raleway"/>
              </a:rPr>
              <a:t>What can you say about your projects? Share it here!</a:t>
            </a:r>
            <a:endParaRPr/>
          </a:p>
        </p:txBody>
      </p:sp>
      <p:sp>
        <p:nvSpPr>
          <p:cNvPr id="277" name="Google Shape;277;p26"/>
          <p:cNvSpPr/>
          <p:nvPr/>
        </p:nvSpPr>
        <p:spPr>
          <a:xfrm>
            <a:off x="6520815" y="3437001"/>
            <a:ext cx="5246370" cy="524637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29530" l="-9183" r="-3252" t="-2038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26"/>
          <p:cNvSpPr/>
          <p:nvPr/>
        </p:nvSpPr>
        <p:spPr>
          <a:xfrm>
            <a:off x="12525375" y="3437001"/>
            <a:ext cx="5246370" cy="524637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7">
              <a:alphaModFix/>
            </a:blip>
            <a:stretch>
              <a:fillRect b="-25045" l="0" r="0" t="-2504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574" l="-22159" r="-1167" t="-72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7"/>
          <p:cNvSpPr/>
          <p:nvPr/>
        </p:nvSpPr>
        <p:spPr>
          <a:xfrm>
            <a:off x="4726518" y="259779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27"/>
          <p:cNvSpPr/>
          <p:nvPr/>
        </p:nvSpPr>
        <p:spPr>
          <a:xfrm>
            <a:off x="4726518" y="6163955"/>
            <a:ext cx="8834964" cy="1140513"/>
          </a:xfrm>
          <a:custGeom>
            <a:rect b="b" l="l" r="r" t="t"/>
            <a:pathLst>
              <a:path extrusionOk="0" h="1140513" w="8834964">
                <a:moveTo>
                  <a:pt x="0" y="0"/>
                </a:moveTo>
                <a:lnTo>
                  <a:pt x="8834964" y="0"/>
                </a:lnTo>
                <a:lnTo>
                  <a:pt x="8834964" y="1140513"/>
                </a:lnTo>
                <a:lnTo>
                  <a:pt x="0" y="11405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7"/>
          <p:cNvSpPr txBox="1"/>
          <p:nvPr/>
        </p:nvSpPr>
        <p:spPr>
          <a:xfrm>
            <a:off x="2219227" y="4185490"/>
            <a:ext cx="13849545" cy="1800225"/>
          </a:xfrm>
          <a:prstGeom prst="rect">
            <a:avLst/>
          </a:prstGeom>
          <a:noFill/>
          <a:ln>
            <a:noFill/>
          </a:ln>
        </p:spPr>
        <p:txBody>
          <a:bodyPr anchorCtr="0" anchor="t" bIns="0" lIns="0" spcFirstLastPara="1" rIns="0" wrap="square" tIns="0">
            <a:spAutoFit/>
          </a:bodyPr>
          <a:lstStyle/>
          <a:p>
            <a:pPr indent="0" lvl="0" marL="0" marR="0" rtl="0" algn="ctr">
              <a:lnSpc>
                <a:spcPct val="119994"/>
              </a:lnSpc>
              <a:spcBef>
                <a:spcPts val="0"/>
              </a:spcBef>
              <a:spcAft>
                <a:spcPts val="0"/>
              </a:spcAft>
              <a:buNone/>
            </a:pPr>
            <a:r>
              <a:rPr lang="en-US" sz="11868">
                <a:solidFill>
                  <a:srgbClr val="FCEFC3"/>
                </a:solidFill>
                <a:latin typeface="League Spartan"/>
                <a:ea typeface="League Spartan"/>
                <a:cs typeface="League Spartan"/>
                <a:sym typeface="League Spartan"/>
              </a:rPr>
              <a:t>ABOUT US</a:t>
            </a:r>
            <a:endParaRPr/>
          </a:p>
        </p:txBody>
      </p:sp>
      <p:sp>
        <p:nvSpPr>
          <p:cNvPr id="287" name="Google Shape;287;p27"/>
          <p:cNvSpPr txBox="1"/>
          <p:nvPr/>
        </p:nvSpPr>
        <p:spPr>
          <a:xfrm>
            <a:off x="7320080" y="7714043"/>
            <a:ext cx="3647839"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u="none">
                <a:solidFill>
                  <a:srgbClr val="FCEFC3"/>
                </a:solidFill>
                <a:latin typeface="Raleway"/>
                <a:ea typeface="Raleway"/>
                <a:cs typeface="Raleway"/>
                <a:sym typeface="Raleway"/>
              </a:rPr>
              <a:t>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llustrated Japanese Moon Festival Background">
  <a:themeElements>
    <a:clrScheme name="Office">
      <a:dk1>
        <a:srgbClr val="000000"/>
      </a:dk1>
      <a:lt1>
        <a:srgbClr val="FFFFFF"/>
      </a:lt1>
      <a:dk2>
        <a:srgbClr val="FCF1D6"/>
      </a:dk2>
      <a:lt2>
        <a:srgbClr val="5A8087"/>
      </a:lt2>
      <a:accent1>
        <a:srgbClr val="3A5E67"/>
      </a:accent1>
      <a:accent2>
        <a:srgbClr val="FCF1D6"/>
      </a:accent2>
      <a:accent3>
        <a:srgbClr val="FFFFFF"/>
      </a:accent3>
      <a:accent4>
        <a:srgbClr val="5A8087"/>
      </a:accent4>
      <a:accent5>
        <a:srgbClr val="FCF1D6"/>
      </a:accent5>
      <a:accent6>
        <a:srgbClr val="FFE292"/>
      </a:accent6>
      <a:hlink>
        <a:srgbClr val="FCEFC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