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Staatliches"/>
      <p:regular r:id="rId22"/>
    </p:embeddedFont>
    <p:embeddedFont>
      <p:font typeface="Palanquin Light"/>
      <p:regular r:id="rId23"/>
      <p:bold r:id="rId24"/>
    </p:embeddedFont>
    <p:embeddedFont>
      <p:font typeface="Palanquin"/>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Staatliches-regular.fntdata"/><Relationship Id="rId21" Type="http://schemas.openxmlformats.org/officeDocument/2006/relationships/slide" Target="slides/slide16.xml"/><Relationship Id="rId24" Type="http://schemas.openxmlformats.org/officeDocument/2006/relationships/font" Target="fonts/PalanquinLight-bold.fntdata"/><Relationship Id="rId23" Type="http://schemas.openxmlformats.org/officeDocument/2006/relationships/font" Target="fonts/Palanquin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alanquin-bold.fntdata"/><Relationship Id="rId25" Type="http://schemas.openxmlformats.org/officeDocument/2006/relationships/font" Target="fonts/Palanquin-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 name="Google Shape;83;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89" name="Google Shape;89;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2" name="Shape 92"/>
        <p:cNvGrpSpPr/>
        <p:nvPr/>
      </p:nvGrpSpPr>
      <p:grpSpPr>
        <a:xfrm>
          <a:off x="0" y="0"/>
          <a:ext cx="0" cy="0"/>
          <a:chOff x="0" y="0"/>
          <a:chExt cx="0" cy="0"/>
        </a:xfrm>
      </p:grpSpPr>
      <p:sp>
        <p:nvSpPr>
          <p:cNvPr id="93" name="Google Shape;93;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5" name="Google Shape;95;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96" name="Google Shape;9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9" name="Shape 99"/>
        <p:cNvGrpSpPr/>
        <p:nvPr/>
      </p:nvGrpSpPr>
      <p:grpSpPr>
        <a:xfrm>
          <a:off x="0" y="0"/>
          <a:ext cx="0" cy="0"/>
          <a:chOff x="0" y="0"/>
          <a:chExt cx="0" cy="0"/>
        </a:xfrm>
      </p:grpSpPr>
      <p:sp>
        <p:nvSpPr>
          <p:cNvPr id="100" name="Google Shape;100;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02" name="Google Shape;102;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03" name="Google Shape;103;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04" name="Google Shape;104;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05" name="Google Shape;105;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 name="Shape 108"/>
        <p:cNvGrpSpPr/>
        <p:nvPr/>
      </p:nvGrpSpPr>
      <p:grpSpPr>
        <a:xfrm>
          <a:off x="0" y="0"/>
          <a:ext cx="0" cy="0"/>
          <a:chOff x="0" y="0"/>
          <a:chExt cx="0" cy="0"/>
        </a:xfrm>
      </p:grpSpPr>
      <p:sp>
        <p:nvSpPr>
          <p:cNvPr id="109" name="Google Shape;109;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16" name="Google Shape;116;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17" name="Google Shape;11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0" name="Shape 120"/>
        <p:cNvGrpSpPr/>
        <p:nvPr/>
      </p:nvGrpSpPr>
      <p:grpSpPr>
        <a:xfrm>
          <a:off x="0" y="0"/>
          <a:ext cx="0" cy="0"/>
          <a:chOff x="0" y="0"/>
          <a:chExt cx="0" cy="0"/>
        </a:xfrm>
      </p:grpSpPr>
      <p:sp>
        <p:nvSpPr>
          <p:cNvPr id="121" name="Google Shape;121;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7"/>
          <p:cNvSpPr/>
          <p:nvPr>
            <p:ph idx="2" type="pic"/>
          </p:nvPr>
        </p:nvSpPr>
        <p:spPr>
          <a:xfrm>
            <a:off x="1792288" y="612775"/>
            <a:ext cx="5486400" cy="4114800"/>
          </a:xfrm>
          <a:prstGeom prst="rect">
            <a:avLst/>
          </a:prstGeom>
          <a:noFill/>
          <a:ln>
            <a:noFill/>
          </a:ln>
        </p:spPr>
      </p:sp>
      <p:sp>
        <p:nvSpPr>
          <p:cNvPr id="123" name="Google Shape;123;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24" name="Google Shape;124;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7" name="Shape 127"/>
        <p:cNvGrpSpPr/>
        <p:nvPr/>
      </p:nvGrpSpPr>
      <p:grpSpPr>
        <a:xfrm>
          <a:off x="0" y="0"/>
          <a:ext cx="0" cy="0"/>
          <a:chOff x="0" y="0"/>
          <a:chExt cx="0" cy="0"/>
        </a:xfrm>
      </p:grpSpPr>
      <p:sp>
        <p:nvSpPr>
          <p:cNvPr id="128" name="Google Shape;128;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0" name="Google Shape;130;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6" name="Google Shape;136;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12" name="Shape 12"/>
        <p:cNvGrpSpPr/>
        <p:nvPr/>
      </p:nvGrpSpPr>
      <p:grpSpPr>
        <a:xfrm>
          <a:off x="0" y="0"/>
          <a:ext cx="0" cy="0"/>
          <a:chOff x="0" y="0"/>
          <a:chExt cx="0" cy="0"/>
        </a:xfrm>
      </p:grpSpPr>
      <p:sp>
        <p:nvSpPr>
          <p:cNvPr id="13" name="Google Shape;13;p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77768"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 name="Google Shape;14;p3"/>
          <p:cNvSpPr/>
          <p:nvPr>
            <p:ph idx="2" type="pic"/>
          </p:nvPr>
        </p:nvSpPr>
        <p:spPr>
          <a:xfrm>
            <a:off x="1066425" y="6171950"/>
            <a:ext cx="8958600" cy="3401100"/>
          </a:xfrm>
          <a:prstGeom prst="roundRect">
            <a:avLst>
              <a:gd fmla="val 16667" name="adj"/>
            </a:avLst>
          </a:prstGeom>
          <a:noFill/>
          <a:ln>
            <a:noFill/>
          </a:ln>
        </p:spPr>
      </p:sp>
      <p:sp>
        <p:nvSpPr>
          <p:cNvPr id="15" name="Google Shape;15;p3"/>
          <p:cNvSpPr/>
          <p:nvPr>
            <p:ph idx="3" type="pic"/>
          </p:nvPr>
        </p:nvSpPr>
        <p:spPr>
          <a:xfrm>
            <a:off x="10717100" y="810500"/>
            <a:ext cx="6542400" cy="8741400"/>
          </a:xfrm>
          <a:prstGeom prst="roundRect">
            <a:avLst>
              <a:gd fmla="val 16667" name="adj"/>
            </a:avLst>
          </a:prstGeom>
          <a:noFill/>
          <a:ln>
            <a:noFill/>
          </a:ln>
        </p:spPr>
      </p:sp>
      <p:sp>
        <p:nvSpPr>
          <p:cNvPr id="16" name="Google Shape;16;p3"/>
          <p:cNvSpPr/>
          <p:nvPr>
            <p:ph idx="4" type="pic"/>
          </p:nvPr>
        </p:nvSpPr>
        <p:spPr>
          <a:xfrm>
            <a:off x="5922825" y="777675"/>
            <a:ext cx="4127700" cy="4810200"/>
          </a:xfrm>
          <a:prstGeom prst="roundRect">
            <a:avLst>
              <a:gd fmla="val 16667" name="adj"/>
            </a:avLst>
          </a:prstGeom>
          <a:noFill/>
          <a:ln>
            <a:noFill/>
          </a:ln>
        </p:spPr>
      </p:sp>
      <p:sp>
        <p:nvSpPr>
          <p:cNvPr id="17" name="Google Shape;17;p3"/>
          <p:cNvSpPr/>
          <p:nvPr/>
        </p:nvSpPr>
        <p:spPr>
          <a:xfrm>
            <a:off x="1028700" y="831980"/>
            <a:ext cx="4088294" cy="4755805"/>
          </a:xfrm>
          <a:custGeom>
            <a:rect b="b" l="l" r="r" t="t"/>
            <a:pathLst>
              <a:path extrusionOk="0" h="736763" w="633353">
                <a:moveTo>
                  <a:pt x="43557" y="0"/>
                </a:moveTo>
                <a:lnTo>
                  <a:pt x="589796" y="0"/>
                </a:lnTo>
                <a:cubicBezTo>
                  <a:pt x="613852" y="0"/>
                  <a:pt x="633353" y="19501"/>
                  <a:pt x="633353" y="43557"/>
                </a:cubicBezTo>
                <a:lnTo>
                  <a:pt x="633353" y="693206"/>
                </a:lnTo>
                <a:cubicBezTo>
                  <a:pt x="633353" y="704758"/>
                  <a:pt x="628764" y="715837"/>
                  <a:pt x="620595" y="724006"/>
                </a:cubicBezTo>
                <a:cubicBezTo>
                  <a:pt x="612427" y="732174"/>
                  <a:pt x="601348" y="736763"/>
                  <a:pt x="589796" y="736763"/>
                </a:cubicBezTo>
                <a:lnTo>
                  <a:pt x="43557" y="736763"/>
                </a:lnTo>
                <a:cubicBezTo>
                  <a:pt x="19501" y="736763"/>
                  <a:pt x="0" y="717262"/>
                  <a:pt x="0" y="693206"/>
                </a:cubicBezTo>
                <a:lnTo>
                  <a:pt x="0" y="43557"/>
                </a:lnTo>
                <a:cubicBezTo>
                  <a:pt x="0" y="32005"/>
                  <a:pt x="4589" y="20926"/>
                  <a:pt x="12757" y="12757"/>
                </a:cubicBezTo>
                <a:cubicBezTo>
                  <a:pt x="20926" y="4589"/>
                  <a:pt x="32005" y="0"/>
                  <a:pt x="43557"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3"/>
          <p:cNvSpPr txBox="1"/>
          <p:nvPr>
            <p:ph idx="1" type="body"/>
          </p:nvPr>
        </p:nvSpPr>
        <p:spPr>
          <a:xfrm>
            <a:off x="1366600" y="4436375"/>
            <a:ext cx="3412500" cy="8367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Palanquin"/>
              <a:buChar char="•"/>
              <a:defRPr sz="2100">
                <a:latin typeface="Palanquin"/>
                <a:ea typeface="Palanquin"/>
                <a:cs typeface="Palanquin"/>
                <a:sym typeface="Palanqu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19" name="Google Shape;19;p3"/>
          <p:cNvSpPr txBox="1"/>
          <p:nvPr>
            <p:ph type="title"/>
          </p:nvPr>
        </p:nvSpPr>
        <p:spPr>
          <a:xfrm>
            <a:off x="1374700" y="1253475"/>
            <a:ext cx="3396300" cy="2805600"/>
          </a:xfrm>
          <a:prstGeom prst="rect">
            <a:avLst/>
          </a:prstGeom>
        </p:spPr>
        <p:txBody>
          <a:bodyPr anchorCtr="0" anchor="t" bIns="45700" lIns="91425" spcFirstLastPara="1" rIns="91425" wrap="square" tIns="45700">
            <a:normAutofit/>
          </a:bodyPr>
          <a:lstStyle>
            <a:lvl1pPr lvl="0" algn="l">
              <a:spcBef>
                <a:spcPts val="0"/>
              </a:spcBef>
              <a:spcAft>
                <a:spcPts val="0"/>
              </a:spcAft>
              <a:buSzPts val="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20" name="Shape 20"/>
        <p:cNvGrpSpPr/>
        <p:nvPr/>
      </p:nvGrpSpPr>
      <p:grpSpPr>
        <a:xfrm>
          <a:off x="0" y="0"/>
          <a:ext cx="0" cy="0"/>
          <a:chOff x="0" y="0"/>
          <a:chExt cx="0" cy="0"/>
        </a:xfrm>
      </p:grpSpPr>
      <p:sp>
        <p:nvSpPr>
          <p:cNvPr id="21" name="Google Shape;21;p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38877" l="0" r="0" t="-388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4"/>
          <p:cNvSpPr/>
          <p:nvPr/>
        </p:nvSpPr>
        <p:spPr>
          <a:xfrm>
            <a:off x="3888574" y="1555430"/>
            <a:ext cx="10509348" cy="7175111"/>
          </a:xfrm>
          <a:custGeom>
            <a:rect b="b" l="l" r="r" t="t"/>
            <a:pathLst>
              <a:path extrusionOk="0" h="937923" w="1373771">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19111"/>
                </a:lnTo>
                <a:cubicBezTo>
                  <a:pt x="0" y="742530"/>
                  <a:pt x="8633" y="765128"/>
                  <a:pt x="24247" y="782583"/>
                </a:cubicBezTo>
                <a:lnTo>
                  <a:pt x="134824" y="906194"/>
                </a:lnTo>
                <a:cubicBezTo>
                  <a:pt x="152885" y="926384"/>
                  <a:pt x="178690" y="937923"/>
                  <a:pt x="205778" y="937923"/>
                </a:cubicBezTo>
                <a:lnTo>
                  <a:pt x="1167990" y="937914"/>
                </a:lnTo>
                <a:cubicBezTo>
                  <a:pt x="1195078" y="937914"/>
                  <a:pt x="1220883" y="926375"/>
                  <a:pt x="1238942" y="906186"/>
                </a:cubicBezTo>
                <a:lnTo>
                  <a:pt x="1349524" y="782570"/>
                </a:lnTo>
                <a:cubicBezTo>
                  <a:pt x="1365138" y="765116"/>
                  <a:pt x="1373771" y="742518"/>
                  <a:pt x="1373770" y="719098"/>
                </a:cubicBezTo>
                <a:lnTo>
                  <a:pt x="1373770" y="218812"/>
                </a:lnTo>
                <a:cubicBezTo>
                  <a:pt x="1373771" y="195393"/>
                  <a:pt x="1365139" y="172796"/>
                  <a:pt x="1349525" y="155341"/>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4"/>
          <p:cNvSpPr txBox="1"/>
          <p:nvPr>
            <p:ph type="title"/>
          </p:nvPr>
        </p:nvSpPr>
        <p:spPr>
          <a:xfrm>
            <a:off x="5895450" y="3173075"/>
            <a:ext cx="6497100" cy="2510100"/>
          </a:xfrm>
          <a:prstGeom prst="rect">
            <a:avLst/>
          </a:prstGeom>
        </p:spPr>
        <p:txBody>
          <a:bodyPr anchorCtr="0" anchor="t" bIns="45700" lIns="91425" spcFirstLastPara="1" rIns="91425" wrap="square" tIns="45700">
            <a:normAutofit/>
          </a:bodyPr>
          <a:lstStyle>
            <a:lvl1pPr lvl="0">
              <a:spcBef>
                <a:spcPts val="0"/>
              </a:spcBef>
              <a:spcAft>
                <a:spcPts val="0"/>
              </a:spcAft>
              <a:buSzPts val="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body"/>
          </p:nvPr>
        </p:nvSpPr>
        <p:spPr>
          <a:xfrm>
            <a:off x="5939225" y="6224700"/>
            <a:ext cx="6464400" cy="2018100"/>
          </a:xfrm>
          <a:prstGeom prst="rect">
            <a:avLst/>
          </a:prstGeom>
        </p:spPr>
        <p:txBody>
          <a:bodyPr anchorCtr="0" anchor="t" bIns="45700" lIns="91425" spcFirstLastPara="1" rIns="91425" wrap="square" tIns="45700">
            <a:normAutofit/>
          </a:bodyPr>
          <a:lstStyle>
            <a:lvl1pPr indent="-361950" lvl="0" marL="457200" algn="ctr">
              <a:spcBef>
                <a:spcPts val="640"/>
              </a:spcBef>
              <a:spcAft>
                <a:spcPts val="0"/>
              </a:spcAft>
              <a:buSzPts val="2100"/>
              <a:buFont typeface="Palanquin"/>
              <a:buChar char="•"/>
              <a:defRPr sz="2100">
                <a:latin typeface="Palanquin"/>
                <a:ea typeface="Palanquin"/>
                <a:cs typeface="Palanquin"/>
                <a:sym typeface="Palanquin"/>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25" name="Shape 25"/>
        <p:cNvGrpSpPr/>
        <p:nvPr/>
      </p:nvGrpSpPr>
      <p:grpSpPr>
        <a:xfrm>
          <a:off x="0" y="0"/>
          <a:ext cx="0" cy="0"/>
          <a:chOff x="0" y="0"/>
          <a:chExt cx="0" cy="0"/>
        </a:xfrm>
      </p:grpSpPr>
      <p:sp>
        <p:nvSpPr>
          <p:cNvPr id="26" name="Google Shape;26;p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38877" l="0" r="0" t="-388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5"/>
          <p:cNvSpPr/>
          <p:nvPr/>
        </p:nvSpPr>
        <p:spPr>
          <a:xfrm>
            <a:off x="359621" y="4620917"/>
            <a:ext cx="5245913" cy="5245961"/>
          </a:xfrm>
          <a:custGeom>
            <a:rect b="b" l="l" r="r" t="t"/>
            <a:pathLst>
              <a:path extrusionOk="0"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5"/>
          <p:cNvSpPr/>
          <p:nvPr/>
        </p:nvSpPr>
        <p:spPr>
          <a:xfrm>
            <a:off x="6520817" y="4620917"/>
            <a:ext cx="5245913" cy="5245961"/>
          </a:xfrm>
          <a:custGeom>
            <a:rect b="b" l="l" r="r" t="t"/>
            <a:pathLst>
              <a:path extrusionOk="0"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 name="Google Shape;29;p5"/>
          <p:cNvSpPr/>
          <p:nvPr/>
        </p:nvSpPr>
        <p:spPr>
          <a:xfrm>
            <a:off x="12682014" y="4620917"/>
            <a:ext cx="5245913" cy="5245961"/>
          </a:xfrm>
          <a:custGeom>
            <a:rect b="b" l="l" r="r" t="t"/>
            <a:pathLst>
              <a:path extrusionOk="0"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 name="Google Shape;30;p5"/>
          <p:cNvSpPr txBox="1"/>
          <p:nvPr>
            <p:ph idx="1" type="body"/>
          </p:nvPr>
        </p:nvSpPr>
        <p:spPr>
          <a:xfrm>
            <a:off x="836750" y="9210725"/>
            <a:ext cx="4216500" cy="4758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Palanquin"/>
              <a:buChar char="•"/>
              <a:defRPr sz="2100">
                <a:latin typeface="Palanquin"/>
                <a:ea typeface="Palanquin"/>
                <a:cs typeface="Palanquin"/>
                <a:sym typeface="Palanqu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31" name="Google Shape;31;p5"/>
          <p:cNvSpPr txBox="1"/>
          <p:nvPr>
            <p:ph idx="2" type="subTitle"/>
          </p:nvPr>
        </p:nvSpPr>
        <p:spPr>
          <a:xfrm>
            <a:off x="836750" y="8521650"/>
            <a:ext cx="3117300" cy="4266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2" name="Google Shape;32;p5"/>
          <p:cNvSpPr txBox="1"/>
          <p:nvPr>
            <p:ph type="title"/>
          </p:nvPr>
        </p:nvSpPr>
        <p:spPr>
          <a:xfrm>
            <a:off x="836750" y="5092650"/>
            <a:ext cx="3334800" cy="2543100"/>
          </a:xfrm>
          <a:prstGeom prst="rect">
            <a:avLst/>
          </a:prstGeom>
        </p:spPr>
        <p:txBody>
          <a:bodyPr anchorCtr="0" anchor="t" bIns="45700" lIns="91425" spcFirstLastPara="1" rIns="91425" wrap="square" tIns="45700">
            <a:normAutofit/>
          </a:bodyPr>
          <a:lstStyle>
            <a:lvl1pPr lvl="0" algn="l">
              <a:spcBef>
                <a:spcPts val="0"/>
              </a:spcBef>
              <a:spcAft>
                <a:spcPts val="0"/>
              </a:spcAft>
              <a:buClr>
                <a:srgbClr val="E86BA9"/>
              </a:buClr>
              <a:buSzPts val="9000"/>
              <a:buNone/>
              <a:defRPr>
                <a:solidFill>
                  <a:srgbClr val="E86BA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3" type="body"/>
          </p:nvPr>
        </p:nvSpPr>
        <p:spPr>
          <a:xfrm>
            <a:off x="7035525" y="9210725"/>
            <a:ext cx="4216500" cy="4758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Palanquin"/>
              <a:buChar char="•"/>
              <a:defRPr sz="2100">
                <a:latin typeface="Palanquin"/>
                <a:ea typeface="Palanquin"/>
                <a:cs typeface="Palanquin"/>
                <a:sym typeface="Palanqu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34" name="Google Shape;34;p5"/>
          <p:cNvSpPr txBox="1"/>
          <p:nvPr>
            <p:ph idx="4" type="subTitle"/>
          </p:nvPr>
        </p:nvSpPr>
        <p:spPr>
          <a:xfrm>
            <a:off x="7035525" y="8521650"/>
            <a:ext cx="3117300" cy="4266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5" name="Google Shape;35;p5"/>
          <p:cNvSpPr txBox="1"/>
          <p:nvPr>
            <p:ph idx="5" type="title"/>
          </p:nvPr>
        </p:nvSpPr>
        <p:spPr>
          <a:xfrm>
            <a:off x="7035525" y="5092650"/>
            <a:ext cx="3334800" cy="2543100"/>
          </a:xfrm>
          <a:prstGeom prst="rect">
            <a:avLst/>
          </a:prstGeom>
        </p:spPr>
        <p:txBody>
          <a:bodyPr anchorCtr="0" anchor="t" bIns="45700" lIns="91425" spcFirstLastPara="1" rIns="91425" wrap="square" tIns="45700">
            <a:normAutofit/>
          </a:bodyPr>
          <a:lstStyle>
            <a:lvl1pPr lvl="0" algn="l">
              <a:spcBef>
                <a:spcPts val="0"/>
              </a:spcBef>
              <a:spcAft>
                <a:spcPts val="0"/>
              </a:spcAft>
              <a:buClr>
                <a:srgbClr val="E86BA9"/>
              </a:buClr>
              <a:buSzPts val="9000"/>
              <a:buNone/>
              <a:defRPr>
                <a:solidFill>
                  <a:srgbClr val="E86BA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6" type="body"/>
          </p:nvPr>
        </p:nvSpPr>
        <p:spPr>
          <a:xfrm>
            <a:off x="13234300" y="9210725"/>
            <a:ext cx="4216500" cy="4758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Palanquin"/>
              <a:buChar char="•"/>
              <a:defRPr sz="2100">
                <a:latin typeface="Palanquin"/>
                <a:ea typeface="Palanquin"/>
                <a:cs typeface="Palanquin"/>
                <a:sym typeface="Palanqu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37" name="Google Shape;37;p5"/>
          <p:cNvSpPr txBox="1"/>
          <p:nvPr>
            <p:ph idx="7" type="subTitle"/>
          </p:nvPr>
        </p:nvSpPr>
        <p:spPr>
          <a:xfrm>
            <a:off x="13234300" y="8521650"/>
            <a:ext cx="3117300" cy="4266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38" name="Google Shape;38;p5"/>
          <p:cNvSpPr txBox="1"/>
          <p:nvPr>
            <p:ph idx="8" type="title"/>
          </p:nvPr>
        </p:nvSpPr>
        <p:spPr>
          <a:xfrm>
            <a:off x="13234300" y="5092650"/>
            <a:ext cx="3334800" cy="2543100"/>
          </a:xfrm>
          <a:prstGeom prst="rect">
            <a:avLst/>
          </a:prstGeom>
        </p:spPr>
        <p:txBody>
          <a:bodyPr anchorCtr="0" anchor="t" bIns="45700" lIns="91425" spcFirstLastPara="1" rIns="91425" wrap="square" tIns="45700">
            <a:normAutofit/>
          </a:bodyPr>
          <a:lstStyle>
            <a:lvl1pPr lvl="0" algn="l">
              <a:spcBef>
                <a:spcPts val="0"/>
              </a:spcBef>
              <a:spcAft>
                <a:spcPts val="0"/>
              </a:spcAft>
              <a:buClr>
                <a:srgbClr val="E86BA9"/>
              </a:buClr>
              <a:buSzPts val="9000"/>
              <a:buNone/>
              <a:defRPr>
                <a:solidFill>
                  <a:srgbClr val="E86BA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9" name="Shape 39"/>
        <p:cNvGrpSpPr/>
        <p:nvPr/>
      </p:nvGrpSpPr>
      <p:grpSpPr>
        <a:xfrm>
          <a:off x="0" y="0"/>
          <a:ext cx="0" cy="0"/>
          <a:chOff x="0" y="0"/>
          <a:chExt cx="0" cy="0"/>
        </a:xfrm>
      </p:grpSpPr>
      <p:sp>
        <p:nvSpPr>
          <p:cNvPr id="40" name="Google Shape;40;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0809" l="0" r="0" t="-1081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6"/>
          <p:cNvSpPr/>
          <p:nvPr/>
        </p:nvSpPr>
        <p:spPr>
          <a:xfrm>
            <a:off x="428920" y="538167"/>
            <a:ext cx="8715224" cy="9210811"/>
          </a:xfrm>
          <a:custGeom>
            <a:rect b="b" l="l" r="r" t="t"/>
            <a:pathLst>
              <a:path extrusionOk="0" h="1569133" w="1484706">
                <a:moveTo>
                  <a:pt x="1379836" y="0"/>
                </a:moveTo>
                <a:lnTo>
                  <a:pt x="104870" y="0"/>
                </a:lnTo>
                <a:cubicBezTo>
                  <a:pt x="46952" y="0"/>
                  <a:pt x="0" y="46952"/>
                  <a:pt x="0" y="104870"/>
                </a:cubicBezTo>
                <a:lnTo>
                  <a:pt x="0" y="464773"/>
                </a:lnTo>
                <a:lnTo>
                  <a:pt x="0" y="1464263"/>
                </a:lnTo>
                <a:cubicBezTo>
                  <a:pt x="1" y="1522181"/>
                  <a:pt x="46952" y="1569133"/>
                  <a:pt x="104870" y="1569133"/>
                </a:cubicBezTo>
                <a:lnTo>
                  <a:pt x="905328" y="1569133"/>
                </a:lnTo>
                <a:cubicBezTo>
                  <a:pt x="963246" y="1569133"/>
                  <a:pt x="1010198" y="1522182"/>
                  <a:pt x="1010199" y="1464264"/>
                </a:cubicBezTo>
                <a:lnTo>
                  <a:pt x="1010199" y="569643"/>
                </a:lnTo>
                <a:cubicBezTo>
                  <a:pt x="1010198" y="541830"/>
                  <a:pt x="1021247" y="515156"/>
                  <a:pt x="1040914" y="495488"/>
                </a:cubicBezTo>
                <a:cubicBezTo>
                  <a:pt x="1060581" y="475821"/>
                  <a:pt x="1087255" y="464773"/>
                  <a:pt x="1115069" y="464773"/>
                </a:cubicBezTo>
                <a:lnTo>
                  <a:pt x="1379836" y="464773"/>
                </a:lnTo>
                <a:cubicBezTo>
                  <a:pt x="1437754" y="464772"/>
                  <a:pt x="1484705" y="417821"/>
                  <a:pt x="1484706" y="359903"/>
                </a:cubicBezTo>
                <a:lnTo>
                  <a:pt x="1484706" y="104870"/>
                </a:lnTo>
                <a:cubicBezTo>
                  <a:pt x="1484706" y="46952"/>
                  <a:pt x="1437754" y="0"/>
                  <a:pt x="1379836"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2" name="Google Shape;42;p6"/>
          <p:cNvCxnSpPr/>
          <p:nvPr/>
        </p:nvCxnSpPr>
        <p:spPr>
          <a:xfrm>
            <a:off x="6545202" y="1943517"/>
            <a:ext cx="2200200" cy="0"/>
          </a:xfrm>
          <a:prstGeom prst="straightConnector1">
            <a:avLst/>
          </a:prstGeom>
          <a:noFill/>
          <a:ln cap="flat" cmpd="sng" w="66675">
            <a:solidFill>
              <a:srgbClr val="E86BA9"/>
            </a:solidFill>
            <a:prstDash val="solid"/>
            <a:round/>
            <a:headEnd len="sm" w="sm" type="none"/>
            <a:tailEnd len="med" w="med" type="triangle"/>
          </a:ln>
        </p:spPr>
      </p:cxnSp>
      <p:sp>
        <p:nvSpPr>
          <p:cNvPr id="43" name="Google Shape;43;p6"/>
          <p:cNvSpPr txBox="1"/>
          <p:nvPr>
            <p:ph idx="1" type="body"/>
          </p:nvPr>
        </p:nvSpPr>
        <p:spPr>
          <a:xfrm>
            <a:off x="1050025" y="4403550"/>
            <a:ext cx="4675800" cy="44790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Palanquin"/>
              <a:buChar char="•"/>
              <a:defRPr sz="2100">
                <a:latin typeface="Palanquin"/>
                <a:ea typeface="Palanquin"/>
                <a:cs typeface="Palanquin"/>
                <a:sym typeface="Palanqu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
        <p:nvSpPr>
          <p:cNvPr id="44" name="Google Shape;44;p6"/>
          <p:cNvSpPr txBox="1"/>
          <p:nvPr>
            <p:ph idx="2" type="subTitle"/>
          </p:nvPr>
        </p:nvSpPr>
        <p:spPr>
          <a:xfrm>
            <a:off x="1050025" y="3534000"/>
            <a:ext cx="4479000" cy="574200"/>
          </a:xfrm>
          <a:prstGeom prst="rect">
            <a:avLst/>
          </a:prstGeom>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45" name="Google Shape;45;p6"/>
          <p:cNvSpPr txBox="1"/>
          <p:nvPr>
            <p:ph type="title"/>
          </p:nvPr>
        </p:nvSpPr>
        <p:spPr>
          <a:xfrm>
            <a:off x="1050025" y="1040175"/>
            <a:ext cx="4823700" cy="2182200"/>
          </a:xfrm>
          <a:prstGeom prst="rect">
            <a:avLst/>
          </a:prstGeom>
        </p:spPr>
        <p:txBody>
          <a:bodyPr anchorCtr="0" anchor="t" bIns="45700" lIns="91425" spcFirstLastPara="1" rIns="91425" wrap="square" tIns="45700">
            <a:normAutofit/>
          </a:bodyPr>
          <a:lstStyle>
            <a:lvl1pPr lvl="0" algn="l">
              <a:spcBef>
                <a:spcPts val="0"/>
              </a:spcBef>
              <a:spcAft>
                <a:spcPts val="0"/>
              </a:spcAft>
              <a:buSzPts val="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46" name="Shape 46"/>
        <p:cNvGrpSpPr/>
        <p:nvPr/>
      </p:nvGrpSpPr>
      <p:grpSpPr>
        <a:xfrm>
          <a:off x="0" y="0"/>
          <a:ext cx="0" cy="0"/>
          <a:chOff x="0" y="0"/>
          <a:chExt cx="0" cy="0"/>
        </a:xfrm>
      </p:grpSpPr>
      <p:sp>
        <p:nvSpPr>
          <p:cNvPr id="47" name="Google Shape;47;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0809" l="0" r="0" t="-1081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7"/>
          <p:cNvSpPr/>
          <p:nvPr/>
        </p:nvSpPr>
        <p:spPr>
          <a:xfrm>
            <a:off x="491804" y="5143533"/>
            <a:ext cx="9328268" cy="4846735"/>
          </a:xfrm>
          <a:custGeom>
            <a:rect b="b" l="l" r="r" t="t"/>
            <a:pathLst>
              <a:path extrusionOk="0" h="861259" w="1657622">
                <a:moveTo>
                  <a:pt x="1310663" y="0"/>
                </a:moveTo>
                <a:lnTo>
                  <a:pt x="148415" y="0"/>
                </a:lnTo>
                <a:cubicBezTo>
                  <a:pt x="66448" y="0"/>
                  <a:pt x="0" y="66448"/>
                  <a:pt x="0" y="148415"/>
                </a:cubicBezTo>
                <a:lnTo>
                  <a:pt x="0" y="581866"/>
                </a:lnTo>
                <a:cubicBezTo>
                  <a:pt x="0" y="618376"/>
                  <a:pt x="13458" y="653606"/>
                  <a:pt x="37800" y="680818"/>
                </a:cubicBezTo>
                <a:lnTo>
                  <a:pt x="154967" y="811794"/>
                </a:lnTo>
                <a:cubicBezTo>
                  <a:pt x="183122" y="843269"/>
                  <a:pt x="223353" y="861259"/>
                  <a:pt x="265584" y="861258"/>
                </a:cubicBezTo>
                <a:lnTo>
                  <a:pt x="1509206" y="861258"/>
                </a:lnTo>
                <a:cubicBezTo>
                  <a:pt x="1548568" y="861258"/>
                  <a:pt x="1586318" y="845622"/>
                  <a:pt x="1614152" y="817789"/>
                </a:cubicBezTo>
                <a:cubicBezTo>
                  <a:pt x="1641985" y="789956"/>
                  <a:pt x="1657622" y="752206"/>
                  <a:pt x="1657622" y="712843"/>
                </a:cubicBezTo>
                <a:lnTo>
                  <a:pt x="1657622" y="366141"/>
                </a:lnTo>
                <a:cubicBezTo>
                  <a:pt x="1657622" y="329143"/>
                  <a:pt x="1643803" y="293478"/>
                  <a:pt x="1618873" y="266140"/>
                </a:cubicBezTo>
                <a:lnTo>
                  <a:pt x="1420330" y="48414"/>
                </a:lnTo>
                <a:cubicBezTo>
                  <a:pt x="1392207" y="17574"/>
                  <a:pt x="1352400" y="0"/>
                  <a:pt x="1310663"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7"/>
          <p:cNvSpPr txBox="1"/>
          <p:nvPr>
            <p:ph type="title"/>
          </p:nvPr>
        </p:nvSpPr>
        <p:spPr>
          <a:xfrm>
            <a:off x="1132050" y="5502800"/>
            <a:ext cx="1968900" cy="1640700"/>
          </a:xfrm>
          <a:prstGeom prst="rect">
            <a:avLst/>
          </a:prstGeom>
        </p:spPr>
        <p:txBody>
          <a:bodyPr anchorCtr="0" anchor="t" bIns="45700" lIns="91425" spcFirstLastPara="1" rIns="91425" wrap="square" tIns="45700">
            <a:normAutofit/>
          </a:bodyPr>
          <a:lstStyle>
            <a:lvl1pPr lvl="0">
              <a:spcBef>
                <a:spcPts val="0"/>
              </a:spcBef>
              <a:spcAft>
                <a:spcPts val="0"/>
              </a:spcAft>
              <a:buClr>
                <a:srgbClr val="E86BA9"/>
              </a:buClr>
              <a:buSzPts val="13000"/>
              <a:buNone/>
              <a:defRPr sz="13000">
                <a:solidFill>
                  <a:srgbClr val="E86BA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7"/>
          <p:cNvSpPr txBox="1"/>
          <p:nvPr>
            <p:ph idx="2" type="title"/>
          </p:nvPr>
        </p:nvSpPr>
        <p:spPr>
          <a:xfrm>
            <a:off x="1132050" y="7297700"/>
            <a:ext cx="7694700" cy="1263300"/>
          </a:xfrm>
          <a:prstGeom prst="rect">
            <a:avLst/>
          </a:prstGeom>
        </p:spPr>
        <p:txBody>
          <a:bodyPr anchorCtr="0" anchor="t" bIns="45700" lIns="91425" spcFirstLastPara="1" rIns="91425" wrap="square" tIns="45700">
            <a:normAutofit/>
          </a:bodyPr>
          <a:lstStyle>
            <a:lvl1pPr lvl="0" algn="l">
              <a:spcBef>
                <a:spcPts val="0"/>
              </a:spcBef>
              <a:spcAft>
                <a:spcPts val="0"/>
              </a:spcAft>
              <a:buClr>
                <a:srgbClr val="E86BA9"/>
              </a:buClr>
              <a:buSzPts val="9000"/>
              <a:buNone/>
              <a:defRPr>
                <a:solidFill>
                  <a:srgbClr val="E86BA9"/>
                </a:solidFill>
              </a:defRPr>
            </a:lvl1pPr>
            <a:lvl2pPr lvl="1">
              <a:spcBef>
                <a:spcPts val="0"/>
              </a:spcBef>
              <a:spcAft>
                <a:spcPts val="0"/>
              </a:spcAft>
              <a:buClr>
                <a:srgbClr val="E86BA9"/>
              </a:buClr>
              <a:buSzPts val="1400"/>
              <a:buNone/>
              <a:defRPr>
                <a:solidFill>
                  <a:srgbClr val="E86BA9"/>
                </a:solidFill>
              </a:defRPr>
            </a:lvl2pPr>
            <a:lvl3pPr lvl="2">
              <a:spcBef>
                <a:spcPts val="0"/>
              </a:spcBef>
              <a:spcAft>
                <a:spcPts val="0"/>
              </a:spcAft>
              <a:buClr>
                <a:srgbClr val="E86BA9"/>
              </a:buClr>
              <a:buSzPts val="1400"/>
              <a:buNone/>
              <a:defRPr>
                <a:solidFill>
                  <a:srgbClr val="E86BA9"/>
                </a:solidFill>
              </a:defRPr>
            </a:lvl3pPr>
            <a:lvl4pPr lvl="3">
              <a:spcBef>
                <a:spcPts val="0"/>
              </a:spcBef>
              <a:spcAft>
                <a:spcPts val="0"/>
              </a:spcAft>
              <a:buClr>
                <a:srgbClr val="E86BA9"/>
              </a:buClr>
              <a:buSzPts val="1400"/>
              <a:buNone/>
              <a:defRPr>
                <a:solidFill>
                  <a:srgbClr val="E86BA9"/>
                </a:solidFill>
              </a:defRPr>
            </a:lvl4pPr>
            <a:lvl5pPr lvl="4">
              <a:spcBef>
                <a:spcPts val="0"/>
              </a:spcBef>
              <a:spcAft>
                <a:spcPts val="0"/>
              </a:spcAft>
              <a:buClr>
                <a:srgbClr val="E86BA9"/>
              </a:buClr>
              <a:buSzPts val="1400"/>
              <a:buNone/>
              <a:defRPr>
                <a:solidFill>
                  <a:srgbClr val="E86BA9"/>
                </a:solidFill>
              </a:defRPr>
            </a:lvl5pPr>
            <a:lvl6pPr lvl="5">
              <a:spcBef>
                <a:spcPts val="0"/>
              </a:spcBef>
              <a:spcAft>
                <a:spcPts val="0"/>
              </a:spcAft>
              <a:buClr>
                <a:srgbClr val="E86BA9"/>
              </a:buClr>
              <a:buSzPts val="1400"/>
              <a:buNone/>
              <a:defRPr>
                <a:solidFill>
                  <a:srgbClr val="E86BA9"/>
                </a:solidFill>
              </a:defRPr>
            </a:lvl6pPr>
            <a:lvl7pPr lvl="6">
              <a:spcBef>
                <a:spcPts val="0"/>
              </a:spcBef>
              <a:spcAft>
                <a:spcPts val="0"/>
              </a:spcAft>
              <a:buClr>
                <a:srgbClr val="E86BA9"/>
              </a:buClr>
              <a:buSzPts val="1400"/>
              <a:buNone/>
              <a:defRPr>
                <a:solidFill>
                  <a:srgbClr val="E86BA9"/>
                </a:solidFill>
              </a:defRPr>
            </a:lvl7pPr>
            <a:lvl8pPr lvl="7">
              <a:spcBef>
                <a:spcPts val="0"/>
              </a:spcBef>
              <a:spcAft>
                <a:spcPts val="0"/>
              </a:spcAft>
              <a:buClr>
                <a:srgbClr val="E86BA9"/>
              </a:buClr>
              <a:buSzPts val="1400"/>
              <a:buNone/>
              <a:defRPr>
                <a:solidFill>
                  <a:srgbClr val="E86BA9"/>
                </a:solidFill>
              </a:defRPr>
            </a:lvl8pPr>
            <a:lvl9pPr lvl="8">
              <a:spcBef>
                <a:spcPts val="0"/>
              </a:spcBef>
              <a:spcAft>
                <a:spcPts val="0"/>
              </a:spcAft>
              <a:buClr>
                <a:srgbClr val="E86BA9"/>
              </a:buClr>
              <a:buSzPts val="1400"/>
              <a:buNone/>
              <a:defRPr>
                <a:solidFill>
                  <a:srgbClr val="E86BA9"/>
                </a:solidFill>
              </a:defRPr>
            </a:lvl9pPr>
          </a:lstStyle>
          <a:p/>
        </p:txBody>
      </p:sp>
      <p:sp>
        <p:nvSpPr>
          <p:cNvPr id="51" name="Google Shape;51;p7"/>
          <p:cNvSpPr txBox="1"/>
          <p:nvPr>
            <p:ph idx="1" type="body"/>
          </p:nvPr>
        </p:nvSpPr>
        <p:spPr>
          <a:xfrm>
            <a:off x="1132050" y="8741500"/>
            <a:ext cx="7793100" cy="606900"/>
          </a:xfrm>
          <a:prstGeom prst="rect">
            <a:avLst/>
          </a:prstGeom>
        </p:spPr>
        <p:txBody>
          <a:bodyPr anchorCtr="0" anchor="t" bIns="45700" lIns="91425" spcFirstLastPara="1" rIns="91425" wrap="square" tIns="45700">
            <a:normAutofit/>
          </a:bodyPr>
          <a:lstStyle>
            <a:lvl1pPr indent="-361950" lvl="0" marL="457200">
              <a:spcBef>
                <a:spcPts val="640"/>
              </a:spcBef>
              <a:spcAft>
                <a:spcPts val="0"/>
              </a:spcAft>
              <a:buSzPts val="2100"/>
              <a:buFont typeface="Palanquin"/>
              <a:buChar char="•"/>
              <a:defRPr sz="2100">
                <a:latin typeface="Palanquin"/>
                <a:ea typeface="Palanquin"/>
                <a:cs typeface="Palanquin"/>
                <a:sym typeface="Palanquin"/>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52" name="Shape 52"/>
        <p:cNvGrpSpPr/>
        <p:nvPr/>
      </p:nvGrpSpPr>
      <p:grpSpPr>
        <a:xfrm>
          <a:off x="0" y="0"/>
          <a:ext cx="0" cy="0"/>
          <a:chOff x="0" y="0"/>
          <a:chExt cx="0" cy="0"/>
        </a:xfrm>
      </p:grpSpPr>
      <p:sp>
        <p:nvSpPr>
          <p:cNvPr id="53" name="Google Shape;53;p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0809" l="0" r="0" t="-1081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 name="Google Shape;54;p8"/>
          <p:cNvGrpSpPr/>
          <p:nvPr/>
        </p:nvGrpSpPr>
        <p:grpSpPr>
          <a:xfrm>
            <a:off x="865478" y="622092"/>
            <a:ext cx="16532462" cy="8862048"/>
            <a:chOff x="0" y="-47625"/>
            <a:chExt cx="4354200" cy="2334022"/>
          </a:xfrm>
        </p:grpSpPr>
        <p:sp>
          <p:nvSpPr>
            <p:cNvPr id="55" name="Google Shape;55;p8"/>
            <p:cNvSpPr/>
            <p:nvPr/>
          </p:nvSpPr>
          <p:spPr>
            <a:xfrm>
              <a:off x="0" y="0"/>
              <a:ext cx="4354185" cy="2286397"/>
            </a:xfrm>
            <a:custGeom>
              <a:rect b="b" l="l" r="r" t="t"/>
              <a:pathLst>
                <a:path extrusionOk="0" h="2286397" w="4354185">
                  <a:moveTo>
                    <a:pt x="23883" y="0"/>
                  </a:moveTo>
                  <a:lnTo>
                    <a:pt x="4330303" y="0"/>
                  </a:lnTo>
                  <a:cubicBezTo>
                    <a:pt x="4343493" y="0"/>
                    <a:pt x="4354185" y="10693"/>
                    <a:pt x="4354185" y="23883"/>
                  </a:cubicBezTo>
                  <a:lnTo>
                    <a:pt x="4354185" y="2262514"/>
                  </a:lnTo>
                  <a:cubicBezTo>
                    <a:pt x="4354185" y="2275704"/>
                    <a:pt x="4343493" y="2286397"/>
                    <a:pt x="4330303" y="2286397"/>
                  </a:cubicBezTo>
                  <a:lnTo>
                    <a:pt x="23883" y="2286397"/>
                  </a:lnTo>
                  <a:cubicBezTo>
                    <a:pt x="10693" y="2286397"/>
                    <a:pt x="0" y="2275704"/>
                    <a:pt x="0" y="2262514"/>
                  </a:cubicBezTo>
                  <a:lnTo>
                    <a:pt x="0" y="23883"/>
                  </a:lnTo>
                  <a:cubicBezTo>
                    <a:pt x="0" y="10693"/>
                    <a:pt x="10693" y="0"/>
                    <a:pt x="23883"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8"/>
            <p:cNvSpPr txBox="1"/>
            <p:nvPr/>
          </p:nvSpPr>
          <p:spPr>
            <a:xfrm>
              <a:off x="0" y="-47625"/>
              <a:ext cx="4354200" cy="2334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 name="Google Shape;57;p8"/>
          <p:cNvSpPr txBox="1"/>
          <p:nvPr>
            <p:ph type="title"/>
          </p:nvPr>
        </p:nvSpPr>
        <p:spPr>
          <a:xfrm>
            <a:off x="8642850" y="7471600"/>
            <a:ext cx="1002300" cy="9234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
          <p:cNvSpPr txBox="1"/>
          <p:nvPr>
            <p:ph idx="1" type="subTitle"/>
          </p:nvPr>
        </p:nvSpPr>
        <p:spPr>
          <a:xfrm>
            <a:off x="6868350" y="8389213"/>
            <a:ext cx="4551300" cy="4926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p:txBody>
      </p:sp>
      <p:sp>
        <p:nvSpPr>
          <p:cNvPr id="59" name="Google Shape;59;p8"/>
          <p:cNvSpPr txBox="1"/>
          <p:nvPr>
            <p:ph idx="2" type="body"/>
          </p:nvPr>
        </p:nvSpPr>
        <p:spPr>
          <a:xfrm>
            <a:off x="6838800" y="8876025"/>
            <a:ext cx="4610400" cy="393900"/>
          </a:xfrm>
          <a:prstGeom prst="rect">
            <a:avLst/>
          </a:prstGeom>
        </p:spPr>
        <p:txBody>
          <a:bodyPr anchorCtr="0" anchor="t" bIns="45700" lIns="91425" spcFirstLastPara="1" rIns="91425" wrap="square" tIns="45700">
            <a:normAutofit/>
          </a:bodyPr>
          <a:lstStyle>
            <a:lvl1pPr indent="-431800" lvl="0" marL="457200" algn="ctr">
              <a:spcBef>
                <a:spcPts val="640"/>
              </a:spcBef>
              <a:spcAft>
                <a:spcPts val="0"/>
              </a:spcAft>
              <a:buSzPts val="3200"/>
              <a:buFont typeface="Palanquin"/>
              <a:buChar char="•"/>
              <a:defRPr>
                <a:latin typeface="Palanquin"/>
                <a:ea typeface="Palanquin"/>
                <a:cs typeface="Palanquin"/>
                <a:sym typeface="Palanquin"/>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60" name="Google Shape;60;p8"/>
          <p:cNvSpPr txBox="1"/>
          <p:nvPr>
            <p:ph idx="3" type="title"/>
          </p:nvPr>
        </p:nvSpPr>
        <p:spPr>
          <a:xfrm>
            <a:off x="8642850" y="5192250"/>
            <a:ext cx="1002300" cy="9234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8"/>
          <p:cNvSpPr txBox="1"/>
          <p:nvPr>
            <p:ph idx="4" type="subTitle"/>
          </p:nvPr>
        </p:nvSpPr>
        <p:spPr>
          <a:xfrm>
            <a:off x="6868350" y="6109863"/>
            <a:ext cx="4551300" cy="4926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p:txBody>
      </p:sp>
      <p:sp>
        <p:nvSpPr>
          <p:cNvPr id="62" name="Google Shape;62;p8"/>
          <p:cNvSpPr txBox="1"/>
          <p:nvPr>
            <p:ph idx="5" type="body"/>
          </p:nvPr>
        </p:nvSpPr>
        <p:spPr>
          <a:xfrm>
            <a:off x="6838800" y="6596675"/>
            <a:ext cx="4610400" cy="393900"/>
          </a:xfrm>
          <a:prstGeom prst="rect">
            <a:avLst/>
          </a:prstGeom>
        </p:spPr>
        <p:txBody>
          <a:bodyPr anchorCtr="0" anchor="t" bIns="45700" lIns="91425" spcFirstLastPara="1" rIns="91425" wrap="square" tIns="45700">
            <a:normAutofit/>
          </a:bodyPr>
          <a:lstStyle>
            <a:lvl1pPr indent="-431800" lvl="0" marL="457200" algn="ctr">
              <a:spcBef>
                <a:spcPts val="640"/>
              </a:spcBef>
              <a:spcAft>
                <a:spcPts val="0"/>
              </a:spcAft>
              <a:buSzPts val="3200"/>
              <a:buFont typeface="Palanquin"/>
              <a:buChar char="•"/>
              <a:defRPr>
                <a:latin typeface="Palanquin"/>
                <a:ea typeface="Palanquin"/>
                <a:cs typeface="Palanquin"/>
                <a:sym typeface="Palanquin"/>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63" name="Google Shape;63;p8"/>
          <p:cNvSpPr txBox="1"/>
          <p:nvPr>
            <p:ph idx="6" type="title"/>
          </p:nvPr>
        </p:nvSpPr>
        <p:spPr>
          <a:xfrm>
            <a:off x="8642850" y="2912900"/>
            <a:ext cx="1002300" cy="923400"/>
          </a:xfrm>
          <a:prstGeom prst="rect">
            <a:avLst/>
          </a:prstGeom>
        </p:spPr>
        <p:txBody>
          <a:bodyPr anchorCtr="0" anchor="t" bIns="45700" lIns="91425" spcFirstLastPara="1" rIns="91425" wrap="square" tIns="45700">
            <a:normAutofit/>
          </a:bodyPr>
          <a:lstStyle>
            <a:lvl1pPr lvl="0">
              <a:spcBef>
                <a:spcPts val="0"/>
              </a:spcBef>
              <a:spcAft>
                <a:spcPts val="0"/>
              </a:spcAft>
              <a:buSzPts val="60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8"/>
          <p:cNvSpPr txBox="1"/>
          <p:nvPr>
            <p:ph idx="7" type="subTitle"/>
          </p:nvPr>
        </p:nvSpPr>
        <p:spPr>
          <a:xfrm>
            <a:off x="6868350" y="3830513"/>
            <a:ext cx="4551300" cy="4926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100"/>
              <a:buNone/>
              <a:defRPr/>
            </a:lvl2pPr>
            <a:lvl3pPr lvl="2" algn="ctr">
              <a:spcBef>
                <a:spcPts val="480"/>
              </a:spcBef>
              <a:spcAft>
                <a:spcPts val="0"/>
              </a:spcAft>
              <a:buSzPts val="2100"/>
              <a:buNone/>
              <a:defRPr/>
            </a:lvl3pPr>
            <a:lvl4pPr lvl="3" algn="ctr">
              <a:spcBef>
                <a:spcPts val="400"/>
              </a:spcBef>
              <a:spcAft>
                <a:spcPts val="0"/>
              </a:spcAft>
              <a:buSzPts val="2100"/>
              <a:buNone/>
              <a:defRPr/>
            </a:lvl4pPr>
            <a:lvl5pPr lvl="4" algn="ctr">
              <a:spcBef>
                <a:spcPts val="400"/>
              </a:spcBef>
              <a:spcAft>
                <a:spcPts val="0"/>
              </a:spcAft>
              <a:buSzPts val="2100"/>
              <a:buNone/>
              <a:defRPr/>
            </a:lvl5pPr>
            <a:lvl6pPr lvl="5" algn="ctr">
              <a:spcBef>
                <a:spcPts val="400"/>
              </a:spcBef>
              <a:spcAft>
                <a:spcPts val="0"/>
              </a:spcAft>
              <a:buSzPts val="2100"/>
              <a:buNone/>
              <a:defRPr/>
            </a:lvl6pPr>
            <a:lvl7pPr lvl="6" algn="ctr">
              <a:spcBef>
                <a:spcPts val="400"/>
              </a:spcBef>
              <a:spcAft>
                <a:spcPts val="0"/>
              </a:spcAft>
              <a:buSzPts val="2100"/>
              <a:buNone/>
              <a:defRPr/>
            </a:lvl7pPr>
            <a:lvl8pPr lvl="7" algn="ctr">
              <a:spcBef>
                <a:spcPts val="400"/>
              </a:spcBef>
              <a:spcAft>
                <a:spcPts val="0"/>
              </a:spcAft>
              <a:buSzPts val="2100"/>
              <a:buNone/>
              <a:defRPr/>
            </a:lvl8pPr>
            <a:lvl9pPr lvl="8" algn="ctr">
              <a:spcBef>
                <a:spcPts val="400"/>
              </a:spcBef>
              <a:spcAft>
                <a:spcPts val="0"/>
              </a:spcAft>
              <a:buSzPts val="2100"/>
              <a:buNone/>
              <a:defRPr/>
            </a:lvl9pPr>
          </a:lstStyle>
          <a:p/>
        </p:txBody>
      </p:sp>
      <p:sp>
        <p:nvSpPr>
          <p:cNvPr id="65" name="Google Shape;65;p8"/>
          <p:cNvSpPr txBox="1"/>
          <p:nvPr>
            <p:ph idx="8" type="body"/>
          </p:nvPr>
        </p:nvSpPr>
        <p:spPr>
          <a:xfrm>
            <a:off x="6838800" y="4317325"/>
            <a:ext cx="4610400" cy="393900"/>
          </a:xfrm>
          <a:prstGeom prst="rect">
            <a:avLst/>
          </a:prstGeom>
        </p:spPr>
        <p:txBody>
          <a:bodyPr anchorCtr="0" anchor="t" bIns="45700" lIns="91425" spcFirstLastPara="1" rIns="91425" wrap="square" tIns="45700">
            <a:normAutofit/>
          </a:bodyPr>
          <a:lstStyle>
            <a:lvl1pPr indent="-431800" lvl="0" marL="457200" algn="ctr">
              <a:spcBef>
                <a:spcPts val="640"/>
              </a:spcBef>
              <a:spcAft>
                <a:spcPts val="0"/>
              </a:spcAft>
              <a:buSzPts val="3200"/>
              <a:buFont typeface="Palanquin"/>
              <a:buChar char="•"/>
              <a:defRPr>
                <a:latin typeface="Palanquin"/>
                <a:ea typeface="Palanquin"/>
                <a:cs typeface="Palanquin"/>
                <a:sym typeface="Palanquin"/>
              </a:defRPr>
            </a:lvl1pPr>
            <a:lvl2pPr indent="-361950" lvl="1" marL="914400" algn="ctr">
              <a:spcBef>
                <a:spcPts val="560"/>
              </a:spcBef>
              <a:spcAft>
                <a:spcPts val="0"/>
              </a:spcAft>
              <a:buSzPts val="2100"/>
              <a:buChar char="–"/>
              <a:defRPr/>
            </a:lvl2pPr>
            <a:lvl3pPr indent="-361950" lvl="2" marL="1371600" algn="ctr">
              <a:spcBef>
                <a:spcPts val="480"/>
              </a:spcBef>
              <a:spcAft>
                <a:spcPts val="0"/>
              </a:spcAft>
              <a:buSzPts val="2100"/>
              <a:buChar char="•"/>
              <a:defRPr/>
            </a:lvl3pPr>
            <a:lvl4pPr indent="-361950" lvl="3" marL="1828800" algn="ctr">
              <a:spcBef>
                <a:spcPts val="400"/>
              </a:spcBef>
              <a:spcAft>
                <a:spcPts val="0"/>
              </a:spcAft>
              <a:buSzPts val="2100"/>
              <a:buChar char="–"/>
              <a:defRPr/>
            </a:lvl4pPr>
            <a:lvl5pPr indent="-361950" lvl="4" marL="2286000" algn="ctr">
              <a:spcBef>
                <a:spcPts val="400"/>
              </a:spcBef>
              <a:spcAft>
                <a:spcPts val="0"/>
              </a:spcAft>
              <a:buSzPts val="2100"/>
              <a:buChar char="»"/>
              <a:defRPr/>
            </a:lvl5pPr>
            <a:lvl6pPr indent="-361950" lvl="5" marL="2743200" algn="ctr">
              <a:spcBef>
                <a:spcPts val="400"/>
              </a:spcBef>
              <a:spcAft>
                <a:spcPts val="0"/>
              </a:spcAft>
              <a:buSzPts val="2100"/>
              <a:buChar char="•"/>
              <a:defRPr/>
            </a:lvl6pPr>
            <a:lvl7pPr indent="-361950" lvl="6" marL="3200400" algn="ctr">
              <a:spcBef>
                <a:spcPts val="400"/>
              </a:spcBef>
              <a:spcAft>
                <a:spcPts val="0"/>
              </a:spcAft>
              <a:buSzPts val="2100"/>
              <a:buChar char="•"/>
              <a:defRPr/>
            </a:lvl7pPr>
            <a:lvl8pPr indent="-361950" lvl="7" marL="3657600" algn="ctr">
              <a:spcBef>
                <a:spcPts val="400"/>
              </a:spcBef>
              <a:spcAft>
                <a:spcPts val="0"/>
              </a:spcAft>
              <a:buSzPts val="2100"/>
              <a:buChar char="•"/>
              <a:defRPr/>
            </a:lvl8pPr>
            <a:lvl9pPr indent="-361950" lvl="8" marL="4114800" algn="ctr">
              <a:spcBef>
                <a:spcPts val="400"/>
              </a:spcBef>
              <a:spcAft>
                <a:spcPts val="0"/>
              </a:spcAft>
              <a:buSzPts val="2100"/>
              <a:buChar char="•"/>
              <a:defRPr/>
            </a:lvl9pPr>
          </a:lstStyle>
          <a:p/>
        </p:txBody>
      </p:sp>
      <p:sp>
        <p:nvSpPr>
          <p:cNvPr id="66" name="Google Shape;66;p8"/>
          <p:cNvSpPr txBox="1"/>
          <p:nvPr>
            <p:ph idx="9" type="title"/>
          </p:nvPr>
        </p:nvSpPr>
        <p:spPr>
          <a:xfrm>
            <a:off x="4090800" y="1378175"/>
            <a:ext cx="10106400" cy="1378200"/>
          </a:xfrm>
          <a:prstGeom prst="rect">
            <a:avLst/>
          </a:prstGeom>
        </p:spPr>
        <p:txBody>
          <a:bodyPr anchorCtr="0" anchor="t" bIns="45700" lIns="91425" spcFirstLastPara="1" rIns="91425" wrap="square" tIns="45700">
            <a:normAutofit/>
          </a:bodyPr>
          <a:lstStyle>
            <a:lvl1pPr lvl="0">
              <a:spcBef>
                <a:spcPts val="0"/>
              </a:spcBef>
              <a:spcAft>
                <a:spcPts val="0"/>
              </a:spcAft>
              <a:buSzPts val="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7" name="Shape 67"/>
        <p:cNvGrpSpPr/>
        <p:nvPr/>
      </p:nvGrpSpPr>
      <p:grpSpPr>
        <a:xfrm>
          <a:off x="0" y="0"/>
          <a:ext cx="0" cy="0"/>
          <a:chOff x="0" y="0"/>
          <a:chExt cx="0" cy="0"/>
        </a:xfrm>
      </p:grpSpPr>
      <p:sp>
        <p:nvSpPr>
          <p:cNvPr id="68" name="Google Shape;68;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0" l="0" r="0" t="-216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9"/>
          <p:cNvSpPr/>
          <p:nvPr/>
        </p:nvSpPr>
        <p:spPr>
          <a:xfrm>
            <a:off x="12101913" y="6654074"/>
            <a:ext cx="942708" cy="2827446"/>
          </a:xfrm>
          <a:custGeom>
            <a:rect b="b" l="l" r="r" t="t"/>
            <a:pathLst>
              <a:path extrusionOk="0" h="2827446" w="942708">
                <a:moveTo>
                  <a:pt x="0" y="0"/>
                </a:moveTo>
                <a:lnTo>
                  <a:pt x="942708" y="0"/>
                </a:lnTo>
                <a:lnTo>
                  <a:pt x="942708" y="2827446"/>
                </a:lnTo>
                <a:lnTo>
                  <a:pt x="0" y="2827446"/>
                </a:lnTo>
                <a:lnTo>
                  <a:pt x="0" y="0"/>
                </a:lnTo>
                <a:close/>
              </a:path>
            </a:pathLst>
          </a:custGeom>
          <a:blipFill rotWithShape="1">
            <a:blip r:embed="rId3">
              <a:alphaModFix/>
            </a:blip>
            <a:stretch>
              <a:fillRect b="-45314" l="-1102857" r="-594088" t="-26477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9"/>
          <p:cNvSpPr/>
          <p:nvPr/>
        </p:nvSpPr>
        <p:spPr>
          <a:xfrm>
            <a:off x="2563388" y="2271384"/>
            <a:ext cx="13161628" cy="5744451"/>
          </a:xfrm>
          <a:custGeom>
            <a:rect b="b" l="l" r="r" t="t"/>
            <a:pathLst>
              <a:path extrusionOk="0" h="846328" w="1939098">
                <a:moveTo>
                  <a:pt x="1843500" y="0"/>
                </a:moveTo>
                <a:lnTo>
                  <a:pt x="95598" y="0"/>
                </a:lnTo>
                <a:cubicBezTo>
                  <a:pt x="42801" y="0"/>
                  <a:pt x="0" y="42801"/>
                  <a:pt x="0" y="95598"/>
                </a:cubicBezTo>
                <a:lnTo>
                  <a:pt x="0" y="548408"/>
                </a:lnTo>
                <a:cubicBezTo>
                  <a:pt x="0" y="601205"/>
                  <a:pt x="42801" y="644006"/>
                  <a:pt x="95598" y="644006"/>
                </a:cubicBezTo>
                <a:lnTo>
                  <a:pt x="204343" y="644006"/>
                </a:lnTo>
                <a:cubicBezTo>
                  <a:pt x="231994" y="644005"/>
                  <a:pt x="258291" y="655978"/>
                  <a:pt x="276447" y="676833"/>
                </a:cubicBezTo>
                <a:lnTo>
                  <a:pt x="395420" y="813493"/>
                </a:lnTo>
                <a:cubicBezTo>
                  <a:pt x="413574" y="834352"/>
                  <a:pt x="439871" y="846327"/>
                  <a:pt x="467524" y="846328"/>
                </a:cubicBezTo>
                <a:lnTo>
                  <a:pt x="1471574" y="846328"/>
                </a:lnTo>
                <a:cubicBezTo>
                  <a:pt x="1499226" y="846328"/>
                  <a:pt x="1525523" y="834356"/>
                  <a:pt x="1543679" y="813500"/>
                </a:cubicBezTo>
                <a:lnTo>
                  <a:pt x="1662650" y="676840"/>
                </a:lnTo>
                <a:cubicBezTo>
                  <a:pt x="1680806" y="655984"/>
                  <a:pt x="1707103" y="644012"/>
                  <a:pt x="1734754" y="644012"/>
                </a:cubicBezTo>
                <a:lnTo>
                  <a:pt x="1843500" y="644012"/>
                </a:lnTo>
                <a:cubicBezTo>
                  <a:pt x="1896298" y="644012"/>
                  <a:pt x="1939098" y="601211"/>
                  <a:pt x="1939098" y="548414"/>
                </a:cubicBezTo>
                <a:lnTo>
                  <a:pt x="1939098" y="95598"/>
                </a:lnTo>
                <a:cubicBezTo>
                  <a:pt x="1939098" y="42801"/>
                  <a:pt x="1896298" y="0"/>
                  <a:pt x="1843500" y="0"/>
                </a:cubicBezTo>
                <a:close/>
              </a:path>
            </a:pathLst>
          </a:custGeom>
          <a:solidFill>
            <a:srgbClr val="E4D1D6">
              <a:alpha val="6039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9"/>
          <p:cNvSpPr txBox="1"/>
          <p:nvPr>
            <p:ph type="title"/>
          </p:nvPr>
        </p:nvSpPr>
        <p:spPr>
          <a:xfrm>
            <a:off x="5332175" y="2664450"/>
            <a:ext cx="7415700" cy="1099200"/>
          </a:xfrm>
          <a:prstGeom prst="rect">
            <a:avLst/>
          </a:prstGeom>
        </p:spPr>
        <p:txBody>
          <a:bodyPr anchorCtr="0" anchor="t" bIns="45700" lIns="91425" spcFirstLastPara="1" rIns="91425" wrap="square" tIns="45700">
            <a:normAutofit/>
          </a:bodyPr>
          <a:lstStyle>
            <a:lvl1pPr lvl="0">
              <a:spcBef>
                <a:spcPts val="0"/>
              </a:spcBef>
              <a:spcAft>
                <a:spcPts val="0"/>
              </a:spcAft>
              <a:buSzPts val="9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9"/>
          <p:cNvSpPr txBox="1"/>
          <p:nvPr>
            <p:ph idx="2" type="title"/>
          </p:nvPr>
        </p:nvSpPr>
        <p:spPr>
          <a:xfrm>
            <a:off x="4544650" y="3829325"/>
            <a:ext cx="9155100" cy="2827500"/>
          </a:xfrm>
          <a:prstGeom prst="rect">
            <a:avLst/>
          </a:prstGeom>
        </p:spPr>
        <p:txBody>
          <a:bodyPr anchorCtr="0" anchor="t" bIns="45700" lIns="91425" spcFirstLastPara="1" rIns="91425" wrap="square" tIns="45700">
            <a:normAutofit/>
          </a:bodyPr>
          <a:lstStyle>
            <a:lvl1pPr lvl="0">
              <a:spcBef>
                <a:spcPts val="0"/>
              </a:spcBef>
              <a:spcAft>
                <a:spcPts val="0"/>
              </a:spcAft>
              <a:buClr>
                <a:srgbClr val="E86BA9"/>
              </a:buClr>
              <a:buSzPts val="24300"/>
              <a:buNone/>
              <a:defRPr sz="24300">
                <a:solidFill>
                  <a:srgbClr val="E86BA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9"/>
          <p:cNvSpPr txBox="1"/>
          <p:nvPr>
            <p:ph idx="1" type="body"/>
          </p:nvPr>
        </p:nvSpPr>
        <p:spPr>
          <a:xfrm>
            <a:off x="6464250" y="6946600"/>
            <a:ext cx="5637600" cy="639900"/>
          </a:xfrm>
          <a:prstGeom prst="rect">
            <a:avLst/>
          </a:prstGeom>
        </p:spPr>
        <p:txBody>
          <a:bodyPr anchorCtr="0" anchor="t" bIns="45700" lIns="91425" spcFirstLastPara="1" rIns="91425" wrap="square" tIns="45700">
            <a:normAutofit/>
          </a:bodyPr>
          <a:lstStyle>
            <a:lvl1pPr indent="-482600" lvl="0" marL="457200" algn="ctr">
              <a:spcBef>
                <a:spcPts val="640"/>
              </a:spcBef>
              <a:spcAft>
                <a:spcPts val="0"/>
              </a:spcAft>
              <a:buSzPts val="4000"/>
              <a:buFont typeface="Palanquin"/>
              <a:buChar char="•"/>
              <a:defRPr sz="4000">
                <a:latin typeface="Palanquin"/>
                <a:ea typeface="Palanquin"/>
                <a:cs typeface="Palanquin"/>
                <a:sym typeface="Palanquin"/>
              </a:defRPr>
            </a:lvl1pPr>
            <a:lvl2pPr indent="-482600" lvl="1" marL="914400" algn="ctr">
              <a:spcBef>
                <a:spcPts val="560"/>
              </a:spcBef>
              <a:spcAft>
                <a:spcPts val="0"/>
              </a:spcAft>
              <a:buSzPts val="4000"/>
              <a:buChar char="–"/>
              <a:defRPr sz="4000"/>
            </a:lvl2pPr>
            <a:lvl3pPr indent="-482600" lvl="2" marL="1371600" algn="ctr">
              <a:spcBef>
                <a:spcPts val="480"/>
              </a:spcBef>
              <a:spcAft>
                <a:spcPts val="0"/>
              </a:spcAft>
              <a:buSzPts val="4000"/>
              <a:buChar char="•"/>
              <a:defRPr sz="4000"/>
            </a:lvl3pPr>
            <a:lvl4pPr indent="-482600" lvl="3" marL="1828800" algn="ctr">
              <a:spcBef>
                <a:spcPts val="400"/>
              </a:spcBef>
              <a:spcAft>
                <a:spcPts val="0"/>
              </a:spcAft>
              <a:buSzPts val="4000"/>
              <a:buChar char="–"/>
              <a:defRPr sz="4000"/>
            </a:lvl4pPr>
            <a:lvl5pPr indent="-482600" lvl="4" marL="2286000" algn="ctr">
              <a:spcBef>
                <a:spcPts val="400"/>
              </a:spcBef>
              <a:spcAft>
                <a:spcPts val="0"/>
              </a:spcAft>
              <a:buSzPts val="4000"/>
              <a:buChar char="»"/>
              <a:defRPr sz="4000"/>
            </a:lvl5pPr>
            <a:lvl6pPr indent="-482600" lvl="5" marL="2743200" algn="ctr">
              <a:spcBef>
                <a:spcPts val="400"/>
              </a:spcBef>
              <a:spcAft>
                <a:spcPts val="0"/>
              </a:spcAft>
              <a:buSzPts val="4000"/>
              <a:buChar char="•"/>
              <a:defRPr sz="4000"/>
            </a:lvl6pPr>
            <a:lvl7pPr indent="-482600" lvl="6" marL="3200400" algn="ctr">
              <a:spcBef>
                <a:spcPts val="400"/>
              </a:spcBef>
              <a:spcAft>
                <a:spcPts val="0"/>
              </a:spcAft>
              <a:buSzPts val="4000"/>
              <a:buChar char="•"/>
              <a:defRPr sz="4000"/>
            </a:lvl7pPr>
            <a:lvl8pPr indent="-482600" lvl="7" marL="3657600" algn="ctr">
              <a:spcBef>
                <a:spcPts val="400"/>
              </a:spcBef>
              <a:spcAft>
                <a:spcPts val="0"/>
              </a:spcAft>
              <a:buSzPts val="4000"/>
              <a:buChar char="•"/>
              <a:defRPr sz="4000"/>
            </a:lvl8pPr>
            <a:lvl9pPr indent="-482600" lvl="8" marL="4114800" algn="ctr">
              <a:spcBef>
                <a:spcPts val="400"/>
              </a:spcBef>
              <a:spcAft>
                <a:spcPts val="0"/>
              </a:spcAft>
              <a:buSzPts val="4000"/>
              <a:buChar char="•"/>
              <a:defRPr sz="4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77" name="Google Shape;77;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343046"/>
              </a:buClr>
              <a:buSzPts val="9000"/>
              <a:buFont typeface="Staatliches"/>
              <a:buNone/>
              <a:defRPr i="0" sz="9000" u="none" cap="none" strike="noStrike">
                <a:solidFill>
                  <a:srgbClr val="343046"/>
                </a:solidFill>
                <a:latin typeface="Staatliches"/>
                <a:ea typeface="Staatliches"/>
                <a:cs typeface="Staatliches"/>
                <a:sym typeface="Staatliches"/>
              </a:defRPr>
            </a:lvl1pPr>
            <a:lvl2pPr lvl="1">
              <a:spcBef>
                <a:spcPts val="0"/>
              </a:spcBef>
              <a:spcAft>
                <a:spcPts val="0"/>
              </a:spcAft>
              <a:buClr>
                <a:srgbClr val="343046"/>
              </a:buClr>
              <a:buSzPts val="1400"/>
              <a:buNone/>
              <a:defRPr sz="1800">
                <a:solidFill>
                  <a:srgbClr val="343046"/>
                </a:solidFill>
              </a:defRPr>
            </a:lvl2pPr>
            <a:lvl3pPr lvl="2">
              <a:spcBef>
                <a:spcPts val="0"/>
              </a:spcBef>
              <a:spcAft>
                <a:spcPts val="0"/>
              </a:spcAft>
              <a:buClr>
                <a:srgbClr val="343046"/>
              </a:buClr>
              <a:buSzPts val="1400"/>
              <a:buNone/>
              <a:defRPr sz="1800">
                <a:solidFill>
                  <a:srgbClr val="343046"/>
                </a:solidFill>
              </a:defRPr>
            </a:lvl3pPr>
            <a:lvl4pPr lvl="3">
              <a:spcBef>
                <a:spcPts val="0"/>
              </a:spcBef>
              <a:spcAft>
                <a:spcPts val="0"/>
              </a:spcAft>
              <a:buClr>
                <a:srgbClr val="343046"/>
              </a:buClr>
              <a:buSzPts val="1400"/>
              <a:buNone/>
              <a:defRPr sz="1800">
                <a:solidFill>
                  <a:srgbClr val="343046"/>
                </a:solidFill>
              </a:defRPr>
            </a:lvl4pPr>
            <a:lvl5pPr lvl="4">
              <a:spcBef>
                <a:spcPts val="0"/>
              </a:spcBef>
              <a:spcAft>
                <a:spcPts val="0"/>
              </a:spcAft>
              <a:buClr>
                <a:srgbClr val="343046"/>
              </a:buClr>
              <a:buSzPts val="1400"/>
              <a:buNone/>
              <a:defRPr sz="1800">
                <a:solidFill>
                  <a:srgbClr val="343046"/>
                </a:solidFill>
              </a:defRPr>
            </a:lvl5pPr>
            <a:lvl6pPr lvl="5">
              <a:spcBef>
                <a:spcPts val="0"/>
              </a:spcBef>
              <a:spcAft>
                <a:spcPts val="0"/>
              </a:spcAft>
              <a:buClr>
                <a:srgbClr val="343046"/>
              </a:buClr>
              <a:buSzPts val="1400"/>
              <a:buNone/>
              <a:defRPr sz="1800">
                <a:solidFill>
                  <a:srgbClr val="343046"/>
                </a:solidFill>
              </a:defRPr>
            </a:lvl6pPr>
            <a:lvl7pPr lvl="6">
              <a:spcBef>
                <a:spcPts val="0"/>
              </a:spcBef>
              <a:spcAft>
                <a:spcPts val="0"/>
              </a:spcAft>
              <a:buClr>
                <a:srgbClr val="343046"/>
              </a:buClr>
              <a:buSzPts val="1400"/>
              <a:buNone/>
              <a:defRPr sz="1800">
                <a:solidFill>
                  <a:srgbClr val="343046"/>
                </a:solidFill>
              </a:defRPr>
            </a:lvl7pPr>
            <a:lvl8pPr lvl="7">
              <a:spcBef>
                <a:spcPts val="0"/>
              </a:spcBef>
              <a:spcAft>
                <a:spcPts val="0"/>
              </a:spcAft>
              <a:buClr>
                <a:srgbClr val="343046"/>
              </a:buClr>
              <a:buSzPts val="1400"/>
              <a:buNone/>
              <a:defRPr sz="1800">
                <a:solidFill>
                  <a:srgbClr val="343046"/>
                </a:solidFill>
              </a:defRPr>
            </a:lvl8pPr>
            <a:lvl9pPr lvl="8">
              <a:spcBef>
                <a:spcPts val="0"/>
              </a:spcBef>
              <a:spcAft>
                <a:spcPts val="0"/>
              </a:spcAft>
              <a:buClr>
                <a:srgbClr val="343046"/>
              </a:buClr>
              <a:buSzPts val="1400"/>
              <a:buNone/>
              <a:defRPr sz="1800">
                <a:solidFill>
                  <a:srgbClr val="343046"/>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343046"/>
              </a:buClr>
              <a:buSzPts val="3200"/>
              <a:buFont typeface="Staatliches"/>
              <a:buChar char="•"/>
              <a:defRPr i="0" sz="3200" u="none" cap="none" strike="noStrike">
                <a:solidFill>
                  <a:srgbClr val="343046"/>
                </a:solidFill>
                <a:latin typeface="Staatliches"/>
                <a:ea typeface="Staatliches"/>
                <a:cs typeface="Staatliches"/>
                <a:sym typeface="Staatliches"/>
              </a:defRPr>
            </a:lvl1pPr>
            <a:lvl2pPr indent="-361950" lvl="1" marL="914400" marR="0" rtl="0" algn="l">
              <a:spcBef>
                <a:spcPts val="56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2pPr>
            <a:lvl3pPr indent="-361950" lvl="2" marL="1371600" marR="0" rtl="0" algn="l">
              <a:spcBef>
                <a:spcPts val="48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3pPr>
            <a:lvl4pPr indent="-361950" lvl="3" marL="1828800" marR="0" rtl="0" algn="l">
              <a:spcBef>
                <a:spcPts val="40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4pPr>
            <a:lvl5pPr indent="-361950" lvl="4" marL="2286000" marR="0" rtl="0" algn="l">
              <a:spcBef>
                <a:spcPts val="40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5pPr>
            <a:lvl6pPr indent="-361950" lvl="5" marL="2743200" marR="0" rtl="0" algn="l">
              <a:spcBef>
                <a:spcPts val="40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6pPr>
            <a:lvl7pPr indent="-361950" lvl="6" marL="3200400" marR="0" rtl="0" algn="l">
              <a:spcBef>
                <a:spcPts val="40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7pPr>
            <a:lvl8pPr indent="-361950" lvl="7" marL="3657600" marR="0" rtl="0" algn="l">
              <a:spcBef>
                <a:spcPts val="40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8pPr>
            <a:lvl9pPr indent="-361950" lvl="8" marL="4114800" marR="0" rtl="0" algn="l">
              <a:spcBef>
                <a:spcPts val="400"/>
              </a:spcBef>
              <a:spcAft>
                <a:spcPts val="0"/>
              </a:spcAft>
              <a:buClr>
                <a:srgbClr val="343046"/>
              </a:buClr>
              <a:buSzPts val="2100"/>
              <a:buFont typeface="Palanquin"/>
              <a:buChar char="•"/>
              <a:defRPr i="0" sz="2100" u="none" cap="none" strike="noStrike">
                <a:solidFill>
                  <a:srgbClr val="343046"/>
                </a:solidFill>
                <a:latin typeface="Palanquin"/>
                <a:ea typeface="Palanquin"/>
                <a:cs typeface="Palanquin"/>
                <a:sym typeface="Palanqui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21.jpg"/><Relationship Id="rId5" Type="http://schemas.openxmlformats.org/officeDocument/2006/relationships/image" Target="../media/image4.jpg"/><Relationship Id="rId6"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2163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20"/>
          <p:cNvSpPr/>
          <p:nvPr/>
        </p:nvSpPr>
        <p:spPr>
          <a:xfrm>
            <a:off x="12101913" y="6654074"/>
            <a:ext cx="942708" cy="2827446"/>
          </a:xfrm>
          <a:custGeom>
            <a:rect b="b" l="l" r="r" t="t"/>
            <a:pathLst>
              <a:path extrusionOk="0" h="2827446" w="942708">
                <a:moveTo>
                  <a:pt x="0" y="0"/>
                </a:moveTo>
                <a:lnTo>
                  <a:pt x="942708" y="0"/>
                </a:lnTo>
                <a:lnTo>
                  <a:pt x="942708" y="2827446"/>
                </a:lnTo>
                <a:lnTo>
                  <a:pt x="0" y="2827446"/>
                </a:lnTo>
                <a:lnTo>
                  <a:pt x="0" y="0"/>
                </a:lnTo>
                <a:close/>
              </a:path>
            </a:pathLst>
          </a:custGeom>
          <a:blipFill rotWithShape="1">
            <a:blip r:embed="rId4">
              <a:alphaModFix/>
            </a:blip>
            <a:stretch>
              <a:fillRect b="-45310" l="-1102857" r="-594088" t="-26477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20"/>
          <p:cNvSpPr/>
          <p:nvPr/>
        </p:nvSpPr>
        <p:spPr>
          <a:xfrm>
            <a:off x="2563388" y="2271384"/>
            <a:ext cx="13161224" cy="5744272"/>
          </a:xfrm>
          <a:custGeom>
            <a:rect b="b" l="l" r="r" t="t"/>
            <a:pathLst>
              <a:path extrusionOk="0" h="846328" w="1939098">
                <a:moveTo>
                  <a:pt x="1843500" y="0"/>
                </a:moveTo>
                <a:lnTo>
                  <a:pt x="95598" y="0"/>
                </a:lnTo>
                <a:cubicBezTo>
                  <a:pt x="42801" y="0"/>
                  <a:pt x="0" y="42801"/>
                  <a:pt x="0" y="95598"/>
                </a:cubicBezTo>
                <a:lnTo>
                  <a:pt x="0" y="548408"/>
                </a:lnTo>
                <a:cubicBezTo>
                  <a:pt x="0" y="601205"/>
                  <a:pt x="42801" y="644006"/>
                  <a:pt x="95598" y="644006"/>
                </a:cubicBezTo>
                <a:lnTo>
                  <a:pt x="204343" y="644006"/>
                </a:lnTo>
                <a:cubicBezTo>
                  <a:pt x="231994" y="644005"/>
                  <a:pt x="258291" y="655978"/>
                  <a:pt x="276447" y="676833"/>
                </a:cubicBezTo>
                <a:lnTo>
                  <a:pt x="395420" y="813493"/>
                </a:lnTo>
                <a:cubicBezTo>
                  <a:pt x="413574" y="834352"/>
                  <a:pt x="439871" y="846327"/>
                  <a:pt x="467524" y="846328"/>
                </a:cubicBezTo>
                <a:lnTo>
                  <a:pt x="1471574" y="846328"/>
                </a:lnTo>
                <a:cubicBezTo>
                  <a:pt x="1499226" y="846328"/>
                  <a:pt x="1525523" y="834356"/>
                  <a:pt x="1543679" y="813500"/>
                </a:cubicBezTo>
                <a:lnTo>
                  <a:pt x="1662650" y="676840"/>
                </a:lnTo>
                <a:cubicBezTo>
                  <a:pt x="1680806" y="655984"/>
                  <a:pt x="1707103" y="644012"/>
                  <a:pt x="1734754" y="644012"/>
                </a:cubicBezTo>
                <a:lnTo>
                  <a:pt x="1843500" y="644012"/>
                </a:lnTo>
                <a:cubicBezTo>
                  <a:pt x="1896298" y="644012"/>
                  <a:pt x="1939098" y="601211"/>
                  <a:pt x="1939098" y="548414"/>
                </a:cubicBezTo>
                <a:lnTo>
                  <a:pt x="1939098" y="95598"/>
                </a:lnTo>
                <a:cubicBezTo>
                  <a:pt x="1939098" y="42801"/>
                  <a:pt x="1896298" y="0"/>
                  <a:pt x="1843500" y="0"/>
                </a:cubicBezTo>
                <a:close/>
              </a:path>
            </a:pathLst>
          </a:custGeom>
          <a:solidFill>
            <a:srgbClr val="E4D1D6">
              <a:alpha val="60392"/>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20"/>
          <p:cNvSpPr txBox="1"/>
          <p:nvPr/>
        </p:nvSpPr>
        <p:spPr>
          <a:xfrm>
            <a:off x="7239784" y="2633908"/>
            <a:ext cx="3808431" cy="971359"/>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lang="en-US" sz="6311" u="none" strike="noStrike">
                <a:solidFill>
                  <a:srgbClr val="343046"/>
                </a:solidFill>
                <a:latin typeface="Staatliches"/>
                <a:ea typeface="Staatliches"/>
                <a:cs typeface="Staatliches"/>
                <a:sym typeface="Staatliches"/>
              </a:rPr>
              <a:t>STREETS OF </a:t>
            </a:r>
            <a:endParaRPr/>
          </a:p>
        </p:txBody>
      </p:sp>
      <p:sp>
        <p:nvSpPr>
          <p:cNvPr id="147" name="Google Shape;147;p20"/>
          <p:cNvSpPr txBox="1"/>
          <p:nvPr/>
        </p:nvSpPr>
        <p:spPr>
          <a:xfrm>
            <a:off x="7408162" y="6792612"/>
            <a:ext cx="3471673" cy="840295"/>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lang="en-US" sz="4841">
                <a:solidFill>
                  <a:srgbClr val="343046"/>
                </a:solidFill>
                <a:latin typeface="Palanquin"/>
                <a:ea typeface="Palanquin"/>
                <a:cs typeface="Palanquin"/>
                <a:sym typeface="Palanquin"/>
              </a:rPr>
              <a:t>b</a:t>
            </a:r>
            <a:r>
              <a:rPr lang="en-US" sz="4841" u="none" strike="noStrike">
                <a:solidFill>
                  <a:srgbClr val="343046"/>
                </a:solidFill>
                <a:latin typeface="Palanquin"/>
                <a:ea typeface="Palanquin"/>
                <a:cs typeface="Palanquin"/>
                <a:sym typeface="Palanquin"/>
              </a:rPr>
              <a:t>ackground</a:t>
            </a:r>
            <a:endParaRPr/>
          </a:p>
        </p:txBody>
      </p:sp>
      <p:sp>
        <p:nvSpPr>
          <p:cNvPr id="148" name="Google Shape;148;p20"/>
          <p:cNvSpPr txBox="1"/>
          <p:nvPr/>
        </p:nvSpPr>
        <p:spPr>
          <a:xfrm>
            <a:off x="5243392" y="3428992"/>
            <a:ext cx="7801200" cy="3820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24819">
                <a:solidFill>
                  <a:srgbClr val="E86BA9"/>
                </a:solidFill>
                <a:latin typeface="Staatliches"/>
                <a:ea typeface="Staatliches"/>
                <a:cs typeface="Staatliches"/>
                <a:sym typeface="Staatliches"/>
              </a:rPr>
              <a:t>JAPAN</a:t>
            </a:r>
            <a:endParaRPr>
              <a:solidFill>
                <a:srgbClr val="E86BA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7243" l="0" r="0" t="-5052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29"/>
          <p:cNvSpPr/>
          <p:nvPr/>
        </p:nvSpPr>
        <p:spPr>
          <a:xfrm>
            <a:off x="491804" y="5143533"/>
            <a:ext cx="9326897" cy="4846023"/>
          </a:xfrm>
          <a:custGeom>
            <a:rect b="b" l="l" r="r" t="t"/>
            <a:pathLst>
              <a:path extrusionOk="0" h="861259" w="1657622">
                <a:moveTo>
                  <a:pt x="1310663" y="0"/>
                </a:moveTo>
                <a:lnTo>
                  <a:pt x="148415" y="0"/>
                </a:lnTo>
                <a:cubicBezTo>
                  <a:pt x="66448" y="0"/>
                  <a:pt x="0" y="66448"/>
                  <a:pt x="0" y="148415"/>
                </a:cubicBezTo>
                <a:lnTo>
                  <a:pt x="0" y="581866"/>
                </a:lnTo>
                <a:cubicBezTo>
                  <a:pt x="0" y="618376"/>
                  <a:pt x="13458" y="653606"/>
                  <a:pt x="37800" y="680818"/>
                </a:cubicBezTo>
                <a:lnTo>
                  <a:pt x="154967" y="811794"/>
                </a:lnTo>
                <a:cubicBezTo>
                  <a:pt x="183122" y="843269"/>
                  <a:pt x="223353" y="861259"/>
                  <a:pt x="265584" y="861258"/>
                </a:cubicBezTo>
                <a:lnTo>
                  <a:pt x="1509206" y="861258"/>
                </a:lnTo>
                <a:cubicBezTo>
                  <a:pt x="1548568" y="861258"/>
                  <a:pt x="1586318" y="845622"/>
                  <a:pt x="1614152" y="817789"/>
                </a:cubicBezTo>
                <a:cubicBezTo>
                  <a:pt x="1641985" y="789956"/>
                  <a:pt x="1657622" y="752206"/>
                  <a:pt x="1657622" y="712843"/>
                </a:cubicBezTo>
                <a:lnTo>
                  <a:pt x="1657622" y="366141"/>
                </a:lnTo>
                <a:cubicBezTo>
                  <a:pt x="1657622" y="329143"/>
                  <a:pt x="1643803" y="293478"/>
                  <a:pt x="1618873" y="266140"/>
                </a:cubicBezTo>
                <a:lnTo>
                  <a:pt x="1420330" y="48414"/>
                </a:lnTo>
                <a:cubicBezTo>
                  <a:pt x="1392207" y="17574"/>
                  <a:pt x="1352400" y="0"/>
                  <a:pt x="1310663"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29"/>
          <p:cNvSpPr txBox="1"/>
          <p:nvPr/>
        </p:nvSpPr>
        <p:spPr>
          <a:xfrm>
            <a:off x="1466207" y="7084621"/>
            <a:ext cx="7378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E86BA9"/>
                </a:solidFill>
                <a:latin typeface="Staatliches"/>
                <a:ea typeface="Staatliches"/>
                <a:cs typeface="Staatliches"/>
                <a:sym typeface="Staatliches"/>
              </a:rPr>
              <a:t>ABOUT US</a:t>
            </a:r>
            <a:endParaRPr>
              <a:solidFill>
                <a:srgbClr val="E86BA9"/>
              </a:solidFill>
            </a:endParaRPr>
          </a:p>
        </p:txBody>
      </p:sp>
      <p:sp>
        <p:nvSpPr>
          <p:cNvPr id="263" name="Google Shape;263;p29"/>
          <p:cNvSpPr txBox="1"/>
          <p:nvPr/>
        </p:nvSpPr>
        <p:spPr>
          <a:xfrm>
            <a:off x="1466207" y="8594226"/>
            <a:ext cx="6852021"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100" u="none">
                <a:solidFill>
                  <a:srgbClr val="343046"/>
                </a:solidFill>
                <a:latin typeface="Palanquin Light"/>
                <a:ea typeface="Palanquin Light"/>
                <a:cs typeface="Palanquin Light"/>
                <a:sym typeface="Palanquin Light"/>
              </a:rPr>
              <a:t>Elaborate on what you want to discuss. </a:t>
            </a:r>
            <a:endParaRPr/>
          </a:p>
        </p:txBody>
      </p:sp>
      <p:sp>
        <p:nvSpPr>
          <p:cNvPr id="264" name="Google Shape;264;p29"/>
          <p:cNvSpPr txBox="1"/>
          <p:nvPr/>
        </p:nvSpPr>
        <p:spPr>
          <a:xfrm>
            <a:off x="1466207" y="5360065"/>
            <a:ext cx="2781900" cy="200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3000" u="none" strike="noStrike">
                <a:solidFill>
                  <a:srgbClr val="E86BA9"/>
                </a:solidFill>
                <a:latin typeface="Staatliches"/>
                <a:ea typeface="Staatliches"/>
                <a:cs typeface="Staatliches"/>
                <a:sym typeface="Staatliches"/>
              </a:rPr>
              <a:t>03.</a:t>
            </a:r>
            <a:endParaRPr>
              <a:solidFill>
                <a:srgbClr val="E86BA9"/>
              </a:solidFill>
            </a:endParaRPr>
          </a:p>
        </p:txBody>
      </p:sp>
    </p:spTree>
  </p:cSld>
  <p:clrMapOvr>
    <a:masterClrMapping/>
  </p:clrMapOvr>
  <p:transition spd="med">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30"/>
          <p:cNvSpPr/>
          <p:nvPr/>
        </p:nvSpPr>
        <p:spPr>
          <a:xfrm>
            <a:off x="3888574" y="1555430"/>
            <a:ext cx="10510861" cy="7176141"/>
          </a:xfrm>
          <a:custGeom>
            <a:rect b="b" l="l" r="r" t="t"/>
            <a:pathLst>
              <a:path extrusionOk="0" h="937923" w="1373771">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19111"/>
                </a:lnTo>
                <a:cubicBezTo>
                  <a:pt x="0" y="742530"/>
                  <a:pt x="8633" y="765128"/>
                  <a:pt x="24247" y="782583"/>
                </a:cubicBezTo>
                <a:lnTo>
                  <a:pt x="134824" y="906194"/>
                </a:lnTo>
                <a:cubicBezTo>
                  <a:pt x="152885" y="926384"/>
                  <a:pt x="178690" y="937923"/>
                  <a:pt x="205778" y="937923"/>
                </a:cubicBezTo>
                <a:lnTo>
                  <a:pt x="1167990" y="937914"/>
                </a:lnTo>
                <a:cubicBezTo>
                  <a:pt x="1195078" y="937914"/>
                  <a:pt x="1220883" y="926375"/>
                  <a:pt x="1238942" y="906186"/>
                </a:cubicBezTo>
                <a:lnTo>
                  <a:pt x="1349524" y="782570"/>
                </a:lnTo>
                <a:cubicBezTo>
                  <a:pt x="1365138" y="765116"/>
                  <a:pt x="1373771" y="742518"/>
                  <a:pt x="1373770" y="719098"/>
                </a:cubicBezTo>
                <a:lnTo>
                  <a:pt x="1373770" y="218812"/>
                </a:lnTo>
                <a:cubicBezTo>
                  <a:pt x="1373771" y="195393"/>
                  <a:pt x="1365139" y="172796"/>
                  <a:pt x="1349525" y="155341"/>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30"/>
          <p:cNvSpPr txBox="1"/>
          <p:nvPr/>
        </p:nvSpPr>
        <p:spPr>
          <a:xfrm>
            <a:off x="6042593" y="3072801"/>
            <a:ext cx="6202800" cy="277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999" u="none" strike="noStrike">
                <a:solidFill>
                  <a:srgbClr val="343046"/>
                </a:solidFill>
                <a:latin typeface="Staatliches"/>
                <a:ea typeface="Staatliches"/>
                <a:cs typeface="Staatliches"/>
                <a:sym typeface="Staatliches"/>
              </a:rPr>
              <a:t>OUR</a:t>
            </a:r>
            <a:endParaRPr/>
          </a:p>
          <a:p>
            <a:pPr indent="0" lvl="0" marL="0" marR="0" rtl="0" algn="ctr">
              <a:lnSpc>
                <a:spcPct val="100000"/>
              </a:lnSpc>
              <a:spcBef>
                <a:spcPts val="0"/>
              </a:spcBef>
              <a:spcAft>
                <a:spcPts val="0"/>
              </a:spcAft>
              <a:buNone/>
            </a:pPr>
            <a:r>
              <a:rPr lang="en-US" sz="8999" u="none" strike="noStrike">
                <a:solidFill>
                  <a:srgbClr val="343046"/>
                </a:solidFill>
                <a:latin typeface="Staatliches"/>
                <a:ea typeface="Staatliches"/>
                <a:cs typeface="Staatliches"/>
                <a:sym typeface="Staatliches"/>
              </a:rPr>
              <a:t>HISTORY</a:t>
            </a:r>
            <a:endParaRPr/>
          </a:p>
        </p:txBody>
      </p:sp>
      <p:sp>
        <p:nvSpPr>
          <p:cNvPr id="272" name="Google Shape;272;p30"/>
          <p:cNvSpPr txBox="1"/>
          <p:nvPr/>
        </p:nvSpPr>
        <p:spPr>
          <a:xfrm>
            <a:off x="6042568" y="6184255"/>
            <a:ext cx="6202863" cy="1099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Presentations are communication tools that can be used as demonstrations, lectures, speeches, reports, and more. It is mostly presented before an audience. </a:t>
            </a:r>
            <a:endParaRPr/>
          </a:p>
        </p:txBody>
      </p:sp>
    </p:spTree>
  </p:cSld>
  <p:clrMapOvr>
    <a:masterClrMapping/>
  </p:clrMapOvr>
  <p:transition spd="med">
    <p:push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1"/>
          <p:cNvPicPr preferRelativeResize="0"/>
          <p:nvPr/>
        </p:nvPicPr>
        <p:blipFill rotWithShape="1">
          <a:blip r:embed="rId3">
            <a:alphaModFix/>
          </a:blip>
          <a:srcRect b="3026" l="0" r="0" t="3027"/>
          <a:stretch/>
        </p:blipFill>
        <p:spPr>
          <a:xfrm>
            <a:off x="0" y="0"/>
            <a:ext cx="18288000" cy="10287000"/>
          </a:xfrm>
          <a:prstGeom prst="rect">
            <a:avLst/>
          </a:prstGeom>
          <a:noFill/>
          <a:ln>
            <a:noFill/>
          </a:ln>
        </p:spPr>
      </p:pic>
      <p:sp>
        <p:nvSpPr>
          <p:cNvPr id="278" name="Google Shape;278;p31"/>
          <p:cNvSpPr/>
          <p:nvPr/>
        </p:nvSpPr>
        <p:spPr>
          <a:xfrm>
            <a:off x="842438" y="8539399"/>
            <a:ext cx="16416862" cy="1437801"/>
          </a:xfrm>
          <a:custGeom>
            <a:rect b="b" l="l" r="r" t="t"/>
            <a:pathLst>
              <a:path extrusionOk="0" h="222753" w="2543402">
                <a:moveTo>
                  <a:pt x="10846" y="0"/>
                </a:moveTo>
                <a:lnTo>
                  <a:pt x="2532555" y="0"/>
                </a:lnTo>
                <a:cubicBezTo>
                  <a:pt x="2538545" y="0"/>
                  <a:pt x="2543402" y="4856"/>
                  <a:pt x="2543402" y="10846"/>
                </a:cubicBezTo>
                <a:lnTo>
                  <a:pt x="2543402" y="211907"/>
                </a:lnTo>
                <a:cubicBezTo>
                  <a:pt x="2543402" y="214783"/>
                  <a:pt x="2542259" y="217542"/>
                  <a:pt x="2540225" y="219576"/>
                </a:cubicBezTo>
                <a:cubicBezTo>
                  <a:pt x="2538191" y="221610"/>
                  <a:pt x="2535432" y="222753"/>
                  <a:pt x="2532555" y="222753"/>
                </a:cubicBezTo>
                <a:lnTo>
                  <a:pt x="10846" y="222753"/>
                </a:lnTo>
                <a:cubicBezTo>
                  <a:pt x="7970" y="222753"/>
                  <a:pt x="5211" y="221610"/>
                  <a:pt x="3177" y="219576"/>
                </a:cubicBezTo>
                <a:cubicBezTo>
                  <a:pt x="1143" y="217542"/>
                  <a:pt x="0" y="214783"/>
                  <a:pt x="0" y="211907"/>
                </a:cubicBezTo>
                <a:lnTo>
                  <a:pt x="0" y="10846"/>
                </a:lnTo>
                <a:cubicBezTo>
                  <a:pt x="0" y="7970"/>
                  <a:pt x="1143" y="5211"/>
                  <a:pt x="3177" y="3177"/>
                </a:cubicBezTo>
                <a:cubicBezTo>
                  <a:pt x="5211" y="1143"/>
                  <a:pt x="7970" y="0"/>
                  <a:pt x="10846"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31"/>
          <p:cNvSpPr txBox="1"/>
          <p:nvPr/>
        </p:nvSpPr>
        <p:spPr>
          <a:xfrm>
            <a:off x="3981546" y="8920162"/>
            <a:ext cx="10138647" cy="6762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lang="en-US" sz="4499" u="none" strike="noStrike">
                <a:solidFill>
                  <a:srgbClr val="343046"/>
                </a:solidFill>
                <a:latin typeface="Staatliches"/>
                <a:ea typeface="Staatliches"/>
                <a:cs typeface="Staatliches"/>
                <a:sym typeface="Staatliches"/>
              </a:rPr>
              <a:t>A picture is worth a thousand words</a:t>
            </a:r>
            <a:endParaRPr/>
          </a:p>
        </p:txBody>
      </p:sp>
    </p:spTree>
  </p:cSld>
  <p:clrMapOvr>
    <a:masterClrMapping/>
  </p:clrMapOvr>
  <p:transition spd="med">
    <p:push dir="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2163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32"/>
          <p:cNvSpPr/>
          <p:nvPr/>
        </p:nvSpPr>
        <p:spPr>
          <a:xfrm>
            <a:off x="842438" y="1028700"/>
            <a:ext cx="6227960" cy="8229600"/>
          </a:xfrm>
          <a:custGeom>
            <a:rect b="b" l="l" r="r" t="t"/>
            <a:pathLst>
              <a:path extrusionOk="0" h="1274980" w="964874">
                <a:moveTo>
                  <a:pt x="28591" y="0"/>
                </a:moveTo>
                <a:lnTo>
                  <a:pt x="936283" y="0"/>
                </a:lnTo>
                <a:cubicBezTo>
                  <a:pt x="952073" y="0"/>
                  <a:pt x="964874" y="12801"/>
                  <a:pt x="964874" y="28591"/>
                </a:cubicBezTo>
                <a:lnTo>
                  <a:pt x="964874" y="1246389"/>
                </a:lnTo>
                <a:cubicBezTo>
                  <a:pt x="964874" y="1262180"/>
                  <a:pt x="952073" y="1274980"/>
                  <a:pt x="936283" y="1274980"/>
                </a:cubicBezTo>
                <a:lnTo>
                  <a:pt x="28591" y="1274980"/>
                </a:lnTo>
                <a:cubicBezTo>
                  <a:pt x="12801" y="1274980"/>
                  <a:pt x="0" y="1262180"/>
                  <a:pt x="0" y="1246389"/>
                </a:cubicBezTo>
                <a:lnTo>
                  <a:pt x="0" y="28591"/>
                </a:lnTo>
                <a:cubicBezTo>
                  <a:pt x="0" y="12801"/>
                  <a:pt x="12801" y="0"/>
                  <a:pt x="28591"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32"/>
          <p:cNvSpPr txBox="1"/>
          <p:nvPr/>
        </p:nvSpPr>
        <p:spPr>
          <a:xfrm>
            <a:off x="1480395" y="1943631"/>
            <a:ext cx="4952100" cy="400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500" u="none" strike="noStrike">
                <a:solidFill>
                  <a:srgbClr val="343046"/>
                </a:solidFill>
                <a:latin typeface="Staatliches"/>
                <a:ea typeface="Staatliches"/>
                <a:cs typeface="Staatliches"/>
                <a:sym typeface="Staatliches"/>
              </a:rPr>
              <a:t>Write an original statement or inspiring quote</a:t>
            </a:r>
            <a:endParaRPr/>
          </a:p>
        </p:txBody>
      </p:sp>
      <p:sp>
        <p:nvSpPr>
          <p:cNvPr id="287" name="Google Shape;287;p32"/>
          <p:cNvSpPr txBox="1"/>
          <p:nvPr/>
        </p:nvSpPr>
        <p:spPr>
          <a:xfrm>
            <a:off x="1480395" y="7748427"/>
            <a:ext cx="3793769"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100" u="none" strike="noStrike">
                <a:solidFill>
                  <a:srgbClr val="343046"/>
                </a:solidFill>
                <a:latin typeface="Palanquin Light"/>
                <a:ea typeface="Palanquin Light"/>
                <a:cs typeface="Palanquin Light"/>
                <a:sym typeface="Palanquin Light"/>
              </a:rPr>
              <a:t>— Include a credit, citation, or supporting message</a:t>
            </a:r>
            <a:endParaRPr/>
          </a:p>
        </p:txBody>
      </p:sp>
    </p:spTree>
  </p:cSld>
  <p:clrMapOvr>
    <a:masterClrMapping/>
  </p:clrMapOvr>
  <p:transition spd="med">
    <p:push dir="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3" name="Google Shape;293;p33"/>
          <p:cNvGrpSpPr/>
          <p:nvPr/>
        </p:nvGrpSpPr>
        <p:grpSpPr>
          <a:xfrm>
            <a:off x="5695104" y="338693"/>
            <a:ext cx="6897793" cy="1796362"/>
            <a:chOff x="0" y="-198393"/>
            <a:chExt cx="9197057" cy="2395149"/>
          </a:xfrm>
        </p:grpSpPr>
        <p:grpSp>
          <p:nvGrpSpPr>
            <p:cNvPr id="294" name="Google Shape;294;p33"/>
            <p:cNvGrpSpPr/>
            <p:nvPr/>
          </p:nvGrpSpPr>
          <p:grpSpPr>
            <a:xfrm>
              <a:off x="0" y="295087"/>
              <a:ext cx="9197057" cy="1901669"/>
              <a:chOff x="0" y="-57150"/>
              <a:chExt cx="2649349" cy="547804"/>
            </a:xfrm>
          </p:grpSpPr>
          <p:sp>
            <p:nvSpPr>
              <p:cNvPr id="295" name="Google Shape;295;p33"/>
              <p:cNvSpPr/>
              <p:nvPr/>
            </p:nvSpPr>
            <p:spPr>
              <a:xfrm>
                <a:off x="0" y="0"/>
                <a:ext cx="2649349" cy="490654"/>
              </a:xfrm>
              <a:custGeom>
                <a:rect b="b" l="l" r="r" t="t"/>
                <a:pathLst>
                  <a:path extrusionOk="0" h="490654" w="2649349">
                    <a:moveTo>
                      <a:pt x="57241" y="0"/>
                    </a:moveTo>
                    <a:lnTo>
                      <a:pt x="2592108" y="0"/>
                    </a:lnTo>
                    <a:cubicBezTo>
                      <a:pt x="2607289" y="0"/>
                      <a:pt x="2621849" y="6031"/>
                      <a:pt x="2632584" y="16766"/>
                    </a:cubicBezTo>
                    <a:cubicBezTo>
                      <a:pt x="2643318" y="27500"/>
                      <a:pt x="2649349" y="42060"/>
                      <a:pt x="2649349" y="57241"/>
                    </a:cubicBezTo>
                    <a:lnTo>
                      <a:pt x="2649349" y="433413"/>
                    </a:lnTo>
                    <a:cubicBezTo>
                      <a:pt x="2649349" y="448594"/>
                      <a:pt x="2643318" y="463154"/>
                      <a:pt x="2632584" y="473888"/>
                    </a:cubicBezTo>
                    <a:cubicBezTo>
                      <a:pt x="2621849" y="484623"/>
                      <a:pt x="2607289" y="490654"/>
                      <a:pt x="2592108" y="490654"/>
                    </a:cubicBezTo>
                    <a:lnTo>
                      <a:pt x="57241" y="490654"/>
                    </a:lnTo>
                    <a:cubicBezTo>
                      <a:pt x="42060" y="490654"/>
                      <a:pt x="27500" y="484623"/>
                      <a:pt x="16766" y="473888"/>
                    </a:cubicBezTo>
                    <a:cubicBezTo>
                      <a:pt x="6031" y="463154"/>
                      <a:pt x="0" y="448594"/>
                      <a:pt x="0" y="433413"/>
                    </a:cubicBezTo>
                    <a:lnTo>
                      <a:pt x="0" y="57241"/>
                    </a:lnTo>
                    <a:cubicBezTo>
                      <a:pt x="0" y="42060"/>
                      <a:pt x="6031" y="27500"/>
                      <a:pt x="16766" y="16766"/>
                    </a:cubicBezTo>
                    <a:cubicBezTo>
                      <a:pt x="27500" y="6031"/>
                      <a:pt x="42060" y="0"/>
                      <a:pt x="57241"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33"/>
              <p:cNvSpPr txBox="1"/>
              <p:nvPr/>
            </p:nvSpPr>
            <p:spPr>
              <a:xfrm>
                <a:off x="0" y="-57150"/>
                <a:ext cx="2649349" cy="5478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7" name="Google Shape;297;p33"/>
            <p:cNvSpPr txBox="1"/>
            <p:nvPr/>
          </p:nvSpPr>
          <p:spPr>
            <a:xfrm>
              <a:off x="730890" y="1213056"/>
              <a:ext cx="7735277" cy="4622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343046"/>
                  </a:solidFill>
                  <a:latin typeface="Palanquin"/>
                  <a:ea typeface="Palanquin"/>
                  <a:cs typeface="Palanquin"/>
                  <a:sym typeface="Palanquin"/>
                </a:rPr>
                <a:t>123 Anywhere St., Any City,ST 12345</a:t>
              </a:r>
              <a:endParaRPr/>
            </a:p>
          </p:txBody>
        </p:sp>
        <p:grpSp>
          <p:nvGrpSpPr>
            <p:cNvPr id="298" name="Google Shape;298;p33"/>
            <p:cNvGrpSpPr/>
            <p:nvPr/>
          </p:nvGrpSpPr>
          <p:grpSpPr>
            <a:xfrm>
              <a:off x="4080117" y="-198393"/>
              <a:ext cx="1036822" cy="1185354"/>
              <a:chOff x="0" y="-57150"/>
              <a:chExt cx="298672" cy="341459"/>
            </a:xfrm>
          </p:grpSpPr>
          <p:sp>
            <p:nvSpPr>
              <p:cNvPr id="299" name="Google Shape;299;p33"/>
              <p:cNvSpPr/>
              <p:nvPr/>
            </p:nvSpPr>
            <p:spPr>
              <a:xfrm>
                <a:off x="0" y="0"/>
                <a:ext cx="298672" cy="284309"/>
              </a:xfrm>
              <a:custGeom>
                <a:rect b="b" l="l" r="r" t="t"/>
                <a:pathLst>
                  <a:path extrusionOk="0" h="284309" w="298672">
                    <a:moveTo>
                      <a:pt x="142154" y="0"/>
                    </a:moveTo>
                    <a:lnTo>
                      <a:pt x="156518" y="0"/>
                    </a:lnTo>
                    <a:cubicBezTo>
                      <a:pt x="235027" y="0"/>
                      <a:pt x="298672" y="63645"/>
                      <a:pt x="298672" y="142154"/>
                    </a:cubicBezTo>
                    <a:lnTo>
                      <a:pt x="298672" y="142154"/>
                    </a:lnTo>
                    <a:cubicBezTo>
                      <a:pt x="298672" y="179856"/>
                      <a:pt x="283695" y="216014"/>
                      <a:pt x="257036" y="242673"/>
                    </a:cubicBezTo>
                    <a:cubicBezTo>
                      <a:pt x="230377" y="269332"/>
                      <a:pt x="194219" y="284309"/>
                      <a:pt x="156518" y="284309"/>
                    </a:cubicBezTo>
                    <a:lnTo>
                      <a:pt x="142154" y="284309"/>
                    </a:lnTo>
                    <a:cubicBezTo>
                      <a:pt x="63645" y="284309"/>
                      <a:pt x="0" y="220664"/>
                      <a:pt x="0" y="142154"/>
                    </a:cubicBezTo>
                    <a:lnTo>
                      <a:pt x="0" y="142154"/>
                    </a:lnTo>
                    <a:cubicBezTo>
                      <a:pt x="0" y="63645"/>
                      <a:pt x="63645" y="0"/>
                      <a:pt x="142154" y="0"/>
                    </a:cubicBezTo>
                    <a:close/>
                  </a:path>
                </a:pathLst>
              </a:custGeom>
              <a:solidFill>
                <a:srgbClr val="E86BA9">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33"/>
              <p:cNvSpPr txBox="1"/>
              <p:nvPr/>
            </p:nvSpPr>
            <p:spPr>
              <a:xfrm>
                <a:off x="0" y="-57150"/>
                <a:ext cx="298672" cy="341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1" name="Google Shape;301;p33"/>
            <p:cNvSpPr/>
            <p:nvPr/>
          </p:nvSpPr>
          <p:spPr>
            <a:xfrm>
              <a:off x="4398216" y="205085"/>
              <a:ext cx="403754" cy="576791"/>
            </a:xfrm>
            <a:custGeom>
              <a:rect b="b" l="l" r="r" t="t"/>
              <a:pathLst>
                <a:path extrusionOk="0" h="576791" w="403754">
                  <a:moveTo>
                    <a:pt x="0" y="0"/>
                  </a:moveTo>
                  <a:lnTo>
                    <a:pt x="403753" y="0"/>
                  </a:lnTo>
                  <a:lnTo>
                    <a:pt x="403753" y="576791"/>
                  </a:lnTo>
                  <a:lnTo>
                    <a:pt x="0" y="5767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2" name="Google Shape;302;p33"/>
          <p:cNvGrpSpPr/>
          <p:nvPr/>
        </p:nvGrpSpPr>
        <p:grpSpPr>
          <a:xfrm>
            <a:off x="5695104" y="2603282"/>
            <a:ext cx="6897793" cy="1401453"/>
            <a:chOff x="0" y="-47625"/>
            <a:chExt cx="2649349" cy="538279"/>
          </a:xfrm>
        </p:grpSpPr>
        <p:sp>
          <p:nvSpPr>
            <p:cNvPr id="303" name="Google Shape;303;p33"/>
            <p:cNvSpPr/>
            <p:nvPr/>
          </p:nvSpPr>
          <p:spPr>
            <a:xfrm>
              <a:off x="0" y="0"/>
              <a:ext cx="2649349" cy="490654"/>
            </a:xfrm>
            <a:custGeom>
              <a:rect b="b" l="l" r="r" t="t"/>
              <a:pathLst>
                <a:path extrusionOk="0" h="490654" w="2649349">
                  <a:moveTo>
                    <a:pt x="57241" y="0"/>
                  </a:moveTo>
                  <a:lnTo>
                    <a:pt x="2592108" y="0"/>
                  </a:lnTo>
                  <a:cubicBezTo>
                    <a:pt x="2607289" y="0"/>
                    <a:pt x="2621849" y="6031"/>
                    <a:pt x="2632584" y="16766"/>
                  </a:cubicBezTo>
                  <a:cubicBezTo>
                    <a:pt x="2643318" y="27500"/>
                    <a:pt x="2649349" y="42060"/>
                    <a:pt x="2649349" y="57241"/>
                  </a:cubicBezTo>
                  <a:lnTo>
                    <a:pt x="2649349" y="433413"/>
                  </a:lnTo>
                  <a:cubicBezTo>
                    <a:pt x="2649349" y="448594"/>
                    <a:pt x="2643318" y="463154"/>
                    <a:pt x="2632584" y="473888"/>
                  </a:cubicBezTo>
                  <a:cubicBezTo>
                    <a:pt x="2621849" y="484623"/>
                    <a:pt x="2607289" y="490654"/>
                    <a:pt x="2592108" y="490654"/>
                  </a:cubicBezTo>
                  <a:lnTo>
                    <a:pt x="57241" y="490654"/>
                  </a:lnTo>
                  <a:cubicBezTo>
                    <a:pt x="42060" y="490654"/>
                    <a:pt x="27500" y="484623"/>
                    <a:pt x="16766" y="473888"/>
                  </a:cubicBezTo>
                  <a:cubicBezTo>
                    <a:pt x="6031" y="463154"/>
                    <a:pt x="0" y="448594"/>
                    <a:pt x="0" y="433413"/>
                  </a:cubicBezTo>
                  <a:lnTo>
                    <a:pt x="0" y="57241"/>
                  </a:lnTo>
                  <a:cubicBezTo>
                    <a:pt x="0" y="42060"/>
                    <a:pt x="6031" y="27500"/>
                    <a:pt x="16766" y="16766"/>
                  </a:cubicBezTo>
                  <a:cubicBezTo>
                    <a:pt x="27500" y="6031"/>
                    <a:pt x="42060" y="0"/>
                    <a:pt x="57241"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33"/>
            <p:cNvSpPr txBox="1"/>
            <p:nvPr/>
          </p:nvSpPr>
          <p:spPr>
            <a:xfrm>
              <a:off x="0" y="-47625"/>
              <a:ext cx="2649349" cy="5382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5" name="Google Shape;305;p33"/>
          <p:cNvSpPr txBox="1"/>
          <p:nvPr/>
        </p:nvSpPr>
        <p:spPr>
          <a:xfrm>
            <a:off x="6697523" y="3327906"/>
            <a:ext cx="489295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343046"/>
                </a:solidFill>
                <a:latin typeface="Palanquin"/>
                <a:ea typeface="Palanquin"/>
                <a:cs typeface="Palanquin"/>
                <a:sym typeface="Palanquin"/>
              </a:rPr>
              <a:t>123-456-7890</a:t>
            </a:r>
            <a:endParaRPr/>
          </a:p>
        </p:txBody>
      </p:sp>
      <p:grpSp>
        <p:nvGrpSpPr>
          <p:cNvPr id="306" name="Google Shape;306;p33"/>
          <p:cNvGrpSpPr/>
          <p:nvPr/>
        </p:nvGrpSpPr>
        <p:grpSpPr>
          <a:xfrm>
            <a:off x="8755192" y="2233173"/>
            <a:ext cx="777617" cy="864215"/>
            <a:chOff x="0" y="-47625"/>
            <a:chExt cx="298672" cy="331934"/>
          </a:xfrm>
        </p:grpSpPr>
        <p:sp>
          <p:nvSpPr>
            <p:cNvPr id="307" name="Google Shape;307;p33"/>
            <p:cNvSpPr/>
            <p:nvPr/>
          </p:nvSpPr>
          <p:spPr>
            <a:xfrm>
              <a:off x="0" y="0"/>
              <a:ext cx="298672" cy="284309"/>
            </a:xfrm>
            <a:custGeom>
              <a:rect b="b" l="l" r="r" t="t"/>
              <a:pathLst>
                <a:path extrusionOk="0" h="284309" w="298672">
                  <a:moveTo>
                    <a:pt x="142154" y="0"/>
                  </a:moveTo>
                  <a:lnTo>
                    <a:pt x="156518" y="0"/>
                  </a:lnTo>
                  <a:cubicBezTo>
                    <a:pt x="235027" y="0"/>
                    <a:pt x="298672" y="63645"/>
                    <a:pt x="298672" y="142154"/>
                  </a:cubicBezTo>
                  <a:lnTo>
                    <a:pt x="298672" y="142154"/>
                  </a:lnTo>
                  <a:cubicBezTo>
                    <a:pt x="298672" y="179856"/>
                    <a:pt x="283695" y="216014"/>
                    <a:pt x="257036" y="242673"/>
                  </a:cubicBezTo>
                  <a:cubicBezTo>
                    <a:pt x="230377" y="269332"/>
                    <a:pt x="194219" y="284309"/>
                    <a:pt x="156518" y="284309"/>
                  </a:cubicBezTo>
                  <a:lnTo>
                    <a:pt x="142154" y="284309"/>
                  </a:lnTo>
                  <a:cubicBezTo>
                    <a:pt x="63645" y="284309"/>
                    <a:pt x="0" y="220664"/>
                    <a:pt x="0" y="142154"/>
                  </a:cubicBezTo>
                  <a:lnTo>
                    <a:pt x="0" y="142154"/>
                  </a:lnTo>
                  <a:cubicBezTo>
                    <a:pt x="0" y="63645"/>
                    <a:pt x="63645" y="0"/>
                    <a:pt x="142154" y="0"/>
                  </a:cubicBezTo>
                  <a:close/>
                </a:path>
              </a:pathLst>
            </a:custGeom>
            <a:solidFill>
              <a:srgbClr val="E86BA9">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33"/>
            <p:cNvSpPr txBox="1"/>
            <p:nvPr/>
          </p:nvSpPr>
          <p:spPr>
            <a:xfrm>
              <a:off x="0" y="-47625"/>
              <a:ext cx="298672" cy="3319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9" name="Google Shape;309;p33"/>
          <p:cNvSpPr/>
          <p:nvPr/>
        </p:nvSpPr>
        <p:spPr>
          <a:xfrm>
            <a:off x="8948666" y="2531944"/>
            <a:ext cx="390667" cy="390667"/>
          </a:xfrm>
          <a:custGeom>
            <a:rect b="b" l="l" r="r" t="t"/>
            <a:pathLst>
              <a:path extrusionOk="0" h="390667" w="390667">
                <a:moveTo>
                  <a:pt x="0" y="0"/>
                </a:moveTo>
                <a:lnTo>
                  <a:pt x="390668" y="0"/>
                </a:lnTo>
                <a:lnTo>
                  <a:pt x="390668" y="390667"/>
                </a:lnTo>
                <a:lnTo>
                  <a:pt x="0" y="39066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0" name="Google Shape;310;p33"/>
          <p:cNvGrpSpPr/>
          <p:nvPr/>
        </p:nvGrpSpPr>
        <p:grpSpPr>
          <a:xfrm>
            <a:off x="5695104" y="4450528"/>
            <a:ext cx="6897793" cy="1426252"/>
            <a:chOff x="0" y="-57150"/>
            <a:chExt cx="2649349" cy="547804"/>
          </a:xfrm>
        </p:grpSpPr>
        <p:sp>
          <p:nvSpPr>
            <p:cNvPr id="311" name="Google Shape;311;p33"/>
            <p:cNvSpPr/>
            <p:nvPr/>
          </p:nvSpPr>
          <p:spPr>
            <a:xfrm>
              <a:off x="0" y="0"/>
              <a:ext cx="2649349" cy="490654"/>
            </a:xfrm>
            <a:custGeom>
              <a:rect b="b" l="l" r="r" t="t"/>
              <a:pathLst>
                <a:path extrusionOk="0" h="490654" w="2649349">
                  <a:moveTo>
                    <a:pt x="57241" y="0"/>
                  </a:moveTo>
                  <a:lnTo>
                    <a:pt x="2592108" y="0"/>
                  </a:lnTo>
                  <a:cubicBezTo>
                    <a:pt x="2607289" y="0"/>
                    <a:pt x="2621849" y="6031"/>
                    <a:pt x="2632584" y="16766"/>
                  </a:cubicBezTo>
                  <a:cubicBezTo>
                    <a:pt x="2643318" y="27500"/>
                    <a:pt x="2649349" y="42060"/>
                    <a:pt x="2649349" y="57241"/>
                  </a:cubicBezTo>
                  <a:lnTo>
                    <a:pt x="2649349" y="433413"/>
                  </a:lnTo>
                  <a:cubicBezTo>
                    <a:pt x="2649349" y="448594"/>
                    <a:pt x="2643318" y="463154"/>
                    <a:pt x="2632584" y="473888"/>
                  </a:cubicBezTo>
                  <a:cubicBezTo>
                    <a:pt x="2621849" y="484623"/>
                    <a:pt x="2607289" y="490654"/>
                    <a:pt x="2592108" y="490654"/>
                  </a:cubicBezTo>
                  <a:lnTo>
                    <a:pt x="57241" y="490654"/>
                  </a:lnTo>
                  <a:cubicBezTo>
                    <a:pt x="42060" y="490654"/>
                    <a:pt x="27500" y="484623"/>
                    <a:pt x="16766" y="473888"/>
                  </a:cubicBezTo>
                  <a:cubicBezTo>
                    <a:pt x="6031" y="463154"/>
                    <a:pt x="0" y="448594"/>
                    <a:pt x="0" y="433413"/>
                  </a:cubicBezTo>
                  <a:lnTo>
                    <a:pt x="0" y="57241"/>
                  </a:lnTo>
                  <a:cubicBezTo>
                    <a:pt x="0" y="42060"/>
                    <a:pt x="6031" y="27500"/>
                    <a:pt x="16766" y="16766"/>
                  </a:cubicBezTo>
                  <a:cubicBezTo>
                    <a:pt x="27500" y="6031"/>
                    <a:pt x="42060" y="0"/>
                    <a:pt x="57241"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33"/>
            <p:cNvSpPr txBox="1"/>
            <p:nvPr/>
          </p:nvSpPr>
          <p:spPr>
            <a:xfrm>
              <a:off x="0" y="-57150"/>
              <a:ext cx="2649349" cy="5478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3" name="Google Shape;313;p33"/>
          <p:cNvSpPr txBox="1"/>
          <p:nvPr/>
        </p:nvSpPr>
        <p:spPr>
          <a:xfrm>
            <a:off x="6697523" y="5148043"/>
            <a:ext cx="489295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343046"/>
                </a:solidFill>
                <a:latin typeface="Palanquin"/>
                <a:ea typeface="Palanquin"/>
                <a:cs typeface="Palanquin"/>
                <a:sym typeface="Palanquin"/>
              </a:rPr>
              <a:t>hello@reallygreatsite.com</a:t>
            </a:r>
            <a:endParaRPr/>
          </a:p>
        </p:txBody>
      </p:sp>
      <p:grpSp>
        <p:nvGrpSpPr>
          <p:cNvPr id="314" name="Google Shape;314;p33"/>
          <p:cNvGrpSpPr/>
          <p:nvPr/>
        </p:nvGrpSpPr>
        <p:grpSpPr>
          <a:xfrm>
            <a:off x="8755192" y="4078054"/>
            <a:ext cx="777617" cy="889014"/>
            <a:chOff x="0" y="-57150"/>
            <a:chExt cx="298672" cy="341459"/>
          </a:xfrm>
        </p:grpSpPr>
        <p:sp>
          <p:nvSpPr>
            <p:cNvPr id="315" name="Google Shape;315;p33"/>
            <p:cNvSpPr/>
            <p:nvPr/>
          </p:nvSpPr>
          <p:spPr>
            <a:xfrm>
              <a:off x="0" y="0"/>
              <a:ext cx="298672" cy="284309"/>
            </a:xfrm>
            <a:custGeom>
              <a:rect b="b" l="l" r="r" t="t"/>
              <a:pathLst>
                <a:path extrusionOk="0" h="284309" w="298672">
                  <a:moveTo>
                    <a:pt x="142154" y="0"/>
                  </a:moveTo>
                  <a:lnTo>
                    <a:pt x="156518" y="0"/>
                  </a:lnTo>
                  <a:cubicBezTo>
                    <a:pt x="235027" y="0"/>
                    <a:pt x="298672" y="63645"/>
                    <a:pt x="298672" y="142154"/>
                  </a:cubicBezTo>
                  <a:lnTo>
                    <a:pt x="298672" y="142154"/>
                  </a:lnTo>
                  <a:cubicBezTo>
                    <a:pt x="298672" y="179856"/>
                    <a:pt x="283695" y="216014"/>
                    <a:pt x="257036" y="242673"/>
                  </a:cubicBezTo>
                  <a:cubicBezTo>
                    <a:pt x="230377" y="269332"/>
                    <a:pt x="194219" y="284309"/>
                    <a:pt x="156518" y="284309"/>
                  </a:cubicBezTo>
                  <a:lnTo>
                    <a:pt x="142154" y="284309"/>
                  </a:lnTo>
                  <a:cubicBezTo>
                    <a:pt x="63645" y="284309"/>
                    <a:pt x="0" y="220664"/>
                    <a:pt x="0" y="142154"/>
                  </a:cubicBezTo>
                  <a:lnTo>
                    <a:pt x="0" y="142154"/>
                  </a:lnTo>
                  <a:cubicBezTo>
                    <a:pt x="0" y="63645"/>
                    <a:pt x="63645" y="0"/>
                    <a:pt x="142154" y="0"/>
                  </a:cubicBezTo>
                  <a:close/>
                </a:path>
              </a:pathLst>
            </a:custGeom>
            <a:solidFill>
              <a:srgbClr val="E86BA9">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33"/>
            <p:cNvSpPr txBox="1"/>
            <p:nvPr/>
          </p:nvSpPr>
          <p:spPr>
            <a:xfrm>
              <a:off x="0" y="-57150"/>
              <a:ext cx="298672" cy="341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7" name="Google Shape;317;p33"/>
          <p:cNvSpPr/>
          <p:nvPr/>
        </p:nvSpPr>
        <p:spPr>
          <a:xfrm>
            <a:off x="8948666" y="4469884"/>
            <a:ext cx="390667" cy="268584"/>
          </a:xfrm>
          <a:custGeom>
            <a:rect b="b" l="l" r="r" t="t"/>
            <a:pathLst>
              <a:path extrusionOk="0" h="268584" w="390667">
                <a:moveTo>
                  <a:pt x="0" y="0"/>
                </a:moveTo>
                <a:lnTo>
                  <a:pt x="390668" y="0"/>
                </a:lnTo>
                <a:lnTo>
                  <a:pt x="390668" y="268584"/>
                </a:lnTo>
                <a:lnTo>
                  <a:pt x="0" y="26858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18" name="Google Shape;318;p33"/>
          <p:cNvGrpSpPr/>
          <p:nvPr/>
        </p:nvGrpSpPr>
        <p:grpSpPr>
          <a:xfrm>
            <a:off x="5695104" y="6324937"/>
            <a:ext cx="6897793" cy="1426252"/>
            <a:chOff x="0" y="-57150"/>
            <a:chExt cx="2649349" cy="547804"/>
          </a:xfrm>
        </p:grpSpPr>
        <p:sp>
          <p:nvSpPr>
            <p:cNvPr id="319" name="Google Shape;319;p33"/>
            <p:cNvSpPr/>
            <p:nvPr/>
          </p:nvSpPr>
          <p:spPr>
            <a:xfrm>
              <a:off x="0" y="0"/>
              <a:ext cx="2649349" cy="490654"/>
            </a:xfrm>
            <a:custGeom>
              <a:rect b="b" l="l" r="r" t="t"/>
              <a:pathLst>
                <a:path extrusionOk="0" h="490654" w="2649349">
                  <a:moveTo>
                    <a:pt x="57241" y="0"/>
                  </a:moveTo>
                  <a:lnTo>
                    <a:pt x="2592108" y="0"/>
                  </a:lnTo>
                  <a:cubicBezTo>
                    <a:pt x="2607289" y="0"/>
                    <a:pt x="2621849" y="6031"/>
                    <a:pt x="2632584" y="16766"/>
                  </a:cubicBezTo>
                  <a:cubicBezTo>
                    <a:pt x="2643318" y="27500"/>
                    <a:pt x="2649349" y="42060"/>
                    <a:pt x="2649349" y="57241"/>
                  </a:cubicBezTo>
                  <a:lnTo>
                    <a:pt x="2649349" y="433413"/>
                  </a:lnTo>
                  <a:cubicBezTo>
                    <a:pt x="2649349" y="448594"/>
                    <a:pt x="2643318" y="463154"/>
                    <a:pt x="2632584" y="473888"/>
                  </a:cubicBezTo>
                  <a:cubicBezTo>
                    <a:pt x="2621849" y="484623"/>
                    <a:pt x="2607289" y="490654"/>
                    <a:pt x="2592108" y="490654"/>
                  </a:cubicBezTo>
                  <a:lnTo>
                    <a:pt x="57241" y="490654"/>
                  </a:lnTo>
                  <a:cubicBezTo>
                    <a:pt x="42060" y="490654"/>
                    <a:pt x="27500" y="484623"/>
                    <a:pt x="16766" y="473888"/>
                  </a:cubicBezTo>
                  <a:cubicBezTo>
                    <a:pt x="6031" y="463154"/>
                    <a:pt x="0" y="448594"/>
                    <a:pt x="0" y="433413"/>
                  </a:cubicBezTo>
                  <a:lnTo>
                    <a:pt x="0" y="57241"/>
                  </a:lnTo>
                  <a:cubicBezTo>
                    <a:pt x="0" y="42060"/>
                    <a:pt x="6031" y="27500"/>
                    <a:pt x="16766" y="16766"/>
                  </a:cubicBezTo>
                  <a:cubicBezTo>
                    <a:pt x="27500" y="6031"/>
                    <a:pt x="42060" y="0"/>
                    <a:pt x="57241"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33"/>
            <p:cNvSpPr txBox="1"/>
            <p:nvPr/>
          </p:nvSpPr>
          <p:spPr>
            <a:xfrm>
              <a:off x="0" y="-57150"/>
              <a:ext cx="2649349" cy="5478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1" name="Google Shape;321;p33"/>
          <p:cNvSpPr txBox="1"/>
          <p:nvPr/>
        </p:nvSpPr>
        <p:spPr>
          <a:xfrm>
            <a:off x="6725438" y="7074361"/>
            <a:ext cx="489295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343046"/>
                </a:solidFill>
                <a:latin typeface="Palanquin"/>
                <a:ea typeface="Palanquin"/>
                <a:cs typeface="Palanquin"/>
                <a:sym typeface="Palanquin"/>
              </a:rPr>
              <a:t>@reallygreatsite</a:t>
            </a:r>
            <a:endParaRPr/>
          </a:p>
        </p:txBody>
      </p:sp>
      <p:grpSp>
        <p:nvGrpSpPr>
          <p:cNvPr id="322" name="Google Shape;322;p33"/>
          <p:cNvGrpSpPr/>
          <p:nvPr/>
        </p:nvGrpSpPr>
        <p:grpSpPr>
          <a:xfrm>
            <a:off x="8755192" y="5950098"/>
            <a:ext cx="777617" cy="889014"/>
            <a:chOff x="0" y="-57150"/>
            <a:chExt cx="298672" cy="341459"/>
          </a:xfrm>
        </p:grpSpPr>
        <p:sp>
          <p:nvSpPr>
            <p:cNvPr id="323" name="Google Shape;323;p33"/>
            <p:cNvSpPr/>
            <p:nvPr/>
          </p:nvSpPr>
          <p:spPr>
            <a:xfrm>
              <a:off x="0" y="0"/>
              <a:ext cx="298672" cy="284309"/>
            </a:xfrm>
            <a:custGeom>
              <a:rect b="b" l="l" r="r" t="t"/>
              <a:pathLst>
                <a:path extrusionOk="0" h="284309" w="298672">
                  <a:moveTo>
                    <a:pt x="142154" y="0"/>
                  </a:moveTo>
                  <a:lnTo>
                    <a:pt x="156518" y="0"/>
                  </a:lnTo>
                  <a:cubicBezTo>
                    <a:pt x="235027" y="0"/>
                    <a:pt x="298672" y="63645"/>
                    <a:pt x="298672" y="142154"/>
                  </a:cubicBezTo>
                  <a:lnTo>
                    <a:pt x="298672" y="142154"/>
                  </a:lnTo>
                  <a:cubicBezTo>
                    <a:pt x="298672" y="179856"/>
                    <a:pt x="283695" y="216014"/>
                    <a:pt x="257036" y="242673"/>
                  </a:cubicBezTo>
                  <a:cubicBezTo>
                    <a:pt x="230377" y="269332"/>
                    <a:pt x="194219" y="284309"/>
                    <a:pt x="156518" y="284309"/>
                  </a:cubicBezTo>
                  <a:lnTo>
                    <a:pt x="142154" y="284309"/>
                  </a:lnTo>
                  <a:cubicBezTo>
                    <a:pt x="63645" y="284309"/>
                    <a:pt x="0" y="220664"/>
                    <a:pt x="0" y="142154"/>
                  </a:cubicBezTo>
                  <a:lnTo>
                    <a:pt x="0" y="142154"/>
                  </a:lnTo>
                  <a:cubicBezTo>
                    <a:pt x="0" y="63645"/>
                    <a:pt x="63645" y="0"/>
                    <a:pt x="142154" y="0"/>
                  </a:cubicBezTo>
                  <a:close/>
                </a:path>
              </a:pathLst>
            </a:custGeom>
            <a:solidFill>
              <a:srgbClr val="E86BA9">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33"/>
            <p:cNvSpPr txBox="1"/>
            <p:nvPr/>
          </p:nvSpPr>
          <p:spPr>
            <a:xfrm>
              <a:off x="0" y="-57150"/>
              <a:ext cx="298672" cy="341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5" name="Google Shape;325;p33"/>
          <p:cNvSpPr/>
          <p:nvPr/>
        </p:nvSpPr>
        <p:spPr>
          <a:xfrm>
            <a:off x="8920751" y="6272808"/>
            <a:ext cx="446498" cy="401848"/>
          </a:xfrm>
          <a:custGeom>
            <a:rect b="b" l="l" r="r" t="t"/>
            <a:pathLst>
              <a:path extrusionOk="0" h="401848" w="446498">
                <a:moveTo>
                  <a:pt x="0" y="0"/>
                </a:moveTo>
                <a:lnTo>
                  <a:pt x="446498" y="0"/>
                </a:lnTo>
                <a:lnTo>
                  <a:pt x="446498" y="401848"/>
                </a:lnTo>
                <a:lnTo>
                  <a:pt x="0" y="40184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6" name="Google Shape;326;p33"/>
          <p:cNvGrpSpPr/>
          <p:nvPr/>
        </p:nvGrpSpPr>
        <p:grpSpPr>
          <a:xfrm>
            <a:off x="5695104" y="8201712"/>
            <a:ext cx="6897793" cy="1426252"/>
            <a:chOff x="0" y="-57150"/>
            <a:chExt cx="2649349" cy="547804"/>
          </a:xfrm>
        </p:grpSpPr>
        <p:sp>
          <p:nvSpPr>
            <p:cNvPr id="327" name="Google Shape;327;p33"/>
            <p:cNvSpPr/>
            <p:nvPr/>
          </p:nvSpPr>
          <p:spPr>
            <a:xfrm>
              <a:off x="0" y="0"/>
              <a:ext cx="2649349" cy="490654"/>
            </a:xfrm>
            <a:custGeom>
              <a:rect b="b" l="l" r="r" t="t"/>
              <a:pathLst>
                <a:path extrusionOk="0" h="490654" w="2649349">
                  <a:moveTo>
                    <a:pt x="57241" y="0"/>
                  </a:moveTo>
                  <a:lnTo>
                    <a:pt x="2592108" y="0"/>
                  </a:lnTo>
                  <a:cubicBezTo>
                    <a:pt x="2607289" y="0"/>
                    <a:pt x="2621849" y="6031"/>
                    <a:pt x="2632584" y="16766"/>
                  </a:cubicBezTo>
                  <a:cubicBezTo>
                    <a:pt x="2643318" y="27500"/>
                    <a:pt x="2649349" y="42060"/>
                    <a:pt x="2649349" y="57241"/>
                  </a:cubicBezTo>
                  <a:lnTo>
                    <a:pt x="2649349" y="433413"/>
                  </a:lnTo>
                  <a:cubicBezTo>
                    <a:pt x="2649349" y="448594"/>
                    <a:pt x="2643318" y="463154"/>
                    <a:pt x="2632584" y="473888"/>
                  </a:cubicBezTo>
                  <a:cubicBezTo>
                    <a:pt x="2621849" y="484623"/>
                    <a:pt x="2607289" y="490654"/>
                    <a:pt x="2592108" y="490654"/>
                  </a:cubicBezTo>
                  <a:lnTo>
                    <a:pt x="57241" y="490654"/>
                  </a:lnTo>
                  <a:cubicBezTo>
                    <a:pt x="42060" y="490654"/>
                    <a:pt x="27500" y="484623"/>
                    <a:pt x="16766" y="473888"/>
                  </a:cubicBezTo>
                  <a:cubicBezTo>
                    <a:pt x="6031" y="463154"/>
                    <a:pt x="0" y="448594"/>
                    <a:pt x="0" y="433413"/>
                  </a:cubicBezTo>
                  <a:lnTo>
                    <a:pt x="0" y="57241"/>
                  </a:lnTo>
                  <a:cubicBezTo>
                    <a:pt x="0" y="42060"/>
                    <a:pt x="6031" y="27500"/>
                    <a:pt x="16766" y="16766"/>
                  </a:cubicBezTo>
                  <a:cubicBezTo>
                    <a:pt x="27500" y="6031"/>
                    <a:pt x="42060" y="0"/>
                    <a:pt x="57241"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33"/>
            <p:cNvSpPr txBox="1"/>
            <p:nvPr/>
          </p:nvSpPr>
          <p:spPr>
            <a:xfrm>
              <a:off x="0" y="-57150"/>
              <a:ext cx="2649349" cy="5478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9" name="Google Shape;329;p33"/>
          <p:cNvSpPr txBox="1"/>
          <p:nvPr/>
        </p:nvSpPr>
        <p:spPr>
          <a:xfrm>
            <a:off x="6697523" y="8942123"/>
            <a:ext cx="4892954"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u="none">
                <a:solidFill>
                  <a:srgbClr val="343046"/>
                </a:solidFill>
                <a:latin typeface="Palanquin"/>
                <a:ea typeface="Palanquin"/>
                <a:cs typeface="Palanquin"/>
                <a:sym typeface="Palanquin"/>
              </a:rPr>
              <a:t>reallygreatsite.com</a:t>
            </a:r>
            <a:endParaRPr/>
          </a:p>
        </p:txBody>
      </p:sp>
      <p:grpSp>
        <p:nvGrpSpPr>
          <p:cNvPr id="330" name="Google Shape;330;p33"/>
          <p:cNvGrpSpPr/>
          <p:nvPr/>
        </p:nvGrpSpPr>
        <p:grpSpPr>
          <a:xfrm>
            <a:off x="8755192" y="7824508"/>
            <a:ext cx="777617" cy="889014"/>
            <a:chOff x="0" y="-57150"/>
            <a:chExt cx="298672" cy="341459"/>
          </a:xfrm>
        </p:grpSpPr>
        <p:sp>
          <p:nvSpPr>
            <p:cNvPr id="331" name="Google Shape;331;p33"/>
            <p:cNvSpPr/>
            <p:nvPr/>
          </p:nvSpPr>
          <p:spPr>
            <a:xfrm>
              <a:off x="0" y="0"/>
              <a:ext cx="298672" cy="284309"/>
            </a:xfrm>
            <a:custGeom>
              <a:rect b="b" l="l" r="r" t="t"/>
              <a:pathLst>
                <a:path extrusionOk="0" h="284309" w="298672">
                  <a:moveTo>
                    <a:pt x="142154" y="0"/>
                  </a:moveTo>
                  <a:lnTo>
                    <a:pt x="156518" y="0"/>
                  </a:lnTo>
                  <a:cubicBezTo>
                    <a:pt x="235027" y="0"/>
                    <a:pt x="298672" y="63645"/>
                    <a:pt x="298672" y="142154"/>
                  </a:cubicBezTo>
                  <a:lnTo>
                    <a:pt x="298672" y="142154"/>
                  </a:lnTo>
                  <a:cubicBezTo>
                    <a:pt x="298672" y="179856"/>
                    <a:pt x="283695" y="216014"/>
                    <a:pt x="257036" y="242673"/>
                  </a:cubicBezTo>
                  <a:cubicBezTo>
                    <a:pt x="230377" y="269332"/>
                    <a:pt x="194219" y="284309"/>
                    <a:pt x="156518" y="284309"/>
                  </a:cubicBezTo>
                  <a:lnTo>
                    <a:pt x="142154" y="284309"/>
                  </a:lnTo>
                  <a:cubicBezTo>
                    <a:pt x="63645" y="284309"/>
                    <a:pt x="0" y="220664"/>
                    <a:pt x="0" y="142154"/>
                  </a:cubicBezTo>
                  <a:lnTo>
                    <a:pt x="0" y="142154"/>
                  </a:lnTo>
                  <a:cubicBezTo>
                    <a:pt x="0" y="63645"/>
                    <a:pt x="63645" y="0"/>
                    <a:pt x="142154" y="0"/>
                  </a:cubicBezTo>
                  <a:close/>
                </a:path>
              </a:pathLst>
            </a:custGeom>
            <a:solidFill>
              <a:srgbClr val="E86BA9">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33"/>
            <p:cNvSpPr txBox="1"/>
            <p:nvPr/>
          </p:nvSpPr>
          <p:spPr>
            <a:xfrm>
              <a:off x="0" y="-57150"/>
              <a:ext cx="298672" cy="341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3" name="Google Shape;333;p33"/>
          <p:cNvSpPr/>
          <p:nvPr/>
        </p:nvSpPr>
        <p:spPr>
          <a:xfrm>
            <a:off x="8953129" y="8160764"/>
            <a:ext cx="381742" cy="381742"/>
          </a:xfrm>
          <a:custGeom>
            <a:rect b="b" l="l" r="r" t="t"/>
            <a:pathLst>
              <a:path extrusionOk="0" h="381742" w="381742">
                <a:moveTo>
                  <a:pt x="0" y="0"/>
                </a:moveTo>
                <a:lnTo>
                  <a:pt x="381742" y="0"/>
                </a:lnTo>
                <a:lnTo>
                  <a:pt x="381742" y="381742"/>
                </a:lnTo>
                <a:lnTo>
                  <a:pt x="0" y="38174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push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37" name="Shape 337"/>
        <p:cNvGrpSpPr/>
        <p:nvPr/>
      </p:nvGrpSpPr>
      <p:grpSpPr>
        <a:xfrm>
          <a:off x="0" y="0"/>
          <a:ext cx="0" cy="0"/>
          <a:chOff x="0" y="0"/>
          <a:chExt cx="0" cy="0"/>
        </a:xfrm>
      </p:grpSpPr>
      <p:grpSp>
        <p:nvGrpSpPr>
          <p:cNvPr id="338" name="Google Shape;338;p34"/>
          <p:cNvGrpSpPr/>
          <p:nvPr/>
        </p:nvGrpSpPr>
        <p:grpSpPr>
          <a:xfrm>
            <a:off x="774218" y="2177400"/>
            <a:ext cx="5097641" cy="7508818"/>
            <a:chOff x="0" y="-28575"/>
            <a:chExt cx="1342589" cy="1977631"/>
          </a:xfrm>
        </p:grpSpPr>
        <p:sp>
          <p:nvSpPr>
            <p:cNvPr id="339" name="Google Shape;339;p3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34"/>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1" name="Google Shape;341;p34"/>
          <p:cNvGrpSpPr/>
          <p:nvPr/>
        </p:nvGrpSpPr>
        <p:grpSpPr>
          <a:xfrm>
            <a:off x="6109984" y="2177400"/>
            <a:ext cx="11512980" cy="7508818"/>
            <a:chOff x="0" y="-28575"/>
            <a:chExt cx="3032225" cy="1977631"/>
          </a:xfrm>
        </p:grpSpPr>
        <p:sp>
          <p:nvSpPr>
            <p:cNvPr id="342" name="Google Shape;342;p3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34"/>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4" name="Google Shape;344;p34"/>
          <p:cNvGrpSpPr/>
          <p:nvPr/>
        </p:nvGrpSpPr>
        <p:grpSpPr>
          <a:xfrm>
            <a:off x="1139005" y="2458118"/>
            <a:ext cx="4368067" cy="755733"/>
            <a:chOff x="0" y="-28575"/>
            <a:chExt cx="1150437" cy="199041"/>
          </a:xfrm>
        </p:grpSpPr>
        <p:sp>
          <p:nvSpPr>
            <p:cNvPr id="345" name="Google Shape;345;p3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3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7" name="Google Shape;347;p34"/>
          <p:cNvGrpSpPr/>
          <p:nvPr/>
        </p:nvGrpSpPr>
        <p:grpSpPr>
          <a:xfrm>
            <a:off x="9682440" y="2458118"/>
            <a:ext cx="4368067" cy="755733"/>
            <a:chOff x="0" y="-28575"/>
            <a:chExt cx="1150437" cy="199041"/>
          </a:xfrm>
        </p:grpSpPr>
        <p:sp>
          <p:nvSpPr>
            <p:cNvPr id="348" name="Google Shape;348;p3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3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0" name="Google Shape;350;p34"/>
          <p:cNvGrpSpPr/>
          <p:nvPr/>
        </p:nvGrpSpPr>
        <p:grpSpPr>
          <a:xfrm>
            <a:off x="1139005" y="7092517"/>
            <a:ext cx="4368067" cy="755733"/>
            <a:chOff x="0" y="-28575"/>
            <a:chExt cx="1150437" cy="199041"/>
          </a:xfrm>
        </p:grpSpPr>
        <p:sp>
          <p:nvSpPr>
            <p:cNvPr id="351" name="Google Shape;351;p3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3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3" name="Google Shape;353;p34"/>
          <p:cNvGrpSpPr/>
          <p:nvPr/>
        </p:nvGrpSpPr>
        <p:grpSpPr>
          <a:xfrm>
            <a:off x="1234899" y="8088435"/>
            <a:ext cx="754204" cy="780719"/>
            <a:chOff x="0" y="-28575"/>
            <a:chExt cx="812800" cy="841375"/>
          </a:xfrm>
        </p:grpSpPr>
        <p:sp>
          <p:nvSpPr>
            <p:cNvPr id="354" name="Google Shape;354;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430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5" name="Google Shape;355;p3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6" name="Google Shape;356;p34"/>
          <p:cNvGrpSpPr/>
          <p:nvPr/>
        </p:nvGrpSpPr>
        <p:grpSpPr>
          <a:xfrm>
            <a:off x="2375590" y="8088435"/>
            <a:ext cx="754204" cy="780719"/>
            <a:chOff x="0" y="-28575"/>
            <a:chExt cx="812800" cy="841375"/>
          </a:xfrm>
        </p:grpSpPr>
        <p:sp>
          <p:nvSpPr>
            <p:cNvPr id="357" name="Google Shape;357;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86B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9" name="Google Shape;359;p34"/>
          <p:cNvGrpSpPr/>
          <p:nvPr/>
        </p:nvGrpSpPr>
        <p:grpSpPr>
          <a:xfrm>
            <a:off x="3516282" y="8088435"/>
            <a:ext cx="754204" cy="780719"/>
            <a:chOff x="0" y="-28575"/>
            <a:chExt cx="812800" cy="841375"/>
          </a:xfrm>
        </p:grpSpPr>
        <p:sp>
          <p:nvSpPr>
            <p:cNvPr id="360" name="Google Shape;360;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4D1D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3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2" name="Google Shape;362;p34"/>
          <p:cNvGrpSpPr/>
          <p:nvPr/>
        </p:nvGrpSpPr>
        <p:grpSpPr>
          <a:xfrm>
            <a:off x="4656973" y="8088435"/>
            <a:ext cx="754204" cy="780719"/>
            <a:chOff x="0" y="-28575"/>
            <a:chExt cx="812800" cy="841375"/>
          </a:xfrm>
        </p:grpSpPr>
        <p:sp>
          <p:nvSpPr>
            <p:cNvPr id="363" name="Google Shape;363;p3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3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5" name="Google Shape;365;p34"/>
          <p:cNvSpPr/>
          <p:nvPr/>
        </p:nvSpPr>
        <p:spPr>
          <a:xfrm>
            <a:off x="6414014" y="3611279"/>
            <a:ext cx="3877191" cy="3189687"/>
          </a:xfrm>
          <a:custGeom>
            <a:rect b="b" l="l" r="r" t="t"/>
            <a:pathLst>
              <a:path extrusionOk="0" h="1136893" w="1381939">
                <a:moveTo>
                  <a:pt x="0" y="124381"/>
                </a:moveTo>
                <a:lnTo>
                  <a:pt x="0" y="740735"/>
                </a:lnTo>
                <a:cubicBezTo>
                  <a:pt x="0" y="809428"/>
                  <a:pt x="55687" y="865115"/>
                  <a:pt x="124380" y="865115"/>
                </a:cubicBezTo>
                <a:lnTo>
                  <a:pt x="267087" y="865115"/>
                </a:lnTo>
                <a:cubicBezTo>
                  <a:pt x="303063" y="865115"/>
                  <a:pt x="337276" y="880691"/>
                  <a:pt x="360898" y="907825"/>
                </a:cubicBezTo>
                <a:lnTo>
                  <a:pt x="523133" y="1094181"/>
                </a:lnTo>
                <a:cubicBezTo>
                  <a:pt x="546755" y="1121315"/>
                  <a:pt x="580969" y="1136892"/>
                  <a:pt x="616944" y="1136892"/>
                </a:cubicBezTo>
                <a:lnTo>
                  <a:pt x="1088079" y="1136892"/>
                </a:lnTo>
                <a:cubicBezTo>
                  <a:pt x="1123987" y="1136892"/>
                  <a:pt x="1158143" y="1121373"/>
                  <a:pt x="1181763" y="1094327"/>
                </a:cubicBezTo>
                <a:lnTo>
                  <a:pt x="1340954" y="912045"/>
                </a:lnTo>
                <a:cubicBezTo>
                  <a:pt x="1367377" y="881788"/>
                  <a:pt x="1381939" y="842979"/>
                  <a:pt x="1381939" y="802807"/>
                </a:cubicBezTo>
                <a:lnTo>
                  <a:pt x="1381939" y="124381"/>
                </a:lnTo>
                <a:cubicBezTo>
                  <a:pt x="1381939" y="91392"/>
                  <a:pt x="1368834" y="59755"/>
                  <a:pt x="1345507" y="36429"/>
                </a:cubicBezTo>
                <a:cubicBezTo>
                  <a:pt x="1322180" y="13103"/>
                  <a:pt x="1290542" y="0"/>
                  <a:pt x="1257554" y="1"/>
                </a:cubicBezTo>
                <a:lnTo>
                  <a:pt x="124380" y="1"/>
                </a:lnTo>
                <a:cubicBezTo>
                  <a:pt x="55687" y="1"/>
                  <a:pt x="0" y="55688"/>
                  <a:pt x="0" y="124381"/>
                </a:cubicBezTo>
                <a:close/>
              </a:path>
            </a:pathLst>
          </a:custGeom>
          <a:solidFill>
            <a:srgbClr val="E86B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34"/>
          <p:cNvSpPr/>
          <p:nvPr/>
        </p:nvSpPr>
        <p:spPr>
          <a:xfrm>
            <a:off x="10554882" y="3664149"/>
            <a:ext cx="2623185" cy="2623209"/>
          </a:xfrm>
          <a:custGeom>
            <a:rect b="b" l="l" r="r" t="t"/>
            <a:pathLst>
              <a:path extrusionOk="0"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solidFill>
            <a:srgbClr val="E86B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34"/>
          <p:cNvSpPr/>
          <p:nvPr/>
        </p:nvSpPr>
        <p:spPr>
          <a:xfrm>
            <a:off x="6414014" y="7601063"/>
            <a:ext cx="3877191" cy="1692217"/>
          </a:xfrm>
          <a:custGeom>
            <a:rect b="b" l="l" r="r" t="t"/>
            <a:pathLst>
              <a:path extrusionOk="0" h="846328" w="1939098">
                <a:moveTo>
                  <a:pt x="1843500" y="0"/>
                </a:moveTo>
                <a:lnTo>
                  <a:pt x="95598" y="0"/>
                </a:lnTo>
                <a:cubicBezTo>
                  <a:pt x="42801" y="0"/>
                  <a:pt x="0" y="42801"/>
                  <a:pt x="0" y="95598"/>
                </a:cubicBezTo>
                <a:lnTo>
                  <a:pt x="0" y="548408"/>
                </a:lnTo>
                <a:cubicBezTo>
                  <a:pt x="0" y="601205"/>
                  <a:pt x="42801" y="644006"/>
                  <a:pt x="95598" y="644006"/>
                </a:cubicBezTo>
                <a:lnTo>
                  <a:pt x="204343" y="644006"/>
                </a:lnTo>
                <a:cubicBezTo>
                  <a:pt x="231994" y="644005"/>
                  <a:pt x="258291" y="655978"/>
                  <a:pt x="276447" y="676833"/>
                </a:cubicBezTo>
                <a:lnTo>
                  <a:pt x="395420" y="813493"/>
                </a:lnTo>
                <a:cubicBezTo>
                  <a:pt x="413574" y="834352"/>
                  <a:pt x="439871" y="846327"/>
                  <a:pt x="467524" y="846328"/>
                </a:cubicBezTo>
                <a:lnTo>
                  <a:pt x="1471574" y="846328"/>
                </a:lnTo>
                <a:cubicBezTo>
                  <a:pt x="1499226" y="846328"/>
                  <a:pt x="1525523" y="834356"/>
                  <a:pt x="1543679" y="813500"/>
                </a:cubicBezTo>
                <a:lnTo>
                  <a:pt x="1662650" y="676840"/>
                </a:lnTo>
                <a:cubicBezTo>
                  <a:pt x="1680806" y="655984"/>
                  <a:pt x="1707103" y="644012"/>
                  <a:pt x="1734754" y="644012"/>
                </a:cubicBezTo>
                <a:lnTo>
                  <a:pt x="1843500" y="644012"/>
                </a:lnTo>
                <a:cubicBezTo>
                  <a:pt x="1896298" y="644012"/>
                  <a:pt x="1939098" y="601211"/>
                  <a:pt x="1939098" y="548414"/>
                </a:cubicBezTo>
                <a:lnTo>
                  <a:pt x="1939098" y="95598"/>
                </a:lnTo>
                <a:cubicBezTo>
                  <a:pt x="1939098" y="42801"/>
                  <a:pt x="1896298" y="0"/>
                  <a:pt x="1843500" y="0"/>
                </a:cubicBezTo>
                <a:close/>
              </a:path>
            </a:pathLst>
          </a:custGeom>
          <a:solidFill>
            <a:srgbClr val="E86B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34"/>
          <p:cNvSpPr/>
          <p:nvPr/>
        </p:nvSpPr>
        <p:spPr>
          <a:xfrm>
            <a:off x="10626135" y="6890023"/>
            <a:ext cx="2480674" cy="2449854"/>
          </a:xfrm>
          <a:custGeom>
            <a:rect b="b" l="l" r="r" t="t"/>
            <a:pathLst>
              <a:path extrusionOk="0" h="1307943" w="1324397">
                <a:moveTo>
                  <a:pt x="473267" y="77131"/>
                </a:moveTo>
                <a:lnTo>
                  <a:pt x="404467" y="249131"/>
                </a:lnTo>
                <a:cubicBezTo>
                  <a:pt x="385834" y="295713"/>
                  <a:pt x="340719" y="326259"/>
                  <a:pt x="290548" y="326262"/>
                </a:cubicBezTo>
                <a:lnTo>
                  <a:pt x="122702" y="326262"/>
                </a:lnTo>
                <a:cubicBezTo>
                  <a:pt x="54936" y="326262"/>
                  <a:pt x="1" y="381197"/>
                  <a:pt x="0" y="448963"/>
                </a:cubicBezTo>
                <a:lnTo>
                  <a:pt x="0" y="1185242"/>
                </a:lnTo>
                <a:cubicBezTo>
                  <a:pt x="1" y="1253008"/>
                  <a:pt x="54936" y="1307943"/>
                  <a:pt x="122702" y="1307943"/>
                </a:cubicBezTo>
                <a:lnTo>
                  <a:pt x="1201694" y="1307943"/>
                </a:lnTo>
                <a:cubicBezTo>
                  <a:pt x="1269460" y="1307943"/>
                  <a:pt x="1324396" y="1253008"/>
                  <a:pt x="1324397" y="1185242"/>
                </a:cubicBezTo>
                <a:lnTo>
                  <a:pt x="1324397" y="122701"/>
                </a:lnTo>
                <a:cubicBezTo>
                  <a:pt x="1324396" y="54935"/>
                  <a:pt x="1269461" y="1"/>
                  <a:pt x="1201696" y="0"/>
                </a:cubicBezTo>
                <a:lnTo>
                  <a:pt x="587191" y="0"/>
                </a:lnTo>
                <a:cubicBezTo>
                  <a:pt x="537018" y="0"/>
                  <a:pt x="491900" y="30547"/>
                  <a:pt x="473267" y="77131"/>
                </a:cubicBezTo>
                <a:close/>
              </a:path>
            </a:pathLst>
          </a:custGeom>
          <a:solidFill>
            <a:srgbClr val="E86B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34"/>
          <p:cNvSpPr/>
          <p:nvPr/>
        </p:nvSpPr>
        <p:spPr>
          <a:xfrm>
            <a:off x="13511440" y="3611282"/>
            <a:ext cx="3236323" cy="3420353"/>
          </a:xfrm>
          <a:custGeom>
            <a:rect b="b" l="l" r="r" t="t"/>
            <a:pathLst>
              <a:path extrusionOk="0" h="1569133" w="1484706">
                <a:moveTo>
                  <a:pt x="1379836" y="0"/>
                </a:moveTo>
                <a:lnTo>
                  <a:pt x="104870" y="0"/>
                </a:lnTo>
                <a:cubicBezTo>
                  <a:pt x="46952" y="0"/>
                  <a:pt x="0" y="46952"/>
                  <a:pt x="0" y="104870"/>
                </a:cubicBezTo>
                <a:lnTo>
                  <a:pt x="0" y="464773"/>
                </a:lnTo>
                <a:lnTo>
                  <a:pt x="0" y="1464263"/>
                </a:lnTo>
                <a:cubicBezTo>
                  <a:pt x="1" y="1522181"/>
                  <a:pt x="46952" y="1569133"/>
                  <a:pt x="104870" y="1569133"/>
                </a:cubicBezTo>
                <a:lnTo>
                  <a:pt x="905328" y="1569133"/>
                </a:lnTo>
                <a:cubicBezTo>
                  <a:pt x="963246" y="1569133"/>
                  <a:pt x="1010198" y="1522182"/>
                  <a:pt x="1010199" y="1464264"/>
                </a:cubicBezTo>
                <a:lnTo>
                  <a:pt x="1010199" y="569643"/>
                </a:lnTo>
                <a:cubicBezTo>
                  <a:pt x="1010198" y="541830"/>
                  <a:pt x="1021247" y="515156"/>
                  <a:pt x="1040914" y="495488"/>
                </a:cubicBezTo>
                <a:cubicBezTo>
                  <a:pt x="1060581" y="475821"/>
                  <a:pt x="1087255" y="464773"/>
                  <a:pt x="1115069" y="464773"/>
                </a:cubicBezTo>
                <a:lnTo>
                  <a:pt x="1379836" y="464773"/>
                </a:lnTo>
                <a:cubicBezTo>
                  <a:pt x="1437754" y="464772"/>
                  <a:pt x="1484705" y="417821"/>
                  <a:pt x="1484706" y="359903"/>
                </a:cubicBezTo>
                <a:lnTo>
                  <a:pt x="1484706" y="104870"/>
                </a:lnTo>
                <a:cubicBezTo>
                  <a:pt x="1484706" y="46952"/>
                  <a:pt x="1437754" y="0"/>
                  <a:pt x="1379836" y="0"/>
                </a:cubicBezTo>
                <a:close/>
              </a:path>
            </a:pathLst>
          </a:custGeom>
          <a:solidFill>
            <a:srgbClr val="E86B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34"/>
          <p:cNvSpPr/>
          <p:nvPr/>
        </p:nvSpPr>
        <p:spPr>
          <a:xfrm>
            <a:off x="13511440" y="7201013"/>
            <a:ext cx="3064516" cy="2092255"/>
          </a:xfrm>
          <a:custGeom>
            <a:rect b="b" l="l" r="r" t="t"/>
            <a:pathLst>
              <a:path extrusionOk="0" h="937923" w="1373771">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19111"/>
                </a:lnTo>
                <a:cubicBezTo>
                  <a:pt x="0" y="742530"/>
                  <a:pt x="8633" y="765128"/>
                  <a:pt x="24247" y="782583"/>
                </a:cubicBezTo>
                <a:lnTo>
                  <a:pt x="134824" y="906194"/>
                </a:lnTo>
                <a:cubicBezTo>
                  <a:pt x="152885" y="926384"/>
                  <a:pt x="178690" y="937923"/>
                  <a:pt x="205778" y="937923"/>
                </a:cubicBezTo>
                <a:lnTo>
                  <a:pt x="1167990" y="937914"/>
                </a:lnTo>
                <a:cubicBezTo>
                  <a:pt x="1195078" y="937914"/>
                  <a:pt x="1220883" y="926375"/>
                  <a:pt x="1238942" y="906186"/>
                </a:cubicBezTo>
                <a:lnTo>
                  <a:pt x="1349524" y="782570"/>
                </a:lnTo>
                <a:cubicBezTo>
                  <a:pt x="1365138" y="765116"/>
                  <a:pt x="1373771" y="742518"/>
                  <a:pt x="1373770" y="719098"/>
                </a:cubicBezTo>
                <a:lnTo>
                  <a:pt x="1373770" y="218812"/>
                </a:lnTo>
                <a:cubicBezTo>
                  <a:pt x="1373771" y="195393"/>
                  <a:pt x="1365139" y="172796"/>
                  <a:pt x="1349525" y="155341"/>
                </a:cubicBezTo>
                <a:close/>
              </a:path>
            </a:pathLst>
          </a:custGeom>
          <a:solidFill>
            <a:srgbClr val="E86B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34"/>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343046"/>
                </a:solidFill>
                <a:latin typeface="Palanquin"/>
                <a:ea typeface="Palanquin"/>
                <a:cs typeface="Palanquin"/>
                <a:sym typeface="Palanquin"/>
              </a:rPr>
              <a:t>This presentation template</a:t>
            </a:r>
            <a:endParaRPr/>
          </a:p>
          <a:p>
            <a:pPr indent="0" lvl="0" marL="0" marR="0" rtl="0" algn="ctr">
              <a:lnSpc>
                <a:spcPct val="122000"/>
              </a:lnSpc>
              <a:spcBef>
                <a:spcPts val="0"/>
              </a:spcBef>
              <a:spcAft>
                <a:spcPts val="0"/>
              </a:spcAft>
              <a:buNone/>
            </a:pPr>
            <a:r>
              <a:rPr lang="en-US" sz="1700" u="none" strike="noStrike">
                <a:solidFill>
                  <a:srgbClr val="343046"/>
                </a:solidFill>
                <a:latin typeface="Palanquin"/>
                <a:ea typeface="Palanquin"/>
                <a:cs typeface="Palanquin"/>
                <a:sym typeface="Palanquin"/>
              </a:rPr>
              <a:t>uses the following free fonts:</a:t>
            </a:r>
            <a:endParaRPr/>
          </a:p>
        </p:txBody>
      </p:sp>
      <p:sp>
        <p:nvSpPr>
          <p:cNvPr id="372" name="Google Shape;372;p34"/>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343046"/>
                </a:solidFill>
                <a:latin typeface="Palanquin"/>
                <a:ea typeface="Palanquin"/>
                <a:cs typeface="Palanquin"/>
                <a:sym typeface="Palanquin"/>
              </a:rPr>
              <a:t>You can find these fonts online too.</a:t>
            </a:r>
            <a:endParaRPr/>
          </a:p>
        </p:txBody>
      </p:sp>
      <p:sp>
        <p:nvSpPr>
          <p:cNvPr id="373" name="Google Shape;373;p34"/>
          <p:cNvSpPr txBox="1"/>
          <p:nvPr/>
        </p:nvSpPr>
        <p:spPr>
          <a:xfrm>
            <a:off x="1747770" y="4317826"/>
            <a:ext cx="3150536" cy="1969507"/>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lang="en-US" sz="1497">
                <a:solidFill>
                  <a:srgbClr val="343046"/>
                </a:solidFill>
                <a:latin typeface="Palanquin"/>
                <a:ea typeface="Palanquin"/>
                <a:cs typeface="Palanquin"/>
                <a:sym typeface="Palanquin"/>
              </a:rPr>
              <a:t>TITLES:</a:t>
            </a:r>
            <a:endParaRPr/>
          </a:p>
          <a:p>
            <a:pPr indent="0" lvl="0" marL="0" marR="0" rtl="0" algn="ctr">
              <a:lnSpc>
                <a:spcPct val="102985"/>
              </a:lnSpc>
              <a:spcBef>
                <a:spcPts val="0"/>
              </a:spcBef>
              <a:spcAft>
                <a:spcPts val="0"/>
              </a:spcAft>
              <a:buNone/>
            </a:pPr>
            <a:r>
              <a:rPr lang="en-US" sz="2110">
                <a:solidFill>
                  <a:srgbClr val="343046"/>
                </a:solidFill>
                <a:latin typeface="Palanquin"/>
                <a:ea typeface="Palanquin"/>
                <a:cs typeface="Palanquin"/>
                <a:sym typeface="Palanquin"/>
              </a:rPr>
              <a:t>STAATLICHES</a:t>
            </a:r>
            <a:endParaRPr/>
          </a:p>
          <a:p>
            <a:pPr indent="0" lvl="0" marL="0" marR="0" rtl="0" algn="ctr">
              <a:lnSpc>
                <a:spcPct val="102985"/>
              </a:lnSpc>
              <a:spcBef>
                <a:spcPts val="0"/>
              </a:spcBef>
              <a:spcAft>
                <a:spcPts val="0"/>
              </a:spcAft>
              <a:buNone/>
            </a:pPr>
            <a:r>
              <a:t/>
            </a:r>
            <a:endParaRPr sz="2110">
              <a:solidFill>
                <a:srgbClr val="343046"/>
              </a:solidFill>
              <a:latin typeface="Palanquin"/>
              <a:ea typeface="Palanquin"/>
              <a:cs typeface="Palanquin"/>
              <a:sym typeface="Palanquin"/>
            </a:endParaRPr>
          </a:p>
          <a:p>
            <a:pPr indent="0" lvl="0" marL="0" marR="0" rtl="0" algn="ctr">
              <a:lnSpc>
                <a:spcPct val="103006"/>
              </a:lnSpc>
              <a:spcBef>
                <a:spcPts val="0"/>
              </a:spcBef>
              <a:spcAft>
                <a:spcPts val="0"/>
              </a:spcAft>
              <a:buNone/>
            </a:pPr>
            <a:r>
              <a:rPr b="1" lang="en-US" sz="1497">
                <a:solidFill>
                  <a:srgbClr val="343046"/>
                </a:solidFill>
                <a:latin typeface="Palanquin"/>
                <a:ea typeface="Palanquin"/>
                <a:cs typeface="Palanquin"/>
                <a:sym typeface="Palanquin"/>
              </a:rPr>
              <a:t>HEADERS:</a:t>
            </a:r>
            <a:endParaRPr/>
          </a:p>
          <a:p>
            <a:pPr indent="0" lvl="0" marL="0" marR="0" rtl="0" algn="ctr">
              <a:lnSpc>
                <a:spcPct val="102985"/>
              </a:lnSpc>
              <a:spcBef>
                <a:spcPts val="0"/>
              </a:spcBef>
              <a:spcAft>
                <a:spcPts val="0"/>
              </a:spcAft>
              <a:buNone/>
            </a:pPr>
            <a:r>
              <a:rPr lang="en-US" sz="2110">
                <a:solidFill>
                  <a:srgbClr val="343046"/>
                </a:solidFill>
                <a:latin typeface="Palanquin"/>
                <a:ea typeface="Palanquin"/>
                <a:cs typeface="Palanquin"/>
                <a:sym typeface="Palanquin"/>
              </a:rPr>
              <a:t>PALANQUIN</a:t>
            </a:r>
            <a:endParaRPr/>
          </a:p>
          <a:p>
            <a:pPr indent="0" lvl="0" marL="0" marR="0" rtl="0" algn="ctr">
              <a:lnSpc>
                <a:spcPct val="102985"/>
              </a:lnSpc>
              <a:spcBef>
                <a:spcPts val="0"/>
              </a:spcBef>
              <a:spcAft>
                <a:spcPts val="0"/>
              </a:spcAft>
              <a:buNone/>
            </a:pPr>
            <a:r>
              <a:t/>
            </a:r>
            <a:endParaRPr sz="2110">
              <a:solidFill>
                <a:srgbClr val="343046"/>
              </a:solidFill>
              <a:latin typeface="Palanquin"/>
              <a:ea typeface="Palanquin"/>
              <a:cs typeface="Palanquin"/>
              <a:sym typeface="Palanquin"/>
            </a:endParaRPr>
          </a:p>
          <a:p>
            <a:pPr indent="0" lvl="0" marL="0" marR="0" rtl="0" algn="ctr">
              <a:lnSpc>
                <a:spcPct val="103006"/>
              </a:lnSpc>
              <a:spcBef>
                <a:spcPts val="0"/>
              </a:spcBef>
              <a:spcAft>
                <a:spcPts val="0"/>
              </a:spcAft>
              <a:buNone/>
            </a:pPr>
            <a:r>
              <a:rPr b="1" lang="en-US" sz="1497">
                <a:solidFill>
                  <a:srgbClr val="343046"/>
                </a:solidFill>
                <a:latin typeface="Palanquin"/>
                <a:ea typeface="Palanquin"/>
                <a:cs typeface="Palanquin"/>
                <a:sym typeface="Palanquin"/>
              </a:rPr>
              <a:t>BODY COPY:</a:t>
            </a:r>
            <a:endParaRPr/>
          </a:p>
          <a:p>
            <a:pPr indent="0" lvl="0" marL="0" marR="0" rtl="0" algn="ctr">
              <a:lnSpc>
                <a:spcPct val="102985"/>
              </a:lnSpc>
              <a:spcBef>
                <a:spcPts val="0"/>
              </a:spcBef>
              <a:spcAft>
                <a:spcPts val="0"/>
              </a:spcAft>
              <a:buNone/>
            </a:pPr>
            <a:r>
              <a:rPr lang="en-US" sz="2110">
                <a:solidFill>
                  <a:srgbClr val="343046"/>
                </a:solidFill>
                <a:latin typeface="Palanquin"/>
                <a:ea typeface="Palanquin"/>
                <a:cs typeface="Palanquin"/>
                <a:sym typeface="Palanquin"/>
              </a:rPr>
              <a:t>PALANQUIN</a:t>
            </a:r>
            <a:endParaRPr/>
          </a:p>
        </p:txBody>
      </p:sp>
      <p:sp>
        <p:nvSpPr>
          <p:cNvPr id="374" name="Google Shape;374;p34"/>
          <p:cNvSpPr txBox="1"/>
          <p:nvPr/>
        </p:nvSpPr>
        <p:spPr>
          <a:xfrm>
            <a:off x="1001315" y="9006390"/>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343046"/>
                </a:solidFill>
                <a:latin typeface="Palanquin"/>
                <a:ea typeface="Palanquin"/>
                <a:cs typeface="Palanquin"/>
                <a:sym typeface="Palanquin"/>
              </a:rPr>
              <a:t>#ED7843</a:t>
            </a:r>
            <a:endParaRPr/>
          </a:p>
        </p:txBody>
      </p:sp>
      <p:sp>
        <p:nvSpPr>
          <p:cNvPr id="375" name="Google Shape;375;p34"/>
          <p:cNvSpPr txBox="1"/>
          <p:nvPr/>
        </p:nvSpPr>
        <p:spPr>
          <a:xfrm>
            <a:off x="2142006"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343046"/>
                </a:solidFill>
                <a:latin typeface="Palanquin"/>
                <a:ea typeface="Palanquin"/>
                <a:cs typeface="Palanquin"/>
                <a:sym typeface="Palanquin"/>
              </a:rPr>
              <a:t>#ED7843</a:t>
            </a:r>
            <a:endParaRPr/>
          </a:p>
        </p:txBody>
      </p:sp>
      <p:sp>
        <p:nvSpPr>
          <p:cNvPr id="376" name="Google Shape;376;p34"/>
          <p:cNvSpPr txBox="1"/>
          <p:nvPr/>
        </p:nvSpPr>
        <p:spPr>
          <a:xfrm>
            <a:off x="3282697"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343046"/>
                </a:solidFill>
                <a:latin typeface="Palanquin"/>
                <a:ea typeface="Palanquin"/>
                <a:cs typeface="Palanquin"/>
                <a:sym typeface="Palanquin"/>
              </a:rPr>
              <a:t>#ED7843</a:t>
            </a:r>
            <a:endParaRPr/>
          </a:p>
        </p:txBody>
      </p:sp>
      <p:sp>
        <p:nvSpPr>
          <p:cNvPr id="377" name="Google Shape;377;p34"/>
          <p:cNvSpPr txBox="1"/>
          <p:nvPr/>
        </p:nvSpPr>
        <p:spPr>
          <a:xfrm>
            <a:off x="4423388" y="9011652"/>
            <a:ext cx="1221374" cy="1614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343046"/>
                </a:solidFill>
                <a:latin typeface="Palanquin"/>
                <a:ea typeface="Palanquin"/>
                <a:cs typeface="Palanquin"/>
                <a:sym typeface="Palanquin"/>
              </a:rPr>
              <a:t>#ED7843</a:t>
            </a:r>
            <a:endParaRPr/>
          </a:p>
        </p:txBody>
      </p:sp>
      <p:sp>
        <p:nvSpPr>
          <p:cNvPr id="378" name="Google Shape;378;p34"/>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43046"/>
                </a:solidFill>
                <a:latin typeface="Palanquin"/>
                <a:ea typeface="Palanquin"/>
                <a:cs typeface="Palanquin"/>
                <a:sym typeface="Palanquin"/>
              </a:rPr>
              <a:t>Use these design resources in your Canva Presentation.</a:t>
            </a:r>
            <a:endParaRPr/>
          </a:p>
        </p:txBody>
      </p:sp>
      <p:sp>
        <p:nvSpPr>
          <p:cNvPr id="379" name="Google Shape;379;p34"/>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Palanquin"/>
                <a:ea typeface="Palanquin"/>
                <a:cs typeface="Palanquin"/>
                <a:sym typeface="Palanquin"/>
              </a:rPr>
              <a:t>DON'T FORGET TO DELETE THIS PAGE BEFORE PRESENTING. </a:t>
            </a:r>
            <a:endParaRPr/>
          </a:p>
        </p:txBody>
      </p:sp>
      <p:sp>
        <p:nvSpPr>
          <p:cNvPr id="380" name="Google Shape;380;p34"/>
          <p:cNvSpPr txBox="1"/>
          <p:nvPr/>
        </p:nvSpPr>
        <p:spPr>
          <a:xfrm>
            <a:off x="5469973" y="439124"/>
            <a:ext cx="7348055"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u="none" strike="noStrike">
                <a:solidFill>
                  <a:srgbClr val="343046"/>
                </a:solidFill>
                <a:latin typeface="Staatliches"/>
                <a:ea typeface="Staatliches"/>
                <a:cs typeface="Staatliches"/>
                <a:sym typeface="Staatliches"/>
              </a:rPr>
              <a:t>Resource Page</a:t>
            </a:r>
            <a:endParaRPr/>
          </a:p>
        </p:txBody>
      </p:sp>
      <p:sp>
        <p:nvSpPr>
          <p:cNvPr id="381" name="Google Shape;381;p34"/>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Palanquin"/>
                <a:ea typeface="Palanquin"/>
                <a:cs typeface="Palanquin"/>
                <a:sym typeface="Palanquin"/>
              </a:rPr>
              <a:t>Fonts</a:t>
            </a:r>
            <a:endParaRPr/>
          </a:p>
        </p:txBody>
      </p:sp>
      <p:sp>
        <p:nvSpPr>
          <p:cNvPr id="382" name="Google Shape;382;p34"/>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Palanquin"/>
                <a:ea typeface="Palanquin"/>
                <a:cs typeface="Palanquin"/>
                <a:sym typeface="Palanquin"/>
              </a:rPr>
              <a:t>Design Elements</a:t>
            </a:r>
            <a:endParaRPr/>
          </a:p>
        </p:txBody>
      </p:sp>
      <p:sp>
        <p:nvSpPr>
          <p:cNvPr id="383" name="Google Shape;383;p34"/>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Palanquin"/>
                <a:ea typeface="Palanquin"/>
                <a:cs typeface="Palanquin"/>
                <a:sym typeface="Palanquin"/>
              </a:rPr>
              <a:t>Colors</a:t>
            </a:r>
            <a:endParaRPr/>
          </a:p>
        </p:txBody>
      </p:sp>
    </p:spTree>
  </p:cSld>
  <p:clrMapOvr>
    <a:masterClrMapping/>
  </p:clrMapOvr>
  <p:transition spd="med">
    <p:push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87" name="Shape 387"/>
        <p:cNvGrpSpPr/>
        <p:nvPr/>
      </p:nvGrpSpPr>
      <p:grpSpPr>
        <a:xfrm>
          <a:off x="0" y="0"/>
          <a:ext cx="0" cy="0"/>
          <a:chOff x="0" y="0"/>
          <a:chExt cx="0" cy="0"/>
        </a:xfrm>
      </p:grpSpPr>
      <p:grpSp>
        <p:nvGrpSpPr>
          <p:cNvPr id="388" name="Google Shape;388;p35"/>
          <p:cNvGrpSpPr/>
          <p:nvPr/>
        </p:nvGrpSpPr>
        <p:grpSpPr>
          <a:xfrm>
            <a:off x="1445708" y="809140"/>
            <a:ext cx="15396584" cy="8851299"/>
            <a:chOff x="0" y="-28575"/>
            <a:chExt cx="4055067" cy="2331206"/>
          </a:xfrm>
        </p:grpSpPr>
        <p:sp>
          <p:nvSpPr>
            <p:cNvPr id="389" name="Google Shape;389;p35"/>
            <p:cNvSpPr/>
            <p:nvPr/>
          </p:nvSpPr>
          <p:spPr>
            <a:xfrm>
              <a:off x="0" y="0"/>
              <a:ext cx="4055067" cy="2302631"/>
            </a:xfrm>
            <a:custGeom>
              <a:rect b="b" l="l" r="r" t="t"/>
              <a:pathLst>
                <a:path extrusionOk="0" h="2302631" w="4055067">
                  <a:moveTo>
                    <a:pt x="12068" y="0"/>
                  </a:moveTo>
                  <a:lnTo>
                    <a:pt x="4042999" y="0"/>
                  </a:lnTo>
                  <a:cubicBezTo>
                    <a:pt x="4049664" y="0"/>
                    <a:pt x="4055067" y="5403"/>
                    <a:pt x="4055067" y="12068"/>
                  </a:cubicBezTo>
                  <a:lnTo>
                    <a:pt x="4055067" y="2290563"/>
                  </a:lnTo>
                  <a:cubicBezTo>
                    <a:pt x="4055067" y="2297228"/>
                    <a:pt x="4049664" y="2302631"/>
                    <a:pt x="4042999" y="2302631"/>
                  </a:cubicBezTo>
                  <a:lnTo>
                    <a:pt x="12068" y="2302631"/>
                  </a:lnTo>
                  <a:cubicBezTo>
                    <a:pt x="5403" y="2302631"/>
                    <a:pt x="0" y="2297228"/>
                    <a:pt x="0" y="2290563"/>
                  </a:cubicBezTo>
                  <a:lnTo>
                    <a:pt x="0" y="12068"/>
                  </a:lnTo>
                  <a:cubicBezTo>
                    <a:pt x="0" y="5403"/>
                    <a:pt x="5403" y="0"/>
                    <a:pt x="12068"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35"/>
            <p:cNvSpPr txBox="1"/>
            <p:nvPr/>
          </p:nvSpPr>
          <p:spPr>
            <a:xfrm>
              <a:off x="0" y="-28575"/>
              <a:ext cx="4055067" cy="23312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1" name="Google Shape;391;p35"/>
          <p:cNvSpPr txBox="1"/>
          <p:nvPr/>
        </p:nvSpPr>
        <p:spPr>
          <a:xfrm>
            <a:off x="5798740" y="2749293"/>
            <a:ext cx="6690520" cy="6611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343046"/>
                </a:solidFill>
                <a:latin typeface="Palanquin"/>
                <a:ea typeface="Palanquin"/>
                <a:cs typeface="Palanquin"/>
                <a:sym typeface="Palanquin"/>
              </a:rPr>
              <a:t>This presentation template is free for everyone to use thanks to the following:</a:t>
            </a:r>
            <a:endParaRPr/>
          </a:p>
        </p:txBody>
      </p:sp>
      <p:sp>
        <p:nvSpPr>
          <p:cNvPr id="392" name="Google Shape;392;p35"/>
          <p:cNvSpPr txBox="1"/>
          <p:nvPr/>
        </p:nvSpPr>
        <p:spPr>
          <a:xfrm>
            <a:off x="7108732" y="8247898"/>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E86BA9"/>
                </a:solidFill>
                <a:latin typeface="Palanquin"/>
                <a:ea typeface="Palanquin"/>
                <a:cs typeface="Palanquin"/>
                <a:sym typeface="Palanquin"/>
              </a:rPr>
              <a:t>HAPPY DESIGNING!</a:t>
            </a:r>
            <a:endParaRPr/>
          </a:p>
        </p:txBody>
      </p:sp>
      <p:sp>
        <p:nvSpPr>
          <p:cNvPr id="393" name="Google Shape;393;p35"/>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43046"/>
                </a:solidFill>
                <a:latin typeface="Palanquin"/>
                <a:ea typeface="Palanquin"/>
                <a:cs typeface="Palanquin"/>
                <a:sym typeface="Palanquin"/>
              </a:rPr>
              <a:t>for the presentation template</a:t>
            </a:r>
            <a:endParaRPr/>
          </a:p>
        </p:txBody>
      </p:sp>
      <p:sp>
        <p:nvSpPr>
          <p:cNvPr id="394" name="Google Shape;394;p35"/>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343046"/>
                </a:solidFill>
                <a:latin typeface="Palanquin"/>
                <a:ea typeface="Palanquin"/>
                <a:cs typeface="Palanquin"/>
                <a:sym typeface="Palanquin"/>
              </a:rPr>
              <a:t>for the photos</a:t>
            </a:r>
            <a:endParaRPr/>
          </a:p>
        </p:txBody>
      </p:sp>
      <p:sp>
        <p:nvSpPr>
          <p:cNvPr id="395" name="Google Shape;395;p35"/>
          <p:cNvSpPr txBox="1"/>
          <p:nvPr/>
        </p:nvSpPr>
        <p:spPr>
          <a:xfrm>
            <a:off x="5469973" y="1598539"/>
            <a:ext cx="7348055" cy="1000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500" u="none" strike="noStrike">
                <a:solidFill>
                  <a:srgbClr val="343046"/>
                </a:solidFill>
                <a:latin typeface="Staatliches"/>
                <a:ea typeface="Staatliches"/>
                <a:cs typeface="Staatliches"/>
                <a:sym typeface="Staatliches"/>
              </a:rPr>
              <a:t>Credits</a:t>
            </a:r>
            <a:endParaRPr/>
          </a:p>
        </p:txBody>
      </p:sp>
      <p:sp>
        <p:nvSpPr>
          <p:cNvPr id="396" name="Google Shape;396;p35"/>
          <p:cNvSpPr txBox="1"/>
          <p:nvPr/>
        </p:nvSpPr>
        <p:spPr>
          <a:xfrm>
            <a:off x="6110027" y="6291786"/>
            <a:ext cx="6067945" cy="61499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F1A38"/>
                </a:solidFill>
                <a:latin typeface="Palanquin"/>
                <a:ea typeface="Palanquin"/>
                <a:cs typeface="Palanquin"/>
                <a:sym typeface="Palanquin"/>
              </a:rPr>
              <a:t>Pexels, Pixabay</a:t>
            </a:r>
            <a:endParaRPr/>
          </a:p>
        </p:txBody>
      </p:sp>
      <p:sp>
        <p:nvSpPr>
          <p:cNvPr id="397" name="Google Shape;397;p35"/>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spd="med">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4" name="Google Shape;154;p21"/>
          <p:cNvGrpSpPr/>
          <p:nvPr/>
        </p:nvGrpSpPr>
        <p:grpSpPr>
          <a:xfrm>
            <a:off x="865478" y="622093"/>
            <a:ext cx="16532298" cy="8861988"/>
            <a:chOff x="0" y="-47625"/>
            <a:chExt cx="4354185" cy="2334022"/>
          </a:xfrm>
        </p:grpSpPr>
        <p:sp>
          <p:nvSpPr>
            <p:cNvPr id="155" name="Google Shape;155;p21"/>
            <p:cNvSpPr/>
            <p:nvPr/>
          </p:nvSpPr>
          <p:spPr>
            <a:xfrm>
              <a:off x="0" y="0"/>
              <a:ext cx="4354185" cy="2286397"/>
            </a:xfrm>
            <a:custGeom>
              <a:rect b="b" l="l" r="r" t="t"/>
              <a:pathLst>
                <a:path extrusionOk="0" h="2286397" w="4354185">
                  <a:moveTo>
                    <a:pt x="23883" y="0"/>
                  </a:moveTo>
                  <a:lnTo>
                    <a:pt x="4330303" y="0"/>
                  </a:lnTo>
                  <a:cubicBezTo>
                    <a:pt x="4343493" y="0"/>
                    <a:pt x="4354185" y="10693"/>
                    <a:pt x="4354185" y="23883"/>
                  </a:cubicBezTo>
                  <a:lnTo>
                    <a:pt x="4354185" y="2262514"/>
                  </a:lnTo>
                  <a:cubicBezTo>
                    <a:pt x="4354185" y="2275704"/>
                    <a:pt x="4343493" y="2286397"/>
                    <a:pt x="4330303" y="2286397"/>
                  </a:cubicBezTo>
                  <a:lnTo>
                    <a:pt x="23883" y="2286397"/>
                  </a:lnTo>
                  <a:cubicBezTo>
                    <a:pt x="10693" y="2286397"/>
                    <a:pt x="0" y="2275704"/>
                    <a:pt x="0" y="2262514"/>
                  </a:cubicBezTo>
                  <a:lnTo>
                    <a:pt x="0" y="23883"/>
                  </a:lnTo>
                  <a:cubicBezTo>
                    <a:pt x="0" y="10693"/>
                    <a:pt x="10693" y="0"/>
                    <a:pt x="23883"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21"/>
            <p:cNvSpPr txBox="1"/>
            <p:nvPr/>
          </p:nvSpPr>
          <p:spPr>
            <a:xfrm>
              <a:off x="0" y="-47625"/>
              <a:ext cx="4354185" cy="2334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7" name="Google Shape;157;p21"/>
          <p:cNvSpPr txBox="1"/>
          <p:nvPr/>
        </p:nvSpPr>
        <p:spPr>
          <a:xfrm>
            <a:off x="6722766" y="5969413"/>
            <a:ext cx="4817722"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343046"/>
                </a:solidFill>
                <a:latin typeface="Staatliches"/>
                <a:ea typeface="Staatliches"/>
                <a:cs typeface="Staatliches"/>
                <a:sym typeface="Staatliches"/>
              </a:rPr>
              <a:t>The Streets of Modern Japan</a:t>
            </a:r>
            <a:endParaRPr/>
          </a:p>
        </p:txBody>
      </p:sp>
      <p:sp>
        <p:nvSpPr>
          <p:cNvPr id="158" name="Google Shape;158;p21"/>
          <p:cNvSpPr txBox="1"/>
          <p:nvPr/>
        </p:nvSpPr>
        <p:spPr>
          <a:xfrm>
            <a:off x="6471414" y="3929176"/>
            <a:ext cx="5320426"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343046"/>
                </a:solidFill>
                <a:latin typeface="Staatliches"/>
                <a:ea typeface="Staatliches"/>
                <a:cs typeface="Staatliches"/>
                <a:sym typeface="Staatliches"/>
              </a:rPr>
              <a:t>The Essence of Japanese Streets</a:t>
            </a:r>
            <a:endParaRPr/>
          </a:p>
        </p:txBody>
      </p:sp>
      <p:sp>
        <p:nvSpPr>
          <p:cNvPr id="159" name="Google Shape;159;p21"/>
          <p:cNvSpPr txBox="1"/>
          <p:nvPr/>
        </p:nvSpPr>
        <p:spPr>
          <a:xfrm>
            <a:off x="6634423" y="4487335"/>
            <a:ext cx="4994408"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a:solidFill>
                  <a:srgbClr val="343046"/>
                </a:solidFill>
                <a:latin typeface="Palanquin"/>
                <a:ea typeface="Palanquin"/>
                <a:cs typeface="Palanquin"/>
                <a:sym typeface="Palanquin"/>
              </a:rPr>
              <a:t>Elaborate on what you want to discuss. </a:t>
            </a:r>
            <a:endParaRPr/>
          </a:p>
        </p:txBody>
      </p:sp>
      <p:sp>
        <p:nvSpPr>
          <p:cNvPr id="160" name="Google Shape;160;p21"/>
          <p:cNvSpPr txBox="1"/>
          <p:nvPr/>
        </p:nvSpPr>
        <p:spPr>
          <a:xfrm>
            <a:off x="6252798" y="8009650"/>
            <a:ext cx="5757657"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343046"/>
                </a:solidFill>
                <a:latin typeface="Staatliches"/>
                <a:ea typeface="Staatliches"/>
                <a:cs typeface="Staatliches"/>
                <a:sym typeface="Staatliches"/>
              </a:rPr>
              <a:t>Streets in Daily Life and Tradition</a:t>
            </a:r>
            <a:endParaRPr/>
          </a:p>
        </p:txBody>
      </p:sp>
      <p:sp>
        <p:nvSpPr>
          <p:cNvPr id="161" name="Google Shape;161;p21"/>
          <p:cNvSpPr txBox="1"/>
          <p:nvPr/>
        </p:nvSpPr>
        <p:spPr>
          <a:xfrm>
            <a:off x="4057013" y="1401704"/>
            <a:ext cx="10149228" cy="13620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8999" u="none" strike="noStrike">
                <a:solidFill>
                  <a:srgbClr val="343046"/>
                </a:solidFill>
                <a:latin typeface="Staatliches"/>
                <a:ea typeface="Staatliches"/>
                <a:cs typeface="Staatliches"/>
                <a:sym typeface="Staatliches"/>
              </a:rPr>
              <a:t>TABLE OF CONTENTS</a:t>
            </a:r>
            <a:endParaRPr/>
          </a:p>
        </p:txBody>
      </p:sp>
      <p:sp>
        <p:nvSpPr>
          <p:cNvPr id="162" name="Google Shape;162;p21"/>
          <p:cNvSpPr txBox="1"/>
          <p:nvPr/>
        </p:nvSpPr>
        <p:spPr>
          <a:xfrm>
            <a:off x="8551986" y="2879752"/>
            <a:ext cx="1080754"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u="none" strike="noStrike">
                <a:solidFill>
                  <a:srgbClr val="343046"/>
                </a:solidFill>
                <a:latin typeface="Staatliches"/>
                <a:ea typeface="Staatliches"/>
                <a:cs typeface="Staatliches"/>
                <a:sym typeface="Staatliches"/>
              </a:rPr>
              <a:t>01.</a:t>
            </a:r>
            <a:endParaRPr/>
          </a:p>
        </p:txBody>
      </p:sp>
      <p:sp>
        <p:nvSpPr>
          <p:cNvPr id="163" name="Google Shape;163;p21"/>
          <p:cNvSpPr txBox="1"/>
          <p:nvPr/>
        </p:nvSpPr>
        <p:spPr>
          <a:xfrm>
            <a:off x="6634423" y="6527572"/>
            <a:ext cx="4994408"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a:solidFill>
                  <a:srgbClr val="343046"/>
                </a:solidFill>
                <a:latin typeface="Palanquin"/>
                <a:ea typeface="Palanquin"/>
                <a:cs typeface="Palanquin"/>
                <a:sym typeface="Palanquin"/>
              </a:rPr>
              <a:t>Elaborate on what you want to discuss. </a:t>
            </a:r>
            <a:endParaRPr/>
          </a:p>
        </p:txBody>
      </p:sp>
      <p:sp>
        <p:nvSpPr>
          <p:cNvPr id="164" name="Google Shape;164;p21"/>
          <p:cNvSpPr txBox="1"/>
          <p:nvPr/>
        </p:nvSpPr>
        <p:spPr>
          <a:xfrm>
            <a:off x="6634423" y="8567809"/>
            <a:ext cx="4994408"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100">
                <a:solidFill>
                  <a:srgbClr val="343046"/>
                </a:solidFill>
                <a:latin typeface="Palanquin"/>
                <a:ea typeface="Palanquin"/>
                <a:cs typeface="Palanquin"/>
                <a:sym typeface="Palanquin"/>
              </a:rPr>
              <a:t>Elaborate on what you want to discuss. </a:t>
            </a:r>
            <a:endParaRPr/>
          </a:p>
        </p:txBody>
      </p:sp>
      <p:sp>
        <p:nvSpPr>
          <p:cNvPr id="165" name="Google Shape;165;p21"/>
          <p:cNvSpPr txBox="1"/>
          <p:nvPr/>
        </p:nvSpPr>
        <p:spPr>
          <a:xfrm>
            <a:off x="8630514" y="4944529"/>
            <a:ext cx="1002226"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u="none" strike="noStrike">
                <a:solidFill>
                  <a:srgbClr val="343046"/>
                </a:solidFill>
                <a:latin typeface="Staatliches"/>
                <a:ea typeface="Staatliches"/>
                <a:cs typeface="Staatliches"/>
                <a:sym typeface="Staatliches"/>
              </a:rPr>
              <a:t>02.</a:t>
            </a:r>
            <a:endParaRPr/>
          </a:p>
        </p:txBody>
      </p:sp>
      <p:sp>
        <p:nvSpPr>
          <p:cNvPr id="166" name="Google Shape;166;p21"/>
          <p:cNvSpPr txBox="1"/>
          <p:nvPr/>
        </p:nvSpPr>
        <p:spPr>
          <a:xfrm>
            <a:off x="8630514" y="6984766"/>
            <a:ext cx="1002226" cy="923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6000" u="none" strike="noStrike">
                <a:solidFill>
                  <a:srgbClr val="343046"/>
                </a:solidFill>
                <a:latin typeface="Staatliches"/>
                <a:ea typeface="Staatliches"/>
                <a:cs typeface="Staatliches"/>
                <a:sym typeface="Staatliches"/>
              </a:rPr>
              <a:t>03.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22"/>
          <p:cNvSpPr/>
          <p:nvPr/>
        </p:nvSpPr>
        <p:spPr>
          <a:xfrm>
            <a:off x="491804" y="5143533"/>
            <a:ext cx="9326897" cy="4846023"/>
          </a:xfrm>
          <a:custGeom>
            <a:rect b="b" l="l" r="r" t="t"/>
            <a:pathLst>
              <a:path extrusionOk="0" h="861259" w="1657622">
                <a:moveTo>
                  <a:pt x="1310663" y="0"/>
                </a:moveTo>
                <a:lnTo>
                  <a:pt x="148415" y="0"/>
                </a:lnTo>
                <a:cubicBezTo>
                  <a:pt x="66448" y="0"/>
                  <a:pt x="0" y="66448"/>
                  <a:pt x="0" y="148415"/>
                </a:cubicBezTo>
                <a:lnTo>
                  <a:pt x="0" y="581866"/>
                </a:lnTo>
                <a:cubicBezTo>
                  <a:pt x="0" y="618376"/>
                  <a:pt x="13458" y="653606"/>
                  <a:pt x="37800" y="680818"/>
                </a:cubicBezTo>
                <a:lnTo>
                  <a:pt x="154967" y="811794"/>
                </a:lnTo>
                <a:cubicBezTo>
                  <a:pt x="183122" y="843269"/>
                  <a:pt x="223353" y="861259"/>
                  <a:pt x="265584" y="861258"/>
                </a:cubicBezTo>
                <a:lnTo>
                  <a:pt x="1509206" y="861258"/>
                </a:lnTo>
                <a:cubicBezTo>
                  <a:pt x="1548568" y="861258"/>
                  <a:pt x="1586318" y="845622"/>
                  <a:pt x="1614152" y="817789"/>
                </a:cubicBezTo>
                <a:cubicBezTo>
                  <a:pt x="1641985" y="789956"/>
                  <a:pt x="1657622" y="752206"/>
                  <a:pt x="1657622" y="712843"/>
                </a:cubicBezTo>
                <a:lnTo>
                  <a:pt x="1657622" y="366141"/>
                </a:lnTo>
                <a:cubicBezTo>
                  <a:pt x="1657622" y="329143"/>
                  <a:pt x="1643803" y="293478"/>
                  <a:pt x="1618873" y="266140"/>
                </a:cubicBezTo>
                <a:lnTo>
                  <a:pt x="1420330" y="48414"/>
                </a:lnTo>
                <a:cubicBezTo>
                  <a:pt x="1392207" y="17574"/>
                  <a:pt x="1352400" y="0"/>
                  <a:pt x="1310663"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22"/>
          <p:cNvSpPr txBox="1"/>
          <p:nvPr/>
        </p:nvSpPr>
        <p:spPr>
          <a:xfrm>
            <a:off x="1466207" y="7084621"/>
            <a:ext cx="7378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E86BA9"/>
                </a:solidFill>
                <a:latin typeface="Staatliches"/>
                <a:ea typeface="Staatliches"/>
                <a:cs typeface="Staatliches"/>
                <a:sym typeface="Staatliches"/>
              </a:rPr>
              <a:t>INTRODUCTION</a:t>
            </a:r>
            <a:endParaRPr>
              <a:solidFill>
                <a:srgbClr val="E86BA9"/>
              </a:solidFill>
            </a:endParaRPr>
          </a:p>
        </p:txBody>
      </p:sp>
      <p:sp>
        <p:nvSpPr>
          <p:cNvPr id="174" name="Google Shape;174;p22"/>
          <p:cNvSpPr txBox="1"/>
          <p:nvPr/>
        </p:nvSpPr>
        <p:spPr>
          <a:xfrm>
            <a:off x="1466207" y="8594226"/>
            <a:ext cx="6852021"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100" u="none">
                <a:solidFill>
                  <a:srgbClr val="343046"/>
                </a:solidFill>
                <a:latin typeface="Palanquin Light"/>
                <a:ea typeface="Palanquin Light"/>
                <a:cs typeface="Palanquin Light"/>
                <a:sym typeface="Palanquin Light"/>
              </a:rPr>
              <a:t>Elaborate on what you want to discuss. </a:t>
            </a:r>
            <a:endParaRPr/>
          </a:p>
        </p:txBody>
      </p:sp>
      <p:sp>
        <p:nvSpPr>
          <p:cNvPr id="175" name="Google Shape;175;p22"/>
          <p:cNvSpPr txBox="1"/>
          <p:nvPr/>
        </p:nvSpPr>
        <p:spPr>
          <a:xfrm>
            <a:off x="1466207" y="5360065"/>
            <a:ext cx="2781900" cy="200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3000" u="none" strike="noStrike">
                <a:solidFill>
                  <a:srgbClr val="E86BA9"/>
                </a:solidFill>
                <a:latin typeface="Staatliches"/>
                <a:ea typeface="Staatliches"/>
                <a:cs typeface="Staatliches"/>
                <a:sym typeface="Staatliches"/>
              </a:rPr>
              <a:t>01.</a:t>
            </a:r>
            <a:endParaRPr>
              <a:solidFill>
                <a:srgbClr val="E86BA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2163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23"/>
          <p:cNvSpPr/>
          <p:nvPr/>
        </p:nvSpPr>
        <p:spPr>
          <a:xfrm>
            <a:off x="9482137" y="517866"/>
            <a:ext cx="8190303" cy="6737997"/>
          </a:xfrm>
          <a:custGeom>
            <a:rect b="b" l="l" r="r" t="t"/>
            <a:pathLst>
              <a:path extrusionOk="0" h="1136893" w="1381939">
                <a:moveTo>
                  <a:pt x="0" y="124381"/>
                </a:moveTo>
                <a:lnTo>
                  <a:pt x="0" y="740735"/>
                </a:lnTo>
                <a:cubicBezTo>
                  <a:pt x="0" y="809428"/>
                  <a:pt x="55687" y="865115"/>
                  <a:pt x="124380" y="865115"/>
                </a:cubicBezTo>
                <a:lnTo>
                  <a:pt x="267087" y="865115"/>
                </a:lnTo>
                <a:cubicBezTo>
                  <a:pt x="303063" y="865115"/>
                  <a:pt x="337276" y="880691"/>
                  <a:pt x="360898" y="907825"/>
                </a:cubicBezTo>
                <a:lnTo>
                  <a:pt x="523133" y="1094181"/>
                </a:lnTo>
                <a:cubicBezTo>
                  <a:pt x="546755" y="1121315"/>
                  <a:pt x="580969" y="1136892"/>
                  <a:pt x="616944" y="1136892"/>
                </a:cubicBezTo>
                <a:lnTo>
                  <a:pt x="1088079" y="1136892"/>
                </a:lnTo>
                <a:cubicBezTo>
                  <a:pt x="1123987" y="1136892"/>
                  <a:pt x="1158143" y="1121373"/>
                  <a:pt x="1181763" y="1094327"/>
                </a:cubicBezTo>
                <a:lnTo>
                  <a:pt x="1340954" y="912045"/>
                </a:lnTo>
                <a:cubicBezTo>
                  <a:pt x="1367377" y="881788"/>
                  <a:pt x="1381939" y="842979"/>
                  <a:pt x="1381939" y="802807"/>
                </a:cubicBezTo>
                <a:lnTo>
                  <a:pt x="1381939" y="124381"/>
                </a:lnTo>
                <a:cubicBezTo>
                  <a:pt x="1381939" y="91392"/>
                  <a:pt x="1368834" y="59755"/>
                  <a:pt x="1345507" y="36429"/>
                </a:cubicBezTo>
                <a:cubicBezTo>
                  <a:pt x="1322180" y="13103"/>
                  <a:pt x="1290542" y="0"/>
                  <a:pt x="1257554" y="1"/>
                </a:cubicBezTo>
                <a:lnTo>
                  <a:pt x="124380" y="1"/>
                </a:lnTo>
                <a:cubicBezTo>
                  <a:pt x="55687" y="1"/>
                  <a:pt x="0" y="55688"/>
                  <a:pt x="0" y="124381"/>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2" name="Google Shape;182;p23"/>
          <p:cNvSpPr txBox="1"/>
          <p:nvPr/>
        </p:nvSpPr>
        <p:spPr>
          <a:xfrm>
            <a:off x="10196724" y="955000"/>
            <a:ext cx="6939000" cy="2770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8999" u="none" strike="noStrike">
                <a:solidFill>
                  <a:srgbClr val="343046"/>
                </a:solidFill>
                <a:latin typeface="Staatliches"/>
                <a:ea typeface="Staatliches"/>
                <a:cs typeface="Staatliches"/>
                <a:sym typeface="Staatliches"/>
              </a:rPr>
              <a:t>WELCOME TO PRESENTATION</a:t>
            </a:r>
            <a:endParaRPr/>
          </a:p>
        </p:txBody>
      </p:sp>
      <p:sp>
        <p:nvSpPr>
          <p:cNvPr id="183" name="Google Shape;183;p23"/>
          <p:cNvSpPr txBox="1"/>
          <p:nvPr/>
        </p:nvSpPr>
        <p:spPr>
          <a:xfrm>
            <a:off x="10823113" y="3725190"/>
            <a:ext cx="6312604" cy="18421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in dolore adipisicing quis voluptate consectetur sint incididunt eu consequat id consectetur magna laboris ullamco occaecat do non proident fugiat cupidatat ipsum duis id id do sint ullamco ullamco magna Lorem sit consectetur mollit ea ad ipsum sit quis tempor</a:t>
            </a:r>
            <a:endParaRPr/>
          </a:p>
        </p:txBody>
      </p:sp>
      <p:cxnSp>
        <p:nvCxnSpPr>
          <p:cNvPr id="184" name="Google Shape;184;p23"/>
          <p:cNvCxnSpPr/>
          <p:nvPr/>
        </p:nvCxnSpPr>
        <p:spPr>
          <a:xfrm>
            <a:off x="13223916" y="6537358"/>
            <a:ext cx="2729816" cy="0"/>
          </a:xfrm>
          <a:prstGeom prst="straightConnector1">
            <a:avLst/>
          </a:prstGeom>
          <a:noFill/>
          <a:ln cap="flat" cmpd="sng" w="66675">
            <a:solidFill>
              <a:srgbClr val="E86BA9"/>
            </a:solidFill>
            <a:prstDash val="solid"/>
            <a:round/>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24"/>
          <p:cNvSpPr/>
          <p:nvPr/>
        </p:nvSpPr>
        <p:spPr>
          <a:xfrm>
            <a:off x="428920" y="538167"/>
            <a:ext cx="8715080" cy="9210654"/>
          </a:xfrm>
          <a:custGeom>
            <a:rect b="b" l="l" r="r" t="t"/>
            <a:pathLst>
              <a:path extrusionOk="0" h="1569133" w="1484706">
                <a:moveTo>
                  <a:pt x="1379836" y="0"/>
                </a:moveTo>
                <a:lnTo>
                  <a:pt x="104870" y="0"/>
                </a:lnTo>
                <a:cubicBezTo>
                  <a:pt x="46952" y="0"/>
                  <a:pt x="0" y="46952"/>
                  <a:pt x="0" y="104870"/>
                </a:cubicBezTo>
                <a:lnTo>
                  <a:pt x="0" y="464773"/>
                </a:lnTo>
                <a:lnTo>
                  <a:pt x="0" y="1464263"/>
                </a:lnTo>
                <a:cubicBezTo>
                  <a:pt x="1" y="1522181"/>
                  <a:pt x="46952" y="1569133"/>
                  <a:pt x="104870" y="1569133"/>
                </a:cubicBezTo>
                <a:lnTo>
                  <a:pt x="905328" y="1569133"/>
                </a:lnTo>
                <a:cubicBezTo>
                  <a:pt x="963246" y="1569133"/>
                  <a:pt x="1010198" y="1522182"/>
                  <a:pt x="1010199" y="1464264"/>
                </a:cubicBezTo>
                <a:lnTo>
                  <a:pt x="1010199" y="569643"/>
                </a:lnTo>
                <a:cubicBezTo>
                  <a:pt x="1010198" y="541830"/>
                  <a:pt x="1021247" y="515156"/>
                  <a:pt x="1040914" y="495488"/>
                </a:cubicBezTo>
                <a:cubicBezTo>
                  <a:pt x="1060581" y="475821"/>
                  <a:pt x="1087255" y="464773"/>
                  <a:pt x="1115069" y="464773"/>
                </a:cubicBezTo>
                <a:lnTo>
                  <a:pt x="1379836" y="464773"/>
                </a:lnTo>
                <a:cubicBezTo>
                  <a:pt x="1437754" y="464772"/>
                  <a:pt x="1484705" y="417821"/>
                  <a:pt x="1484706" y="359903"/>
                </a:cubicBezTo>
                <a:lnTo>
                  <a:pt x="1484706" y="104870"/>
                </a:lnTo>
                <a:cubicBezTo>
                  <a:pt x="1484706" y="46952"/>
                  <a:pt x="1437754" y="0"/>
                  <a:pt x="1379836"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24"/>
          <p:cNvSpPr txBox="1"/>
          <p:nvPr/>
        </p:nvSpPr>
        <p:spPr>
          <a:xfrm>
            <a:off x="1028700" y="1114425"/>
            <a:ext cx="4629900" cy="277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999">
                <a:solidFill>
                  <a:srgbClr val="343046"/>
                </a:solidFill>
                <a:latin typeface="Staatliches"/>
                <a:ea typeface="Staatliches"/>
                <a:cs typeface="Staatliches"/>
                <a:sym typeface="Staatliches"/>
              </a:rPr>
              <a:t>STREET LAYOUTS</a:t>
            </a:r>
            <a:endParaRPr/>
          </a:p>
        </p:txBody>
      </p:sp>
      <p:sp>
        <p:nvSpPr>
          <p:cNvPr id="192" name="Google Shape;192;p24"/>
          <p:cNvSpPr txBox="1"/>
          <p:nvPr/>
        </p:nvSpPr>
        <p:spPr>
          <a:xfrm>
            <a:off x="1028700" y="4282394"/>
            <a:ext cx="3757760"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343046"/>
                </a:solidFill>
                <a:latin typeface="Staatliches"/>
                <a:ea typeface="Staatliches"/>
                <a:cs typeface="Staatliches"/>
                <a:sym typeface="Staatliches"/>
              </a:rPr>
              <a:t>Ordered and Compact</a:t>
            </a:r>
            <a:endParaRPr/>
          </a:p>
        </p:txBody>
      </p:sp>
      <p:sp>
        <p:nvSpPr>
          <p:cNvPr id="193" name="Google Shape;193;p24"/>
          <p:cNvSpPr txBox="1"/>
          <p:nvPr/>
        </p:nvSpPr>
        <p:spPr>
          <a:xfrm>
            <a:off x="1028700" y="5105400"/>
            <a:ext cx="4388688" cy="29565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in dolore adipisicing quis voluptate consectetur sint incididunt eu consequat id consectetur magna laboris ullamco occaecat do non proident fugiat cupidatat ipsum duis id id do sint ullamco ullamco magna Lorem sit consectetur mollit ea ad ipsum sit quis tempor</a:t>
            </a:r>
            <a:endParaRPr/>
          </a:p>
        </p:txBody>
      </p:sp>
      <p:cxnSp>
        <p:nvCxnSpPr>
          <p:cNvPr id="194" name="Google Shape;194;p24"/>
          <p:cNvCxnSpPr/>
          <p:nvPr/>
        </p:nvCxnSpPr>
        <p:spPr>
          <a:xfrm>
            <a:off x="6545202" y="1943517"/>
            <a:ext cx="2200329" cy="0"/>
          </a:xfrm>
          <a:prstGeom prst="straightConnector1">
            <a:avLst/>
          </a:prstGeom>
          <a:noFill/>
          <a:ln cap="flat" cmpd="sng" w="66675">
            <a:solidFill>
              <a:srgbClr val="E86BA9"/>
            </a:solidFill>
            <a:prstDash val="solid"/>
            <a:round/>
            <a:headEnd len="sm" w="sm" type="none"/>
            <a:tailEnd len="med" w="med" type="triangle"/>
          </a:ln>
        </p:spPr>
      </p:cxnSp>
    </p:spTree>
  </p:cSld>
  <p:clrMapOvr>
    <a:masterClrMapping/>
  </p:clrMapOvr>
  <p:transition spd="med">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0214" l="0" r="0" t="-1755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25"/>
          <p:cNvSpPr/>
          <p:nvPr/>
        </p:nvSpPr>
        <p:spPr>
          <a:xfrm>
            <a:off x="491804" y="5143533"/>
            <a:ext cx="9326897" cy="4846023"/>
          </a:xfrm>
          <a:custGeom>
            <a:rect b="b" l="l" r="r" t="t"/>
            <a:pathLst>
              <a:path extrusionOk="0" h="861259" w="1657622">
                <a:moveTo>
                  <a:pt x="1310663" y="0"/>
                </a:moveTo>
                <a:lnTo>
                  <a:pt x="148415" y="0"/>
                </a:lnTo>
                <a:cubicBezTo>
                  <a:pt x="66448" y="0"/>
                  <a:pt x="0" y="66448"/>
                  <a:pt x="0" y="148415"/>
                </a:cubicBezTo>
                <a:lnTo>
                  <a:pt x="0" y="581866"/>
                </a:lnTo>
                <a:cubicBezTo>
                  <a:pt x="0" y="618376"/>
                  <a:pt x="13458" y="653606"/>
                  <a:pt x="37800" y="680818"/>
                </a:cubicBezTo>
                <a:lnTo>
                  <a:pt x="154967" y="811794"/>
                </a:lnTo>
                <a:cubicBezTo>
                  <a:pt x="183122" y="843269"/>
                  <a:pt x="223353" y="861259"/>
                  <a:pt x="265584" y="861258"/>
                </a:cubicBezTo>
                <a:lnTo>
                  <a:pt x="1509206" y="861258"/>
                </a:lnTo>
                <a:cubicBezTo>
                  <a:pt x="1548568" y="861258"/>
                  <a:pt x="1586318" y="845622"/>
                  <a:pt x="1614152" y="817789"/>
                </a:cubicBezTo>
                <a:cubicBezTo>
                  <a:pt x="1641985" y="789956"/>
                  <a:pt x="1657622" y="752206"/>
                  <a:pt x="1657622" y="712843"/>
                </a:cubicBezTo>
                <a:lnTo>
                  <a:pt x="1657622" y="366141"/>
                </a:lnTo>
                <a:cubicBezTo>
                  <a:pt x="1657622" y="329143"/>
                  <a:pt x="1643803" y="293478"/>
                  <a:pt x="1618873" y="266140"/>
                </a:cubicBezTo>
                <a:lnTo>
                  <a:pt x="1420330" y="48414"/>
                </a:lnTo>
                <a:cubicBezTo>
                  <a:pt x="1392207" y="17574"/>
                  <a:pt x="1352400" y="0"/>
                  <a:pt x="1310663"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25"/>
          <p:cNvSpPr txBox="1"/>
          <p:nvPr/>
        </p:nvSpPr>
        <p:spPr>
          <a:xfrm>
            <a:off x="1466207" y="7084621"/>
            <a:ext cx="7378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E86BA9"/>
                </a:solidFill>
                <a:latin typeface="Staatliches"/>
                <a:ea typeface="Staatliches"/>
                <a:cs typeface="Staatliches"/>
                <a:sym typeface="Staatliches"/>
              </a:rPr>
              <a:t>INTRODUCTION</a:t>
            </a:r>
            <a:endParaRPr>
              <a:solidFill>
                <a:srgbClr val="E86BA9"/>
              </a:solidFill>
            </a:endParaRPr>
          </a:p>
        </p:txBody>
      </p:sp>
      <p:sp>
        <p:nvSpPr>
          <p:cNvPr id="202" name="Google Shape;202;p25"/>
          <p:cNvSpPr txBox="1"/>
          <p:nvPr/>
        </p:nvSpPr>
        <p:spPr>
          <a:xfrm>
            <a:off x="1466207" y="8594226"/>
            <a:ext cx="6852021"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100" u="none">
                <a:solidFill>
                  <a:srgbClr val="343046"/>
                </a:solidFill>
                <a:latin typeface="Palanquin Light"/>
                <a:ea typeface="Palanquin Light"/>
                <a:cs typeface="Palanquin Light"/>
                <a:sym typeface="Palanquin Light"/>
              </a:rPr>
              <a:t>Elaborate on what you want to discuss. </a:t>
            </a:r>
            <a:endParaRPr/>
          </a:p>
        </p:txBody>
      </p:sp>
      <p:sp>
        <p:nvSpPr>
          <p:cNvPr id="203" name="Google Shape;203;p25"/>
          <p:cNvSpPr txBox="1"/>
          <p:nvPr/>
        </p:nvSpPr>
        <p:spPr>
          <a:xfrm>
            <a:off x="1466207" y="5360065"/>
            <a:ext cx="2781900" cy="200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3000" u="none" strike="noStrike">
                <a:solidFill>
                  <a:srgbClr val="E86BA9"/>
                </a:solidFill>
                <a:latin typeface="Staatliches"/>
                <a:ea typeface="Staatliches"/>
                <a:cs typeface="Staatliches"/>
                <a:sym typeface="Staatliches"/>
              </a:rPr>
              <a:t>02.</a:t>
            </a:r>
            <a:endParaRPr>
              <a:solidFill>
                <a:srgbClr val="E86BA9"/>
              </a:solidFill>
            </a:endParaRPr>
          </a:p>
        </p:txBody>
      </p:sp>
    </p:spTree>
  </p:cSld>
  <p:clrMapOvr>
    <a:masterClrMapping/>
  </p:clrMapOvr>
  <p:transition spd="med">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0946" l="0" r="0" t="-5682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9" name="Google Shape;209;p26"/>
          <p:cNvGrpSpPr/>
          <p:nvPr/>
        </p:nvGrpSpPr>
        <p:grpSpPr>
          <a:xfrm>
            <a:off x="1028700" y="5631802"/>
            <a:ext cx="11849025" cy="3967694"/>
            <a:chOff x="0" y="-47625"/>
            <a:chExt cx="3120731" cy="1044989"/>
          </a:xfrm>
        </p:grpSpPr>
        <p:sp>
          <p:nvSpPr>
            <p:cNvPr id="210" name="Google Shape;210;p26"/>
            <p:cNvSpPr/>
            <p:nvPr/>
          </p:nvSpPr>
          <p:spPr>
            <a:xfrm>
              <a:off x="0" y="0"/>
              <a:ext cx="3120731" cy="997364"/>
            </a:xfrm>
            <a:custGeom>
              <a:rect b="b" l="l" r="r" t="t"/>
              <a:pathLst>
                <a:path extrusionOk="0" h="997364" w="3120731">
                  <a:moveTo>
                    <a:pt x="33322" y="0"/>
                  </a:moveTo>
                  <a:lnTo>
                    <a:pt x="3087409" y="0"/>
                  </a:lnTo>
                  <a:cubicBezTo>
                    <a:pt x="3096246" y="0"/>
                    <a:pt x="3104722" y="3511"/>
                    <a:pt x="3110971" y="9760"/>
                  </a:cubicBezTo>
                  <a:cubicBezTo>
                    <a:pt x="3117220" y="16009"/>
                    <a:pt x="3120731" y="24485"/>
                    <a:pt x="3120731" y="33322"/>
                  </a:cubicBezTo>
                  <a:lnTo>
                    <a:pt x="3120731" y="964042"/>
                  </a:lnTo>
                  <a:cubicBezTo>
                    <a:pt x="3120731" y="982445"/>
                    <a:pt x="3105812" y="997364"/>
                    <a:pt x="3087409" y="997364"/>
                  </a:cubicBezTo>
                  <a:lnTo>
                    <a:pt x="33322" y="997364"/>
                  </a:lnTo>
                  <a:cubicBezTo>
                    <a:pt x="24485" y="997364"/>
                    <a:pt x="16009" y="993854"/>
                    <a:pt x="9760" y="987604"/>
                  </a:cubicBezTo>
                  <a:cubicBezTo>
                    <a:pt x="3511" y="981355"/>
                    <a:pt x="0" y="972880"/>
                    <a:pt x="0" y="964042"/>
                  </a:cubicBezTo>
                  <a:lnTo>
                    <a:pt x="0" y="33322"/>
                  </a:lnTo>
                  <a:cubicBezTo>
                    <a:pt x="0" y="24485"/>
                    <a:pt x="3511" y="16009"/>
                    <a:pt x="9760" y="9760"/>
                  </a:cubicBezTo>
                  <a:cubicBezTo>
                    <a:pt x="16009" y="3511"/>
                    <a:pt x="24485" y="0"/>
                    <a:pt x="33322"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26"/>
            <p:cNvSpPr txBox="1"/>
            <p:nvPr/>
          </p:nvSpPr>
          <p:spPr>
            <a:xfrm>
              <a:off x="0" y="-47625"/>
              <a:ext cx="3120731" cy="10449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12" name="Google Shape;212;p26"/>
          <p:cNvSpPr txBox="1"/>
          <p:nvPr/>
        </p:nvSpPr>
        <p:spPr>
          <a:xfrm>
            <a:off x="5532553" y="6205097"/>
            <a:ext cx="309224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Osaka</a:t>
            </a:r>
            <a:endParaRPr/>
          </a:p>
        </p:txBody>
      </p:sp>
      <p:sp>
        <p:nvSpPr>
          <p:cNvPr id="213" name="Google Shape;213;p26"/>
          <p:cNvSpPr txBox="1"/>
          <p:nvPr/>
        </p:nvSpPr>
        <p:spPr>
          <a:xfrm>
            <a:off x="1440968" y="6205097"/>
            <a:ext cx="288916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Shibuya</a:t>
            </a:r>
            <a:endParaRPr/>
          </a:p>
        </p:txBody>
      </p:sp>
      <p:sp>
        <p:nvSpPr>
          <p:cNvPr id="214" name="Google Shape;214;p26"/>
          <p:cNvSpPr txBox="1"/>
          <p:nvPr/>
        </p:nvSpPr>
        <p:spPr>
          <a:xfrm>
            <a:off x="1440968" y="6835477"/>
            <a:ext cx="305742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Elaborate on what you want to discuss. </a:t>
            </a:r>
            <a:endParaRPr/>
          </a:p>
        </p:txBody>
      </p:sp>
      <p:sp>
        <p:nvSpPr>
          <p:cNvPr id="215" name="Google Shape;215;p26"/>
          <p:cNvSpPr txBox="1"/>
          <p:nvPr/>
        </p:nvSpPr>
        <p:spPr>
          <a:xfrm>
            <a:off x="5532553" y="8021003"/>
            <a:ext cx="2928426"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Ginza</a:t>
            </a:r>
            <a:endParaRPr/>
          </a:p>
        </p:txBody>
      </p:sp>
      <p:sp>
        <p:nvSpPr>
          <p:cNvPr id="216" name="Google Shape;216;p26"/>
          <p:cNvSpPr txBox="1"/>
          <p:nvPr/>
        </p:nvSpPr>
        <p:spPr>
          <a:xfrm>
            <a:off x="1440968" y="8021003"/>
            <a:ext cx="3262166"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Harajuku</a:t>
            </a:r>
            <a:endParaRPr/>
          </a:p>
        </p:txBody>
      </p:sp>
      <p:sp>
        <p:nvSpPr>
          <p:cNvPr id="217" name="Google Shape;217;p26"/>
          <p:cNvSpPr txBox="1"/>
          <p:nvPr/>
        </p:nvSpPr>
        <p:spPr>
          <a:xfrm>
            <a:off x="5532553" y="6835477"/>
            <a:ext cx="312474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Elaborate on what you want to discuss. </a:t>
            </a:r>
            <a:endParaRPr/>
          </a:p>
        </p:txBody>
      </p:sp>
      <p:sp>
        <p:nvSpPr>
          <p:cNvPr id="218" name="Google Shape;218;p26"/>
          <p:cNvSpPr txBox="1"/>
          <p:nvPr/>
        </p:nvSpPr>
        <p:spPr>
          <a:xfrm>
            <a:off x="1440968" y="8530590"/>
            <a:ext cx="305742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Elaborate on what you want to discuss. </a:t>
            </a:r>
            <a:endParaRPr/>
          </a:p>
        </p:txBody>
      </p:sp>
      <p:sp>
        <p:nvSpPr>
          <p:cNvPr id="219" name="Google Shape;219;p26"/>
          <p:cNvSpPr txBox="1"/>
          <p:nvPr/>
        </p:nvSpPr>
        <p:spPr>
          <a:xfrm>
            <a:off x="5532553" y="8530590"/>
            <a:ext cx="312474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Elaborate on what you want to discuss. </a:t>
            </a:r>
            <a:endParaRPr/>
          </a:p>
        </p:txBody>
      </p:sp>
      <p:sp>
        <p:nvSpPr>
          <p:cNvPr id="220" name="Google Shape;220;p26"/>
          <p:cNvSpPr txBox="1"/>
          <p:nvPr/>
        </p:nvSpPr>
        <p:spPr>
          <a:xfrm>
            <a:off x="9377938" y="6205097"/>
            <a:ext cx="2653581"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Akihabara</a:t>
            </a:r>
            <a:endParaRPr/>
          </a:p>
        </p:txBody>
      </p:sp>
      <p:sp>
        <p:nvSpPr>
          <p:cNvPr id="221" name="Google Shape;221;p26"/>
          <p:cNvSpPr txBox="1"/>
          <p:nvPr/>
        </p:nvSpPr>
        <p:spPr>
          <a:xfrm>
            <a:off x="9377938" y="6835477"/>
            <a:ext cx="305742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Elaborate on what you want to discuss. </a:t>
            </a:r>
            <a:endParaRPr/>
          </a:p>
        </p:txBody>
      </p:sp>
      <p:sp>
        <p:nvSpPr>
          <p:cNvPr id="222" name="Google Shape;222;p26"/>
          <p:cNvSpPr txBox="1"/>
          <p:nvPr/>
        </p:nvSpPr>
        <p:spPr>
          <a:xfrm>
            <a:off x="9377938" y="8021003"/>
            <a:ext cx="288916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Kawagoe</a:t>
            </a:r>
            <a:endParaRPr/>
          </a:p>
        </p:txBody>
      </p:sp>
      <p:sp>
        <p:nvSpPr>
          <p:cNvPr id="223" name="Google Shape;223;p26"/>
          <p:cNvSpPr txBox="1"/>
          <p:nvPr/>
        </p:nvSpPr>
        <p:spPr>
          <a:xfrm>
            <a:off x="9377938" y="8530590"/>
            <a:ext cx="305742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343046"/>
                </a:solidFill>
                <a:latin typeface="Palanquin"/>
                <a:ea typeface="Palanquin"/>
                <a:cs typeface="Palanquin"/>
                <a:sym typeface="Palanquin"/>
              </a:rPr>
              <a:t>Elaborate on what you want to discuss. </a:t>
            </a:r>
            <a:endParaRPr/>
          </a:p>
        </p:txBody>
      </p:sp>
      <p:grpSp>
        <p:nvGrpSpPr>
          <p:cNvPr id="224" name="Google Shape;224;p26"/>
          <p:cNvGrpSpPr/>
          <p:nvPr/>
        </p:nvGrpSpPr>
        <p:grpSpPr>
          <a:xfrm>
            <a:off x="1028700" y="3587876"/>
            <a:ext cx="11849025" cy="2043778"/>
            <a:chOff x="0" y="-47625"/>
            <a:chExt cx="3120731" cy="538279"/>
          </a:xfrm>
        </p:grpSpPr>
        <p:sp>
          <p:nvSpPr>
            <p:cNvPr id="225" name="Google Shape;225;p26"/>
            <p:cNvSpPr/>
            <p:nvPr/>
          </p:nvSpPr>
          <p:spPr>
            <a:xfrm>
              <a:off x="0" y="0"/>
              <a:ext cx="3120731" cy="490654"/>
            </a:xfrm>
            <a:custGeom>
              <a:rect b="b" l="l" r="r" t="t"/>
              <a:pathLst>
                <a:path extrusionOk="0" h="490654" w="3120731">
                  <a:moveTo>
                    <a:pt x="33322" y="0"/>
                  </a:moveTo>
                  <a:lnTo>
                    <a:pt x="3087409" y="0"/>
                  </a:lnTo>
                  <a:cubicBezTo>
                    <a:pt x="3096246" y="0"/>
                    <a:pt x="3104722" y="3511"/>
                    <a:pt x="3110971" y="9760"/>
                  </a:cubicBezTo>
                  <a:cubicBezTo>
                    <a:pt x="3117220" y="16009"/>
                    <a:pt x="3120731" y="24485"/>
                    <a:pt x="3120731" y="33322"/>
                  </a:cubicBezTo>
                  <a:lnTo>
                    <a:pt x="3120731" y="457332"/>
                  </a:lnTo>
                  <a:cubicBezTo>
                    <a:pt x="3120731" y="466169"/>
                    <a:pt x="3117220" y="474645"/>
                    <a:pt x="3110971" y="480894"/>
                  </a:cubicBezTo>
                  <a:cubicBezTo>
                    <a:pt x="3104722" y="487143"/>
                    <a:pt x="3096246" y="490654"/>
                    <a:pt x="3087409" y="490654"/>
                  </a:cubicBezTo>
                  <a:lnTo>
                    <a:pt x="33322" y="490654"/>
                  </a:lnTo>
                  <a:cubicBezTo>
                    <a:pt x="14919" y="490654"/>
                    <a:pt x="0" y="475735"/>
                    <a:pt x="0" y="457332"/>
                  </a:cubicBezTo>
                  <a:lnTo>
                    <a:pt x="0" y="33322"/>
                  </a:lnTo>
                  <a:cubicBezTo>
                    <a:pt x="0" y="24485"/>
                    <a:pt x="3511" y="16009"/>
                    <a:pt x="9760" y="9760"/>
                  </a:cubicBezTo>
                  <a:cubicBezTo>
                    <a:pt x="16009" y="3511"/>
                    <a:pt x="24485" y="0"/>
                    <a:pt x="33322"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26"/>
            <p:cNvSpPr txBox="1"/>
            <p:nvPr/>
          </p:nvSpPr>
          <p:spPr>
            <a:xfrm>
              <a:off x="0" y="-47625"/>
              <a:ext cx="3120731" cy="5382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7" name="Google Shape;227;p26"/>
          <p:cNvSpPr txBox="1"/>
          <p:nvPr/>
        </p:nvSpPr>
        <p:spPr>
          <a:xfrm>
            <a:off x="1440968" y="4019140"/>
            <a:ext cx="10994392" cy="1362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8999">
                <a:solidFill>
                  <a:srgbClr val="343046"/>
                </a:solidFill>
                <a:latin typeface="Staatliches"/>
                <a:ea typeface="Staatliches"/>
                <a:cs typeface="Staatliches"/>
                <a:sym typeface="Staatliches"/>
              </a:rPr>
              <a:t>STREETS OF MODERN JAPAN</a:t>
            </a:r>
            <a:endParaRPr/>
          </a:p>
        </p:txBody>
      </p:sp>
    </p:spTree>
  </p:cSld>
  <p:clrMapOvr>
    <a:masterClrMapping/>
  </p:clrMapOvr>
  <p:transition spd="med">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7771"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27"/>
          <p:cNvSpPr/>
          <p:nvPr/>
        </p:nvSpPr>
        <p:spPr>
          <a:xfrm>
            <a:off x="1028700" y="6171829"/>
            <a:ext cx="8996043" cy="3400981"/>
          </a:xfrm>
          <a:custGeom>
            <a:rect b="b" l="l" r="r" t="t"/>
            <a:pathLst>
              <a:path extrusionOk="0" h="526901" w="1393722">
                <a:moveTo>
                  <a:pt x="19794" y="0"/>
                </a:moveTo>
                <a:lnTo>
                  <a:pt x="1373929" y="0"/>
                </a:lnTo>
                <a:cubicBezTo>
                  <a:pt x="1384861" y="0"/>
                  <a:pt x="1393722" y="8862"/>
                  <a:pt x="1393722" y="19794"/>
                </a:cubicBezTo>
                <a:lnTo>
                  <a:pt x="1393722" y="507107"/>
                </a:lnTo>
                <a:cubicBezTo>
                  <a:pt x="1393722" y="518039"/>
                  <a:pt x="1384861" y="526901"/>
                  <a:pt x="1373929" y="526901"/>
                </a:cubicBezTo>
                <a:lnTo>
                  <a:pt x="19794" y="526901"/>
                </a:lnTo>
                <a:cubicBezTo>
                  <a:pt x="14544" y="526901"/>
                  <a:pt x="9509" y="524816"/>
                  <a:pt x="5797" y="521104"/>
                </a:cubicBezTo>
                <a:cubicBezTo>
                  <a:pt x="2085" y="517392"/>
                  <a:pt x="0" y="512357"/>
                  <a:pt x="0" y="507107"/>
                </a:cubicBezTo>
                <a:lnTo>
                  <a:pt x="0" y="19794"/>
                </a:lnTo>
                <a:cubicBezTo>
                  <a:pt x="0" y="8862"/>
                  <a:pt x="8862" y="0"/>
                  <a:pt x="19794" y="0"/>
                </a:cubicBezTo>
                <a:close/>
              </a:path>
            </a:pathLst>
          </a:custGeom>
          <a:blipFill rotWithShape="1">
            <a:blip r:embed="rId4">
              <a:alphaModFix/>
            </a:blip>
            <a:stretch>
              <a:fillRect b="-38279" l="0" r="0" t="-3827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27"/>
          <p:cNvSpPr/>
          <p:nvPr/>
        </p:nvSpPr>
        <p:spPr>
          <a:xfrm>
            <a:off x="1028700" y="831980"/>
            <a:ext cx="4088094" cy="4755575"/>
          </a:xfrm>
          <a:custGeom>
            <a:rect b="b" l="l" r="r" t="t"/>
            <a:pathLst>
              <a:path extrusionOk="0" h="736763" w="633353">
                <a:moveTo>
                  <a:pt x="43557" y="0"/>
                </a:moveTo>
                <a:lnTo>
                  <a:pt x="589796" y="0"/>
                </a:lnTo>
                <a:cubicBezTo>
                  <a:pt x="613852" y="0"/>
                  <a:pt x="633353" y="19501"/>
                  <a:pt x="633353" y="43557"/>
                </a:cubicBezTo>
                <a:lnTo>
                  <a:pt x="633353" y="693206"/>
                </a:lnTo>
                <a:cubicBezTo>
                  <a:pt x="633353" y="704758"/>
                  <a:pt x="628764" y="715837"/>
                  <a:pt x="620595" y="724006"/>
                </a:cubicBezTo>
                <a:cubicBezTo>
                  <a:pt x="612427" y="732174"/>
                  <a:pt x="601348" y="736763"/>
                  <a:pt x="589796" y="736763"/>
                </a:cubicBezTo>
                <a:lnTo>
                  <a:pt x="43557" y="736763"/>
                </a:lnTo>
                <a:cubicBezTo>
                  <a:pt x="19501" y="736763"/>
                  <a:pt x="0" y="717262"/>
                  <a:pt x="0" y="693206"/>
                </a:cubicBezTo>
                <a:lnTo>
                  <a:pt x="0" y="43557"/>
                </a:lnTo>
                <a:cubicBezTo>
                  <a:pt x="0" y="32005"/>
                  <a:pt x="4589" y="20926"/>
                  <a:pt x="12757" y="12757"/>
                </a:cubicBezTo>
                <a:cubicBezTo>
                  <a:pt x="20926" y="4589"/>
                  <a:pt x="32005" y="0"/>
                  <a:pt x="43557"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27"/>
          <p:cNvSpPr/>
          <p:nvPr/>
        </p:nvSpPr>
        <p:spPr>
          <a:xfrm>
            <a:off x="5897386" y="831980"/>
            <a:ext cx="4127358" cy="4755575"/>
          </a:xfrm>
          <a:custGeom>
            <a:rect b="b" l="l" r="r" t="t"/>
            <a:pathLst>
              <a:path extrusionOk="0" h="736763" w="639436">
                <a:moveTo>
                  <a:pt x="43142" y="0"/>
                </a:moveTo>
                <a:lnTo>
                  <a:pt x="596293" y="0"/>
                </a:lnTo>
                <a:cubicBezTo>
                  <a:pt x="620120" y="0"/>
                  <a:pt x="639436" y="19316"/>
                  <a:pt x="639436" y="43142"/>
                </a:cubicBezTo>
                <a:lnTo>
                  <a:pt x="639436" y="693621"/>
                </a:lnTo>
                <a:cubicBezTo>
                  <a:pt x="639436" y="717447"/>
                  <a:pt x="620120" y="736763"/>
                  <a:pt x="596293" y="736763"/>
                </a:cubicBezTo>
                <a:lnTo>
                  <a:pt x="43142" y="736763"/>
                </a:lnTo>
                <a:cubicBezTo>
                  <a:pt x="19316" y="736763"/>
                  <a:pt x="0" y="717447"/>
                  <a:pt x="0" y="693621"/>
                </a:cubicBezTo>
                <a:lnTo>
                  <a:pt x="0" y="43142"/>
                </a:lnTo>
                <a:cubicBezTo>
                  <a:pt x="0" y="19316"/>
                  <a:pt x="19316" y="0"/>
                  <a:pt x="43142" y="0"/>
                </a:cubicBezTo>
                <a:close/>
              </a:path>
            </a:pathLst>
          </a:custGeom>
          <a:blipFill rotWithShape="1">
            <a:blip r:embed="rId5">
              <a:alphaModFix/>
            </a:blip>
            <a:stretch>
              <a:fillRect b="0" l="-36463" r="-3646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27"/>
          <p:cNvSpPr/>
          <p:nvPr/>
        </p:nvSpPr>
        <p:spPr>
          <a:xfrm>
            <a:off x="10717231" y="831980"/>
            <a:ext cx="6542069" cy="8740830"/>
          </a:xfrm>
          <a:custGeom>
            <a:rect b="b" l="l" r="r" t="t"/>
            <a:pathLst>
              <a:path extrusionOk="0" h="1354183" w="1013538">
                <a:moveTo>
                  <a:pt x="27218" y="0"/>
                </a:moveTo>
                <a:lnTo>
                  <a:pt x="986319" y="0"/>
                </a:lnTo>
                <a:cubicBezTo>
                  <a:pt x="993538" y="0"/>
                  <a:pt x="1000461" y="2868"/>
                  <a:pt x="1005566" y="7972"/>
                </a:cubicBezTo>
                <a:cubicBezTo>
                  <a:pt x="1010670" y="13076"/>
                  <a:pt x="1013538" y="20000"/>
                  <a:pt x="1013538" y="27218"/>
                </a:cubicBezTo>
                <a:lnTo>
                  <a:pt x="1013538" y="1326965"/>
                </a:lnTo>
                <a:cubicBezTo>
                  <a:pt x="1013538" y="1341997"/>
                  <a:pt x="1001352" y="1354183"/>
                  <a:pt x="986319" y="1354183"/>
                </a:cubicBezTo>
                <a:lnTo>
                  <a:pt x="27218" y="1354183"/>
                </a:lnTo>
                <a:cubicBezTo>
                  <a:pt x="20000" y="1354183"/>
                  <a:pt x="13076" y="1351316"/>
                  <a:pt x="7972" y="1346211"/>
                </a:cubicBezTo>
                <a:cubicBezTo>
                  <a:pt x="2868" y="1341107"/>
                  <a:pt x="0" y="1334184"/>
                  <a:pt x="0" y="1326965"/>
                </a:cubicBezTo>
                <a:lnTo>
                  <a:pt x="0" y="27218"/>
                </a:lnTo>
                <a:cubicBezTo>
                  <a:pt x="0" y="20000"/>
                  <a:pt x="2868" y="13076"/>
                  <a:pt x="7972" y="7972"/>
                </a:cubicBezTo>
                <a:cubicBezTo>
                  <a:pt x="13076" y="2868"/>
                  <a:pt x="20000" y="0"/>
                  <a:pt x="27218" y="0"/>
                </a:cubicBezTo>
                <a:close/>
              </a:path>
            </a:pathLst>
          </a:custGeom>
          <a:blipFill rotWithShape="1">
            <a:blip r:embed="rId6">
              <a:alphaModFix/>
            </a:blip>
            <a:stretch>
              <a:fillRect b="-6165" l="0" r="0" t="-616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27"/>
          <p:cNvSpPr txBox="1"/>
          <p:nvPr/>
        </p:nvSpPr>
        <p:spPr>
          <a:xfrm>
            <a:off x="1269570" y="1284517"/>
            <a:ext cx="3606300" cy="277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999" u="none" strike="noStrike">
                <a:solidFill>
                  <a:srgbClr val="343046"/>
                </a:solidFill>
                <a:latin typeface="Staatliches"/>
                <a:ea typeface="Staatliches"/>
                <a:cs typeface="Staatliches"/>
                <a:sym typeface="Staatliches"/>
              </a:rPr>
              <a:t>GALLERY IMAGE</a:t>
            </a:r>
            <a:endParaRPr/>
          </a:p>
        </p:txBody>
      </p:sp>
      <p:sp>
        <p:nvSpPr>
          <p:cNvPr id="238" name="Google Shape;238;p27"/>
          <p:cNvSpPr txBox="1"/>
          <p:nvPr/>
        </p:nvSpPr>
        <p:spPr>
          <a:xfrm>
            <a:off x="1269570" y="4524215"/>
            <a:ext cx="3383858" cy="6781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100">
                <a:solidFill>
                  <a:srgbClr val="343046"/>
                </a:solidFill>
                <a:latin typeface="Palanquin"/>
                <a:ea typeface="Palanquin"/>
                <a:cs typeface="Palanquin"/>
                <a:sym typeface="Palanquin"/>
              </a:rPr>
              <a:t>What can you say about your projects? Share it here!</a:t>
            </a:r>
            <a:endParaRPr/>
          </a:p>
        </p:txBody>
      </p:sp>
    </p:spTree>
  </p:cSld>
  <p:clrMapOvr>
    <a:masterClrMapping/>
  </p:clrMapOvr>
  <p:transition spd="med">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38883" l="0" r="0" t="-3888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28"/>
          <p:cNvSpPr/>
          <p:nvPr/>
        </p:nvSpPr>
        <p:spPr>
          <a:xfrm>
            <a:off x="359621" y="4620917"/>
            <a:ext cx="5246369" cy="5246418"/>
          </a:xfrm>
          <a:custGeom>
            <a:rect b="b" l="l" r="r" t="t"/>
            <a:pathLst>
              <a:path extrusionOk="0"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28"/>
          <p:cNvSpPr/>
          <p:nvPr/>
        </p:nvSpPr>
        <p:spPr>
          <a:xfrm>
            <a:off x="6520817" y="4620917"/>
            <a:ext cx="5246369" cy="5246418"/>
          </a:xfrm>
          <a:custGeom>
            <a:rect b="b" l="l" r="r" t="t"/>
            <a:pathLst>
              <a:path extrusionOk="0"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8"/>
          <p:cNvSpPr/>
          <p:nvPr/>
        </p:nvSpPr>
        <p:spPr>
          <a:xfrm>
            <a:off x="12682014" y="4620917"/>
            <a:ext cx="5246369" cy="5246418"/>
          </a:xfrm>
          <a:custGeom>
            <a:rect b="b" l="l" r="r" t="t"/>
            <a:pathLst>
              <a:path extrusionOk="0" h="1419746" w="1419733">
                <a:moveTo>
                  <a:pt x="932290" y="0"/>
                </a:moveTo>
                <a:lnTo>
                  <a:pt x="177673" y="0"/>
                </a:lnTo>
                <a:cubicBezTo>
                  <a:pt x="79547" y="0"/>
                  <a:pt x="0" y="79547"/>
                  <a:pt x="0" y="177673"/>
                </a:cubicBezTo>
                <a:lnTo>
                  <a:pt x="0" y="1242073"/>
                </a:lnTo>
                <a:cubicBezTo>
                  <a:pt x="0" y="1340199"/>
                  <a:pt x="79547" y="1419746"/>
                  <a:pt x="177673" y="1419746"/>
                </a:cubicBezTo>
                <a:lnTo>
                  <a:pt x="1242060" y="1419746"/>
                </a:lnTo>
                <a:cubicBezTo>
                  <a:pt x="1340186" y="1419746"/>
                  <a:pt x="1419733" y="1340199"/>
                  <a:pt x="1419733" y="1242073"/>
                </a:cubicBezTo>
                <a:lnTo>
                  <a:pt x="1419733" y="523958"/>
                </a:lnTo>
                <a:cubicBezTo>
                  <a:pt x="1419733" y="480251"/>
                  <a:pt x="1403623" y="438079"/>
                  <a:pt x="1374484" y="405503"/>
                </a:cubicBezTo>
                <a:lnTo>
                  <a:pt x="1064707" y="59214"/>
                </a:lnTo>
                <a:cubicBezTo>
                  <a:pt x="1031003" y="21536"/>
                  <a:pt x="982844" y="0"/>
                  <a:pt x="932290" y="0"/>
                </a:cubicBezTo>
                <a:close/>
              </a:path>
            </a:pathLst>
          </a:custGeom>
          <a:solidFill>
            <a:srgbClr val="E4D1D6">
              <a:alpha val="8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28"/>
          <p:cNvSpPr txBox="1"/>
          <p:nvPr/>
        </p:nvSpPr>
        <p:spPr>
          <a:xfrm>
            <a:off x="739126" y="8922049"/>
            <a:ext cx="401004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343046"/>
                </a:solidFill>
                <a:latin typeface="Palanquin"/>
                <a:ea typeface="Palanquin"/>
                <a:cs typeface="Palanquin"/>
                <a:sym typeface="Palanquin"/>
              </a:rPr>
              <a:t>Elaborate on the featured statistic.</a:t>
            </a:r>
            <a:endParaRPr/>
          </a:p>
        </p:txBody>
      </p:sp>
      <p:sp>
        <p:nvSpPr>
          <p:cNvPr id="248" name="Google Shape;248;p28"/>
          <p:cNvSpPr txBox="1"/>
          <p:nvPr/>
        </p:nvSpPr>
        <p:spPr>
          <a:xfrm>
            <a:off x="739126" y="4817587"/>
            <a:ext cx="3334800" cy="200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3000" u="none" strike="noStrike">
                <a:solidFill>
                  <a:srgbClr val="E86BA9"/>
                </a:solidFill>
                <a:latin typeface="Staatliches"/>
                <a:ea typeface="Staatliches"/>
                <a:cs typeface="Staatliches"/>
                <a:sym typeface="Staatliches"/>
              </a:rPr>
              <a:t>45%</a:t>
            </a:r>
            <a:endParaRPr>
              <a:solidFill>
                <a:srgbClr val="E86BA9"/>
              </a:solidFill>
            </a:endParaRPr>
          </a:p>
        </p:txBody>
      </p:sp>
      <p:sp>
        <p:nvSpPr>
          <p:cNvPr id="249" name="Google Shape;249;p28"/>
          <p:cNvSpPr txBox="1"/>
          <p:nvPr/>
        </p:nvSpPr>
        <p:spPr>
          <a:xfrm>
            <a:off x="739126" y="8291493"/>
            <a:ext cx="288916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main point</a:t>
            </a:r>
            <a:endParaRPr/>
          </a:p>
        </p:txBody>
      </p:sp>
      <p:sp>
        <p:nvSpPr>
          <p:cNvPr id="250" name="Google Shape;250;p28"/>
          <p:cNvSpPr txBox="1"/>
          <p:nvPr/>
        </p:nvSpPr>
        <p:spPr>
          <a:xfrm>
            <a:off x="6898856" y="8922049"/>
            <a:ext cx="401004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343046"/>
                </a:solidFill>
                <a:latin typeface="Palanquin"/>
                <a:ea typeface="Palanquin"/>
                <a:cs typeface="Palanquin"/>
                <a:sym typeface="Palanquin"/>
              </a:rPr>
              <a:t>Elaborate on the featured statistic.</a:t>
            </a:r>
            <a:endParaRPr/>
          </a:p>
        </p:txBody>
      </p:sp>
      <p:sp>
        <p:nvSpPr>
          <p:cNvPr id="251" name="Google Shape;251;p28"/>
          <p:cNvSpPr txBox="1"/>
          <p:nvPr/>
        </p:nvSpPr>
        <p:spPr>
          <a:xfrm>
            <a:off x="6898856" y="4817587"/>
            <a:ext cx="3334800" cy="200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3000">
                <a:solidFill>
                  <a:srgbClr val="E86BA9"/>
                </a:solidFill>
                <a:latin typeface="Staatliches"/>
                <a:ea typeface="Staatliches"/>
                <a:cs typeface="Staatliches"/>
                <a:sym typeface="Staatliches"/>
              </a:rPr>
              <a:t>73</a:t>
            </a:r>
            <a:r>
              <a:rPr lang="en-US" sz="13000" u="none" strike="noStrike">
                <a:solidFill>
                  <a:srgbClr val="E86BA9"/>
                </a:solidFill>
                <a:latin typeface="Staatliches"/>
                <a:ea typeface="Staatliches"/>
                <a:cs typeface="Staatliches"/>
                <a:sym typeface="Staatliches"/>
              </a:rPr>
              <a:t>%</a:t>
            </a:r>
            <a:endParaRPr>
              <a:solidFill>
                <a:srgbClr val="E86BA9"/>
              </a:solidFill>
            </a:endParaRPr>
          </a:p>
        </p:txBody>
      </p:sp>
      <p:sp>
        <p:nvSpPr>
          <p:cNvPr id="252" name="Google Shape;252;p28"/>
          <p:cNvSpPr txBox="1"/>
          <p:nvPr/>
        </p:nvSpPr>
        <p:spPr>
          <a:xfrm>
            <a:off x="6898856" y="8291493"/>
            <a:ext cx="288916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main point</a:t>
            </a:r>
            <a:endParaRPr/>
          </a:p>
        </p:txBody>
      </p:sp>
      <p:sp>
        <p:nvSpPr>
          <p:cNvPr id="253" name="Google Shape;253;p28"/>
          <p:cNvSpPr txBox="1"/>
          <p:nvPr/>
        </p:nvSpPr>
        <p:spPr>
          <a:xfrm>
            <a:off x="13062583" y="8922049"/>
            <a:ext cx="4010041"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343046"/>
                </a:solidFill>
                <a:latin typeface="Palanquin"/>
                <a:ea typeface="Palanquin"/>
                <a:cs typeface="Palanquin"/>
                <a:sym typeface="Palanquin"/>
              </a:rPr>
              <a:t>Elaborate on the featured statistic.</a:t>
            </a:r>
            <a:endParaRPr/>
          </a:p>
        </p:txBody>
      </p:sp>
      <p:sp>
        <p:nvSpPr>
          <p:cNvPr id="254" name="Google Shape;254;p28"/>
          <p:cNvSpPr txBox="1"/>
          <p:nvPr/>
        </p:nvSpPr>
        <p:spPr>
          <a:xfrm>
            <a:off x="13062583" y="4817587"/>
            <a:ext cx="3334800" cy="200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3000">
                <a:solidFill>
                  <a:srgbClr val="E86BA9"/>
                </a:solidFill>
                <a:latin typeface="Staatliches"/>
                <a:ea typeface="Staatliches"/>
                <a:cs typeface="Staatliches"/>
                <a:sym typeface="Staatliches"/>
              </a:rPr>
              <a:t>29</a:t>
            </a:r>
            <a:r>
              <a:rPr lang="en-US" sz="13000" u="none" strike="noStrike">
                <a:solidFill>
                  <a:srgbClr val="E86BA9"/>
                </a:solidFill>
                <a:latin typeface="Staatliches"/>
                <a:ea typeface="Staatliches"/>
                <a:cs typeface="Staatliches"/>
                <a:sym typeface="Staatliches"/>
              </a:rPr>
              <a:t>%</a:t>
            </a:r>
            <a:endParaRPr>
              <a:solidFill>
                <a:srgbClr val="E86BA9"/>
              </a:solidFill>
            </a:endParaRPr>
          </a:p>
        </p:txBody>
      </p:sp>
      <p:sp>
        <p:nvSpPr>
          <p:cNvPr id="255" name="Google Shape;255;p28"/>
          <p:cNvSpPr txBox="1"/>
          <p:nvPr/>
        </p:nvSpPr>
        <p:spPr>
          <a:xfrm>
            <a:off x="13062583" y="8291493"/>
            <a:ext cx="288916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43046"/>
                </a:solidFill>
                <a:latin typeface="Staatliches"/>
                <a:ea typeface="Staatliches"/>
                <a:cs typeface="Staatliches"/>
                <a:sym typeface="Staatliches"/>
              </a:rPr>
              <a:t>main point</a:t>
            </a:r>
            <a:endParaRPr/>
          </a:p>
        </p:txBody>
      </p:sp>
    </p:spTree>
  </p:cSld>
  <p:clrMapOvr>
    <a:masterClrMapping/>
  </p:clrMapOvr>
  <p:transition spd="med">
    <p:push dir="r"/>
  </p:transition>
</p:sld>
</file>

<file path=ppt/theme/theme1.xml><?xml version="1.0" encoding="utf-8"?>
<a:theme xmlns:a="http://schemas.openxmlformats.org/drawingml/2006/main" xmlns:r="http://schemas.openxmlformats.org/officeDocument/2006/relationships" name="Illustrated Streets of Japan Background">
  <a:themeElements>
    <a:clrScheme name="Office">
      <a:dk1>
        <a:srgbClr val="343046"/>
      </a:dk1>
      <a:lt1>
        <a:srgbClr val="FFFFFF"/>
      </a:lt1>
      <a:dk2>
        <a:srgbClr val="E86BA9"/>
      </a:dk2>
      <a:lt2>
        <a:srgbClr val="ED89BA"/>
      </a:lt2>
      <a:accent1>
        <a:srgbClr val="EFE3E6"/>
      </a:accent1>
      <a:accent2>
        <a:srgbClr val="E4D1D6"/>
      </a:accent2>
      <a:accent3>
        <a:srgbClr val="343046"/>
      </a:accent3>
      <a:accent4>
        <a:srgbClr val="F0F0F0"/>
      </a:accent4>
      <a:accent5>
        <a:srgbClr val="E86BA9"/>
      </a:accent5>
      <a:accent6>
        <a:srgbClr val="343046"/>
      </a:accent6>
      <a:hlink>
        <a:srgbClr val="E86BA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