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287000" cx="18288000"/>
  <p:notesSz cx="6858000" cy="9144000"/>
  <p:embeddedFontLst>
    <p:embeddedFont>
      <p:font typeface="Nunito"/>
      <p:bold r:id="rId25"/>
      <p:boldItalic r:id="rId26"/>
    </p:embeddedFont>
    <p:embeddedFont>
      <p:font typeface="Bungee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7205B52-99D9-4A81-8F5C-5E5341449C97}">
  <a:tblStyle styleId="{F7205B52-99D9-4A81-8F5C-5E5341449C9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bold.fntdata"/><Relationship Id="rId27" Type="http://schemas.openxmlformats.org/officeDocument/2006/relationships/font" Target="fonts/Bungee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47.png"/><Relationship Id="rId5" Type="http://schemas.openxmlformats.org/officeDocument/2006/relationships/image" Target="../media/image46.png"/><Relationship Id="rId6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49.png"/><Relationship Id="rId6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27.png"/><Relationship Id="rId5" Type="http://schemas.openxmlformats.org/officeDocument/2006/relationships/image" Target="../media/image52.png"/><Relationship Id="rId6" Type="http://schemas.openxmlformats.org/officeDocument/2006/relationships/image" Target="../media/image11.png"/><Relationship Id="rId7" Type="http://schemas.openxmlformats.org/officeDocument/2006/relationships/image" Target="../media/image31.png"/><Relationship Id="rId8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69.png"/><Relationship Id="rId11" Type="http://schemas.openxmlformats.org/officeDocument/2006/relationships/image" Target="../media/image52.png"/><Relationship Id="rId22" Type="http://schemas.openxmlformats.org/officeDocument/2006/relationships/image" Target="../media/image41.png"/><Relationship Id="rId10" Type="http://schemas.openxmlformats.org/officeDocument/2006/relationships/image" Target="../media/image65.png"/><Relationship Id="rId21" Type="http://schemas.openxmlformats.org/officeDocument/2006/relationships/image" Target="../media/image67.png"/><Relationship Id="rId13" Type="http://schemas.openxmlformats.org/officeDocument/2006/relationships/image" Target="../media/image1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5" Type="http://schemas.openxmlformats.org/officeDocument/2006/relationships/image" Target="../media/image68.png"/><Relationship Id="rId14" Type="http://schemas.openxmlformats.org/officeDocument/2006/relationships/image" Target="../media/image31.png"/><Relationship Id="rId17" Type="http://schemas.openxmlformats.org/officeDocument/2006/relationships/image" Target="../media/image63.png"/><Relationship Id="rId16" Type="http://schemas.openxmlformats.org/officeDocument/2006/relationships/image" Target="../media/image12.png"/><Relationship Id="rId5" Type="http://schemas.openxmlformats.org/officeDocument/2006/relationships/image" Target="../media/image6.png"/><Relationship Id="rId19" Type="http://schemas.openxmlformats.org/officeDocument/2006/relationships/image" Target="../media/image40.png"/><Relationship Id="rId6" Type="http://schemas.openxmlformats.org/officeDocument/2006/relationships/image" Target="../media/image8.png"/><Relationship Id="rId18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66.png"/><Relationship Id="rId5" Type="http://schemas.openxmlformats.org/officeDocument/2006/relationships/image" Target="../media/image13.png"/><Relationship Id="rId6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Relationship Id="rId5" Type="http://schemas.openxmlformats.org/officeDocument/2006/relationships/image" Target="../media/image3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37.png"/><Relationship Id="rId7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43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" name="Google Shape;89;p13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0" name="Google Shape;90;p13"/>
          <p:cNvSpPr txBox="1"/>
          <p:nvPr/>
        </p:nvSpPr>
        <p:spPr>
          <a:xfrm>
            <a:off x="300985" y="3840128"/>
            <a:ext cx="17685900" cy="28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293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JEOPARDY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3733465" y="905831"/>
            <a:ext cx="108210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300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ST. PATRICK'S DAY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 rot="1212217">
            <a:off x="8165242" y="2295298"/>
            <a:ext cx="1955456" cy="1955456"/>
          </a:xfrm>
          <a:custGeom>
            <a:rect b="b" l="l" r="r" t="t"/>
            <a:pathLst>
              <a:path extrusionOk="0" h="1957482" w="1957482">
                <a:moveTo>
                  <a:pt x="0" y="0"/>
                </a:moveTo>
                <a:lnTo>
                  <a:pt x="1957482" y="0"/>
                </a:lnTo>
                <a:lnTo>
                  <a:pt x="1957482" y="1957482"/>
                </a:lnTo>
                <a:lnTo>
                  <a:pt x="0" y="1957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 rot="1651514">
            <a:off x="-151604" y="1030413"/>
            <a:ext cx="3953513" cy="4340957"/>
          </a:xfrm>
          <a:custGeom>
            <a:rect b="b" l="l" r="r" t="t"/>
            <a:pathLst>
              <a:path extrusionOk="0" h="4337570" w="3950428">
                <a:moveTo>
                  <a:pt x="0" y="0"/>
                </a:moveTo>
                <a:lnTo>
                  <a:pt x="3950428" y="0"/>
                </a:lnTo>
                <a:lnTo>
                  <a:pt x="3950428" y="4337570"/>
                </a:lnTo>
                <a:lnTo>
                  <a:pt x="0" y="4337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 flipH="1" rot="-1682327">
            <a:off x="14453386" y="1030280"/>
            <a:ext cx="3949848" cy="4336933"/>
          </a:xfrm>
          <a:custGeom>
            <a:rect b="b" l="l" r="r" t="t"/>
            <a:pathLst>
              <a:path extrusionOk="0" h="4337570" w="3950428">
                <a:moveTo>
                  <a:pt x="3950428" y="0"/>
                </a:moveTo>
                <a:lnTo>
                  <a:pt x="0" y="0"/>
                </a:lnTo>
                <a:lnTo>
                  <a:pt x="0" y="4337570"/>
                </a:lnTo>
                <a:lnTo>
                  <a:pt x="3950428" y="4337570"/>
                </a:lnTo>
                <a:lnTo>
                  <a:pt x="395042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 flipH="1">
            <a:off x="14306157" y="5503144"/>
            <a:ext cx="3981843" cy="5121341"/>
          </a:xfrm>
          <a:custGeom>
            <a:rect b="b" l="l" r="r" t="t"/>
            <a:pathLst>
              <a:path extrusionOk="0" h="5121341" w="3981843">
                <a:moveTo>
                  <a:pt x="3981843" y="0"/>
                </a:moveTo>
                <a:lnTo>
                  <a:pt x="0" y="0"/>
                </a:lnTo>
                <a:lnTo>
                  <a:pt x="0" y="5121341"/>
                </a:lnTo>
                <a:lnTo>
                  <a:pt x="3981843" y="5121341"/>
                </a:lnTo>
                <a:lnTo>
                  <a:pt x="398184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3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3"/>
          <p:cNvSpPr txBox="1"/>
          <p:nvPr/>
        </p:nvSpPr>
        <p:spPr>
          <a:xfrm>
            <a:off x="6426083" y="7397770"/>
            <a:ext cx="54357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2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Write a subtitle here of this presentation here</a:t>
            </a:r>
            <a:endParaRPr/>
          </a:p>
        </p:txBody>
      </p:sp>
      <p:sp>
        <p:nvSpPr>
          <p:cNvPr id="100" name="Google Shape;100;p13"/>
          <p:cNvSpPr/>
          <p:nvPr/>
        </p:nvSpPr>
        <p:spPr>
          <a:xfrm rot="207246">
            <a:off x="174635" y="6069931"/>
            <a:ext cx="4255189" cy="6319587"/>
          </a:xfrm>
          <a:custGeom>
            <a:rect b="b" l="l" r="r" t="t"/>
            <a:pathLst>
              <a:path extrusionOk="0" h="6319587" w="4255189">
                <a:moveTo>
                  <a:pt x="0" y="0"/>
                </a:moveTo>
                <a:lnTo>
                  <a:pt x="4255188" y="0"/>
                </a:lnTo>
                <a:lnTo>
                  <a:pt x="4255188" y="6319588"/>
                </a:lnTo>
                <a:lnTo>
                  <a:pt x="0" y="6319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11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2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316" name="Google Shape;316;p22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2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22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319" name="Google Shape;319;p22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22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1" name="Google Shape;321;p22"/>
          <p:cNvGrpSpPr/>
          <p:nvPr/>
        </p:nvGrpSpPr>
        <p:grpSpPr>
          <a:xfrm>
            <a:off x="6984928" y="2635103"/>
            <a:ext cx="9894750" cy="1874203"/>
            <a:chOff x="0" y="-76200"/>
            <a:chExt cx="2606025" cy="493617"/>
          </a:xfrm>
        </p:grpSpPr>
        <p:sp>
          <p:nvSpPr>
            <p:cNvPr id="322" name="Google Shape;322;p22"/>
            <p:cNvSpPr/>
            <p:nvPr/>
          </p:nvSpPr>
          <p:spPr>
            <a:xfrm>
              <a:off x="0" y="0"/>
              <a:ext cx="2606025" cy="417417"/>
            </a:xfrm>
            <a:custGeom>
              <a:rect b="b" l="l" r="r" t="t"/>
              <a:pathLst>
                <a:path extrusionOk="0" h="417417" w="2606025">
                  <a:moveTo>
                    <a:pt x="0" y="0"/>
                  </a:moveTo>
                  <a:lnTo>
                    <a:pt x="2606025" y="0"/>
                  </a:lnTo>
                  <a:lnTo>
                    <a:pt x="2606025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23" name="Google Shape;323;p22"/>
            <p:cNvSpPr txBox="1"/>
            <p:nvPr/>
          </p:nvSpPr>
          <p:spPr>
            <a:xfrm>
              <a:off x="0" y="-76200"/>
              <a:ext cx="2606025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2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22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2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2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8" name="Google Shape;328;p22"/>
          <p:cNvGrpSpPr/>
          <p:nvPr/>
        </p:nvGrpSpPr>
        <p:grpSpPr>
          <a:xfrm>
            <a:off x="8348242" y="4628149"/>
            <a:ext cx="7168122" cy="1874203"/>
            <a:chOff x="0" y="-76200"/>
            <a:chExt cx="1887901" cy="493617"/>
          </a:xfrm>
        </p:grpSpPr>
        <p:sp>
          <p:nvSpPr>
            <p:cNvPr id="329" name="Google Shape;329;p22"/>
            <p:cNvSpPr/>
            <p:nvPr/>
          </p:nvSpPr>
          <p:spPr>
            <a:xfrm>
              <a:off x="0" y="0"/>
              <a:ext cx="1887900" cy="417417"/>
            </a:xfrm>
            <a:custGeom>
              <a:rect b="b" l="l" r="r" t="t"/>
              <a:pathLst>
                <a:path extrusionOk="0" h="417417" w="1887900">
                  <a:moveTo>
                    <a:pt x="0" y="0"/>
                  </a:moveTo>
                  <a:lnTo>
                    <a:pt x="1887900" y="0"/>
                  </a:lnTo>
                  <a:lnTo>
                    <a:pt x="1887900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30" name="Google Shape;330;p22"/>
            <p:cNvSpPr txBox="1"/>
            <p:nvPr/>
          </p:nvSpPr>
          <p:spPr>
            <a:xfrm>
              <a:off x="0" y="-76200"/>
              <a:ext cx="1887901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22"/>
          <p:cNvSpPr txBox="1"/>
          <p:nvPr/>
        </p:nvSpPr>
        <p:spPr>
          <a:xfrm>
            <a:off x="6965830" y="2791075"/>
            <a:ext cx="9913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33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four-leaf clover</a:t>
            </a:r>
            <a:endParaRPr/>
          </a:p>
        </p:txBody>
      </p:sp>
      <p:sp>
        <p:nvSpPr>
          <p:cNvPr id="332" name="Google Shape;332;p22"/>
          <p:cNvSpPr txBox="1"/>
          <p:nvPr/>
        </p:nvSpPr>
        <p:spPr>
          <a:xfrm>
            <a:off x="9019863" y="6916518"/>
            <a:ext cx="5805782" cy="2099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333" name="Google Shape;333;p22"/>
          <p:cNvSpPr/>
          <p:nvPr/>
        </p:nvSpPr>
        <p:spPr>
          <a:xfrm flipH="1">
            <a:off x="1247185" y="2109544"/>
            <a:ext cx="7101057" cy="6906962"/>
          </a:xfrm>
          <a:custGeom>
            <a:rect b="b" l="l" r="r" t="t"/>
            <a:pathLst>
              <a:path extrusionOk="0" h="6906962" w="7101057">
                <a:moveTo>
                  <a:pt x="7101057" y="0"/>
                </a:moveTo>
                <a:lnTo>
                  <a:pt x="0" y="0"/>
                </a:lnTo>
                <a:lnTo>
                  <a:pt x="0" y="6906962"/>
                </a:lnTo>
                <a:lnTo>
                  <a:pt x="7101057" y="6906962"/>
                </a:lnTo>
                <a:lnTo>
                  <a:pt x="71010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2"/>
          <p:cNvSpPr txBox="1"/>
          <p:nvPr/>
        </p:nvSpPr>
        <p:spPr>
          <a:xfrm>
            <a:off x="12728061" y="635046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300</a:t>
            </a:r>
            <a:endParaRPr/>
          </a:p>
        </p:txBody>
      </p:sp>
      <p:sp>
        <p:nvSpPr>
          <p:cNvPr id="335" name="Google Shape;335;p22"/>
          <p:cNvSpPr txBox="1"/>
          <p:nvPr/>
        </p:nvSpPr>
        <p:spPr>
          <a:xfrm>
            <a:off x="1028700" y="887976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ANSWER</a:t>
            </a:r>
            <a:endParaRPr/>
          </a:p>
        </p:txBody>
      </p:sp>
      <p:sp>
        <p:nvSpPr>
          <p:cNvPr id="336" name="Google Shape;336;p22"/>
          <p:cNvSpPr txBox="1"/>
          <p:nvPr/>
        </p:nvSpPr>
        <p:spPr>
          <a:xfrm>
            <a:off x="15334882" y="1237289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  <p:grpSp>
        <p:nvGrpSpPr>
          <p:cNvPr id="337" name="Google Shape;337;p22"/>
          <p:cNvGrpSpPr/>
          <p:nvPr/>
        </p:nvGrpSpPr>
        <p:grpSpPr>
          <a:xfrm>
            <a:off x="5394128" y="1097198"/>
            <a:ext cx="7015889" cy="382549"/>
            <a:chOff x="0" y="-76200"/>
            <a:chExt cx="1847806" cy="100755"/>
          </a:xfrm>
        </p:grpSpPr>
        <p:sp>
          <p:nvSpPr>
            <p:cNvPr id="338" name="Google Shape;338;p22"/>
            <p:cNvSpPr/>
            <p:nvPr/>
          </p:nvSpPr>
          <p:spPr>
            <a:xfrm>
              <a:off x="0" y="0"/>
              <a:ext cx="1847806" cy="24555"/>
            </a:xfrm>
            <a:custGeom>
              <a:rect b="b" l="l" r="r" t="t"/>
              <a:pathLst>
                <a:path extrusionOk="0" h="24555" w="1847806">
                  <a:moveTo>
                    <a:pt x="0" y="0"/>
                  </a:moveTo>
                  <a:lnTo>
                    <a:pt x="1847806" y="0"/>
                  </a:lnTo>
                  <a:lnTo>
                    <a:pt x="1847806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39" name="Google Shape;339;p22"/>
            <p:cNvSpPr txBox="1"/>
            <p:nvPr/>
          </p:nvSpPr>
          <p:spPr>
            <a:xfrm>
              <a:off x="0" y="-76200"/>
              <a:ext cx="1847806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D3C3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23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345" name="Google Shape;345;p23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3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23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3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3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3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3"/>
          <p:cNvSpPr txBox="1"/>
          <p:nvPr/>
        </p:nvSpPr>
        <p:spPr>
          <a:xfrm>
            <a:off x="2438617" y="737256"/>
            <a:ext cx="13391668" cy="29852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12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HISTORY</a:t>
            </a:r>
            <a:endParaRPr/>
          </a:p>
        </p:txBody>
      </p:sp>
      <p:sp>
        <p:nvSpPr>
          <p:cNvPr id="352" name="Google Shape;352;p23"/>
          <p:cNvSpPr/>
          <p:nvPr/>
        </p:nvSpPr>
        <p:spPr>
          <a:xfrm rot="1080666">
            <a:off x="6807533" y="3008089"/>
            <a:ext cx="6013385" cy="7735915"/>
          </a:xfrm>
          <a:custGeom>
            <a:rect b="b" l="l" r="r" t="t"/>
            <a:pathLst>
              <a:path extrusionOk="0" h="7735915" w="6013385">
                <a:moveTo>
                  <a:pt x="0" y="0"/>
                </a:moveTo>
                <a:lnTo>
                  <a:pt x="6013385" y="0"/>
                </a:lnTo>
                <a:lnTo>
                  <a:pt x="6013385" y="7735916"/>
                </a:lnTo>
                <a:lnTo>
                  <a:pt x="0" y="7735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3"/>
          <p:cNvSpPr/>
          <p:nvPr/>
        </p:nvSpPr>
        <p:spPr>
          <a:xfrm flipH="1" rot="-1925676">
            <a:off x="173436" y="5149177"/>
            <a:ext cx="5121624" cy="4658749"/>
          </a:xfrm>
          <a:custGeom>
            <a:rect b="b" l="l" r="r" t="t"/>
            <a:pathLst>
              <a:path extrusionOk="0" h="4658749" w="5121624">
                <a:moveTo>
                  <a:pt x="5121625" y="0"/>
                </a:moveTo>
                <a:lnTo>
                  <a:pt x="0" y="0"/>
                </a:lnTo>
                <a:lnTo>
                  <a:pt x="0" y="4658749"/>
                </a:lnTo>
                <a:lnTo>
                  <a:pt x="5121625" y="4658749"/>
                </a:lnTo>
                <a:lnTo>
                  <a:pt x="512162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225" l="-55991" r="-40503" t="-23572"/>
            </a:stretch>
          </a:blipFill>
          <a:ln>
            <a:noFill/>
          </a:ln>
        </p:spPr>
      </p:sp>
      <p:sp>
        <p:nvSpPr>
          <p:cNvPr id="354" name="Google Shape;354;p23"/>
          <p:cNvSpPr/>
          <p:nvPr/>
        </p:nvSpPr>
        <p:spPr>
          <a:xfrm rot="-2493356">
            <a:off x="14588534" y="2845032"/>
            <a:ext cx="4709016" cy="5549825"/>
          </a:xfrm>
          <a:custGeom>
            <a:rect b="b" l="l" r="r" t="t"/>
            <a:pathLst>
              <a:path extrusionOk="0" h="5549825" w="4709016">
                <a:moveTo>
                  <a:pt x="0" y="0"/>
                </a:moveTo>
                <a:lnTo>
                  <a:pt x="4709015" y="0"/>
                </a:lnTo>
                <a:lnTo>
                  <a:pt x="4709015" y="5549825"/>
                </a:lnTo>
                <a:lnTo>
                  <a:pt x="0" y="5549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6123" r="-36123" t="0"/>
            </a:stretch>
          </a:blipFill>
          <a:ln>
            <a:noFill/>
          </a:ln>
        </p:spPr>
      </p:sp>
      <p:sp>
        <p:nvSpPr>
          <p:cNvPr id="355" name="Google Shape;355;p23"/>
          <p:cNvSpPr/>
          <p:nvPr/>
        </p:nvSpPr>
        <p:spPr>
          <a:xfrm rot="195510">
            <a:off x="11283811" y="7176438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2" y="0"/>
                </a:lnTo>
                <a:lnTo>
                  <a:pt x="9092412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3"/>
          <p:cNvSpPr/>
          <p:nvPr/>
        </p:nvSpPr>
        <p:spPr>
          <a:xfrm rot="195510">
            <a:off x="-5566792" y="448551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3" y="0"/>
                </a:lnTo>
                <a:lnTo>
                  <a:pt x="9092413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2" name="Google Shape;362;p24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363" name="Google Shape;363;p24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4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4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366" name="Google Shape;366;p24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7" name="Google Shape;367;p24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8" name="Google Shape;368;p24"/>
          <p:cNvSpPr/>
          <p:nvPr/>
        </p:nvSpPr>
        <p:spPr>
          <a:xfrm rot="-125683">
            <a:off x="12567508" y="5710070"/>
            <a:ext cx="6365008" cy="6671726"/>
          </a:xfrm>
          <a:custGeom>
            <a:rect b="b" l="l" r="r" t="t"/>
            <a:pathLst>
              <a:path extrusionOk="0" h="6671726" w="6365008">
                <a:moveTo>
                  <a:pt x="0" y="0"/>
                </a:moveTo>
                <a:lnTo>
                  <a:pt x="6365008" y="0"/>
                </a:lnTo>
                <a:lnTo>
                  <a:pt x="6365008" y="6671726"/>
                </a:lnTo>
                <a:lnTo>
                  <a:pt x="0" y="6671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596" t="-23348"/>
            </a:stretch>
          </a:blipFill>
          <a:ln>
            <a:noFill/>
          </a:ln>
        </p:spPr>
      </p:sp>
      <p:sp>
        <p:nvSpPr>
          <p:cNvPr id="369" name="Google Shape;369;p24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4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4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4"/>
          <p:cNvSpPr txBox="1"/>
          <p:nvPr/>
        </p:nvSpPr>
        <p:spPr>
          <a:xfrm>
            <a:off x="4572238" y="2951782"/>
            <a:ext cx="9143400" cy="4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00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In Irish folklore, what is believed to happen if you catch a leprechaun?</a:t>
            </a:r>
            <a:endParaRPr/>
          </a:p>
        </p:txBody>
      </p:sp>
      <p:sp>
        <p:nvSpPr>
          <p:cNvPr id="373" name="Google Shape;373;p24"/>
          <p:cNvSpPr txBox="1"/>
          <p:nvPr/>
        </p:nvSpPr>
        <p:spPr>
          <a:xfrm>
            <a:off x="12728061" y="665772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150</a:t>
            </a:r>
            <a:endParaRPr/>
          </a:p>
        </p:txBody>
      </p:sp>
      <p:sp>
        <p:nvSpPr>
          <p:cNvPr id="374" name="Google Shape;374;p24"/>
          <p:cNvSpPr txBox="1"/>
          <p:nvPr/>
        </p:nvSpPr>
        <p:spPr>
          <a:xfrm rot="601746">
            <a:off x="14309483" y="7589296"/>
            <a:ext cx="3205888" cy="1382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These mythical creatures are known for their mischief.</a:t>
            </a:r>
            <a:endParaRPr/>
          </a:p>
        </p:txBody>
      </p:sp>
      <p:sp>
        <p:nvSpPr>
          <p:cNvPr id="375" name="Google Shape;375;p24"/>
          <p:cNvSpPr txBox="1"/>
          <p:nvPr/>
        </p:nvSpPr>
        <p:spPr>
          <a:xfrm rot="601795">
            <a:off x="15507519" y="6975737"/>
            <a:ext cx="1353677" cy="59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HINT</a:t>
            </a:r>
            <a:endParaRPr/>
          </a:p>
        </p:txBody>
      </p:sp>
      <p:sp>
        <p:nvSpPr>
          <p:cNvPr id="376" name="Google Shape;376;p24"/>
          <p:cNvSpPr txBox="1"/>
          <p:nvPr/>
        </p:nvSpPr>
        <p:spPr>
          <a:xfrm>
            <a:off x="1028700" y="918702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QUESTION</a:t>
            </a:r>
            <a:endParaRPr/>
          </a:p>
        </p:txBody>
      </p:sp>
      <p:sp>
        <p:nvSpPr>
          <p:cNvPr id="377" name="Google Shape;377;p24"/>
          <p:cNvSpPr txBox="1"/>
          <p:nvPr/>
        </p:nvSpPr>
        <p:spPr>
          <a:xfrm>
            <a:off x="15334882" y="1268015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  <p:sp>
        <p:nvSpPr>
          <p:cNvPr id="378" name="Google Shape;378;p24"/>
          <p:cNvSpPr/>
          <p:nvPr/>
        </p:nvSpPr>
        <p:spPr>
          <a:xfrm flipH="1">
            <a:off x="-2874587" y="4846554"/>
            <a:ext cx="10881358" cy="10530366"/>
          </a:xfrm>
          <a:custGeom>
            <a:rect b="b" l="l" r="r" t="t"/>
            <a:pathLst>
              <a:path extrusionOk="0" h="10530366" w="10881358">
                <a:moveTo>
                  <a:pt x="10881358" y="0"/>
                </a:moveTo>
                <a:lnTo>
                  <a:pt x="0" y="0"/>
                </a:lnTo>
                <a:lnTo>
                  <a:pt x="0" y="10530367"/>
                </a:lnTo>
                <a:lnTo>
                  <a:pt x="10881358" y="10530367"/>
                </a:lnTo>
                <a:lnTo>
                  <a:pt x="10881358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36" l="0" r="-8499" t="-10978"/>
            </a:stretch>
          </a:blipFill>
          <a:ln>
            <a:noFill/>
          </a:ln>
        </p:spPr>
      </p:sp>
      <p:grpSp>
        <p:nvGrpSpPr>
          <p:cNvPr id="379" name="Google Shape;379;p24"/>
          <p:cNvGrpSpPr/>
          <p:nvPr/>
        </p:nvGrpSpPr>
        <p:grpSpPr>
          <a:xfrm>
            <a:off x="6574913" y="1097198"/>
            <a:ext cx="5835104" cy="382549"/>
            <a:chOff x="0" y="-76200"/>
            <a:chExt cx="1536818" cy="100755"/>
          </a:xfrm>
        </p:grpSpPr>
        <p:sp>
          <p:nvSpPr>
            <p:cNvPr id="380" name="Google Shape;380;p24"/>
            <p:cNvSpPr/>
            <p:nvPr/>
          </p:nvSpPr>
          <p:spPr>
            <a:xfrm>
              <a:off x="0" y="0"/>
              <a:ext cx="1536818" cy="24555"/>
            </a:xfrm>
            <a:custGeom>
              <a:rect b="b" l="l" r="r" t="t"/>
              <a:pathLst>
                <a:path extrusionOk="0" h="24555" w="1536818">
                  <a:moveTo>
                    <a:pt x="0" y="0"/>
                  </a:moveTo>
                  <a:lnTo>
                    <a:pt x="1536818" y="0"/>
                  </a:lnTo>
                  <a:lnTo>
                    <a:pt x="1536818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81" name="Google Shape;381;p24"/>
            <p:cNvSpPr txBox="1"/>
            <p:nvPr/>
          </p:nvSpPr>
          <p:spPr>
            <a:xfrm>
              <a:off x="0" y="-76200"/>
              <a:ext cx="1536818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112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5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387" name="Google Shape;387;p25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5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25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390" name="Google Shape;390;p25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1" name="Google Shape;391;p25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2" name="Google Shape;392;p25"/>
          <p:cNvGrpSpPr/>
          <p:nvPr/>
        </p:nvGrpSpPr>
        <p:grpSpPr>
          <a:xfrm>
            <a:off x="1047799" y="2635103"/>
            <a:ext cx="9894750" cy="1874203"/>
            <a:chOff x="0" y="-76200"/>
            <a:chExt cx="2606025" cy="493617"/>
          </a:xfrm>
        </p:grpSpPr>
        <p:sp>
          <p:nvSpPr>
            <p:cNvPr id="393" name="Google Shape;393;p25"/>
            <p:cNvSpPr/>
            <p:nvPr/>
          </p:nvSpPr>
          <p:spPr>
            <a:xfrm>
              <a:off x="0" y="0"/>
              <a:ext cx="2606025" cy="417417"/>
            </a:xfrm>
            <a:custGeom>
              <a:rect b="b" l="l" r="r" t="t"/>
              <a:pathLst>
                <a:path extrusionOk="0" h="417417" w="2606025">
                  <a:moveTo>
                    <a:pt x="0" y="0"/>
                  </a:moveTo>
                  <a:lnTo>
                    <a:pt x="2606025" y="0"/>
                  </a:lnTo>
                  <a:lnTo>
                    <a:pt x="2606025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94" name="Google Shape;394;p25"/>
            <p:cNvSpPr txBox="1"/>
            <p:nvPr/>
          </p:nvSpPr>
          <p:spPr>
            <a:xfrm>
              <a:off x="0" y="-76200"/>
              <a:ext cx="2606025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5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5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25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25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9" name="Google Shape;399;p25"/>
          <p:cNvGrpSpPr/>
          <p:nvPr/>
        </p:nvGrpSpPr>
        <p:grpSpPr>
          <a:xfrm>
            <a:off x="2411112" y="4628149"/>
            <a:ext cx="7168122" cy="1874203"/>
            <a:chOff x="0" y="-76200"/>
            <a:chExt cx="1887901" cy="493617"/>
          </a:xfrm>
        </p:grpSpPr>
        <p:sp>
          <p:nvSpPr>
            <p:cNvPr id="400" name="Google Shape;400;p25"/>
            <p:cNvSpPr/>
            <p:nvPr/>
          </p:nvSpPr>
          <p:spPr>
            <a:xfrm>
              <a:off x="0" y="0"/>
              <a:ext cx="1887900" cy="417417"/>
            </a:xfrm>
            <a:custGeom>
              <a:rect b="b" l="l" r="r" t="t"/>
              <a:pathLst>
                <a:path extrusionOk="0" h="417417" w="1887900">
                  <a:moveTo>
                    <a:pt x="0" y="0"/>
                  </a:moveTo>
                  <a:lnTo>
                    <a:pt x="1887900" y="0"/>
                  </a:lnTo>
                  <a:lnTo>
                    <a:pt x="1887900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401" name="Google Shape;401;p25"/>
            <p:cNvSpPr txBox="1"/>
            <p:nvPr/>
          </p:nvSpPr>
          <p:spPr>
            <a:xfrm>
              <a:off x="0" y="-76200"/>
              <a:ext cx="1887901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p25"/>
          <p:cNvSpPr txBox="1"/>
          <p:nvPr/>
        </p:nvSpPr>
        <p:spPr>
          <a:xfrm>
            <a:off x="-304230" y="2762786"/>
            <a:ext cx="125796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33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gaining 3 wishes</a:t>
            </a:r>
            <a:endParaRPr/>
          </a:p>
        </p:txBody>
      </p:sp>
      <p:sp>
        <p:nvSpPr>
          <p:cNvPr id="403" name="Google Shape;403;p25"/>
          <p:cNvSpPr txBox="1"/>
          <p:nvPr/>
        </p:nvSpPr>
        <p:spPr>
          <a:xfrm>
            <a:off x="3082733" y="6916518"/>
            <a:ext cx="5805782" cy="2099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04" name="Google Shape;404;p25"/>
          <p:cNvSpPr txBox="1"/>
          <p:nvPr/>
        </p:nvSpPr>
        <p:spPr>
          <a:xfrm>
            <a:off x="12728061" y="680520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300</a:t>
            </a:r>
            <a:endParaRPr/>
          </a:p>
        </p:txBody>
      </p:sp>
      <p:sp>
        <p:nvSpPr>
          <p:cNvPr id="405" name="Google Shape;405;p25"/>
          <p:cNvSpPr txBox="1"/>
          <p:nvPr/>
        </p:nvSpPr>
        <p:spPr>
          <a:xfrm>
            <a:off x="1028700" y="933450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ANSWER</a:t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>
            <a:off x="15334882" y="1282763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  <p:sp>
        <p:nvSpPr>
          <p:cNvPr id="407" name="Google Shape;407;p25"/>
          <p:cNvSpPr/>
          <p:nvPr/>
        </p:nvSpPr>
        <p:spPr>
          <a:xfrm rot="686323">
            <a:off x="9885161" y="2156037"/>
            <a:ext cx="7709553" cy="7063409"/>
          </a:xfrm>
          <a:custGeom>
            <a:rect b="b" l="l" r="r" t="t"/>
            <a:pathLst>
              <a:path extrusionOk="0" h="7063409" w="7709553">
                <a:moveTo>
                  <a:pt x="0" y="0"/>
                </a:moveTo>
                <a:lnTo>
                  <a:pt x="7709553" y="0"/>
                </a:lnTo>
                <a:lnTo>
                  <a:pt x="7709553" y="7063408"/>
                </a:lnTo>
                <a:lnTo>
                  <a:pt x="0" y="7063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8" name="Google Shape;408;p25"/>
          <p:cNvGrpSpPr/>
          <p:nvPr/>
        </p:nvGrpSpPr>
        <p:grpSpPr>
          <a:xfrm>
            <a:off x="5394128" y="1097198"/>
            <a:ext cx="7015889" cy="382549"/>
            <a:chOff x="0" y="-76200"/>
            <a:chExt cx="1847806" cy="100755"/>
          </a:xfrm>
        </p:grpSpPr>
        <p:sp>
          <p:nvSpPr>
            <p:cNvPr id="409" name="Google Shape;409;p25"/>
            <p:cNvSpPr/>
            <p:nvPr/>
          </p:nvSpPr>
          <p:spPr>
            <a:xfrm>
              <a:off x="0" y="0"/>
              <a:ext cx="1847806" cy="24555"/>
            </a:xfrm>
            <a:custGeom>
              <a:rect b="b" l="l" r="r" t="t"/>
              <a:pathLst>
                <a:path extrusionOk="0" h="24555" w="1847806">
                  <a:moveTo>
                    <a:pt x="0" y="0"/>
                  </a:moveTo>
                  <a:lnTo>
                    <a:pt x="1847806" y="0"/>
                  </a:lnTo>
                  <a:lnTo>
                    <a:pt x="1847806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410" name="Google Shape;410;p25"/>
            <p:cNvSpPr txBox="1"/>
            <p:nvPr/>
          </p:nvSpPr>
          <p:spPr>
            <a:xfrm>
              <a:off x="0" y="-76200"/>
              <a:ext cx="1847806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D3C3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6"/>
          <p:cNvGrpSpPr/>
          <p:nvPr/>
        </p:nvGrpSpPr>
        <p:grpSpPr>
          <a:xfrm>
            <a:off x="451443" y="-524785"/>
            <a:ext cx="17366015" cy="10409986"/>
            <a:chOff x="0" y="-190500"/>
            <a:chExt cx="3274670" cy="1962987"/>
          </a:xfrm>
        </p:grpSpPr>
        <p:sp>
          <p:nvSpPr>
            <p:cNvPr id="416" name="Google Shape;416;p26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6"/>
            <p:cNvSpPr txBox="1"/>
            <p:nvPr/>
          </p:nvSpPr>
          <p:spPr>
            <a:xfrm>
              <a:off x="38100" y="-190500"/>
              <a:ext cx="3198470" cy="1924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498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26"/>
          <p:cNvSpPr txBox="1"/>
          <p:nvPr/>
        </p:nvSpPr>
        <p:spPr>
          <a:xfrm>
            <a:off x="2617547" y="3467261"/>
            <a:ext cx="13052906" cy="38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710" u="none" cap="none" strike="noStrike">
                <a:solidFill>
                  <a:srgbClr val="EBE9E2"/>
                </a:solidFill>
                <a:latin typeface="Bungee"/>
                <a:ea typeface="Bungee"/>
                <a:cs typeface="Bungee"/>
                <a:sym typeface="Bungee"/>
              </a:rPr>
              <a:t>TEAM B</a:t>
            </a:r>
            <a:endParaRPr/>
          </a:p>
        </p:txBody>
      </p:sp>
      <p:sp>
        <p:nvSpPr>
          <p:cNvPr id="419" name="Google Shape;419;p26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6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6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6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6"/>
          <p:cNvSpPr/>
          <p:nvPr/>
        </p:nvSpPr>
        <p:spPr>
          <a:xfrm>
            <a:off x="-4185463" y="-349282"/>
            <a:ext cx="8370925" cy="5150909"/>
          </a:xfrm>
          <a:custGeom>
            <a:rect b="b" l="l" r="r" t="t"/>
            <a:pathLst>
              <a:path extrusionOk="0" h="5150909" w="8370925">
                <a:moveTo>
                  <a:pt x="0" y="0"/>
                </a:moveTo>
                <a:lnTo>
                  <a:pt x="8370926" y="0"/>
                </a:lnTo>
                <a:lnTo>
                  <a:pt x="8370926" y="5150909"/>
                </a:lnTo>
                <a:lnTo>
                  <a:pt x="0" y="5150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6"/>
          <p:cNvSpPr/>
          <p:nvPr/>
        </p:nvSpPr>
        <p:spPr>
          <a:xfrm>
            <a:off x="10782049" y="5213906"/>
            <a:ext cx="8219251" cy="5953329"/>
          </a:xfrm>
          <a:custGeom>
            <a:rect b="b" l="l" r="r" t="t"/>
            <a:pathLst>
              <a:path extrusionOk="0" h="5953329" w="8219251">
                <a:moveTo>
                  <a:pt x="0" y="0"/>
                </a:moveTo>
                <a:lnTo>
                  <a:pt x="8219251" y="0"/>
                </a:lnTo>
                <a:lnTo>
                  <a:pt x="8219251" y="5953329"/>
                </a:lnTo>
                <a:lnTo>
                  <a:pt x="0" y="59533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5860" t="0"/>
            </a:stretch>
          </a:blipFill>
          <a:ln>
            <a:noFill/>
          </a:ln>
        </p:spPr>
      </p:sp>
      <p:sp>
        <p:nvSpPr>
          <p:cNvPr id="425" name="Google Shape;425;p26"/>
          <p:cNvSpPr/>
          <p:nvPr/>
        </p:nvSpPr>
        <p:spPr>
          <a:xfrm>
            <a:off x="12402654" y="-1630723"/>
            <a:ext cx="11290219" cy="6069516"/>
          </a:xfrm>
          <a:custGeom>
            <a:rect b="b" l="l" r="r" t="t"/>
            <a:pathLst>
              <a:path extrusionOk="0" h="6069516" w="11290219">
                <a:moveTo>
                  <a:pt x="0" y="0"/>
                </a:moveTo>
                <a:lnTo>
                  <a:pt x="11290219" y="0"/>
                </a:lnTo>
                <a:lnTo>
                  <a:pt x="11290219" y="6069516"/>
                </a:lnTo>
                <a:lnTo>
                  <a:pt x="0" y="6069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9039" l="0" r="-1239" t="-9806"/>
            </a:stretch>
          </a:blipFill>
          <a:ln>
            <a:noFill/>
          </a:ln>
        </p:spPr>
      </p:sp>
      <p:sp>
        <p:nvSpPr>
          <p:cNvPr id="426" name="Google Shape;426;p26"/>
          <p:cNvSpPr/>
          <p:nvPr/>
        </p:nvSpPr>
        <p:spPr>
          <a:xfrm>
            <a:off x="-5645110" y="6223542"/>
            <a:ext cx="11290219" cy="6069516"/>
          </a:xfrm>
          <a:custGeom>
            <a:rect b="b" l="l" r="r" t="t"/>
            <a:pathLst>
              <a:path extrusionOk="0" h="6069516" w="11290219">
                <a:moveTo>
                  <a:pt x="0" y="0"/>
                </a:moveTo>
                <a:lnTo>
                  <a:pt x="11290220" y="0"/>
                </a:lnTo>
                <a:lnTo>
                  <a:pt x="11290220" y="6069516"/>
                </a:lnTo>
                <a:lnTo>
                  <a:pt x="0" y="6069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9039" l="0" r="-1239" t="-9806"/>
            </a:stretch>
          </a:blipFill>
          <a:ln>
            <a:noFill/>
          </a:ln>
        </p:spPr>
      </p:sp>
      <p:sp>
        <p:nvSpPr>
          <p:cNvPr id="427" name="Google Shape;427;p26"/>
          <p:cNvSpPr txBox="1"/>
          <p:nvPr/>
        </p:nvSpPr>
        <p:spPr>
          <a:xfrm>
            <a:off x="6349984" y="1790923"/>
            <a:ext cx="5588100" cy="18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44" u="none" cap="none" strike="noStrike">
                <a:solidFill>
                  <a:srgbClr val="EDDF57"/>
                </a:solidFill>
                <a:latin typeface="Bungee"/>
                <a:ea typeface="Bungee"/>
                <a:cs typeface="Bungee"/>
                <a:sym typeface="Bungee"/>
              </a:rPr>
              <a:t>THE WINNER IS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112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27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433" name="Google Shape;433;p27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7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5" name="Google Shape;435;p27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436" name="Google Shape;436;p27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7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8" name="Google Shape;438;p27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7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440" name="Google Shape;440;p27"/>
          <p:cNvGraphicFramePr/>
          <p:nvPr/>
        </p:nvGraphicFramePr>
        <p:xfrm>
          <a:off x="1386848" y="283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{F7205B52-99D9-4A81-8F5C-5E5341449C97}</a:tableStyleId>
              </a:tblPr>
              <a:tblGrid>
                <a:gridCol w="3416225"/>
                <a:gridCol w="3992350"/>
                <a:gridCol w="4043325"/>
                <a:gridCol w="4043325"/>
              </a:tblGrid>
              <a:tr h="126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27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731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Team A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Team B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Team C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1ST ROUND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731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25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2ND ROUND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15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25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20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3RD ROUND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30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35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25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6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TOTAL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70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80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45" u="none" cap="none" strike="noStrike">
                          <a:solidFill>
                            <a:srgbClr val="000000"/>
                          </a:solidFill>
                          <a:latin typeface="Bungee"/>
                          <a:ea typeface="Bungee"/>
                          <a:cs typeface="Bungee"/>
                          <a:sym typeface="Bungee"/>
                        </a:rPr>
                        <a:t>75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57150">
                      <a:solidFill>
                        <a:srgbClr val="1C731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1" name="Google Shape;441;p27"/>
          <p:cNvSpPr txBox="1"/>
          <p:nvPr/>
        </p:nvSpPr>
        <p:spPr>
          <a:xfrm>
            <a:off x="3229081" y="790957"/>
            <a:ext cx="11829838" cy="1816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28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SCOREBOARD</a:t>
            </a:r>
            <a:endParaRPr/>
          </a:p>
        </p:txBody>
      </p:sp>
      <p:sp>
        <p:nvSpPr>
          <p:cNvPr id="442" name="Google Shape;442;p27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7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7"/>
          <p:cNvSpPr/>
          <p:nvPr/>
        </p:nvSpPr>
        <p:spPr>
          <a:xfrm rot="2327781">
            <a:off x="55336" y="811576"/>
            <a:ext cx="3344432" cy="6541677"/>
          </a:xfrm>
          <a:custGeom>
            <a:rect b="b" l="l" r="r" t="t"/>
            <a:pathLst>
              <a:path extrusionOk="0" h="6541677" w="3344432">
                <a:moveTo>
                  <a:pt x="0" y="0"/>
                </a:moveTo>
                <a:lnTo>
                  <a:pt x="3344432" y="0"/>
                </a:lnTo>
                <a:lnTo>
                  <a:pt x="3344432" y="6541677"/>
                </a:lnTo>
                <a:lnTo>
                  <a:pt x="0" y="6541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7"/>
          <p:cNvSpPr/>
          <p:nvPr/>
        </p:nvSpPr>
        <p:spPr>
          <a:xfrm flipH="1" rot="-1709635">
            <a:off x="15329818" y="731777"/>
            <a:ext cx="3104471" cy="3406827"/>
          </a:xfrm>
          <a:custGeom>
            <a:rect b="b" l="l" r="r" t="t"/>
            <a:pathLst>
              <a:path extrusionOk="0" h="3406827" w="3104471">
                <a:moveTo>
                  <a:pt x="3104471" y="0"/>
                </a:moveTo>
                <a:lnTo>
                  <a:pt x="0" y="0"/>
                </a:lnTo>
                <a:lnTo>
                  <a:pt x="0" y="3406827"/>
                </a:lnTo>
                <a:lnTo>
                  <a:pt x="3104471" y="3406827"/>
                </a:lnTo>
                <a:lnTo>
                  <a:pt x="310447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D3C3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8"/>
          <p:cNvGrpSpPr/>
          <p:nvPr/>
        </p:nvGrpSpPr>
        <p:grpSpPr>
          <a:xfrm>
            <a:off x="451443" y="283414"/>
            <a:ext cx="17365902" cy="9601724"/>
            <a:chOff x="0" y="-38100"/>
            <a:chExt cx="3274670" cy="1810587"/>
          </a:xfrm>
        </p:grpSpPr>
        <p:sp>
          <p:nvSpPr>
            <p:cNvPr id="451" name="Google Shape;451;p28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8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28"/>
          <p:cNvSpPr txBox="1"/>
          <p:nvPr/>
        </p:nvSpPr>
        <p:spPr>
          <a:xfrm>
            <a:off x="1319692" y="347935"/>
            <a:ext cx="15629400" cy="44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47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THANK YOU</a:t>
            </a:r>
            <a:endParaRPr/>
          </a:p>
        </p:txBody>
      </p:sp>
      <p:sp>
        <p:nvSpPr>
          <p:cNvPr id="454" name="Google Shape;454;p28"/>
          <p:cNvSpPr/>
          <p:nvPr/>
        </p:nvSpPr>
        <p:spPr>
          <a:xfrm>
            <a:off x="4852925" y="2631783"/>
            <a:ext cx="8843866" cy="5888976"/>
          </a:xfrm>
          <a:custGeom>
            <a:rect b="b" l="l" r="r" t="t"/>
            <a:pathLst>
              <a:path extrusionOk="0" h="5888976" w="8843866">
                <a:moveTo>
                  <a:pt x="0" y="0"/>
                </a:moveTo>
                <a:lnTo>
                  <a:pt x="8843866" y="0"/>
                </a:lnTo>
                <a:lnTo>
                  <a:pt x="8843866" y="5888976"/>
                </a:lnTo>
                <a:lnTo>
                  <a:pt x="0" y="5888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221" l="-25599" r="-17333" t="-21643"/>
            </a:stretch>
          </a:blipFill>
          <a:ln>
            <a:noFill/>
          </a:ln>
        </p:spPr>
      </p:sp>
      <p:sp>
        <p:nvSpPr>
          <p:cNvPr id="455" name="Google Shape;455;p28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8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8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8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8"/>
          <p:cNvSpPr/>
          <p:nvPr/>
        </p:nvSpPr>
        <p:spPr>
          <a:xfrm rot="2500074">
            <a:off x="-340799" y="5011016"/>
            <a:ext cx="1517926" cy="1635696"/>
          </a:xfrm>
          <a:custGeom>
            <a:rect b="b" l="l" r="r" t="t"/>
            <a:pathLst>
              <a:path extrusionOk="0" h="1635696" w="1517926">
                <a:moveTo>
                  <a:pt x="0" y="0"/>
                </a:moveTo>
                <a:lnTo>
                  <a:pt x="1517926" y="0"/>
                </a:lnTo>
                <a:lnTo>
                  <a:pt x="1517926" y="1635697"/>
                </a:lnTo>
                <a:lnTo>
                  <a:pt x="0" y="163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8"/>
          <p:cNvSpPr/>
          <p:nvPr/>
        </p:nvSpPr>
        <p:spPr>
          <a:xfrm rot="351164">
            <a:off x="15053665" y="8622543"/>
            <a:ext cx="2103851" cy="2103851"/>
          </a:xfrm>
          <a:custGeom>
            <a:rect b="b" l="l" r="r" t="t"/>
            <a:pathLst>
              <a:path extrusionOk="0" h="2103851" w="2103851">
                <a:moveTo>
                  <a:pt x="0" y="0"/>
                </a:moveTo>
                <a:lnTo>
                  <a:pt x="2103851" y="0"/>
                </a:lnTo>
                <a:lnTo>
                  <a:pt x="2103851" y="2103851"/>
                </a:lnTo>
                <a:lnTo>
                  <a:pt x="0" y="2103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8"/>
          <p:cNvSpPr/>
          <p:nvPr/>
        </p:nvSpPr>
        <p:spPr>
          <a:xfrm rot="-832790">
            <a:off x="15608554" y="1679584"/>
            <a:ext cx="1472879" cy="1662204"/>
          </a:xfrm>
          <a:custGeom>
            <a:rect b="b" l="l" r="r" t="t"/>
            <a:pathLst>
              <a:path extrusionOk="0" h="1662204" w="1472879">
                <a:moveTo>
                  <a:pt x="0" y="0"/>
                </a:moveTo>
                <a:lnTo>
                  <a:pt x="1472879" y="0"/>
                </a:lnTo>
                <a:lnTo>
                  <a:pt x="1472879" y="1662204"/>
                </a:lnTo>
                <a:lnTo>
                  <a:pt x="0" y="1662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95098" l="-138857" r="-238857" t="0"/>
            </a:stretch>
          </a:blipFill>
          <a:ln>
            <a:noFill/>
          </a:ln>
        </p:spPr>
      </p:sp>
      <p:sp>
        <p:nvSpPr>
          <p:cNvPr id="462" name="Google Shape;462;p28"/>
          <p:cNvSpPr/>
          <p:nvPr/>
        </p:nvSpPr>
        <p:spPr>
          <a:xfrm flipH="1" rot="1741351">
            <a:off x="1983000" y="6577780"/>
            <a:ext cx="2152735" cy="2429449"/>
          </a:xfrm>
          <a:custGeom>
            <a:rect b="b" l="l" r="r" t="t"/>
            <a:pathLst>
              <a:path extrusionOk="0" h="2429449" w="2152735">
                <a:moveTo>
                  <a:pt x="2152735" y="0"/>
                </a:moveTo>
                <a:lnTo>
                  <a:pt x="0" y="0"/>
                </a:lnTo>
                <a:lnTo>
                  <a:pt x="0" y="2429448"/>
                </a:lnTo>
                <a:lnTo>
                  <a:pt x="2152735" y="2429448"/>
                </a:lnTo>
                <a:lnTo>
                  <a:pt x="215273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95098" l="-138857" r="-238857" t="0"/>
            </a:stretch>
          </a:blipFill>
          <a:ln>
            <a:noFill/>
          </a:ln>
        </p:spPr>
      </p:sp>
      <p:sp>
        <p:nvSpPr>
          <p:cNvPr id="463" name="Google Shape;463;p28"/>
          <p:cNvSpPr/>
          <p:nvPr/>
        </p:nvSpPr>
        <p:spPr>
          <a:xfrm>
            <a:off x="1677408" y="-663540"/>
            <a:ext cx="1822384" cy="1804160"/>
          </a:xfrm>
          <a:custGeom>
            <a:rect b="b" l="l" r="r" t="t"/>
            <a:pathLst>
              <a:path extrusionOk="0" h="1804160" w="1822384">
                <a:moveTo>
                  <a:pt x="0" y="0"/>
                </a:moveTo>
                <a:lnTo>
                  <a:pt x="1822384" y="0"/>
                </a:lnTo>
                <a:lnTo>
                  <a:pt x="1822384" y="1804161"/>
                </a:lnTo>
                <a:lnTo>
                  <a:pt x="0" y="1804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8"/>
          <p:cNvSpPr/>
          <p:nvPr/>
        </p:nvSpPr>
        <p:spPr>
          <a:xfrm flipH="1" rot="-4707438">
            <a:off x="14559101" y="5084052"/>
            <a:ext cx="1743172" cy="1725741"/>
          </a:xfrm>
          <a:custGeom>
            <a:rect b="b" l="l" r="r" t="t"/>
            <a:pathLst>
              <a:path extrusionOk="0" h="1725741" w="1743172">
                <a:moveTo>
                  <a:pt x="1743172" y="0"/>
                </a:moveTo>
                <a:lnTo>
                  <a:pt x="0" y="0"/>
                </a:lnTo>
                <a:lnTo>
                  <a:pt x="0" y="1725741"/>
                </a:lnTo>
                <a:lnTo>
                  <a:pt x="1743172" y="1725741"/>
                </a:lnTo>
                <a:lnTo>
                  <a:pt x="174317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8"/>
          <p:cNvSpPr txBox="1"/>
          <p:nvPr/>
        </p:nvSpPr>
        <p:spPr>
          <a:xfrm>
            <a:off x="3646209" y="8430987"/>
            <a:ext cx="109956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9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471" name="Google Shape;471;p29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29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474" name="Google Shape;474;p29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29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76" name="Google Shape;476;p29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29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29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29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29"/>
          <p:cNvSpPr/>
          <p:nvPr/>
        </p:nvSpPr>
        <p:spPr>
          <a:xfrm>
            <a:off x="6590505" y="1007283"/>
            <a:ext cx="1423653" cy="1352470"/>
          </a:xfrm>
          <a:custGeom>
            <a:rect b="b" l="l" r="r" t="t"/>
            <a:pathLst>
              <a:path extrusionOk="0" h="1352470" w="1423653">
                <a:moveTo>
                  <a:pt x="0" y="0"/>
                </a:moveTo>
                <a:lnTo>
                  <a:pt x="1423653" y="0"/>
                </a:lnTo>
                <a:lnTo>
                  <a:pt x="1423653" y="1352470"/>
                </a:lnTo>
                <a:lnTo>
                  <a:pt x="0" y="1352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29"/>
          <p:cNvSpPr/>
          <p:nvPr/>
        </p:nvSpPr>
        <p:spPr>
          <a:xfrm>
            <a:off x="9410430" y="1046107"/>
            <a:ext cx="1286074" cy="1274821"/>
          </a:xfrm>
          <a:custGeom>
            <a:rect b="b" l="l" r="r" t="t"/>
            <a:pathLst>
              <a:path extrusionOk="0" h="1274821" w="1286074">
                <a:moveTo>
                  <a:pt x="0" y="0"/>
                </a:moveTo>
                <a:lnTo>
                  <a:pt x="1286074" y="0"/>
                </a:lnTo>
                <a:lnTo>
                  <a:pt x="1286074" y="1274821"/>
                </a:lnTo>
                <a:lnTo>
                  <a:pt x="0" y="1274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29"/>
          <p:cNvSpPr/>
          <p:nvPr/>
        </p:nvSpPr>
        <p:spPr>
          <a:xfrm>
            <a:off x="12092777" y="899582"/>
            <a:ext cx="1990949" cy="1567872"/>
          </a:xfrm>
          <a:custGeom>
            <a:rect b="b" l="l" r="r" t="t"/>
            <a:pathLst>
              <a:path extrusionOk="0" h="1567872" w="1990949">
                <a:moveTo>
                  <a:pt x="0" y="0"/>
                </a:moveTo>
                <a:lnTo>
                  <a:pt x="1990948" y="0"/>
                </a:lnTo>
                <a:lnTo>
                  <a:pt x="1990948" y="1567872"/>
                </a:lnTo>
                <a:lnTo>
                  <a:pt x="0" y="1567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9"/>
          <p:cNvSpPr/>
          <p:nvPr/>
        </p:nvSpPr>
        <p:spPr>
          <a:xfrm>
            <a:off x="15479998" y="940223"/>
            <a:ext cx="1566894" cy="1486591"/>
          </a:xfrm>
          <a:custGeom>
            <a:rect b="b" l="l" r="r" t="t"/>
            <a:pathLst>
              <a:path extrusionOk="0" h="1486591" w="1566894">
                <a:moveTo>
                  <a:pt x="0" y="0"/>
                </a:moveTo>
                <a:lnTo>
                  <a:pt x="1566894" y="0"/>
                </a:lnTo>
                <a:lnTo>
                  <a:pt x="1566894" y="1486590"/>
                </a:lnTo>
                <a:lnTo>
                  <a:pt x="0" y="1486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9"/>
          <p:cNvSpPr/>
          <p:nvPr/>
        </p:nvSpPr>
        <p:spPr>
          <a:xfrm>
            <a:off x="8633092" y="7637242"/>
            <a:ext cx="1296489" cy="1423545"/>
          </a:xfrm>
          <a:custGeom>
            <a:rect b="b" l="l" r="r" t="t"/>
            <a:pathLst>
              <a:path extrusionOk="0" h="1423545" w="1296489">
                <a:moveTo>
                  <a:pt x="0" y="0"/>
                </a:moveTo>
                <a:lnTo>
                  <a:pt x="1296489" y="0"/>
                </a:lnTo>
                <a:lnTo>
                  <a:pt x="1296489" y="1423545"/>
                </a:lnTo>
                <a:lnTo>
                  <a:pt x="0" y="1423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9"/>
          <p:cNvSpPr txBox="1"/>
          <p:nvPr/>
        </p:nvSpPr>
        <p:spPr>
          <a:xfrm>
            <a:off x="1219200" y="4198011"/>
            <a:ext cx="4110600" cy="50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uses the following free fonts: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Titles: Bungee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Headers: Nunito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Body Copy: Nunito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can find these fonts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online too. Happy designing!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page before presenting. </a:t>
            </a:r>
            <a:endParaRPr/>
          </a:p>
        </p:txBody>
      </p:sp>
      <p:sp>
        <p:nvSpPr>
          <p:cNvPr id="486" name="Google Shape;486;p29"/>
          <p:cNvSpPr txBox="1"/>
          <p:nvPr/>
        </p:nvSpPr>
        <p:spPr>
          <a:xfrm>
            <a:off x="1219200" y="3086669"/>
            <a:ext cx="45261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8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8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in your Canva Presentation.</a:t>
            </a:r>
            <a:endParaRPr/>
          </a:p>
        </p:txBody>
      </p:sp>
      <p:sp>
        <p:nvSpPr>
          <p:cNvPr id="487" name="Google Shape;487;p29"/>
          <p:cNvSpPr txBox="1"/>
          <p:nvPr/>
        </p:nvSpPr>
        <p:spPr>
          <a:xfrm>
            <a:off x="1219200" y="855972"/>
            <a:ext cx="4526032" cy="1825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34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RESOURCE</a:t>
            </a:r>
            <a:endParaRPr/>
          </a:p>
          <a:p>
            <a:pPr indent="0" lvl="0" marL="0" marR="0" rtl="0" algn="l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34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PAGE</a:t>
            </a:r>
            <a:endParaRPr/>
          </a:p>
        </p:txBody>
      </p:sp>
      <p:sp>
        <p:nvSpPr>
          <p:cNvPr id="488" name="Google Shape;488;p29"/>
          <p:cNvSpPr/>
          <p:nvPr/>
        </p:nvSpPr>
        <p:spPr>
          <a:xfrm>
            <a:off x="6668539" y="2770617"/>
            <a:ext cx="1267584" cy="1931557"/>
          </a:xfrm>
          <a:custGeom>
            <a:rect b="b" l="l" r="r" t="t"/>
            <a:pathLst>
              <a:path extrusionOk="0" h="1931557" w="1267584">
                <a:moveTo>
                  <a:pt x="0" y="0"/>
                </a:moveTo>
                <a:lnTo>
                  <a:pt x="1267585" y="0"/>
                </a:lnTo>
                <a:lnTo>
                  <a:pt x="1267585" y="1931557"/>
                </a:lnTo>
                <a:lnTo>
                  <a:pt x="0" y="1931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9"/>
          <p:cNvSpPr/>
          <p:nvPr/>
        </p:nvSpPr>
        <p:spPr>
          <a:xfrm>
            <a:off x="10941067" y="7623357"/>
            <a:ext cx="1346096" cy="1451316"/>
          </a:xfrm>
          <a:custGeom>
            <a:rect b="b" l="l" r="r" t="t"/>
            <a:pathLst>
              <a:path extrusionOk="0" h="1451316" w="1346096">
                <a:moveTo>
                  <a:pt x="0" y="0"/>
                </a:moveTo>
                <a:lnTo>
                  <a:pt x="1346096" y="0"/>
                </a:lnTo>
                <a:lnTo>
                  <a:pt x="1346096" y="1451316"/>
                </a:lnTo>
                <a:lnTo>
                  <a:pt x="0" y="1451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29"/>
          <p:cNvSpPr/>
          <p:nvPr/>
        </p:nvSpPr>
        <p:spPr>
          <a:xfrm>
            <a:off x="13298650" y="7683119"/>
            <a:ext cx="1345244" cy="1331791"/>
          </a:xfrm>
          <a:custGeom>
            <a:rect b="b" l="l" r="r" t="t"/>
            <a:pathLst>
              <a:path extrusionOk="0" h="1331791" w="1345244">
                <a:moveTo>
                  <a:pt x="0" y="0"/>
                </a:moveTo>
                <a:lnTo>
                  <a:pt x="1345244" y="0"/>
                </a:lnTo>
                <a:lnTo>
                  <a:pt x="1345244" y="1331791"/>
                </a:lnTo>
                <a:lnTo>
                  <a:pt x="0" y="1331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29"/>
          <p:cNvSpPr/>
          <p:nvPr/>
        </p:nvSpPr>
        <p:spPr>
          <a:xfrm>
            <a:off x="15655380" y="7558452"/>
            <a:ext cx="1581125" cy="1581125"/>
          </a:xfrm>
          <a:custGeom>
            <a:rect b="b" l="l" r="r" t="t"/>
            <a:pathLst>
              <a:path extrusionOk="0" h="1581125" w="1581125">
                <a:moveTo>
                  <a:pt x="0" y="0"/>
                </a:moveTo>
                <a:lnTo>
                  <a:pt x="1581126" y="0"/>
                </a:lnTo>
                <a:lnTo>
                  <a:pt x="1581126" y="1581125"/>
                </a:lnTo>
                <a:lnTo>
                  <a:pt x="0" y="1581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29"/>
          <p:cNvSpPr/>
          <p:nvPr/>
        </p:nvSpPr>
        <p:spPr>
          <a:xfrm>
            <a:off x="13150946" y="5265193"/>
            <a:ext cx="1523083" cy="1781384"/>
          </a:xfrm>
          <a:custGeom>
            <a:rect b="b" l="l" r="r" t="t"/>
            <a:pathLst>
              <a:path extrusionOk="0" h="1781384" w="1523083">
                <a:moveTo>
                  <a:pt x="0" y="0"/>
                </a:moveTo>
                <a:lnTo>
                  <a:pt x="1523084" y="0"/>
                </a:lnTo>
                <a:lnTo>
                  <a:pt x="1523084" y="1781384"/>
                </a:lnTo>
                <a:lnTo>
                  <a:pt x="0" y="1781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29"/>
          <p:cNvSpPr/>
          <p:nvPr/>
        </p:nvSpPr>
        <p:spPr>
          <a:xfrm>
            <a:off x="12692009" y="2949465"/>
            <a:ext cx="1661066" cy="1573860"/>
          </a:xfrm>
          <a:custGeom>
            <a:rect b="b" l="l" r="r" t="t"/>
            <a:pathLst>
              <a:path extrusionOk="0" h="1573860" w="1661066">
                <a:moveTo>
                  <a:pt x="0" y="0"/>
                </a:moveTo>
                <a:lnTo>
                  <a:pt x="1661066" y="0"/>
                </a:lnTo>
                <a:lnTo>
                  <a:pt x="1661066" y="1573861"/>
                </a:lnTo>
                <a:lnTo>
                  <a:pt x="0" y="1573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29"/>
          <p:cNvSpPr/>
          <p:nvPr/>
        </p:nvSpPr>
        <p:spPr>
          <a:xfrm>
            <a:off x="6388683" y="7465677"/>
            <a:ext cx="1318647" cy="1957176"/>
          </a:xfrm>
          <a:custGeom>
            <a:rect b="b" l="l" r="r" t="t"/>
            <a:pathLst>
              <a:path extrusionOk="0" h="1957176" w="1318647">
                <a:moveTo>
                  <a:pt x="0" y="0"/>
                </a:moveTo>
                <a:lnTo>
                  <a:pt x="1318647" y="0"/>
                </a:lnTo>
                <a:lnTo>
                  <a:pt x="1318647" y="1957176"/>
                </a:lnTo>
                <a:lnTo>
                  <a:pt x="0" y="1957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9"/>
          <p:cNvSpPr/>
          <p:nvPr/>
        </p:nvSpPr>
        <p:spPr>
          <a:xfrm>
            <a:off x="15142469" y="5292733"/>
            <a:ext cx="2241952" cy="1726303"/>
          </a:xfrm>
          <a:custGeom>
            <a:rect b="b" l="l" r="r" t="t"/>
            <a:pathLst>
              <a:path extrusionOk="0" h="1726303" w="2241952">
                <a:moveTo>
                  <a:pt x="0" y="0"/>
                </a:moveTo>
                <a:lnTo>
                  <a:pt x="2241952" y="0"/>
                </a:lnTo>
                <a:lnTo>
                  <a:pt x="2241952" y="1726303"/>
                </a:lnTo>
                <a:lnTo>
                  <a:pt x="0" y="17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29"/>
          <p:cNvSpPr/>
          <p:nvPr/>
        </p:nvSpPr>
        <p:spPr>
          <a:xfrm>
            <a:off x="15553253" y="2822966"/>
            <a:ext cx="1420383" cy="1826860"/>
          </a:xfrm>
          <a:custGeom>
            <a:rect b="b" l="l" r="r" t="t"/>
            <a:pathLst>
              <a:path extrusionOk="0" h="1826860" w="1420383">
                <a:moveTo>
                  <a:pt x="0" y="0"/>
                </a:moveTo>
                <a:lnTo>
                  <a:pt x="1420384" y="0"/>
                </a:lnTo>
                <a:lnTo>
                  <a:pt x="1420384" y="1826859"/>
                </a:lnTo>
                <a:lnTo>
                  <a:pt x="0" y="182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9"/>
          <p:cNvSpPr/>
          <p:nvPr/>
        </p:nvSpPr>
        <p:spPr>
          <a:xfrm>
            <a:off x="6302958" y="5088696"/>
            <a:ext cx="1955490" cy="1901714"/>
          </a:xfrm>
          <a:custGeom>
            <a:rect b="b" l="l" r="r" t="t"/>
            <a:pathLst>
              <a:path extrusionOk="0" h="1901714" w="1955490">
                <a:moveTo>
                  <a:pt x="0" y="0"/>
                </a:moveTo>
                <a:lnTo>
                  <a:pt x="1955490" y="0"/>
                </a:lnTo>
                <a:lnTo>
                  <a:pt x="1955490" y="1901715"/>
                </a:lnTo>
                <a:lnTo>
                  <a:pt x="0" y="1901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9"/>
          <p:cNvSpPr/>
          <p:nvPr/>
        </p:nvSpPr>
        <p:spPr>
          <a:xfrm>
            <a:off x="8726888" y="5060071"/>
            <a:ext cx="2030016" cy="1958965"/>
          </a:xfrm>
          <a:custGeom>
            <a:rect b="b" l="l" r="r" t="t"/>
            <a:pathLst>
              <a:path extrusionOk="0" h="1958965" w="2030016">
                <a:moveTo>
                  <a:pt x="0" y="0"/>
                </a:moveTo>
                <a:lnTo>
                  <a:pt x="2030016" y="0"/>
                </a:lnTo>
                <a:lnTo>
                  <a:pt x="2030016" y="1958965"/>
                </a:lnTo>
                <a:lnTo>
                  <a:pt x="0" y="1958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9"/>
          <p:cNvSpPr/>
          <p:nvPr/>
        </p:nvSpPr>
        <p:spPr>
          <a:xfrm>
            <a:off x="11225343" y="5326773"/>
            <a:ext cx="1457163" cy="1658223"/>
          </a:xfrm>
          <a:custGeom>
            <a:rect b="b" l="l" r="r" t="t"/>
            <a:pathLst>
              <a:path extrusionOk="0" h="1658223" w="1457163">
                <a:moveTo>
                  <a:pt x="0" y="0"/>
                </a:moveTo>
                <a:lnTo>
                  <a:pt x="1457164" y="0"/>
                </a:lnTo>
                <a:lnTo>
                  <a:pt x="1457164" y="1658223"/>
                </a:lnTo>
                <a:lnTo>
                  <a:pt x="0" y="1658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9"/>
          <p:cNvSpPr/>
          <p:nvPr/>
        </p:nvSpPr>
        <p:spPr>
          <a:xfrm>
            <a:off x="9136301" y="2657269"/>
            <a:ext cx="2355530" cy="2158254"/>
          </a:xfrm>
          <a:custGeom>
            <a:rect b="b" l="l" r="r" t="t"/>
            <a:pathLst>
              <a:path extrusionOk="0" h="2158254" w="2355530">
                <a:moveTo>
                  <a:pt x="0" y="0"/>
                </a:moveTo>
                <a:lnTo>
                  <a:pt x="2355530" y="0"/>
                </a:lnTo>
                <a:lnTo>
                  <a:pt x="2355530" y="2158254"/>
                </a:lnTo>
                <a:lnTo>
                  <a:pt x="0" y="2158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30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506" name="Google Shape;506;p30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30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509" name="Google Shape;509;p30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30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511" name="Google Shape;5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9601" y="1438774"/>
            <a:ext cx="4237450" cy="10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0"/>
          <p:cNvSpPr txBox="1"/>
          <p:nvPr/>
        </p:nvSpPr>
        <p:spPr>
          <a:xfrm>
            <a:off x="418164" y="757554"/>
            <a:ext cx="10865148" cy="2233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850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CREDITS</a:t>
            </a:r>
            <a:endParaRPr/>
          </a:p>
        </p:txBody>
      </p:sp>
      <p:sp>
        <p:nvSpPr>
          <p:cNvPr id="513" name="Google Shape;513;p30"/>
          <p:cNvSpPr txBox="1"/>
          <p:nvPr/>
        </p:nvSpPr>
        <p:spPr>
          <a:xfrm>
            <a:off x="8254535" y="3381932"/>
            <a:ext cx="80826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75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14" name="Google Shape;514;p30"/>
          <p:cNvSpPr txBox="1"/>
          <p:nvPr/>
        </p:nvSpPr>
        <p:spPr>
          <a:xfrm>
            <a:off x="7843954" y="6102598"/>
            <a:ext cx="8493178" cy="926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5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SlidesCarnival</a:t>
            </a:r>
            <a:endParaRPr/>
          </a:p>
        </p:txBody>
      </p:sp>
      <p:sp>
        <p:nvSpPr>
          <p:cNvPr id="515" name="Google Shape;515;p30"/>
          <p:cNvSpPr txBox="1"/>
          <p:nvPr/>
        </p:nvSpPr>
        <p:spPr>
          <a:xfrm>
            <a:off x="7843954" y="7760017"/>
            <a:ext cx="8493178" cy="926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5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Pexels</a:t>
            </a:r>
            <a:endParaRPr/>
          </a:p>
        </p:txBody>
      </p:sp>
      <p:sp>
        <p:nvSpPr>
          <p:cNvPr id="516" name="Google Shape;516;p30"/>
          <p:cNvSpPr txBox="1"/>
          <p:nvPr/>
        </p:nvSpPr>
        <p:spPr>
          <a:xfrm>
            <a:off x="9688628" y="8631426"/>
            <a:ext cx="6648505" cy="612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the photos</a:t>
            </a:r>
            <a:endParaRPr/>
          </a:p>
        </p:txBody>
      </p:sp>
      <p:sp>
        <p:nvSpPr>
          <p:cNvPr id="517" name="Google Shape;517;p30"/>
          <p:cNvSpPr txBox="1"/>
          <p:nvPr/>
        </p:nvSpPr>
        <p:spPr>
          <a:xfrm>
            <a:off x="8610767" y="7018095"/>
            <a:ext cx="7726365" cy="612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the presentation template</a:t>
            </a:r>
            <a:endParaRPr/>
          </a:p>
        </p:txBody>
      </p:sp>
      <p:sp>
        <p:nvSpPr>
          <p:cNvPr id="518" name="Google Shape;518;p30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30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30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30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0"/>
          <p:cNvSpPr/>
          <p:nvPr/>
        </p:nvSpPr>
        <p:spPr>
          <a:xfrm flipH="1">
            <a:off x="1748070" y="3057394"/>
            <a:ext cx="6506466" cy="6280908"/>
          </a:xfrm>
          <a:custGeom>
            <a:rect b="b" l="l" r="r" t="t"/>
            <a:pathLst>
              <a:path extrusionOk="0" h="6280908" w="6506466">
                <a:moveTo>
                  <a:pt x="6506465" y="0"/>
                </a:moveTo>
                <a:lnTo>
                  <a:pt x="0" y="0"/>
                </a:lnTo>
                <a:lnTo>
                  <a:pt x="0" y="6280908"/>
                </a:lnTo>
                <a:lnTo>
                  <a:pt x="6506465" y="6280908"/>
                </a:lnTo>
                <a:lnTo>
                  <a:pt x="650646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4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14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1" name="Google Shape;111;p14"/>
          <p:cNvSpPr txBox="1"/>
          <p:nvPr/>
        </p:nvSpPr>
        <p:spPr>
          <a:xfrm>
            <a:off x="1617646" y="450647"/>
            <a:ext cx="15052708" cy="1886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85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RULES &amp; OVERVIEW</a:t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4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4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4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4"/>
          <p:cNvSpPr txBox="1"/>
          <p:nvPr/>
        </p:nvSpPr>
        <p:spPr>
          <a:xfrm>
            <a:off x="7573225" y="4312074"/>
            <a:ext cx="5571769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Write down a game rule</a:t>
            </a:r>
            <a:endParaRPr/>
          </a:p>
        </p:txBody>
      </p:sp>
      <p:sp>
        <p:nvSpPr>
          <p:cNvPr id="117" name="Google Shape;117;p14"/>
          <p:cNvSpPr txBox="1"/>
          <p:nvPr/>
        </p:nvSpPr>
        <p:spPr>
          <a:xfrm>
            <a:off x="7573225" y="7728770"/>
            <a:ext cx="5571769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Write down a game rule</a:t>
            </a:r>
            <a:endParaRPr/>
          </a:p>
        </p:txBody>
      </p:sp>
      <p:sp>
        <p:nvSpPr>
          <p:cNvPr id="118" name="Google Shape;118;p14"/>
          <p:cNvSpPr/>
          <p:nvPr/>
        </p:nvSpPr>
        <p:spPr>
          <a:xfrm flipH="1">
            <a:off x="10124374" y="1324808"/>
            <a:ext cx="10169535" cy="14863166"/>
          </a:xfrm>
          <a:custGeom>
            <a:rect b="b" l="l" r="r" t="t"/>
            <a:pathLst>
              <a:path extrusionOk="0" h="14863166" w="10169535">
                <a:moveTo>
                  <a:pt x="10169534" y="0"/>
                </a:moveTo>
                <a:lnTo>
                  <a:pt x="0" y="0"/>
                </a:lnTo>
                <a:lnTo>
                  <a:pt x="0" y="14863166"/>
                </a:lnTo>
                <a:lnTo>
                  <a:pt x="10169534" y="14863166"/>
                </a:lnTo>
                <a:lnTo>
                  <a:pt x="1016953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4"/>
          <p:cNvSpPr/>
          <p:nvPr/>
        </p:nvSpPr>
        <p:spPr>
          <a:xfrm>
            <a:off x="3442703" y="2963560"/>
            <a:ext cx="1259068" cy="1196115"/>
          </a:xfrm>
          <a:custGeom>
            <a:rect b="b" l="l" r="r" t="t"/>
            <a:pathLst>
              <a:path extrusionOk="0" h="1196115" w="1259068">
                <a:moveTo>
                  <a:pt x="0" y="0"/>
                </a:moveTo>
                <a:lnTo>
                  <a:pt x="1259068" y="0"/>
                </a:lnTo>
                <a:lnTo>
                  <a:pt x="1259068" y="1196114"/>
                </a:lnTo>
                <a:lnTo>
                  <a:pt x="0" y="1196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4"/>
          <p:cNvSpPr/>
          <p:nvPr/>
        </p:nvSpPr>
        <p:spPr>
          <a:xfrm>
            <a:off x="9790412" y="3032232"/>
            <a:ext cx="1137395" cy="1127442"/>
          </a:xfrm>
          <a:custGeom>
            <a:rect b="b" l="l" r="r" t="t"/>
            <a:pathLst>
              <a:path extrusionOk="0" h="1127442" w="1137395">
                <a:moveTo>
                  <a:pt x="0" y="0"/>
                </a:moveTo>
                <a:lnTo>
                  <a:pt x="1137395" y="0"/>
                </a:lnTo>
                <a:lnTo>
                  <a:pt x="1137395" y="1127442"/>
                </a:lnTo>
                <a:lnTo>
                  <a:pt x="0" y="1127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4"/>
          <p:cNvSpPr/>
          <p:nvPr/>
        </p:nvSpPr>
        <p:spPr>
          <a:xfrm>
            <a:off x="3191847" y="6282240"/>
            <a:ext cx="1760781" cy="1386615"/>
          </a:xfrm>
          <a:custGeom>
            <a:rect b="b" l="l" r="r" t="t"/>
            <a:pathLst>
              <a:path extrusionOk="0" h="1386615" w="1760781">
                <a:moveTo>
                  <a:pt x="0" y="0"/>
                </a:moveTo>
                <a:lnTo>
                  <a:pt x="1760781" y="0"/>
                </a:lnTo>
                <a:lnTo>
                  <a:pt x="1760781" y="1386615"/>
                </a:lnTo>
                <a:lnTo>
                  <a:pt x="0" y="1386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4"/>
          <p:cNvSpPr/>
          <p:nvPr/>
        </p:nvSpPr>
        <p:spPr>
          <a:xfrm>
            <a:off x="9666235" y="6282240"/>
            <a:ext cx="1385750" cy="1314730"/>
          </a:xfrm>
          <a:custGeom>
            <a:rect b="b" l="l" r="r" t="t"/>
            <a:pathLst>
              <a:path extrusionOk="0" h="1314730" w="1385750">
                <a:moveTo>
                  <a:pt x="0" y="0"/>
                </a:moveTo>
                <a:lnTo>
                  <a:pt x="1385749" y="0"/>
                </a:lnTo>
                <a:lnTo>
                  <a:pt x="1385749" y="1314730"/>
                </a:lnTo>
                <a:lnTo>
                  <a:pt x="0" y="1314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4"/>
          <p:cNvSpPr txBox="1"/>
          <p:nvPr/>
        </p:nvSpPr>
        <p:spPr>
          <a:xfrm>
            <a:off x="1286353" y="4312074"/>
            <a:ext cx="5571769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Write down a game rule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1286353" y="7728770"/>
            <a:ext cx="5571769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Write down a game rule</a:t>
            </a:r>
            <a:endParaRPr/>
          </a:p>
        </p:txBody>
      </p:sp>
      <p:sp>
        <p:nvSpPr>
          <p:cNvPr id="125" name="Google Shape;125;p14"/>
          <p:cNvSpPr txBox="1"/>
          <p:nvPr/>
        </p:nvSpPr>
        <p:spPr>
          <a:xfrm>
            <a:off x="7855874" y="4906268"/>
            <a:ext cx="5006471" cy="828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 lectures.</a:t>
            </a:r>
            <a:endParaRPr/>
          </a:p>
        </p:txBody>
      </p:sp>
      <p:sp>
        <p:nvSpPr>
          <p:cNvPr id="126" name="Google Shape;126;p14"/>
          <p:cNvSpPr txBox="1"/>
          <p:nvPr/>
        </p:nvSpPr>
        <p:spPr>
          <a:xfrm>
            <a:off x="7855874" y="8322963"/>
            <a:ext cx="5006471" cy="828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 lectures.</a:t>
            </a:r>
            <a:endParaRPr/>
          </a:p>
        </p:txBody>
      </p:sp>
      <p:sp>
        <p:nvSpPr>
          <p:cNvPr id="127" name="Google Shape;127;p14"/>
          <p:cNvSpPr txBox="1"/>
          <p:nvPr/>
        </p:nvSpPr>
        <p:spPr>
          <a:xfrm>
            <a:off x="1569002" y="4906268"/>
            <a:ext cx="5006471" cy="828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 lectures.</a:t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1569002" y="8322963"/>
            <a:ext cx="5006471" cy="8287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 lectures.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15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134" name="Google Shape;134;p15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5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5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15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9" name="Google Shape;139;p15"/>
          <p:cNvSpPr/>
          <p:nvPr/>
        </p:nvSpPr>
        <p:spPr>
          <a:xfrm>
            <a:off x="7067516" y="2997454"/>
            <a:ext cx="4152967" cy="5357942"/>
          </a:xfrm>
          <a:custGeom>
            <a:rect b="b" l="l" r="r" t="t"/>
            <a:pathLst>
              <a:path extrusionOk="0" h="1411145" w="1093786">
                <a:moveTo>
                  <a:pt x="546893" y="0"/>
                </a:moveTo>
                <a:cubicBezTo>
                  <a:pt x="244852" y="0"/>
                  <a:pt x="0" y="315896"/>
                  <a:pt x="0" y="705573"/>
                </a:cubicBezTo>
                <a:cubicBezTo>
                  <a:pt x="0" y="1095250"/>
                  <a:pt x="244852" y="1411145"/>
                  <a:pt x="546893" y="1411145"/>
                </a:cubicBezTo>
                <a:cubicBezTo>
                  <a:pt x="848933" y="1411145"/>
                  <a:pt x="1093786" y="1095250"/>
                  <a:pt x="1093786" y="705573"/>
                </a:cubicBezTo>
                <a:cubicBezTo>
                  <a:pt x="1093786" y="315896"/>
                  <a:pt x="848933" y="0"/>
                  <a:pt x="546893" y="0"/>
                </a:cubicBezTo>
                <a:close/>
              </a:path>
            </a:pathLst>
          </a:custGeom>
          <a:solidFill>
            <a:srgbClr val="1C73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5"/>
          <p:cNvSpPr/>
          <p:nvPr/>
        </p:nvSpPr>
        <p:spPr>
          <a:xfrm>
            <a:off x="12830209" y="2997454"/>
            <a:ext cx="4152967" cy="5357942"/>
          </a:xfrm>
          <a:custGeom>
            <a:rect b="b" l="l" r="r" t="t"/>
            <a:pathLst>
              <a:path extrusionOk="0" h="1411145" w="1093786">
                <a:moveTo>
                  <a:pt x="546893" y="0"/>
                </a:moveTo>
                <a:cubicBezTo>
                  <a:pt x="244852" y="0"/>
                  <a:pt x="0" y="315896"/>
                  <a:pt x="0" y="705573"/>
                </a:cubicBezTo>
                <a:cubicBezTo>
                  <a:pt x="0" y="1095250"/>
                  <a:pt x="244852" y="1411145"/>
                  <a:pt x="546893" y="1411145"/>
                </a:cubicBezTo>
                <a:cubicBezTo>
                  <a:pt x="848933" y="1411145"/>
                  <a:pt x="1093786" y="1095250"/>
                  <a:pt x="1093786" y="705573"/>
                </a:cubicBezTo>
                <a:cubicBezTo>
                  <a:pt x="1093786" y="315896"/>
                  <a:pt x="848933" y="0"/>
                  <a:pt x="546893" y="0"/>
                </a:cubicBezTo>
                <a:close/>
              </a:path>
            </a:pathLst>
          </a:custGeom>
          <a:solidFill>
            <a:srgbClr val="1C73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5950" y="3013797"/>
            <a:ext cx="4152900" cy="534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4035" y="3013801"/>
            <a:ext cx="4152900" cy="534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3" name="Google Shape;143;p15"/>
          <p:cNvSpPr/>
          <p:nvPr/>
        </p:nvSpPr>
        <p:spPr>
          <a:xfrm>
            <a:off x="1309068" y="2997454"/>
            <a:ext cx="4152967" cy="5357942"/>
          </a:xfrm>
          <a:custGeom>
            <a:rect b="b" l="l" r="r" t="t"/>
            <a:pathLst>
              <a:path extrusionOk="0" h="1411145" w="1093786">
                <a:moveTo>
                  <a:pt x="546893" y="0"/>
                </a:moveTo>
                <a:cubicBezTo>
                  <a:pt x="244852" y="0"/>
                  <a:pt x="0" y="315896"/>
                  <a:pt x="0" y="705573"/>
                </a:cubicBezTo>
                <a:cubicBezTo>
                  <a:pt x="0" y="1095250"/>
                  <a:pt x="244852" y="1411145"/>
                  <a:pt x="546893" y="1411145"/>
                </a:cubicBezTo>
                <a:cubicBezTo>
                  <a:pt x="848933" y="1411145"/>
                  <a:pt x="1093786" y="1095250"/>
                  <a:pt x="1093786" y="705573"/>
                </a:cubicBezTo>
                <a:cubicBezTo>
                  <a:pt x="1093786" y="315896"/>
                  <a:pt x="848933" y="0"/>
                  <a:pt x="546893" y="0"/>
                </a:cubicBezTo>
                <a:close/>
              </a:path>
            </a:pathLst>
          </a:custGeom>
          <a:solidFill>
            <a:srgbClr val="1C73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4825" y="2997450"/>
            <a:ext cx="4152900" cy="535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5" name="Google Shape;145;p15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5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5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5"/>
          <p:cNvSpPr/>
          <p:nvPr/>
        </p:nvSpPr>
        <p:spPr>
          <a:xfrm flipH="1" rot="-744351">
            <a:off x="876992" y="1802562"/>
            <a:ext cx="2413923" cy="2389784"/>
          </a:xfrm>
          <a:custGeom>
            <a:rect b="b" l="l" r="r" t="t"/>
            <a:pathLst>
              <a:path extrusionOk="0" h="2389784" w="2413923">
                <a:moveTo>
                  <a:pt x="2413923" y="0"/>
                </a:moveTo>
                <a:lnTo>
                  <a:pt x="0" y="0"/>
                </a:lnTo>
                <a:lnTo>
                  <a:pt x="0" y="2389784"/>
                </a:lnTo>
                <a:lnTo>
                  <a:pt x="2413923" y="2389784"/>
                </a:lnTo>
                <a:lnTo>
                  <a:pt x="2413923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5"/>
          <p:cNvSpPr/>
          <p:nvPr/>
        </p:nvSpPr>
        <p:spPr>
          <a:xfrm rot="-1139659">
            <a:off x="13501558" y="5402068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2" y="0"/>
                </a:lnTo>
                <a:lnTo>
                  <a:pt x="9092412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5"/>
          <p:cNvSpPr txBox="1"/>
          <p:nvPr/>
        </p:nvSpPr>
        <p:spPr>
          <a:xfrm>
            <a:off x="2575210" y="723080"/>
            <a:ext cx="13118482" cy="18809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85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TEAM MEMBERS</a:t>
            </a:r>
            <a:endParaRPr/>
          </a:p>
        </p:txBody>
      </p:sp>
      <p:grpSp>
        <p:nvGrpSpPr>
          <p:cNvPr id="151" name="Google Shape;151;p15"/>
          <p:cNvGrpSpPr/>
          <p:nvPr/>
        </p:nvGrpSpPr>
        <p:grpSpPr>
          <a:xfrm rot="-3265112">
            <a:off x="3129263" y="6639691"/>
            <a:ext cx="2767574" cy="2394084"/>
            <a:chOff x="0" y="-308692"/>
            <a:chExt cx="3690100" cy="3192113"/>
          </a:xfrm>
        </p:grpSpPr>
        <p:grpSp>
          <p:nvGrpSpPr>
            <p:cNvPr id="152" name="Google Shape;152;p15"/>
            <p:cNvGrpSpPr/>
            <p:nvPr/>
          </p:nvGrpSpPr>
          <p:grpSpPr>
            <a:xfrm rot="2210972">
              <a:off x="-4918" y="679275"/>
              <a:ext cx="3699937" cy="1216179"/>
              <a:chOff x="0" y="-76200"/>
              <a:chExt cx="730852" cy="240233"/>
            </a:xfrm>
          </p:grpSpPr>
          <p:sp>
            <p:nvSpPr>
              <p:cNvPr id="153" name="Google Shape;153;p15"/>
              <p:cNvSpPr/>
              <p:nvPr/>
            </p:nvSpPr>
            <p:spPr>
              <a:xfrm>
                <a:off x="0" y="0"/>
                <a:ext cx="730852" cy="164033"/>
              </a:xfrm>
              <a:custGeom>
                <a:rect b="b" l="l" r="r" t="t"/>
                <a:pathLst>
                  <a:path extrusionOk="0" h="164033" w="730852">
                    <a:moveTo>
                      <a:pt x="0" y="0"/>
                    </a:moveTo>
                    <a:lnTo>
                      <a:pt x="730852" y="0"/>
                    </a:lnTo>
                    <a:lnTo>
                      <a:pt x="730852" y="164033"/>
                    </a:lnTo>
                    <a:lnTo>
                      <a:pt x="0" y="164033"/>
                    </a:lnTo>
                    <a:close/>
                  </a:path>
                </a:pathLst>
              </a:custGeom>
              <a:solidFill>
                <a:srgbClr val="1C7313"/>
              </a:solidFill>
              <a:ln>
                <a:noFill/>
              </a:ln>
            </p:spPr>
          </p:sp>
          <p:sp>
            <p:nvSpPr>
              <p:cNvPr id="154" name="Google Shape;154;p15"/>
              <p:cNvSpPr txBox="1"/>
              <p:nvPr/>
            </p:nvSpPr>
            <p:spPr>
              <a:xfrm>
                <a:off x="0" y="-76200"/>
                <a:ext cx="730852" cy="24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7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5" name="Google Shape;155;p15"/>
            <p:cNvSpPr txBox="1"/>
            <p:nvPr/>
          </p:nvSpPr>
          <p:spPr>
            <a:xfrm rot="2210972">
              <a:off x="98571" y="1015884"/>
              <a:ext cx="3317597" cy="774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77" u="none" cap="none" strike="noStrike">
                  <a:solidFill>
                    <a:srgbClr val="D7D3C3"/>
                  </a:solidFill>
                  <a:latin typeface="Nunito"/>
                  <a:ea typeface="Nunito"/>
                  <a:cs typeface="Nunito"/>
                  <a:sym typeface="Nunito"/>
                </a:rPr>
                <a:t>JOHN DOE</a:t>
              </a:r>
              <a:endParaRPr/>
            </a:p>
          </p:txBody>
        </p:sp>
      </p:grpSp>
      <p:grpSp>
        <p:nvGrpSpPr>
          <p:cNvPr id="156" name="Google Shape;156;p15"/>
          <p:cNvGrpSpPr/>
          <p:nvPr/>
        </p:nvGrpSpPr>
        <p:grpSpPr>
          <a:xfrm rot="-2578417">
            <a:off x="12834389" y="6869045"/>
            <a:ext cx="2767574" cy="2394084"/>
            <a:chOff x="0" y="-308692"/>
            <a:chExt cx="3690100" cy="3192113"/>
          </a:xfrm>
        </p:grpSpPr>
        <p:grpSp>
          <p:nvGrpSpPr>
            <p:cNvPr id="157" name="Google Shape;157;p15"/>
            <p:cNvGrpSpPr/>
            <p:nvPr/>
          </p:nvGrpSpPr>
          <p:grpSpPr>
            <a:xfrm rot="2210972">
              <a:off x="-4918" y="679275"/>
              <a:ext cx="3699937" cy="1216179"/>
              <a:chOff x="0" y="-76200"/>
              <a:chExt cx="730852" cy="240233"/>
            </a:xfrm>
          </p:grpSpPr>
          <p:sp>
            <p:nvSpPr>
              <p:cNvPr id="158" name="Google Shape;158;p15"/>
              <p:cNvSpPr/>
              <p:nvPr/>
            </p:nvSpPr>
            <p:spPr>
              <a:xfrm>
                <a:off x="0" y="0"/>
                <a:ext cx="730852" cy="164033"/>
              </a:xfrm>
              <a:custGeom>
                <a:rect b="b" l="l" r="r" t="t"/>
                <a:pathLst>
                  <a:path extrusionOk="0" h="164033" w="730852">
                    <a:moveTo>
                      <a:pt x="0" y="0"/>
                    </a:moveTo>
                    <a:lnTo>
                      <a:pt x="730852" y="0"/>
                    </a:lnTo>
                    <a:lnTo>
                      <a:pt x="730852" y="164033"/>
                    </a:lnTo>
                    <a:lnTo>
                      <a:pt x="0" y="164033"/>
                    </a:lnTo>
                    <a:close/>
                  </a:path>
                </a:pathLst>
              </a:custGeom>
              <a:solidFill>
                <a:srgbClr val="1C7313"/>
              </a:solidFill>
              <a:ln>
                <a:noFill/>
              </a:ln>
            </p:spPr>
          </p:sp>
          <p:sp>
            <p:nvSpPr>
              <p:cNvPr id="159" name="Google Shape;159;p15"/>
              <p:cNvSpPr txBox="1"/>
              <p:nvPr/>
            </p:nvSpPr>
            <p:spPr>
              <a:xfrm>
                <a:off x="0" y="-76200"/>
                <a:ext cx="730852" cy="24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7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15"/>
            <p:cNvSpPr txBox="1"/>
            <p:nvPr/>
          </p:nvSpPr>
          <p:spPr>
            <a:xfrm rot="2210972">
              <a:off x="98571" y="1015884"/>
              <a:ext cx="3317597" cy="774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77" u="none" cap="none" strike="noStrike">
                  <a:solidFill>
                    <a:srgbClr val="D7D3C3"/>
                  </a:solidFill>
                  <a:latin typeface="Nunito"/>
                  <a:ea typeface="Nunito"/>
                  <a:cs typeface="Nunito"/>
                  <a:sym typeface="Nunito"/>
                </a:rPr>
                <a:t>JOHN DOE</a:t>
              </a:r>
              <a:endParaRPr/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7756524" y="8329713"/>
            <a:ext cx="2774953" cy="912135"/>
            <a:chOff x="0" y="-385762"/>
            <a:chExt cx="3699937" cy="1216179"/>
          </a:xfrm>
        </p:grpSpPr>
        <p:grpSp>
          <p:nvGrpSpPr>
            <p:cNvPr id="162" name="Google Shape;162;p15"/>
            <p:cNvGrpSpPr/>
            <p:nvPr/>
          </p:nvGrpSpPr>
          <p:grpSpPr>
            <a:xfrm>
              <a:off x="0" y="-385762"/>
              <a:ext cx="3699937" cy="1216179"/>
              <a:chOff x="0" y="-76200"/>
              <a:chExt cx="730852" cy="240233"/>
            </a:xfrm>
          </p:grpSpPr>
          <p:sp>
            <p:nvSpPr>
              <p:cNvPr id="163" name="Google Shape;163;p15"/>
              <p:cNvSpPr/>
              <p:nvPr/>
            </p:nvSpPr>
            <p:spPr>
              <a:xfrm>
                <a:off x="0" y="0"/>
                <a:ext cx="730852" cy="164033"/>
              </a:xfrm>
              <a:custGeom>
                <a:rect b="b" l="l" r="r" t="t"/>
                <a:pathLst>
                  <a:path extrusionOk="0" h="164033" w="730852">
                    <a:moveTo>
                      <a:pt x="0" y="0"/>
                    </a:moveTo>
                    <a:lnTo>
                      <a:pt x="730852" y="0"/>
                    </a:lnTo>
                    <a:lnTo>
                      <a:pt x="730852" y="164033"/>
                    </a:lnTo>
                    <a:lnTo>
                      <a:pt x="0" y="164033"/>
                    </a:lnTo>
                    <a:close/>
                  </a:path>
                </a:pathLst>
              </a:custGeom>
              <a:solidFill>
                <a:srgbClr val="1C7313"/>
              </a:solidFill>
              <a:ln>
                <a:noFill/>
              </a:ln>
            </p:spPr>
          </p:sp>
          <p:sp>
            <p:nvSpPr>
              <p:cNvPr id="164" name="Google Shape;164;p15"/>
              <p:cNvSpPr txBox="1"/>
              <p:nvPr/>
            </p:nvSpPr>
            <p:spPr>
              <a:xfrm>
                <a:off x="0" y="-76200"/>
                <a:ext cx="730852" cy="24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07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5" name="Google Shape;165;p15"/>
            <p:cNvSpPr txBox="1"/>
            <p:nvPr/>
          </p:nvSpPr>
          <p:spPr>
            <a:xfrm>
              <a:off x="191170" y="-19714"/>
              <a:ext cx="3317597" cy="774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77" u="none" cap="none" strike="noStrike">
                  <a:solidFill>
                    <a:srgbClr val="D7D3C3"/>
                  </a:solidFill>
                  <a:latin typeface="Nunito"/>
                  <a:ea typeface="Nunito"/>
                  <a:cs typeface="Nunito"/>
                  <a:sym typeface="Nunito"/>
                </a:rPr>
                <a:t>JANE DOE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6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171" name="Google Shape;171;p16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6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6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174" name="Google Shape;174;p16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5" name="Google Shape;175;p16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6" name="Google Shape;176;p16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6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6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6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80" name="Google Shape;180;p16"/>
          <p:cNvGrpSpPr/>
          <p:nvPr/>
        </p:nvGrpSpPr>
        <p:grpSpPr>
          <a:xfrm>
            <a:off x="10723144" y="3076469"/>
            <a:ext cx="5305510" cy="1335137"/>
            <a:chOff x="0" y="-76200"/>
            <a:chExt cx="1485495" cy="373826"/>
          </a:xfrm>
        </p:grpSpPr>
        <p:sp>
          <p:nvSpPr>
            <p:cNvPr id="181" name="Google Shape;181;p16"/>
            <p:cNvSpPr/>
            <p:nvPr/>
          </p:nvSpPr>
          <p:spPr>
            <a:xfrm>
              <a:off x="0" y="0"/>
              <a:ext cx="1485495" cy="297626"/>
            </a:xfrm>
            <a:custGeom>
              <a:rect b="b" l="l" r="r" t="t"/>
              <a:pathLst>
                <a:path extrusionOk="0" h="297626" w="1485495">
                  <a:moveTo>
                    <a:pt x="74420" y="0"/>
                  </a:moveTo>
                  <a:lnTo>
                    <a:pt x="1411075" y="0"/>
                  </a:lnTo>
                  <a:cubicBezTo>
                    <a:pt x="1430812" y="0"/>
                    <a:pt x="1449741" y="7841"/>
                    <a:pt x="1463698" y="21797"/>
                  </a:cubicBezTo>
                  <a:cubicBezTo>
                    <a:pt x="1477654" y="35754"/>
                    <a:pt x="1485495" y="54683"/>
                    <a:pt x="1485495" y="74420"/>
                  </a:cubicBezTo>
                  <a:lnTo>
                    <a:pt x="1485495" y="223206"/>
                  </a:lnTo>
                  <a:cubicBezTo>
                    <a:pt x="1485495" y="242943"/>
                    <a:pt x="1477654" y="261873"/>
                    <a:pt x="1463698" y="275829"/>
                  </a:cubicBezTo>
                  <a:cubicBezTo>
                    <a:pt x="1449741" y="289786"/>
                    <a:pt x="1430812" y="297626"/>
                    <a:pt x="1411075" y="297626"/>
                  </a:cubicBezTo>
                  <a:lnTo>
                    <a:pt x="74420" y="297626"/>
                  </a:lnTo>
                  <a:cubicBezTo>
                    <a:pt x="54683" y="297626"/>
                    <a:pt x="35754" y="289786"/>
                    <a:pt x="21797" y="275829"/>
                  </a:cubicBezTo>
                  <a:cubicBezTo>
                    <a:pt x="7841" y="261873"/>
                    <a:pt x="0" y="242943"/>
                    <a:pt x="0" y="223206"/>
                  </a:cubicBezTo>
                  <a:lnTo>
                    <a:pt x="0" y="74420"/>
                  </a:lnTo>
                  <a:cubicBezTo>
                    <a:pt x="0" y="54683"/>
                    <a:pt x="7841" y="35754"/>
                    <a:pt x="21797" y="21797"/>
                  </a:cubicBezTo>
                  <a:cubicBezTo>
                    <a:pt x="35754" y="7841"/>
                    <a:pt x="54683" y="0"/>
                    <a:pt x="74420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6"/>
            <p:cNvSpPr txBox="1"/>
            <p:nvPr/>
          </p:nvSpPr>
          <p:spPr>
            <a:xfrm>
              <a:off x="0" y="-76200"/>
              <a:ext cx="1485495" cy="373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16"/>
          <p:cNvSpPr txBox="1"/>
          <p:nvPr/>
        </p:nvSpPr>
        <p:spPr>
          <a:xfrm>
            <a:off x="10723144" y="3483347"/>
            <a:ext cx="53055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27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HISTORY</a:t>
            </a:r>
            <a:endParaRPr/>
          </a:p>
        </p:txBody>
      </p:sp>
      <p:grpSp>
        <p:nvGrpSpPr>
          <p:cNvPr id="184" name="Google Shape;184;p16"/>
          <p:cNvGrpSpPr/>
          <p:nvPr/>
        </p:nvGrpSpPr>
        <p:grpSpPr>
          <a:xfrm>
            <a:off x="11625937" y="5690433"/>
            <a:ext cx="5961215" cy="1335137"/>
            <a:chOff x="0" y="-76200"/>
            <a:chExt cx="1669086" cy="373826"/>
          </a:xfrm>
        </p:grpSpPr>
        <p:sp>
          <p:nvSpPr>
            <p:cNvPr id="185" name="Google Shape;185;p16"/>
            <p:cNvSpPr/>
            <p:nvPr/>
          </p:nvSpPr>
          <p:spPr>
            <a:xfrm>
              <a:off x="0" y="0"/>
              <a:ext cx="1669086" cy="297626"/>
            </a:xfrm>
            <a:custGeom>
              <a:rect b="b" l="l" r="r" t="t"/>
              <a:pathLst>
                <a:path extrusionOk="0" h="297626" w="1669086">
                  <a:moveTo>
                    <a:pt x="66234" y="0"/>
                  </a:moveTo>
                  <a:lnTo>
                    <a:pt x="1602852" y="0"/>
                  </a:lnTo>
                  <a:cubicBezTo>
                    <a:pt x="1639432" y="0"/>
                    <a:pt x="1669086" y="29654"/>
                    <a:pt x="1669086" y="66234"/>
                  </a:cubicBezTo>
                  <a:lnTo>
                    <a:pt x="1669086" y="231392"/>
                  </a:lnTo>
                  <a:cubicBezTo>
                    <a:pt x="1669086" y="248958"/>
                    <a:pt x="1662108" y="265805"/>
                    <a:pt x="1649687" y="278227"/>
                  </a:cubicBezTo>
                  <a:cubicBezTo>
                    <a:pt x="1637265" y="290648"/>
                    <a:pt x="1620418" y="297626"/>
                    <a:pt x="1602852" y="297626"/>
                  </a:cubicBezTo>
                  <a:lnTo>
                    <a:pt x="66234" y="297626"/>
                  </a:lnTo>
                  <a:cubicBezTo>
                    <a:pt x="29654" y="297626"/>
                    <a:pt x="0" y="267972"/>
                    <a:pt x="0" y="231392"/>
                  </a:cubicBezTo>
                  <a:lnTo>
                    <a:pt x="0" y="66234"/>
                  </a:lnTo>
                  <a:cubicBezTo>
                    <a:pt x="0" y="29654"/>
                    <a:pt x="29654" y="0"/>
                    <a:pt x="66234" y="0"/>
                  </a:cubicBezTo>
                  <a:close/>
                </a:path>
              </a:pathLst>
            </a:custGeom>
            <a:solidFill>
              <a:srgbClr val="DF71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6"/>
            <p:cNvSpPr txBox="1"/>
            <p:nvPr/>
          </p:nvSpPr>
          <p:spPr>
            <a:xfrm>
              <a:off x="0" y="-76200"/>
              <a:ext cx="1669086" cy="373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6"/>
          <p:cNvSpPr txBox="1"/>
          <p:nvPr/>
        </p:nvSpPr>
        <p:spPr>
          <a:xfrm>
            <a:off x="11625937" y="6097311"/>
            <a:ext cx="59613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27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IRISH SYMBOLS</a:t>
            </a:r>
            <a:endParaRPr/>
          </a:p>
        </p:txBody>
      </p:sp>
      <p:grpSp>
        <p:nvGrpSpPr>
          <p:cNvPr id="188" name="Google Shape;188;p16"/>
          <p:cNvGrpSpPr/>
          <p:nvPr/>
        </p:nvGrpSpPr>
        <p:grpSpPr>
          <a:xfrm>
            <a:off x="2123630" y="3076469"/>
            <a:ext cx="5305510" cy="1335137"/>
            <a:chOff x="0" y="-76200"/>
            <a:chExt cx="1485495" cy="373826"/>
          </a:xfrm>
        </p:grpSpPr>
        <p:sp>
          <p:nvSpPr>
            <p:cNvPr id="189" name="Google Shape;189;p16"/>
            <p:cNvSpPr/>
            <p:nvPr/>
          </p:nvSpPr>
          <p:spPr>
            <a:xfrm>
              <a:off x="0" y="0"/>
              <a:ext cx="1485495" cy="297626"/>
            </a:xfrm>
            <a:custGeom>
              <a:rect b="b" l="l" r="r" t="t"/>
              <a:pathLst>
                <a:path extrusionOk="0" h="297626" w="1485495">
                  <a:moveTo>
                    <a:pt x="74420" y="0"/>
                  </a:moveTo>
                  <a:lnTo>
                    <a:pt x="1411075" y="0"/>
                  </a:lnTo>
                  <a:cubicBezTo>
                    <a:pt x="1430812" y="0"/>
                    <a:pt x="1449741" y="7841"/>
                    <a:pt x="1463698" y="21797"/>
                  </a:cubicBezTo>
                  <a:cubicBezTo>
                    <a:pt x="1477654" y="35754"/>
                    <a:pt x="1485495" y="54683"/>
                    <a:pt x="1485495" y="74420"/>
                  </a:cubicBezTo>
                  <a:lnTo>
                    <a:pt x="1485495" y="223206"/>
                  </a:lnTo>
                  <a:cubicBezTo>
                    <a:pt x="1485495" y="242943"/>
                    <a:pt x="1477654" y="261873"/>
                    <a:pt x="1463698" y="275829"/>
                  </a:cubicBezTo>
                  <a:cubicBezTo>
                    <a:pt x="1449741" y="289786"/>
                    <a:pt x="1430812" y="297626"/>
                    <a:pt x="1411075" y="297626"/>
                  </a:cubicBezTo>
                  <a:lnTo>
                    <a:pt x="74420" y="297626"/>
                  </a:lnTo>
                  <a:cubicBezTo>
                    <a:pt x="54683" y="297626"/>
                    <a:pt x="35754" y="289786"/>
                    <a:pt x="21797" y="275829"/>
                  </a:cubicBezTo>
                  <a:cubicBezTo>
                    <a:pt x="7841" y="261873"/>
                    <a:pt x="0" y="242943"/>
                    <a:pt x="0" y="223206"/>
                  </a:cubicBezTo>
                  <a:lnTo>
                    <a:pt x="0" y="74420"/>
                  </a:lnTo>
                  <a:cubicBezTo>
                    <a:pt x="0" y="54683"/>
                    <a:pt x="7841" y="35754"/>
                    <a:pt x="21797" y="21797"/>
                  </a:cubicBezTo>
                  <a:cubicBezTo>
                    <a:pt x="35754" y="7841"/>
                    <a:pt x="54683" y="0"/>
                    <a:pt x="74420" y="0"/>
                  </a:cubicBezTo>
                  <a:close/>
                </a:path>
              </a:pathLst>
            </a:custGeom>
            <a:solidFill>
              <a:srgbClr val="DF71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6"/>
            <p:cNvSpPr txBox="1"/>
            <p:nvPr/>
          </p:nvSpPr>
          <p:spPr>
            <a:xfrm>
              <a:off x="0" y="-76200"/>
              <a:ext cx="1485495" cy="373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6"/>
          <p:cNvSpPr/>
          <p:nvPr/>
        </p:nvSpPr>
        <p:spPr>
          <a:xfrm>
            <a:off x="4464277" y="2918985"/>
            <a:ext cx="8463799" cy="9903041"/>
          </a:xfrm>
          <a:custGeom>
            <a:rect b="b" l="l" r="r" t="t"/>
            <a:pathLst>
              <a:path extrusionOk="0" h="9903041" w="8463799">
                <a:moveTo>
                  <a:pt x="0" y="0"/>
                </a:moveTo>
                <a:lnTo>
                  <a:pt x="8463799" y="0"/>
                </a:lnTo>
                <a:lnTo>
                  <a:pt x="8463799" y="9903040"/>
                </a:lnTo>
                <a:lnTo>
                  <a:pt x="0" y="9903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 txBox="1"/>
          <p:nvPr/>
        </p:nvSpPr>
        <p:spPr>
          <a:xfrm>
            <a:off x="2259346" y="693745"/>
            <a:ext cx="13769309" cy="2082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87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CATEGORIES</a:t>
            </a:r>
            <a:endParaRPr/>
          </a:p>
        </p:txBody>
      </p:sp>
      <p:sp>
        <p:nvSpPr>
          <p:cNvPr id="193" name="Google Shape;193;p16"/>
          <p:cNvSpPr txBox="1"/>
          <p:nvPr/>
        </p:nvSpPr>
        <p:spPr>
          <a:xfrm>
            <a:off x="2123630" y="3483347"/>
            <a:ext cx="53055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27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GREEN FOODS</a:t>
            </a:r>
            <a:endParaRPr/>
          </a:p>
        </p:txBody>
      </p:sp>
      <p:grpSp>
        <p:nvGrpSpPr>
          <p:cNvPr id="194" name="Google Shape;194;p16"/>
          <p:cNvGrpSpPr/>
          <p:nvPr/>
        </p:nvGrpSpPr>
        <p:grpSpPr>
          <a:xfrm>
            <a:off x="855827" y="5486319"/>
            <a:ext cx="5305510" cy="1539251"/>
            <a:chOff x="0" y="-133350"/>
            <a:chExt cx="1485495" cy="430976"/>
          </a:xfrm>
        </p:grpSpPr>
        <p:sp>
          <p:nvSpPr>
            <p:cNvPr id="195" name="Google Shape;195;p16"/>
            <p:cNvSpPr/>
            <p:nvPr/>
          </p:nvSpPr>
          <p:spPr>
            <a:xfrm>
              <a:off x="0" y="0"/>
              <a:ext cx="1485495" cy="297626"/>
            </a:xfrm>
            <a:custGeom>
              <a:rect b="b" l="l" r="r" t="t"/>
              <a:pathLst>
                <a:path extrusionOk="0" h="297626" w="1485495">
                  <a:moveTo>
                    <a:pt x="74420" y="0"/>
                  </a:moveTo>
                  <a:lnTo>
                    <a:pt x="1411075" y="0"/>
                  </a:lnTo>
                  <a:cubicBezTo>
                    <a:pt x="1430812" y="0"/>
                    <a:pt x="1449741" y="7841"/>
                    <a:pt x="1463698" y="21797"/>
                  </a:cubicBezTo>
                  <a:cubicBezTo>
                    <a:pt x="1477654" y="35754"/>
                    <a:pt x="1485495" y="54683"/>
                    <a:pt x="1485495" y="74420"/>
                  </a:cubicBezTo>
                  <a:lnTo>
                    <a:pt x="1485495" y="223206"/>
                  </a:lnTo>
                  <a:cubicBezTo>
                    <a:pt x="1485495" y="242943"/>
                    <a:pt x="1477654" y="261873"/>
                    <a:pt x="1463698" y="275829"/>
                  </a:cubicBezTo>
                  <a:cubicBezTo>
                    <a:pt x="1449741" y="289786"/>
                    <a:pt x="1430812" y="297626"/>
                    <a:pt x="1411075" y="297626"/>
                  </a:cubicBezTo>
                  <a:lnTo>
                    <a:pt x="74420" y="297626"/>
                  </a:lnTo>
                  <a:cubicBezTo>
                    <a:pt x="54683" y="297626"/>
                    <a:pt x="35754" y="289786"/>
                    <a:pt x="21797" y="275829"/>
                  </a:cubicBezTo>
                  <a:cubicBezTo>
                    <a:pt x="7841" y="261873"/>
                    <a:pt x="0" y="242943"/>
                    <a:pt x="0" y="223206"/>
                  </a:cubicBezTo>
                  <a:lnTo>
                    <a:pt x="0" y="74420"/>
                  </a:lnTo>
                  <a:cubicBezTo>
                    <a:pt x="0" y="54683"/>
                    <a:pt x="7841" y="35754"/>
                    <a:pt x="21797" y="21797"/>
                  </a:cubicBezTo>
                  <a:cubicBezTo>
                    <a:pt x="35754" y="7841"/>
                    <a:pt x="54683" y="0"/>
                    <a:pt x="74420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6"/>
            <p:cNvSpPr txBox="1"/>
            <p:nvPr/>
          </p:nvSpPr>
          <p:spPr>
            <a:xfrm>
              <a:off x="0" y="-133350"/>
              <a:ext cx="1485495" cy="430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34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16"/>
          <p:cNvSpPr txBox="1"/>
          <p:nvPr/>
        </p:nvSpPr>
        <p:spPr>
          <a:xfrm>
            <a:off x="998004" y="6097311"/>
            <a:ext cx="50211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27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GREEN THINGS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D3C3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7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203" name="Google Shape;203;p17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17"/>
          <p:cNvSpPr/>
          <p:nvPr/>
        </p:nvSpPr>
        <p:spPr>
          <a:xfrm rot="195510">
            <a:off x="-5566792" y="2282209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3" y="0"/>
                </a:lnTo>
                <a:lnTo>
                  <a:pt x="9092413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7"/>
          <p:cNvSpPr/>
          <p:nvPr/>
        </p:nvSpPr>
        <p:spPr>
          <a:xfrm rot="195510">
            <a:off x="4312955" y="7254452"/>
            <a:ext cx="7689880" cy="5261497"/>
          </a:xfrm>
          <a:custGeom>
            <a:rect b="b" l="l" r="r" t="t"/>
            <a:pathLst>
              <a:path extrusionOk="0" h="5261497" w="7689880">
                <a:moveTo>
                  <a:pt x="0" y="0"/>
                </a:moveTo>
                <a:lnTo>
                  <a:pt x="7689880" y="0"/>
                </a:lnTo>
                <a:lnTo>
                  <a:pt x="7689880" y="5261497"/>
                </a:lnTo>
                <a:lnTo>
                  <a:pt x="0" y="5261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7"/>
          <p:cNvSpPr/>
          <p:nvPr/>
        </p:nvSpPr>
        <p:spPr>
          <a:xfrm rot="195510">
            <a:off x="15130136" y="2282209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2" y="0"/>
                </a:lnTo>
                <a:lnTo>
                  <a:pt x="9092412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7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7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7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7"/>
          <p:cNvSpPr txBox="1"/>
          <p:nvPr/>
        </p:nvSpPr>
        <p:spPr>
          <a:xfrm>
            <a:off x="187858" y="962025"/>
            <a:ext cx="17893185" cy="2545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83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GREEN FOODS</a:t>
            </a:r>
            <a:endParaRPr/>
          </a:p>
        </p:txBody>
      </p:sp>
      <p:sp>
        <p:nvSpPr>
          <p:cNvPr id="213" name="Google Shape;213;p17"/>
          <p:cNvSpPr/>
          <p:nvPr/>
        </p:nvSpPr>
        <p:spPr>
          <a:xfrm rot="1857598">
            <a:off x="164336" y="2448786"/>
            <a:ext cx="7061484" cy="10320631"/>
          </a:xfrm>
          <a:custGeom>
            <a:rect b="b" l="l" r="r" t="t"/>
            <a:pathLst>
              <a:path extrusionOk="0" h="10320631" w="7061484">
                <a:moveTo>
                  <a:pt x="0" y="0"/>
                </a:moveTo>
                <a:lnTo>
                  <a:pt x="7061484" y="0"/>
                </a:lnTo>
                <a:lnTo>
                  <a:pt x="7061484" y="10320631"/>
                </a:lnTo>
                <a:lnTo>
                  <a:pt x="0" y="10320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7"/>
          <p:cNvSpPr/>
          <p:nvPr/>
        </p:nvSpPr>
        <p:spPr>
          <a:xfrm rot="-958017">
            <a:off x="9254204" y="3645417"/>
            <a:ext cx="9005682" cy="9233773"/>
          </a:xfrm>
          <a:custGeom>
            <a:rect b="b" l="l" r="r" t="t"/>
            <a:pathLst>
              <a:path extrusionOk="0" h="9233773" w="9005682">
                <a:moveTo>
                  <a:pt x="0" y="0"/>
                </a:moveTo>
                <a:lnTo>
                  <a:pt x="9005682" y="0"/>
                </a:lnTo>
                <a:lnTo>
                  <a:pt x="9005682" y="9233773"/>
                </a:lnTo>
                <a:lnTo>
                  <a:pt x="0" y="9233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356" l="-11020" r="-17992" t="-1947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0" name="Google Shape;220;p18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221" name="Google Shape;221;p18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8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224" name="Google Shape;224;p18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18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6" name="Google Shape;226;p18"/>
          <p:cNvSpPr/>
          <p:nvPr/>
        </p:nvSpPr>
        <p:spPr>
          <a:xfrm>
            <a:off x="12261714" y="5710070"/>
            <a:ext cx="6365008" cy="6671726"/>
          </a:xfrm>
          <a:custGeom>
            <a:rect b="b" l="l" r="r" t="t"/>
            <a:pathLst>
              <a:path extrusionOk="0" h="6671726" w="6365008">
                <a:moveTo>
                  <a:pt x="0" y="0"/>
                </a:moveTo>
                <a:lnTo>
                  <a:pt x="6365008" y="0"/>
                </a:lnTo>
                <a:lnTo>
                  <a:pt x="6365008" y="6671726"/>
                </a:lnTo>
                <a:lnTo>
                  <a:pt x="0" y="6671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596" t="-23348"/>
            </a:stretch>
          </a:blipFill>
          <a:ln>
            <a:noFill/>
          </a:ln>
        </p:spPr>
      </p:sp>
      <p:sp>
        <p:nvSpPr>
          <p:cNvPr id="227" name="Google Shape;227;p18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8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8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8"/>
          <p:cNvSpPr txBox="1"/>
          <p:nvPr/>
        </p:nvSpPr>
        <p:spPr>
          <a:xfrm>
            <a:off x="4026358" y="2740745"/>
            <a:ext cx="10235400" cy="51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00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What green vegetable is often associated with St. Patrick's Day and is a staple in Irish cuisine?</a:t>
            </a:r>
            <a:endParaRPr/>
          </a:p>
        </p:txBody>
      </p:sp>
      <p:sp>
        <p:nvSpPr>
          <p:cNvPr id="231" name="Google Shape;231;p18"/>
          <p:cNvSpPr/>
          <p:nvPr/>
        </p:nvSpPr>
        <p:spPr>
          <a:xfrm rot="-2178315">
            <a:off x="14956376" y="2399075"/>
            <a:ext cx="2379656" cy="2406410"/>
          </a:xfrm>
          <a:custGeom>
            <a:rect b="b" l="l" r="r" t="t"/>
            <a:pathLst>
              <a:path extrusionOk="0" h="2406410" w="2379656">
                <a:moveTo>
                  <a:pt x="0" y="0"/>
                </a:moveTo>
                <a:lnTo>
                  <a:pt x="2379656" y="0"/>
                </a:lnTo>
                <a:lnTo>
                  <a:pt x="2379656" y="2406410"/>
                </a:lnTo>
                <a:lnTo>
                  <a:pt x="0" y="240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458226" l="-529556" r="-261232" t="-44473"/>
            </a:stretch>
          </a:blipFill>
          <a:ln>
            <a:noFill/>
          </a:ln>
        </p:spPr>
      </p:sp>
      <p:sp>
        <p:nvSpPr>
          <p:cNvPr id="232" name="Google Shape;232;p18"/>
          <p:cNvSpPr/>
          <p:nvPr/>
        </p:nvSpPr>
        <p:spPr>
          <a:xfrm>
            <a:off x="-2353173" y="5185331"/>
            <a:ext cx="7732218" cy="7196465"/>
          </a:xfrm>
          <a:custGeom>
            <a:rect b="b" l="l" r="r" t="t"/>
            <a:pathLst>
              <a:path extrusionOk="0" h="7196465" w="7732218">
                <a:moveTo>
                  <a:pt x="0" y="0"/>
                </a:moveTo>
                <a:lnTo>
                  <a:pt x="7732218" y="0"/>
                </a:lnTo>
                <a:lnTo>
                  <a:pt x="7732218" y="7196465"/>
                </a:lnTo>
                <a:lnTo>
                  <a:pt x="0" y="7196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21125" r="-56386" t="-30504"/>
            </a:stretch>
          </a:blipFill>
          <a:ln>
            <a:noFill/>
          </a:ln>
        </p:spPr>
      </p:sp>
      <p:grpSp>
        <p:nvGrpSpPr>
          <p:cNvPr id="233" name="Google Shape;233;p18"/>
          <p:cNvGrpSpPr/>
          <p:nvPr/>
        </p:nvGrpSpPr>
        <p:grpSpPr>
          <a:xfrm>
            <a:off x="6574913" y="1097198"/>
            <a:ext cx="5835104" cy="382549"/>
            <a:chOff x="0" y="-76200"/>
            <a:chExt cx="1536818" cy="100755"/>
          </a:xfrm>
        </p:grpSpPr>
        <p:sp>
          <p:nvSpPr>
            <p:cNvPr id="234" name="Google Shape;234;p18"/>
            <p:cNvSpPr/>
            <p:nvPr/>
          </p:nvSpPr>
          <p:spPr>
            <a:xfrm>
              <a:off x="0" y="0"/>
              <a:ext cx="1536818" cy="24555"/>
            </a:xfrm>
            <a:custGeom>
              <a:rect b="b" l="l" r="r" t="t"/>
              <a:pathLst>
                <a:path extrusionOk="0" h="24555" w="1536818">
                  <a:moveTo>
                    <a:pt x="0" y="0"/>
                  </a:moveTo>
                  <a:lnTo>
                    <a:pt x="1536818" y="0"/>
                  </a:lnTo>
                  <a:lnTo>
                    <a:pt x="1536818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235" name="Google Shape;235;p18"/>
            <p:cNvSpPr txBox="1"/>
            <p:nvPr/>
          </p:nvSpPr>
          <p:spPr>
            <a:xfrm>
              <a:off x="0" y="-76200"/>
              <a:ext cx="1536818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18"/>
          <p:cNvSpPr txBox="1"/>
          <p:nvPr/>
        </p:nvSpPr>
        <p:spPr>
          <a:xfrm>
            <a:off x="12728061" y="619683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100</a:t>
            </a:r>
            <a:endParaRPr/>
          </a:p>
        </p:txBody>
      </p:sp>
      <p:sp>
        <p:nvSpPr>
          <p:cNvPr id="237" name="Google Shape;237;p18"/>
          <p:cNvSpPr txBox="1"/>
          <p:nvPr/>
        </p:nvSpPr>
        <p:spPr>
          <a:xfrm rot="727618">
            <a:off x="14092168" y="7594700"/>
            <a:ext cx="3205942" cy="1305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These small, green cabbages are often roasted or sautéed.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 rot="727479">
            <a:off x="15266105" y="6992778"/>
            <a:ext cx="1353677" cy="59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HINT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1028700" y="872613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QUESTION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15334882" y="1221926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711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9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246" name="Google Shape;246;p19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9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9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249" name="Google Shape;249;p19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p19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51" name="Google Shape;251;p19"/>
          <p:cNvGrpSpPr/>
          <p:nvPr/>
        </p:nvGrpSpPr>
        <p:grpSpPr>
          <a:xfrm>
            <a:off x="4449508" y="2279009"/>
            <a:ext cx="9388984" cy="1874203"/>
            <a:chOff x="0" y="-76200"/>
            <a:chExt cx="2472819" cy="493617"/>
          </a:xfrm>
        </p:grpSpPr>
        <p:sp>
          <p:nvSpPr>
            <p:cNvPr id="252" name="Google Shape;252;p19"/>
            <p:cNvSpPr/>
            <p:nvPr/>
          </p:nvSpPr>
          <p:spPr>
            <a:xfrm>
              <a:off x="0" y="0"/>
              <a:ext cx="2472819" cy="417417"/>
            </a:xfrm>
            <a:custGeom>
              <a:rect b="b" l="l" r="r" t="t"/>
              <a:pathLst>
                <a:path extrusionOk="0" h="417417" w="2472819">
                  <a:moveTo>
                    <a:pt x="0" y="0"/>
                  </a:moveTo>
                  <a:lnTo>
                    <a:pt x="2472819" y="0"/>
                  </a:lnTo>
                  <a:lnTo>
                    <a:pt x="2472819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253" name="Google Shape;253;p19"/>
            <p:cNvSpPr txBox="1"/>
            <p:nvPr/>
          </p:nvSpPr>
          <p:spPr>
            <a:xfrm>
              <a:off x="0" y="-76200"/>
              <a:ext cx="2472819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9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9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19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9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8" name="Google Shape;258;p19"/>
          <p:cNvGrpSpPr/>
          <p:nvPr/>
        </p:nvGrpSpPr>
        <p:grpSpPr>
          <a:xfrm>
            <a:off x="4937210" y="4272054"/>
            <a:ext cx="8413579" cy="1874203"/>
            <a:chOff x="0" y="-76200"/>
            <a:chExt cx="2215922" cy="493617"/>
          </a:xfrm>
        </p:grpSpPr>
        <p:sp>
          <p:nvSpPr>
            <p:cNvPr id="259" name="Google Shape;259;p19"/>
            <p:cNvSpPr/>
            <p:nvPr/>
          </p:nvSpPr>
          <p:spPr>
            <a:xfrm>
              <a:off x="0" y="0"/>
              <a:ext cx="2215922" cy="417417"/>
            </a:xfrm>
            <a:custGeom>
              <a:rect b="b" l="l" r="r" t="t"/>
              <a:pathLst>
                <a:path extrusionOk="0" h="417417" w="2215922">
                  <a:moveTo>
                    <a:pt x="0" y="0"/>
                  </a:moveTo>
                  <a:lnTo>
                    <a:pt x="2215922" y="0"/>
                  </a:lnTo>
                  <a:lnTo>
                    <a:pt x="2215922" y="417417"/>
                  </a:lnTo>
                  <a:lnTo>
                    <a:pt x="0" y="417417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260" name="Google Shape;260;p19"/>
            <p:cNvSpPr txBox="1"/>
            <p:nvPr/>
          </p:nvSpPr>
          <p:spPr>
            <a:xfrm>
              <a:off x="0" y="-76200"/>
              <a:ext cx="2215922" cy="49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19"/>
          <p:cNvSpPr txBox="1"/>
          <p:nvPr/>
        </p:nvSpPr>
        <p:spPr>
          <a:xfrm>
            <a:off x="4628330" y="2419618"/>
            <a:ext cx="90123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233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Brussels sprouts</a:t>
            </a:r>
            <a:endParaRPr/>
          </a:p>
        </p:txBody>
      </p:sp>
      <p:sp>
        <p:nvSpPr>
          <p:cNvPr id="262" name="Google Shape;262;p19"/>
          <p:cNvSpPr txBox="1"/>
          <p:nvPr/>
        </p:nvSpPr>
        <p:spPr>
          <a:xfrm>
            <a:off x="5550390" y="6560423"/>
            <a:ext cx="7168122" cy="1566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5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-2378744" y="2910743"/>
            <a:ext cx="8101676" cy="8171793"/>
          </a:xfrm>
          <a:custGeom>
            <a:rect b="b" l="l" r="r" t="t"/>
            <a:pathLst>
              <a:path extrusionOk="0" h="8171793" w="8101676">
                <a:moveTo>
                  <a:pt x="0" y="0"/>
                </a:moveTo>
                <a:lnTo>
                  <a:pt x="8101675" y="0"/>
                </a:lnTo>
                <a:lnTo>
                  <a:pt x="8101675" y="8171793"/>
                </a:lnTo>
                <a:lnTo>
                  <a:pt x="0" y="8171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3428" r="-23985" t="0"/>
            </a:stretch>
          </a:blipFill>
          <a:ln>
            <a:noFill/>
          </a:ln>
        </p:spPr>
      </p:sp>
      <p:sp>
        <p:nvSpPr>
          <p:cNvPr id="264" name="Google Shape;264;p19"/>
          <p:cNvSpPr/>
          <p:nvPr/>
        </p:nvSpPr>
        <p:spPr>
          <a:xfrm flipH="1" rot="1009696">
            <a:off x="13477712" y="4506861"/>
            <a:ext cx="5638759" cy="5072527"/>
          </a:xfrm>
          <a:custGeom>
            <a:rect b="b" l="l" r="r" t="t"/>
            <a:pathLst>
              <a:path extrusionOk="0" h="5072527" w="5638759">
                <a:moveTo>
                  <a:pt x="5638759" y="0"/>
                </a:moveTo>
                <a:lnTo>
                  <a:pt x="0" y="0"/>
                </a:lnTo>
                <a:lnTo>
                  <a:pt x="0" y="5072528"/>
                </a:lnTo>
                <a:lnTo>
                  <a:pt x="5638759" y="5072528"/>
                </a:lnTo>
                <a:lnTo>
                  <a:pt x="563875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8970" l="-28934" r="-44420" t="-12877"/>
            </a:stretch>
          </a:blipFill>
          <a:ln>
            <a:noFill/>
          </a:ln>
        </p:spPr>
      </p:sp>
      <p:sp>
        <p:nvSpPr>
          <p:cNvPr id="265" name="Google Shape;265;p19"/>
          <p:cNvSpPr txBox="1"/>
          <p:nvPr/>
        </p:nvSpPr>
        <p:spPr>
          <a:xfrm>
            <a:off x="12728061" y="680520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100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1028700" y="933450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ANSWER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15334882" y="1282763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  <p:grpSp>
        <p:nvGrpSpPr>
          <p:cNvPr id="268" name="Google Shape;268;p19"/>
          <p:cNvGrpSpPr/>
          <p:nvPr/>
        </p:nvGrpSpPr>
        <p:grpSpPr>
          <a:xfrm>
            <a:off x="5394128" y="1097198"/>
            <a:ext cx="7015889" cy="382549"/>
            <a:chOff x="0" y="-76200"/>
            <a:chExt cx="1847806" cy="100755"/>
          </a:xfrm>
        </p:grpSpPr>
        <p:sp>
          <p:nvSpPr>
            <p:cNvPr id="269" name="Google Shape;269;p19"/>
            <p:cNvSpPr/>
            <p:nvPr/>
          </p:nvSpPr>
          <p:spPr>
            <a:xfrm>
              <a:off x="0" y="0"/>
              <a:ext cx="1847806" cy="24555"/>
            </a:xfrm>
            <a:custGeom>
              <a:rect b="b" l="l" r="r" t="t"/>
              <a:pathLst>
                <a:path extrusionOk="0" h="24555" w="1847806">
                  <a:moveTo>
                    <a:pt x="0" y="0"/>
                  </a:moveTo>
                  <a:lnTo>
                    <a:pt x="1847806" y="0"/>
                  </a:lnTo>
                  <a:lnTo>
                    <a:pt x="1847806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270" name="Google Shape;270;p19"/>
            <p:cNvSpPr txBox="1"/>
            <p:nvPr/>
          </p:nvSpPr>
          <p:spPr>
            <a:xfrm>
              <a:off x="0" y="-76200"/>
              <a:ext cx="1847806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D3C3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0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276" name="Google Shape;276;p20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20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20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20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1" name="Google Shape;281;p20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2" name="Google Shape;282;p20"/>
          <p:cNvSpPr txBox="1"/>
          <p:nvPr/>
        </p:nvSpPr>
        <p:spPr>
          <a:xfrm>
            <a:off x="187858" y="962025"/>
            <a:ext cx="17893185" cy="2545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83" u="none" cap="none" strike="noStrike">
                <a:solidFill>
                  <a:srgbClr val="D7D3C3"/>
                </a:solidFill>
                <a:latin typeface="Bungee"/>
                <a:ea typeface="Bungee"/>
                <a:cs typeface="Bungee"/>
                <a:sym typeface="Bungee"/>
              </a:rPr>
              <a:t>GREEN THINGS</a:t>
            </a:r>
            <a:endParaRPr/>
          </a:p>
        </p:txBody>
      </p:sp>
      <p:sp>
        <p:nvSpPr>
          <p:cNvPr id="283" name="Google Shape;283;p20"/>
          <p:cNvSpPr/>
          <p:nvPr/>
        </p:nvSpPr>
        <p:spPr>
          <a:xfrm>
            <a:off x="1525612" y="1730739"/>
            <a:ext cx="14311814" cy="9792294"/>
          </a:xfrm>
          <a:custGeom>
            <a:rect b="b" l="l" r="r" t="t"/>
            <a:pathLst>
              <a:path extrusionOk="0" h="9792294" w="14311814">
                <a:moveTo>
                  <a:pt x="0" y="0"/>
                </a:moveTo>
                <a:lnTo>
                  <a:pt x="14311814" y="0"/>
                </a:lnTo>
                <a:lnTo>
                  <a:pt x="14311814" y="9792294"/>
                </a:lnTo>
                <a:lnTo>
                  <a:pt x="0" y="9792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0"/>
          <p:cNvSpPr/>
          <p:nvPr/>
        </p:nvSpPr>
        <p:spPr>
          <a:xfrm rot="195510">
            <a:off x="-5566792" y="2783794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3" y="0"/>
                </a:lnTo>
                <a:lnTo>
                  <a:pt x="9092413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0"/>
          <p:cNvSpPr/>
          <p:nvPr/>
        </p:nvSpPr>
        <p:spPr>
          <a:xfrm rot="195510">
            <a:off x="14909234" y="2783794"/>
            <a:ext cx="9092412" cy="6221124"/>
          </a:xfrm>
          <a:custGeom>
            <a:rect b="b" l="l" r="r" t="t"/>
            <a:pathLst>
              <a:path extrusionOk="0" h="6221124" w="9092412">
                <a:moveTo>
                  <a:pt x="0" y="0"/>
                </a:moveTo>
                <a:lnTo>
                  <a:pt x="9092412" y="0"/>
                </a:lnTo>
                <a:lnTo>
                  <a:pt x="9092412" y="6221124"/>
                </a:lnTo>
                <a:lnTo>
                  <a:pt x="0" y="622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7313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/>
          <p:nvPr/>
        </p:nvSpPr>
        <p:spPr>
          <a:xfrm>
            <a:off x="17587152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1" name="Google Shape;291;p21"/>
          <p:cNvGrpSpPr/>
          <p:nvPr/>
        </p:nvGrpSpPr>
        <p:grpSpPr>
          <a:xfrm>
            <a:off x="451443" y="283413"/>
            <a:ext cx="17366015" cy="9601788"/>
            <a:chOff x="0" y="-38100"/>
            <a:chExt cx="3274670" cy="1810587"/>
          </a:xfrm>
        </p:grpSpPr>
        <p:sp>
          <p:nvSpPr>
            <p:cNvPr id="292" name="Google Shape;292;p21"/>
            <p:cNvSpPr/>
            <p:nvPr/>
          </p:nvSpPr>
          <p:spPr>
            <a:xfrm>
              <a:off x="0" y="0"/>
              <a:ext cx="3274670" cy="1772487"/>
            </a:xfrm>
            <a:custGeom>
              <a:rect b="b" l="l" r="r" t="t"/>
              <a:pathLst>
                <a:path extrusionOk="0" h="1772487" w="3274670">
                  <a:moveTo>
                    <a:pt x="319525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693069"/>
                  </a:lnTo>
                  <a:cubicBezTo>
                    <a:pt x="43699" y="1693069"/>
                    <a:pt x="79418" y="1728408"/>
                    <a:pt x="79418" y="1772487"/>
                  </a:cubicBezTo>
                  <a:lnTo>
                    <a:pt x="3195252" y="1772487"/>
                  </a:lnTo>
                  <a:cubicBezTo>
                    <a:pt x="3195252" y="1728788"/>
                    <a:pt x="3230591" y="1693069"/>
                    <a:pt x="3274670" y="1693069"/>
                  </a:cubicBezTo>
                  <a:lnTo>
                    <a:pt x="3274670" y="79418"/>
                  </a:lnTo>
                  <a:cubicBezTo>
                    <a:pt x="3230970" y="79418"/>
                    <a:pt x="3195252" y="44079"/>
                    <a:pt x="3195252" y="0"/>
                  </a:cubicBezTo>
                  <a:close/>
                </a:path>
              </a:pathLst>
            </a:custGeom>
            <a:solidFill>
              <a:srgbClr val="D7D3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1"/>
            <p:cNvSpPr txBox="1"/>
            <p:nvPr/>
          </p:nvSpPr>
          <p:spPr>
            <a:xfrm>
              <a:off x="38100" y="-38100"/>
              <a:ext cx="3198470" cy="1772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1"/>
          <p:cNvGrpSpPr/>
          <p:nvPr/>
        </p:nvGrpSpPr>
        <p:grpSpPr>
          <a:xfrm>
            <a:off x="418164" y="650353"/>
            <a:ext cx="17366015" cy="8986295"/>
            <a:chOff x="0" y="0"/>
            <a:chExt cx="23154686" cy="11981726"/>
          </a:xfrm>
        </p:grpSpPr>
        <p:sp>
          <p:nvSpPr>
            <p:cNvPr id="295" name="Google Shape;295;p21"/>
            <p:cNvSpPr/>
            <p:nvPr/>
          </p:nvSpPr>
          <p:spPr>
            <a:xfrm>
              <a:off x="0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21"/>
            <p:cNvSpPr/>
            <p:nvPr/>
          </p:nvSpPr>
          <p:spPr>
            <a:xfrm>
              <a:off x="11577343" y="0"/>
              <a:ext cx="11577343" cy="11981726"/>
            </a:xfrm>
            <a:custGeom>
              <a:rect b="b" l="l" r="r" t="t"/>
              <a:pathLst>
                <a:path extrusionOk="0" h="11981726" w="11577343">
                  <a:moveTo>
                    <a:pt x="0" y="0"/>
                  </a:moveTo>
                  <a:lnTo>
                    <a:pt x="11577343" y="0"/>
                  </a:lnTo>
                  <a:lnTo>
                    <a:pt x="11577343" y="11981726"/>
                  </a:lnTo>
                  <a:lnTo>
                    <a:pt x="0" y="119817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2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7" name="Google Shape;297;p21"/>
          <p:cNvSpPr/>
          <p:nvPr/>
        </p:nvSpPr>
        <p:spPr>
          <a:xfrm rot="-125683">
            <a:off x="12567508" y="5710070"/>
            <a:ext cx="6365008" cy="6671726"/>
          </a:xfrm>
          <a:custGeom>
            <a:rect b="b" l="l" r="r" t="t"/>
            <a:pathLst>
              <a:path extrusionOk="0" h="6671726" w="6365008">
                <a:moveTo>
                  <a:pt x="0" y="0"/>
                </a:moveTo>
                <a:lnTo>
                  <a:pt x="6365008" y="0"/>
                </a:lnTo>
                <a:lnTo>
                  <a:pt x="6365008" y="6671726"/>
                </a:lnTo>
                <a:lnTo>
                  <a:pt x="0" y="6671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9596" t="-23348"/>
            </a:stretch>
          </a:blipFill>
          <a:ln>
            <a:noFill/>
          </a:ln>
        </p:spPr>
      </p:sp>
      <p:sp>
        <p:nvSpPr>
          <p:cNvPr id="298" name="Google Shape;298;p21"/>
          <p:cNvSpPr/>
          <p:nvPr/>
        </p:nvSpPr>
        <p:spPr>
          <a:xfrm>
            <a:off x="187858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1"/>
          <p:cNvSpPr/>
          <p:nvPr/>
        </p:nvSpPr>
        <p:spPr>
          <a:xfrm>
            <a:off x="187858" y="9658663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1" y="0"/>
                </a:lnTo>
                <a:lnTo>
                  <a:pt x="460611" y="453075"/>
                </a:lnTo>
                <a:lnTo>
                  <a:pt x="0" y="453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21"/>
          <p:cNvSpPr/>
          <p:nvPr/>
        </p:nvSpPr>
        <p:spPr>
          <a:xfrm>
            <a:off x="17587152" y="197598"/>
            <a:ext cx="460611" cy="453074"/>
          </a:xfrm>
          <a:custGeom>
            <a:rect b="b" l="l" r="r" t="t"/>
            <a:pathLst>
              <a:path extrusionOk="0" h="453074" w="460611">
                <a:moveTo>
                  <a:pt x="0" y="0"/>
                </a:moveTo>
                <a:lnTo>
                  <a:pt x="460612" y="0"/>
                </a:lnTo>
                <a:lnTo>
                  <a:pt x="460612" y="453074"/>
                </a:lnTo>
                <a:lnTo>
                  <a:pt x="0" y="453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1"/>
          <p:cNvSpPr txBox="1"/>
          <p:nvPr/>
        </p:nvSpPr>
        <p:spPr>
          <a:xfrm>
            <a:off x="4572238" y="2457870"/>
            <a:ext cx="9143400" cy="51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800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What small, green plant is often associated with luck and is a symbol of St. Patrick's Day?</a:t>
            </a:r>
            <a:endParaRPr/>
          </a:p>
        </p:txBody>
      </p:sp>
      <p:sp>
        <p:nvSpPr>
          <p:cNvPr id="302" name="Google Shape;302;p21"/>
          <p:cNvSpPr txBox="1"/>
          <p:nvPr/>
        </p:nvSpPr>
        <p:spPr>
          <a:xfrm>
            <a:off x="12728061" y="665157"/>
            <a:ext cx="27267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8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300</a:t>
            </a:r>
            <a:endParaRPr/>
          </a:p>
        </p:txBody>
      </p:sp>
      <p:sp>
        <p:nvSpPr>
          <p:cNvPr id="303" name="Google Shape;303;p21"/>
          <p:cNvSpPr txBox="1"/>
          <p:nvPr/>
        </p:nvSpPr>
        <p:spPr>
          <a:xfrm rot="601746">
            <a:off x="14352983" y="7715058"/>
            <a:ext cx="3205888" cy="883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Finding one is considered lucky.</a:t>
            </a:r>
            <a:endParaRPr/>
          </a:p>
        </p:txBody>
      </p:sp>
      <p:sp>
        <p:nvSpPr>
          <p:cNvPr id="304" name="Google Shape;304;p21"/>
          <p:cNvSpPr txBox="1"/>
          <p:nvPr/>
        </p:nvSpPr>
        <p:spPr>
          <a:xfrm rot="601795">
            <a:off x="15507519" y="6975737"/>
            <a:ext cx="1353677" cy="596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2" u="none" cap="none" strike="noStrike">
                <a:solidFill>
                  <a:srgbClr val="DF7112"/>
                </a:solidFill>
                <a:latin typeface="Bungee"/>
                <a:ea typeface="Bungee"/>
                <a:cs typeface="Bungee"/>
                <a:sym typeface="Bungee"/>
              </a:rPr>
              <a:t>HINT</a:t>
            </a:r>
            <a:endParaRPr/>
          </a:p>
        </p:txBody>
      </p:sp>
      <p:sp>
        <p:nvSpPr>
          <p:cNvPr id="305" name="Google Shape;305;p21"/>
          <p:cNvSpPr txBox="1"/>
          <p:nvPr/>
        </p:nvSpPr>
        <p:spPr>
          <a:xfrm>
            <a:off x="1028700" y="918087"/>
            <a:ext cx="5937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99" u="none" cap="none" strike="noStrike">
                <a:solidFill>
                  <a:srgbClr val="1C7313"/>
                </a:solidFill>
                <a:latin typeface="Bungee"/>
                <a:ea typeface="Bungee"/>
                <a:cs typeface="Bungee"/>
                <a:sym typeface="Bungee"/>
              </a:rPr>
              <a:t>QUESTION</a:t>
            </a:r>
            <a:endParaRPr/>
          </a:p>
        </p:txBody>
      </p:sp>
      <p:sp>
        <p:nvSpPr>
          <p:cNvPr id="306" name="Google Shape;306;p21"/>
          <p:cNvSpPr txBox="1"/>
          <p:nvPr/>
        </p:nvSpPr>
        <p:spPr>
          <a:xfrm>
            <a:off x="15334882" y="1267400"/>
            <a:ext cx="1924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6" u="none" cap="none" strike="noStrike">
                <a:solidFill>
                  <a:srgbClr val="1C7313"/>
                </a:solidFill>
                <a:latin typeface="Nunito"/>
                <a:ea typeface="Nunito"/>
                <a:cs typeface="Nunito"/>
                <a:sym typeface="Nunito"/>
              </a:rPr>
              <a:t>POINTS</a:t>
            </a:r>
            <a:endParaRPr/>
          </a:p>
        </p:txBody>
      </p:sp>
      <p:sp>
        <p:nvSpPr>
          <p:cNvPr id="307" name="Google Shape;307;p21"/>
          <p:cNvSpPr/>
          <p:nvPr/>
        </p:nvSpPr>
        <p:spPr>
          <a:xfrm rot="291329">
            <a:off x="-1327789" y="1707325"/>
            <a:ext cx="6303772" cy="14200149"/>
          </a:xfrm>
          <a:custGeom>
            <a:rect b="b" l="l" r="r" t="t"/>
            <a:pathLst>
              <a:path extrusionOk="0" h="14200149" w="6303772">
                <a:moveTo>
                  <a:pt x="0" y="0"/>
                </a:moveTo>
                <a:lnTo>
                  <a:pt x="6303771" y="0"/>
                </a:lnTo>
                <a:lnTo>
                  <a:pt x="6303771" y="14200150"/>
                </a:lnTo>
                <a:lnTo>
                  <a:pt x="0" y="14200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090" l="-74168" r="-67162" t="-2040"/>
            </a:stretch>
          </a:blipFill>
          <a:ln>
            <a:noFill/>
          </a:ln>
        </p:spPr>
      </p:sp>
      <p:grpSp>
        <p:nvGrpSpPr>
          <p:cNvPr id="308" name="Google Shape;308;p21"/>
          <p:cNvGrpSpPr/>
          <p:nvPr/>
        </p:nvGrpSpPr>
        <p:grpSpPr>
          <a:xfrm>
            <a:off x="6574913" y="1097198"/>
            <a:ext cx="5835104" cy="382549"/>
            <a:chOff x="0" y="-76200"/>
            <a:chExt cx="1536818" cy="100755"/>
          </a:xfrm>
        </p:grpSpPr>
        <p:sp>
          <p:nvSpPr>
            <p:cNvPr id="309" name="Google Shape;309;p21"/>
            <p:cNvSpPr/>
            <p:nvPr/>
          </p:nvSpPr>
          <p:spPr>
            <a:xfrm>
              <a:off x="0" y="0"/>
              <a:ext cx="1536818" cy="24555"/>
            </a:xfrm>
            <a:custGeom>
              <a:rect b="b" l="l" r="r" t="t"/>
              <a:pathLst>
                <a:path extrusionOk="0" h="24555" w="1536818">
                  <a:moveTo>
                    <a:pt x="0" y="0"/>
                  </a:moveTo>
                  <a:lnTo>
                    <a:pt x="1536818" y="0"/>
                  </a:lnTo>
                  <a:lnTo>
                    <a:pt x="1536818" y="24555"/>
                  </a:lnTo>
                  <a:lnTo>
                    <a:pt x="0" y="24555"/>
                  </a:lnTo>
                  <a:close/>
                </a:path>
              </a:pathLst>
            </a:custGeom>
            <a:solidFill>
              <a:srgbClr val="1C7313"/>
            </a:solidFill>
            <a:ln>
              <a:noFill/>
            </a:ln>
          </p:spPr>
        </p:sp>
        <p:sp>
          <p:nvSpPr>
            <p:cNvPr id="310" name="Google Shape;310;p21"/>
            <p:cNvSpPr txBox="1"/>
            <p:nvPr/>
          </p:nvSpPr>
          <p:spPr>
            <a:xfrm>
              <a:off x="0" y="-76200"/>
              <a:ext cx="1536818" cy="100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