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10287000" cx="18288000"/>
  <p:notesSz cx="6858000" cy="9144000"/>
  <p:embeddedFontLst>
    <p:embeddedFont>
      <p:font typeface="League Spartan ExtraBold"/>
      <p:bold r:id="rId25"/>
    </p:embeddedFont>
    <p:embeddedFont>
      <p:font typeface="League Spartan"/>
      <p:bold r:id="rId26"/>
    </p:embeddedFont>
    <p:embeddedFont>
      <p:font typeface="Blinker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9A0B9CA-3001-4300-81F6-6C451510DCC4}">
  <a:tblStyle styleId="{89A0B9CA-3001-4300-81F6-6C451510DCC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LeagueSpartan-bold.fntdata"/><Relationship Id="rId25" Type="http://schemas.openxmlformats.org/officeDocument/2006/relationships/font" Target="fonts/LeagueSpartanExtraBold-bold.fntdata"/><Relationship Id="rId27" Type="http://schemas.openxmlformats.org/officeDocument/2006/relationships/font" Target="fonts/Blinker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33.png"/><Relationship Id="rId6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39.png"/><Relationship Id="rId5" Type="http://schemas.openxmlformats.org/officeDocument/2006/relationships/image" Target="../media/image34.png"/><Relationship Id="rId6" Type="http://schemas.openxmlformats.org/officeDocument/2006/relationships/image" Target="../media/image4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65.png"/><Relationship Id="rId22" Type="http://schemas.openxmlformats.org/officeDocument/2006/relationships/image" Target="../media/image64.png"/><Relationship Id="rId21" Type="http://schemas.openxmlformats.org/officeDocument/2006/relationships/image" Target="../media/image32.png"/><Relationship Id="rId24" Type="http://schemas.openxmlformats.org/officeDocument/2006/relationships/image" Target="../media/image69.png"/><Relationship Id="rId23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Relationship Id="rId26" Type="http://schemas.openxmlformats.org/officeDocument/2006/relationships/image" Target="../media/image68.png"/><Relationship Id="rId25" Type="http://schemas.openxmlformats.org/officeDocument/2006/relationships/image" Target="../media/image71.png"/><Relationship Id="rId28" Type="http://schemas.openxmlformats.org/officeDocument/2006/relationships/image" Target="../media/image73.png"/><Relationship Id="rId27" Type="http://schemas.openxmlformats.org/officeDocument/2006/relationships/image" Target="../media/image74.png"/><Relationship Id="rId5" Type="http://schemas.openxmlformats.org/officeDocument/2006/relationships/image" Target="../media/image54.png"/><Relationship Id="rId6" Type="http://schemas.openxmlformats.org/officeDocument/2006/relationships/image" Target="../media/image48.png"/><Relationship Id="rId29" Type="http://schemas.openxmlformats.org/officeDocument/2006/relationships/image" Target="../media/image72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1" Type="http://schemas.openxmlformats.org/officeDocument/2006/relationships/image" Target="../media/image61.png"/><Relationship Id="rId10" Type="http://schemas.openxmlformats.org/officeDocument/2006/relationships/image" Target="../media/image55.png"/><Relationship Id="rId13" Type="http://schemas.openxmlformats.org/officeDocument/2006/relationships/image" Target="../media/image59.png"/><Relationship Id="rId12" Type="http://schemas.openxmlformats.org/officeDocument/2006/relationships/image" Target="../media/image56.png"/><Relationship Id="rId15" Type="http://schemas.openxmlformats.org/officeDocument/2006/relationships/image" Target="../media/image17.png"/><Relationship Id="rId14" Type="http://schemas.openxmlformats.org/officeDocument/2006/relationships/image" Target="../media/image57.png"/><Relationship Id="rId17" Type="http://schemas.openxmlformats.org/officeDocument/2006/relationships/image" Target="../media/image67.png"/><Relationship Id="rId16" Type="http://schemas.openxmlformats.org/officeDocument/2006/relationships/image" Target="../media/image60.png"/><Relationship Id="rId19" Type="http://schemas.openxmlformats.org/officeDocument/2006/relationships/image" Target="../media/image63.png"/><Relationship Id="rId18" Type="http://schemas.openxmlformats.org/officeDocument/2006/relationships/image" Target="../media/image6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5.png"/><Relationship Id="rId4" Type="http://schemas.openxmlformats.org/officeDocument/2006/relationships/image" Target="../media/image77.png"/><Relationship Id="rId5" Type="http://schemas.openxmlformats.org/officeDocument/2006/relationships/image" Target="../media/image7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8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18.png"/><Relationship Id="rId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3F7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48238" y="-2054800"/>
            <a:ext cx="5597799" cy="538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206612" y="6689163"/>
            <a:ext cx="7373674" cy="70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9471" y="-1959550"/>
            <a:ext cx="18708941" cy="155573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397626" y="5144250"/>
            <a:ext cx="7492800" cy="18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1749" u="none" cap="none" strike="noStrike">
                <a:solidFill>
                  <a:srgbClr val="FF779A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JEOPARDY</a:t>
            </a:r>
            <a:endParaRPr sz="24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4793067" y="2779721"/>
            <a:ext cx="8701800" cy="26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553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WHO KNOWS ME BETTER </a:t>
            </a:r>
            <a:endParaRPr sz="24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4881490" y="7174274"/>
            <a:ext cx="7869494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WRITE A SUBTITLE HERE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ED8F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22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339" name="Google Shape;339;p22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CE8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0" name="Google Shape;340;p22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1" name="Google Shape;3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5824" y="6415089"/>
            <a:ext cx="7946951" cy="774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91100" y="5014909"/>
            <a:ext cx="7946949" cy="826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77687" y="-2302850"/>
            <a:ext cx="7667649" cy="666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22"/>
          <p:cNvGrpSpPr/>
          <p:nvPr/>
        </p:nvGrpSpPr>
        <p:grpSpPr>
          <a:xfrm>
            <a:off x="3361173" y="1744494"/>
            <a:ext cx="10640975" cy="5715989"/>
            <a:chOff x="0" y="-38100"/>
            <a:chExt cx="2802561" cy="1505446"/>
          </a:xfrm>
        </p:grpSpPr>
        <p:sp>
          <p:nvSpPr>
            <p:cNvPr id="345" name="Google Shape;345;p22"/>
            <p:cNvSpPr/>
            <p:nvPr/>
          </p:nvSpPr>
          <p:spPr>
            <a:xfrm>
              <a:off x="0" y="0"/>
              <a:ext cx="2802561" cy="1467346"/>
            </a:xfrm>
            <a:custGeom>
              <a:rect b="b" l="l" r="r" t="t"/>
              <a:pathLst>
                <a:path extrusionOk="0" h="1467346" w="2802561">
                  <a:moveTo>
                    <a:pt x="0" y="0"/>
                  </a:moveTo>
                  <a:lnTo>
                    <a:pt x="2802561" y="0"/>
                  </a:lnTo>
                  <a:lnTo>
                    <a:pt x="2802561" y="1467346"/>
                  </a:lnTo>
                  <a:lnTo>
                    <a:pt x="0" y="1467346"/>
                  </a:lnTo>
                  <a:close/>
                </a:path>
              </a:pathLst>
            </a:custGeom>
            <a:solidFill>
              <a:srgbClr val="BCFFB9"/>
            </a:solidFill>
            <a:ln>
              <a:noFill/>
            </a:ln>
          </p:spPr>
        </p:sp>
        <p:sp>
          <p:nvSpPr>
            <p:cNvPr id="346" name="Google Shape;346;p22"/>
            <p:cNvSpPr txBox="1"/>
            <p:nvPr/>
          </p:nvSpPr>
          <p:spPr>
            <a:xfrm>
              <a:off x="0" y="-38100"/>
              <a:ext cx="2802561" cy="15054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7" name="Google Shape;34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38902" y="-1081175"/>
            <a:ext cx="5747003" cy="473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p22"/>
          <p:cNvGrpSpPr/>
          <p:nvPr/>
        </p:nvGrpSpPr>
        <p:grpSpPr>
          <a:xfrm>
            <a:off x="3922704" y="2256786"/>
            <a:ext cx="10442597" cy="5628768"/>
            <a:chOff x="0" y="-38100"/>
            <a:chExt cx="2750313" cy="1482474"/>
          </a:xfrm>
        </p:grpSpPr>
        <p:sp>
          <p:nvSpPr>
            <p:cNvPr id="349" name="Google Shape;349;p22"/>
            <p:cNvSpPr/>
            <p:nvPr/>
          </p:nvSpPr>
          <p:spPr>
            <a:xfrm>
              <a:off x="0" y="0"/>
              <a:ext cx="2750313" cy="1444374"/>
            </a:xfrm>
            <a:custGeom>
              <a:rect b="b" l="l" r="r" t="t"/>
              <a:pathLst>
                <a:path extrusionOk="0" h="1444374" w="2750313">
                  <a:moveTo>
                    <a:pt x="0" y="0"/>
                  </a:moveTo>
                  <a:lnTo>
                    <a:pt x="2750313" y="0"/>
                  </a:lnTo>
                  <a:lnTo>
                    <a:pt x="2750313" y="1444374"/>
                  </a:lnTo>
                  <a:lnTo>
                    <a:pt x="0" y="1444374"/>
                  </a:lnTo>
                  <a:close/>
                </a:path>
              </a:pathLst>
            </a:custGeom>
            <a:solidFill>
              <a:srgbClr val="FFFFFF"/>
            </a:solidFill>
            <a:ln cap="sq" cmpd="sng" w="142875">
              <a:solidFill>
                <a:srgbClr val="343F7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0" name="Google Shape;350;p22"/>
            <p:cNvSpPr txBox="1"/>
            <p:nvPr/>
          </p:nvSpPr>
          <p:spPr>
            <a:xfrm>
              <a:off x="0" y="-38100"/>
              <a:ext cx="2750312" cy="1482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22"/>
          <p:cNvGrpSpPr/>
          <p:nvPr/>
        </p:nvGrpSpPr>
        <p:grpSpPr>
          <a:xfrm>
            <a:off x="4383837" y="2632403"/>
            <a:ext cx="10442597" cy="5628768"/>
            <a:chOff x="0" y="-38100"/>
            <a:chExt cx="2750313" cy="1482474"/>
          </a:xfrm>
        </p:grpSpPr>
        <p:sp>
          <p:nvSpPr>
            <p:cNvPr id="352" name="Google Shape;352;p22"/>
            <p:cNvSpPr/>
            <p:nvPr/>
          </p:nvSpPr>
          <p:spPr>
            <a:xfrm>
              <a:off x="0" y="0"/>
              <a:ext cx="2750313" cy="1444374"/>
            </a:xfrm>
            <a:custGeom>
              <a:rect b="b" l="l" r="r" t="t"/>
              <a:pathLst>
                <a:path extrusionOk="0" h="1444374" w="2750313">
                  <a:moveTo>
                    <a:pt x="0" y="0"/>
                  </a:moveTo>
                  <a:lnTo>
                    <a:pt x="2750313" y="0"/>
                  </a:lnTo>
                  <a:lnTo>
                    <a:pt x="2750313" y="1444374"/>
                  </a:lnTo>
                  <a:lnTo>
                    <a:pt x="0" y="14443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3" name="Google Shape;353;p22"/>
            <p:cNvSpPr txBox="1"/>
            <p:nvPr/>
          </p:nvSpPr>
          <p:spPr>
            <a:xfrm>
              <a:off x="0" y="-38100"/>
              <a:ext cx="2750312" cy="1482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22"/>
          <p:cNvSpPr txBox="1"/>
          <p:nvPr/>
        </p:nvSpPr>
        <p:spPr>
          <a:xfrm>
            <a:off x="4122552" y="3373500"/>
            <a:ext cx="10782300" cy="4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847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QUIRKS &amp; HABITS</a:t>
            </a:r>
            <a:endParaRPr sz="34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3F7F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23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360" name="Google Shape;360;p23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BCFF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1" name="Google Shape;361;p23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2" name="Google Shape;3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5000" y="-1607250"/>
            <a:ext cx="3000251" cy="843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250" y="6114972"/>
            <a:ext cx="3000251" cy="8431104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3"/>
          <p:cNvSpPr/>
          <p:nvPr/>
        </p:nvSpPr>
        <p:spPr>
          <a:xfrm>
            <a:off x="900072" y="902587"/>
            <a:ext cx="4942703" cy="4114800"/>
          </a:xfrm>
          <a:custGeom>
            <a:rect b="b" l="l" r="r" t="t"/>
            <a:pathLst>
              <a:path extrusionOk="0" h="4114800" w="4942703">
                <a:moveTo>
                  <a:pt x="0" y="0"/>
                </a:moveTo>
                <a:lnTo>
                  <a:pt x="4942702" y="0"/>
                </a:lnTo>
                <a:lnTo>
                  <a:pt x="49427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23"/>
          <p:cNvSpPr/>
          <p:nvPr/>
        </p:nvSpPr>
        <p:spPr>
          <a:xfrm>
            <a:off x="11860572" y="5017387"/>
            <a:ext cx="4942703" cy="4114800"/>
          </a:xfrm>
          <a:custGeom>
            <a:rect b="b" l="l" r="r" t="t"/>
            <a:pathLst>
              <a:path extrusionOk="0" h="4114800" w="4942703">
                <a:moveTo>
                  <a:pt x="0" y="0"/>
                </a:moveTo>
                <a:lnTo>
                  <a:pt x="4942703" y="0"/>
                </a:lnTo>
                <a:lnTo>
                  <a:pt x="49427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6" name="Google Shape;366;p23"/>
          <p:cNvGrpSpPr/>
          <p:nvPr/>
        </p:nvGrpSpPr>
        <p:grpSpPr>
          <a:xfrm>
            <a:off x="3067815" y="2940890"/>
            <a:ext cx="11545154" cy="5440636"/>
            <a:chOff x="0" y="-38100"/>
            <a:chExt cx="3040699" cy="1432925"/>
          </a:xfrm>
        </p:grpSpPr>
        <p:sp>
          <p:nvSpPr>
            <p:cNvPr id="367" name="Google Shape;367;p23"/>
            <p:cNvSpPr/>
            <p:nvPr/>
          </p:nvSpPr>
          <p:spPr>
            <a:xfrm>
              <a:off x="0" y="0"/>
              <a:ext cx="3040699" cy="1394825"/>
            </a:xfrm>
            <a:custGeom>
              <a:rect b="b" l="l" r="r" t="t"/>
              <a:pathLst>
                <a:path extrusionOk="0" h="1394825" w="3040699">
                  <a:moveTo>
                    <a:pt x="0" y="0"/>
                  </a:moveTo>
                  <a:lnTo>
                    <a:pt x="3040699" y="0"/>
                  </a:lnTo>
                  <a:lnTo>
                    <a:pt x="3040699" y="1394825"/>
                  </a:lnTo>
                  <a:lnTo>
                    <a:pt x="0" y="1394825"/>
                  </a:lnTo>
                  <a:close/>
                </a:path>
              </a:pathLst>
            </a:custGeom>
            <a:solidFill>
              <a:srgbClr val="FF779A"/>
            </a:solidFill>
            <a:ln>
              <a:noFill/>
            </a:ln>
          </p:spPr>
        </p:sp>
        <p:sp>
          <p:nvSpPr>
            <p:cNvPr id="368" name="Google Shape;368;p23"/>
            <p:cNvSpPr txBox="1"/>
            <p:nvPr/>
          </p:nvSpPr>
          <p:spPr>
            <a:xfrm>
              <a:off x="0" y="-38100"/>
              <a:ext cx="3040699" cy="1432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23"/>
          <p:cNvGrpSpPr/>
          <p:nvPr/>
        </p:nvGrpSpPr>
        <p:grpSpPr>
          <a:xfrm>
            <a:off x="3371423" y="2224739"/>
            <a:ext cx="11545154" cy="5440636"/>
            <a:chOff x="0" y="-38100"/>
            <a:chExt cx="3040699" cy="1432925"/>
          </a:xfrm>
        </p:grpSpPr>
        <p:sp>
          <p:nvSpPr>
            <p:cNvPr id="370" name="Google Shape;370;p23"/>
            <p:cNvSpPr/>
            <p:nvPr/>
          </p:nvSpPr>
          <p:spPr>
            <a:xfrm>
              <a:off x="0" y="0"/>
              <a:ext cx="3040699" cy="1394825"/>
            </a:xfrm>
            <a:custGeom>
              <a:rect b="b" l="l" r="r" t="t"/>
              <a:pathLst>
                <a:path extrusionOk="0" h="1394825" w="3040699">
                  <a:moveTo>
                    <a:pt x="0" y="0"/>
                  </a:moveTo>
                  <a:lnTo>
                    <a:pt x="3040699" y="0"/>
                  </a:lnTo>
                  <a:lnTo>
                    <a:pt x="3040699" y="1394825"/>
                  </a:lnTo>
                  <a:lnTo>
                    <a:pt x="0" y="1394825"/>
                  </a:lnTo>
                  <a:close/>
                </a:path>
              </a:pathLst>
            </a:custGeom>
            <a:solidFill>
              <a:srgbClr val="CE8FFF"/>
            </a:solidFill>
            <a:ln>
              <a:noFill/>
            </a:ln>
          </p:spPr>
        </p:sp>
        <p:sp>
          <p:nvSpPr>
            <p:cNvPr id="371" name="Google Shape;371;p23"/>
            <p:cNvSpPr txBox="1"/>
            <p:nvPr/>
          </p:nvSpPr>
          <p:spPr>
            <a:xfrm>
              <a:off x="0" y="-38100"/>
              <a:ext cx="3040699" cy="1432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23"/>
          <p:cNvGrpSpPr/>
          <p:nvPr/>
        </p:nvGrpSpPr>
        <p:grpSpPr>
          <a:xfrm>
            <a:off x="3678116" y="2071931"/>
            <a:ext cx="11729170" cy="6047017"/>
            <a:chOff x="0" y="-38100"/>
            <a:chExt cx="3089164" cy="1592630"/>
          </a:xfrm>
        </p:grpSpPr>
        <p:sp>
          <p:nvSpPr>
            <p:cNvPr id="373" name="Google Shape;373;p23"/>
            <p:cNvSpPr/>
            <p:nvPr/>
          </p:nvSpPr>
          <p:spPr>
            <a:xfrm>
              <a:off x="0" y="0"/>
              <a:ext cx="3089164" cy="1554530"/>
            </a:xfrm>
            <a:custGeom>
              <a:rect b="b" l="l" r="r" t="t"/>
              <a:pathLst>
                <a:path extrusionOk="0" h="1554530" w="3089164">
                  <a:moveTo>
                    <a:pt x="0" y="0"/>
                  </a:moveTo>
                  <a:lnTo>
                    <a:pt x="3089164" y="0"/>
                  </a:lnTo>
                  <a:lnTo>
                    <a:pt x="3089164" y="1554530"/>
                  </a:lnTo>
                  <a:lnTo>
                    <a:pt x="0" y="15545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52400">
              <a:solidFill>
                <a:srgbClr val="BCFF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4" name="Google Shape;374;p23"/>
            <p:cNvSpPr txBox="1"/>
            <p:nvPr/>
          </p:nvSpPr>
          <p:spPr>
            <a:xfrm>
              <a:off x="0" y="-38100"/>
              <a:ext cx="3089164" cy="1592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3"/>
          <p:cNvGrpSpPr/>
          <p:nvPr/>
        </p:nvGrpSpPr>
        <p:grpSpPr>
          <a:xfrm>
            <a:off x="-1070129" y="7460769"/>
            <a:ext cx="7462664" cy="1922108"/>
            <a:chOff x="0" y="-38100"/>
            <a:chExt cx="1664470" cy="428706"/>
          </a:xfrm>
        </p:grpSpPr>
        <p:sp>
          <p:nvSpPr>
            <p:cNvPr id="376" name="Google Shape;376;p23"/>
            <p:cNvSpPr/>
            <p:nvPr/>
          </p:nvSpPr>
          <p:spPr>
            <a:xfrm>
              <a:off x="0" y="0"/>
              <a:ext cx="1664470" cy="390606"/>
            </a:xfrm>
            <a:custGeom>
              <a:rect b="b" l="l" r="r" t="t"/>
              <a:pathLst>
                <a:path extrusionOk="0" h="390606" w="1664470">
                  <a:moveTo>
                    <a:pt x="0" y="0"/>
                  </a:moveTo>
                  <a:lnTo>
                    <a:pt x="1664470" y="0"/>
                  </a:lnTo>
                  <a:lnTo>
                    <a:pt x="1664470" y="390606"/>
                  </a:lnTo>
                  <a:lnTo>
                    <a:pt x="0" y="390606"/>
                  </a:lnTo>
                  <a:close/>
                </a:path>
              </a:pathLst>
            </a:custGeom>
            <a:solidFill>
              <a:srgbClr val="FF779A"/>
            </a:solidFill>
            <a:ln>
              <a:noFill/>
            </a:ln>
          </p:spPr>
        </p:sp>
        <p:sp>
          <p:nvSpPr>
            <p:cNvPr id="377" name="Google Shape;377;p23"/>
            <p:cNvSpPr txBox="1"/>
            <p:nvPr/>
          </p:nvSpPr>
          <p:spPr>
            <a:xfrm>
              <a:off x="0" y="-38100"/>
              <a:ext cx="1664470" cy="428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23"/>
          <p:cNvGrpSpPr/>
          <p:nvPr/>
        </p:nvGrpSpPr>
        <p:grpSpPr>
          <a:xfrm>
            <a:off x="-1070923" y="7605118"/>
            <a:ext cx="7319120" cy="1633409"/>
            <a:chOff x="0" y="-38100"/>
            <a:chExt cx="1632454" cy="364315"/>
          </a:xfrm>
        </p:grpSpPr>
        <p:sp>
          <p:nvSpPr>
            <p:cNvPr id="379" name="Google Shape;379;p23"/>
            <p:cNvSpPr/>
            <p:nvPr/>
          </p:nvSpPr>
          <p:spPr>
            <a:xfrm>
              <a:off x="0" y="0"/>
              <a:ext cx="1632454" cy="326215"/>
            </a:xfrm>
            <a:custGeom>
              <a:rect b="b" l="l" r="r" t="t"/>
              <a:pathLst>
                <a:path extrusionOk="0" h="326215" w="1632454">
                  <a:moveTo>
                    <a:pt x="0" y="0"/>
                  </a:moveTo>
                  <a:lnTo>
                    <a:pt x="1632454" y="0"/>
                  </a:lnTo>
                  <a:lnTo>
                    <a:pt x="1632454" y="326215"/>
                  </a:lnTo>
                  <a:lnTo>
                    <a:pt x="0" y="326215"/>
                  </a:lnTo>
                  <a:close/>
                </a:path>
              </a:pathLst>
            </a:custGeom>
            <a:solidFill>
              <a:srgbClr val="FFF475"/>
            </a:solidFill>
            <a:ln>
              <a:noFill/>
            </a:ln>
          </p:spPr>
        </p:sp>
        <p:sp>
          <p:nvSpPr>
            <p:cNvPr id="380" name="Google Shape;380;p23"/>
            <p:cNvSpPr txBox="1"/>
            <p:nvPr/>
          </p:nvSpPr>
          <p:spPr>
            <a:xfrm>
              <a:off x="0" y="-38100"/>
              <a:ext cx="1632454" cy="3643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23"/>
          <p:cNvSpPr txBox="1"/>
          <p:nvPr/>
        </p:nvSpPr>
        <p:spPr>
          <a:xfrm>
            <a:off x="4991100" y="3161750"/>
            <a:ext cx="8305800" cy="42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0221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DO I PUT CILANTRO IN MY PHO?</a:t>
            </a:r>
            <a:endParaRPr sz="35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grpSp>
        <p:nvGrpSpPr>
          <p:cNvPr id="382" name="Google Shape;382;p23"/>
          <p:cNvGrpSpPr/>
          <p:nvPr/>
        </p:nvGrpSpPr>
        <p:grpSpPr>
          <a:xfrm>
            <a:off x="6777889" y="1704472"/>
            <a:ext cx="4732222" cy="1091871"/>
            <a:chOff x="0" y="-38100"/>
            <a:chExt cx="1246347" cy="287571"/>
          </a:xfrm>
        </p:grpSpPr>
        <p:sp>
          <p:nvSpPr>
            <p:cNvPr id="383" name="Google Shape;383;p23"/>
            <p:cNvSpPr/>
            <p:nvPr/>
          </p:nvSpPr>
          <p:spPr>
            <a:xfrm>
              <a:off x="0" y="0"/>
              <a:ext cx="1246347" cy="249471"/>
            </a:xfrm>
            <a:custGeom>
              <a:rect b="b" l="l" r="r" t="t"/>
              <a:pathLst>
                <a:path extrusionOk="0" h="249471" w="1246347">
                  <a:moveTo>
                    <a:pt x="0" y="0"/>
                  </a:moveTo>
                  <a:lnTo>
                    <a:pt x="1246347" y="0"/>
                  </a:lnTo>
                  <a:lnTo>
                    <a:pt x="1246347" y="249471"/>
                  </a:lnTo>
                  <a:lnTo>
                    <a:pt x="0" y="249471"/>
                  </a:lnTo>
                  <a:close/>
                </a:path>
              </a:pathLst>
            </a:custGeom>
            <a:solidFill>
              <a:srgbClr val="92E4EB"/>
            </a:solidFill>
            <a:ln>
              <a:noFill/>
            </a:ln>
          </p:spPr>
        </p:sp>
        <p:sp>
          <p:nvSpPr>
            <p:cNvPr id="384" name="Google Shape;384;p23"/>
            <p:cNvSpPr txBox="1"/>
            <p:nvPr/>
          </p:nvSpPr>
          <p:spPr>
            <a:xfrm>
              <a:off x="0" y="-38100"/>
              <a:ext cx="1246347" cy="287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23"/>
          <p:cNvSpPr txBox="1"/>
          <p:nvPr/>
        </p:nvSpPr>
        <p:spPr>
          <a:xfrm>
            <a:off x="6777889" y="2065763"/>
            <a:ext cx="4732222" cy="54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343F7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 1</a:t>
            </a:r>
            <a:endParaRPr/>
          </a:p>
        </p:txBody>
      </p:sp>
      <p:sp>
        <p:nvSpPr>
          <p:cNvPr id="386" name="Google Shape;386;p23"/>
          <p:cNvSpPr txBox="1"/>
          <p:nvPr/>
        </p:nvSpPr>
        <p:spPr>
          <a:xfrm>
            <a:off x="277323" y="7970945"/>
            <a:ext cx="5340300" cy="10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68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If your answer is correct,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68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you win </a:t>
            </a:r>
            <a:r>
              <a:rPr b="1" lang="en-US" sz="3268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15</a:t>
            </a:r>
            <a:r>
              <a:rPr b="1" i="0" lang="en-US" sz="3268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 points!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CFFB9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4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392" name="Google Shape;392;p24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3" name="Google Shape;393;p24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4" name="Google Shape;3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288" y="1176800"/>
            <a:ext cx="7933426" cy="793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1425" y="1661450"/>
            <a:ext cx="7059300" cy="705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6" name="Google Shape;39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51025" y="44290"/>
            <a:ext cx="2381550" cy="2843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17462" y="5583784"/>
            <a:ext cx="7721450" cy="64281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24"/>
          <p:cNvGrpSpPr/>
          <p:nvPr/>
        </p:nvGrpSpPr>
        <p:grpSpPr>
          <a:xfrm>
            <a:off x="13602525" y="5917221"/>
            <a:ext cx="7533132" cy="2531121"/>
            <a:chOff x="0" y="-38100"/>
            <a:chExt cx="1984035" cy="666633"/>
          </a:xfrm>
        </p:grpSpPr>
        <p:sp>
          <p:nvSpPr>
            <p:cNvPr id="399" name="Google Shape;399;p24"/>
            <p:cNvSpPr/>
            <p:nvPr/>
          </p:nvSpPr>
          <p:spPr>
            <a:xfrm>
              <a:off x="0" y="0"/>
              <a:ext cx="1984035" cy="628533"/>
            </a:xfrm>
            <a:custGeom>
              <a:rect b="b" l="l" r="r" t="t"/>
              <a:pathLst>
                <a:path extrusionOk="0" h="628533" w="1984035">
                  <a:moveTo>
                    <a:pt x="0" y="0"/>
                  </a:moveTo>
                  <a:lnTo>
                    <a:pt x="1984035" y="0"/>
                  </a:lnTo>
                  <a:lnTo>
                    <a:pt x="1984035" y="628533"/>
                  </a:lnTo>
                  <a:lnTo>
                    <a:pt x="0" y="628533"/>
                  </a:lnTo>
                  <a:close/>
                </a:path>
              </a:pathLst>
            </a:custGeom>
            <a:solidFill>
              <a:srgbClr val="FFFFFF"/>
            </a:solidFill>
            <a:ln cap="sq" cmpd="sng" w="12382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0" name="Google Shape;400;p24"/>
            <p:cNvSpPr txBox="1"/>
            <p:nvPr/>
          </p:nvSpPr>
          <p:spPr>
            <a:xfrm>
              <a:off x="0" y="-38100"/>
              <a:ext cx="1984035" cy="666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24"/>
          <p:cNvGrpSpPr/>
          <p:nvPr/>
        </p:nvGrpSpPr>
        <p:grpSpPr>
          <a:xfrm rot="1321377">
            <a:off x="12539732" y="1844582"/>
            <a:ext cx="4645544" cy="1427488"/>
            <a:chOff x="0" y="-38100"/>
            <a:chExt cx="1085788" cy="333642"/>
          </a:xfrm>
        </p:grpSpPr>
        <p:sp>
          <p:nvSpPr>
            <p:cNvPr id="402" name="Google Shape;402;p24"/>
            <p:cNvSpPr/>
            <p:nvPr/>
          </p:nvSpPr>
          <p:spPr>
            <a:xfrm>
              <a:off x="0" y="0"/>
              <a:ext cx="1085788" cy="295542"/>
            </a:xfrm>
            <a:custGeom>
              <a:rect b="b" l="l" r="r" t="t"/>
              <a:pathLst>
                <a:path extrusionOk="0" h="295542" w="1085788">
                  <a:moveTo>
                    <a:pt x="0" y="0"/>
                  </a:moveTo>
                  <a:lnTo>
                    <a:pt x="1085788" y="0"/>
                  </a:lnTo>
                  <a:lnTo>
                    <a:pt x="1085788" y="295542"/>
                  </a:lnTo>
                  <a:lnTo>
                    <a:pt x="0" y="295542"/>
                  </a:lnTo>
                  <a:close/>
                </a:path>
              </a:pathLst>
            </a:custGeom>
            <a:solidFill>
              <a:srgbClr val="FFF475"/>
            </a:solidFill>
            <a:ln cap="sq" cmpd="sng" w="14287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3" name="Google Shape;403;p24"/>
            <p:cNvSpPr txBox="1"/>
            <p:nvPr/>
          </p:nvSpPr>
          <p:spPr>
            <a:xfrm>
              <a:off x="0" y="-38100"/>
              <a:ext cx="1085788" cy="33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" name="Google Shape;404;p24"/>
          <p:cNvSpPr txBox="1"/>
          <p:nvPr/>
        </p:nvSpPr>
        <p:spPr>
          <a:xfrm>
            <a:off x="14415792" y="6233033"/>
            <a:ext cx="2973900" cy="20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84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YES</a:t>
            </a:r>
            <a:endParaRPr sz="4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405" name="Google Shape;405;p24"/>
          <p:cNvSpPr txBox="1"/>
          <p:nvPr/>
        </p:nvSpPr>
        <p:spPr>
          <a:xfrm rot="1321343">
            <a:off x="12960608" y="2233341"/>
            <a:ext cx="3755512" cy="74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870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+15 POINTS</a:t>
            </a:r>
            <a:endParaRPr sz="21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grpSp>
        <p:nvGrpSpPr>
          <p:cNvPr id="406" name="Google Shape;406;p24"/>
          <p:cNvGrpSpPr/>
          <p:nvPr/>
        </p:nvGrpSpPr>
        <p:grpSpPr>
          <a:xfrm>
            <a:off x="955442" y="-261448"/>
            <a:ext cx="1594631" cy="4286107"/>
            <a:chOff x="0" y="-38100"/>
            <a:chExt cx="568800" cy="1528896"/>
          </a:xfrm>
        </p:grpSpPr>
        <p:sp>
          <p:nvSpPr>
            <p:cNvPr id="407" name="Google Shape;407;p24"/>
            <p:cNvSpPr/>
            <p:nvPr/>
          </p:nvSpPr>
          <p:spPr>
            <a:xfrm>
              <a:off x="0" y="0"/>
              <a:ext cx="568654" cy="1490796"/>
            </a:xfrm>
            <a:custGeom>
              <a:rect b="b" l="l" r="r" t="t"/>
              <a:pathLst>
                <a:path extrusionOk="0" h="1490796" w="568654">
                  <a:moveTo>
                    <a:pt x="568654" y="0"/>
                  </a:moveTo>
                  <a:lnTo>
                    <a:pt x="568654" y="1490796"/>
                  </a:lnTo>
                  <a:lnTo>
                    <a:pt x="284327" y="1363796"/>
                  </a:lnTo>
                  <a:lnTo>
                    <a:pt x="0" y="1490796"/>
                  </a:lnTo>
                  <a:lnTo>
                    <a:pt x="0" y="0"/>
                  </a:lnTo>
                  <a:lnTo>
                    <a:pt x="5686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08" name="Google Shape;408;p24"/>
            <p:cNvSpPr txBox="1"/>
            <p:nvPr/>
          </p:nvSpPr>
          <p:spPr>
            <a:xfrm>
              <a:off x="0" y="-38100"/>
              <a:ext cx="568800" cy="14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" name="Google Shape;409;p24"/>
          <p:cNvGrpSpPr/>
          <p:nvPr/>
        </p:nvGrpSpPr>
        <p:grpSpPr>
          <a:xfrm>
            <a:off x="1141538" y="-316411"/>
            <a:ext cx="1594631" cy="4076662"/>
            <a:chOff x="0" y="-38100"/>
            <a:chExt cx="568800" cy="1454133"/>
          </a:xfrm>
        </p:grpSpPr>
        <p:sp>
          <p:nvSpPr>
            <p:cNvPr id="410" name="Google Shape;410;p24"/>
            <p:cNvSpPr/>
            <p:nvPr/>
          </p:nvSpPr>
          <p:spPr>
            <a:xfrm>
              <a:off x="0" y="0"/>
              <a:ext cx="568654" cy="1416033"/>
            </a:xfrm>
            <a:custGeom>
              <a:rect b="b" l="l" r="r" t="t"/>
              <a:pathLst>
                <a:path extrusionOk="0" h="1416033" w="568654">
                  <a:moveTo>
                    <a:pt x="568654" y="0"/>
                  </a:moveTo>
                  <a:lnTo>
                    <a:pt x="568654" y="1416033"/>
                  </a:lnTo>
                  <a:lnTo>
                    <a:pt x="284327" y="1289033"/>
                  </a:lnTo>
                  <a:lnTo>
                    <a:pt x="0" y="1416033"/>
                  </a:lnTo>
                  <a:lnTo>
                    <a:pt x="0" y="0"/>
                  </a:lnTo>
                  <a:lnTo>
                    <a:pt x="568654" y="0"/>
                  </a:lnTo>
                  <a:close/>
                </a:path>
              </a:pathLst>
            </a:custGeom>
            <a:solidFill>
              <a:srgbClr val="FF779A"/>
            </a:solidFill>
            <a:ln cap="sq" cmpd="sng" w="14287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11" name="Google Shape;411;p24"/>
            <p:cNvSpPr txBox="1"/>
            <p:nvPr/>
          </p:nvSpPr>
          <p:spPr>
            <a:xfrm>
              <a:off x="0" y="-38100"/>
              <a:ext cx="568800" cy="132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2" name="Google Shape;412;p24"/>
          <p:cNvSpPr txBox="1"/>
          <p:nvPr/>
        </p:nvSpPr>
        <p:spPr>
          <a:xfrm rot="-5400000">
            <a:off x="401749" y="1243335"/>
            <a:ext cx="297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2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ANSWER</a:t>
            </a:r>
            <a:endParaRPr sz="25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3F7F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5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418" name="Google Shape;418;p25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BCFF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19" name="Google Shape;419;p25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0" name="Google Shape;42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09900" y="-1078967"/>
            <a:ext cx="6416351" cy="57062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25"/>
          <p:cNvGrpSpPr/>
          <p:nvPr/>
        </p:nvGrpSpPr>
        <p:grpSpPr>
          <a:xfrm>
            <a:off x="2318879" y="2815731"/>
            <a:ext cx="14261950" cy="4883770"/>
            <a:chOff x="0" y="-38100"/>
            <a:chExt cx="3756209" cy="1286252"/>
          </a:xfrm>
        </p:grpSpPr>
        <p:sp>
          <p:nvSpPr>
            <p:cNvPr id="422" name="Google Shape;422;p25"/>
            <p:cNvSpPr/>
            <p:nvPr/>
          </p:nvSpPr>
          <p:spPr>
            <a:xfrm>
              <a:off x="0" y="0"/>
              <a:ext cx="3756209" cy="1248152"/>
            </a:xfrm>
            <a:custGeom>
              <a:rect b="b" l="l" r="r" t="t"/>
              <a:pathLst>
                <a:path extrusionOk="0" h="1248152" w="3756209">
                  <a:moveTo>
                    <a:pt x="0" y="0"/>
                  </a:moveTo>
                  <a:lnTo>
                    <a:pt x="3756209" y="0"/>
                  </a:lnTo>
                  <a:lnTo>
                    <a:pt x="3756209" y="1248152"/>
                  </a:lnTo>
                  <a:lnTo>
                    <a:pt x="0" y="12481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52400">
              <a:solidFill>
                <a:srgbClr val="FFF47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3" name="Google Shape;423;p25"/>
            <p:cNvSpPr txBox="1"/>
            <p:nvPr/>
          </p:nvSpPr>
          <p:spPr>
            <a:xfrm>
              <a:off x="0" y="-38100"/>
              <a:ext cx="3756209" cy="12862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25"/>
          <p:cNvGrpSpPr/>
          <p:nvPr/>
        </p:nvGrpSpPr>
        <p:grpSpPr>
          <a:xfrm>
            <a:off x="2242679" y="2388788"/>
            <a:ext cx="13802642" cy="4888806"/>
            <a:chOff x="0" y="-38100"/>
            <a:chExt cx="3635264" cy="1287587"/>
          </a:xfrm>
        </p:grpSpPr>
        <p:sp>
          <p:nvSpPr>
            <p:cNvPr id="425" name="Google Shape;425;p25"/>
            <p:cNvSpPr/>
            <p:nvPr/>
          </p:nvSpPr>
          <p:spPr>
            <a:xfrm>
              <a:off x="0" y="0"/>
              <a:ext cx="3635264" cy="1249487"/>
            </a:xfrm>
            <a:custGeom>
              <a:rect b="b" l="l" r="r" t="t"/>
              <a:pathLst>
                <a:path extrusionOk="0" h="1249487" w="3635264">
                  <a:moveTo>
                    <a:pt x="0" y="0"/>
                  </a:moveTo>
                  <a:lnTo>
                    <a:pt x="3635264" y="0"/>
                  </a:lnTo>
                  <a:lnTo>
                    <a:pt x="3635264" y="1249487"/>
                  </a:lnTo>
                  <a:lnTo>
                    <a:pt x="0" y="1249487"/>
                  </a:lnTo>
                  <a:close/>
                </a:path>
              </a:pathLst>
            </a:custGeom>
            <a:solidFill>
              <a:srgbClr val="CE8FFF"/>
            </a:solidFill>
            <a:ln>
              <a:noFill/>
            </a:ln>
          </p:spPr>
        </p:sp>
        <p:sp>
          <p:nvSpPr>
            <p:cNvPr id="426" name="Google Shape;426;p25"/>
            <p:cNvSpPr txBox="1"/>
            <p:nvPr/>
          </p:nvSpPr>
          <p:spPr>
            <a:xfrm>
              <a:off x="0" y="-38100"/>
              <a:ext cx="3635264" cy="1287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p25"/>
          <p:cNvGrpSpPr/>
          <p:nvPr/>
        </p:nvGrpSpPr>
        <p:grpSpPr>
          <a:xfrm>
            <a:off x="-889673" y="6752837"/>
            <a:ext cx="6754848" cy="2505463"/>
            <a:chOff x="0" y="-38100"/>
            <a:chExt cx="1779055" cy="659875"/>
          </a:xfrm>
        </p:grpSpPr>
        <p:sp>
          <p:nvSpPr>
            <p:cNvPr id="428" name="Google Shape;428;p25"/>
            <p:cNvSpPr/>
            <p:nvPr/>
          </p:nvSpPr>
          <p:spPr>
            <a:xfrm>
              <a:off x="0" y="0"/>
              <a:ext cx="1779055" cy="621775"/>
            </a:xfrm>
            <a:custGeom>
              <a:rect b="b" l="l" r="r" t="t"/>
              <a:pathLst>
                <a:path extrusionOk="0" h="621775" w="1779055">
                  <a:moveTo>
                    <a:pt x="0" y="0"/>
                  </a:moveTo>
                  <a:lnTo>
                    <a:pt x="1779055" y="0"/>
                  </a:lnTo>
                  <a:lnTo>
                    <a:pt x="1779055" y="621775"/>
                  </a:lnTo>
                  <a:lnTo>
                    <a:pt x="0" y="621775"/>
                  </a:lnTo>
                  <a:close/>
                </a:path>
              </a:pathLst>
            </a:custGeom>
            <a:solidFill>
              <a:srgbClr val="FFFFFF"/>
            </a:solidFill>
            <a:ln cap="sq" cmpd="sng" w="14287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9" name="Google Shape;429;p25"/>
            <p:cNvSpPr txBox="1"/>
            <p:nvPr/>
          </p:nvSpPr>
          <p:spPr>
            <a:xfrm>
              <a:off x="0" y="-38100"/>
              <a:ext cx="1779055" cy="659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25"/>
          <p:cNvGrpSpPr/>
          <p:nvPr/>
        </p:nvGrpSpPr>
        <p:grpSpPr>
          <a:xfrm>
            <a:off x="6777889" y="1868522"/>
            <a:ext cx="4732222" cy="1091871"/>
            <a:chOff x="0" y="-38100"/>
            <a:chExt cx="1246347" cy="287571"/>
          </a:xfrm>
        </p:grpSpPr>
        <p:sp>
          <p:nvSpPr>
            <p:cNvPr id="431" name="Google Shape;431;p25"/>
            <p:cNvSpPr/>
            <p:nvPr/>
          </p:nvSpPr>
          <p:spPr>
            <a:xfrm>
              <a:off x="0" y="0"/>
              <a:ext cx="1246347" cy="249471"/>
            </a:xfrm>
            <a:custGeom>
              <a:rect b="b" l="l" r="r" t="t"/>
              <a:pathLst>
                <a:path extrusionOk="0" h="249471" w="1246347">
                  <a:moveTo>
                    <a:pt x="0" y="0"/>
                  </a:moveTo>
                  <a:lnTo>
                    <a:pt x="1246347" y="0"/>
                  </a:lnTo>
                  <a:lnTo>
                    <a:pt x="1246347" y="249471"/>
                  </a:lnTo>
                  <a:lnTo>
                    <a:pt x="0" y="249471"/>
                  </a:lnTo>
                  <a:close/>
                </a:path>
              </a:pathLst>
            </a:custGeom>
            <a:solidFill>
              <a:srgbClr val="92E4EB"/>
            </a:solidFill>
            <a:ln>
              <a:noFill/>
            </a:ln>
          </p:spPr>
        </p:sp>
        <p:sp>
          <p:nvSpPr>
            <p:cNvPr id="432" name="Google Shape;432;p25"/>
            <p:cNvSpPr txBox="1"/>
            <p:nvPr/>
          </p:nvSpPr>
          <p:spPr>
            <a:xfrm>
              <a:off x="0" y="-38100"/>
              <a:ext cx="1246347" cy="287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25"/>
          <p:cNvSpPr txBox="1"/>
          <p:nvPr/>
        </p:nvSpPr>
        <p:spPr>
          <a:xfrm>
            <a:off x="2880714" y="3461377"/>
            <a:ext cx="12526500" cy="31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0121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HOW DO I TAKE MY COFFEE OR TEA?</a:t>
            </a:r>
            <a:endParaRPr sz="34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434" name="Google Shape;434;p25"/>
          <p:cNvSpPr txBox="1"/>
          <p:nvPr/>
        </p:nvSpPr>
        <p:spPr>
          <a:xfrm>
            <a:off x="6777889" y="2229813"/>
            <a:ext cx="4732222" cy="54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343F7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 2</a:t>
            </a:r>
            <a:endParaRPr/>
          </a:p>
        </p:txBody>
      </p:sp>
      <p:sp>
        <p:nvSpPr>
          <p:cNvPr id="435" name="Google Shape;435;p25"/>
          <p:cNvSpPr txBox="1"/>
          <p:nvPr/>
        </p:nvSpPr>
        <p:spPr>
          <a:xfrm>
            <a:off x="581147" y="7220444"/>
            <a:ext cx="4599000" cy="1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67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The details matter - is it black, with sugar, or do I have a unique preference?</a:t>
            </a:r>
            <a:endParaRPr/>
          </a:p>
        </p:txBody>
      </p:sp>
      <p:grpSp>
        <p:nvGrpSpPr>
          <p:cNvPr id="436" name="Google Shape;436;p25"/>
          <p:cNvGrpSpPr/>
          <p:nvPr/>
        </p:nvGrpSpPr>
        <p:grpSpPr>
          <a:xfrm>
            <a:off x="12773384" y="251262"/>
            <a:ext cx="7003653" cy="1922103"/>
            <a:chOff x="0" y="-38100"/>
            <a:chExt cx="1562095" cy="428706"/>
          </a:xfrm>
        </p:grpSpPr>
        <p:sp>
          <p:nvSpPr>
            <p:cNvPr id="437" name="Google Shape;437;p25"/>
            <p:cNvSpPr/>
            <p:nvPr/>
          </p:nvSpPr>
          <p:spPr>
            <a:xfrm>
              <a:off x="0" y="0"/>
              <a:ext cx="1562095" cy="390606"/>
            </a:xfrm>
            <a:custGeom>
              <a:rect b="b" l="l" r="r" t="t"/>
              <a:pathLst>
                <a:path extrusionOk="0" h="390606" w="1562095">
                  <a:moveTo>
                    <a:pt x="0" y="0"/>
                  </a:moveTo>
                  <a:lnTo>
                    <a:pt x="1562095" y="0"/>
                  </a:lnTo>
                  <a:lnTo>
                    <a:pt x="1562095" y="390606"/>
                  </a:lnTo>
                  <a:lnTo>
                    <a:pt x="0" y="390606"/>
                  </a:lnTo>
                  <a:close/>
                </a:path>
              </a:pathLst>
            </a:custGeom>
            <a:solidFill>
              <a:srgbClr val="FF779A"/>
            </a:solidFill>
            <a:ln>
              <a:noFill/>
            </a:ln>
          </p:spPr>
        </p:sp>
        <p:sp>
          <p:nvSpPr>
            <p:cNvPr id="438" name="Google Shape;438;p25"/>
            <p:cNvSpPr txBox="1"/>
            <p:nvPr/>
          </p:nvSpPr>
          <p:spPr>
            <a:xfrm>
              <a:off x="0" y="-38100"/>
              <a:ext cx="1562095" cy="428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9" name="Google Shape;439;p25"/>
          <p:cNvGrpSpPr/>
          <p:nvPr/>
        </p:nvGrpSpPr>
        <p:grpSpPr>
          <a:xfrm>
            <a:off x="12962383" y="395612"/>
            <a:ext cx="6814655" cy="1633406"/>
            <a:chOff x="0" y="-38100"/>
            <a:chExt cx="1519941" cy="364315"/>
          </a:xfrm>
        </p:grpSpPr>
        <p:sp>
          <p:nvSpPr>
            <p:cNvPr id="440" name="Google Shape;440;p25"/>
            <p:cNvSpPr/>
            <p:nvPr/>
          </p:nvSpPr>
          <p:spPr>
            <a:xfrm>
              <a:off x="0" y="0"/>
              <a:ext cx="1519941" cy="326215"/>
            </a:xfrm>
            <a:custGeom>
              <a:rect b="b" l="l" r="r" t="t"/>
              <a:pathLst>
                <a:path extrusionOk="0" h="326215" w="1519941">
                  <a:moveTo>
                    <a:pt x="0" y="0"/>
                  </a:moveTo>
                  <a:lnTo>
                    <a:pt x="1519941" y="0"/>
                  </a:lnTo>
                  <a:lnTo>
                    <a:pt x="1519941" y="326215"/>
                  </a:lnTo>
                  <a:lnTo>
                    <a:pt x="0" y="326215"/>
                  </a:lnTo>
                  <a:close/>
                </a:path>
              </a:pathLst>
            </a:custGeom>
            <a:solidFill>
              <a:srgbClr val="FFF475"/>
            </a:solidFill>
            <a:ln>
              <a:noFill/>
            </a:ln>
          </p:spPr>
        </p:sp>
        <p:sp>
          <p:nvSpPr>
            <p:cNvPr id="441" name="Google Shape;441;p25"/>
            <p:cNvSpPr txBox="1"/>
            <p:nvPr/>
          </p:nvSpPr>
          <p:spPr>
            <a:xfrm>
              <a:off x="0" y="-38100"/>
              <a:ext cx="1519941" cy="3643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p25"/>
          <p:cNvSpPr txBox="1"/>
          <p:nvPr/>
        </p:nvSpPr>
        <p:spPr>
          <a:xfrm>
            <a:off x="12962383" y="734159"/>
            <a:ext cx="4692300" cy="10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68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If your answer is correct,</a:t>
            </a:r>
            <a:endParaRPr/>
          </a:p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68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you win 50 points!</a:t>
            </a:r>
            <a:endParaRPr/>
          </a:p>
        </p:txBody>
      </p:sp>
      <p:pic>
        <p:nvPicPr>
          <p:cNvPr id="443" name="Google Shape;4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24100" y="6381551"/>
            <a:ext cx="7329049" cy="781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CFFB9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26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449" name="Google Shape;449;p26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0" name="Google Shape;450;p26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1" name="Google Shape;4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7949" y="-5283003"/>
            <a:ext cx="11227699" cy="1088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0575" y="1176800"/>
            <a:ext cx="7933425" cy="794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7175" y="1643575"/>
            <a:ext cx="7058400" cy="70458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54" name="Google Shape;454;p26"/>
          <p:cNvGrpSpPr/>
          <p:nvPr/>
        </p:nvGrpSpPr>
        <p:grpSpPr>
          <a:xfrm>
            <a:off x="7818998" y="3909416"/>
            <a:ext cx="14288717" cy="2531121"/>
            <a:chOff x="0" y="-38100"/>
            <a:chExt cx="3763284" cy="666633"/>
          </a:xfrm>
        </p:grpSpPr>
        <p:sp>
          <p:nvSpPr>
            <p:cNvPr id="455" name="Google Shape;455;p26"/>
            <p:cNvSpPr/>
            <p:nvPr/>
          </p:nvSpPr>
          <p:spPr>
            <a:xfrm>
              <a:off x="0" y="0"/>
              <a:ext cx="3763283" cy="628533"/>
            </a:xfrm>
            <a:custGeom>
              <a:rect b="b" l="l" r="r" t="t"/>
              <a:pathLst>
                <a:path extrusionOk="0" h="628533" w="3763283">
                  <a:moveTo>
                    <a:pt x="0" y="0"/>
                  </a:moveTo>
                  <a:lnTo>
                    <a:pt x="3763283" y="0"/>
                  </a:lnTo>
                  <a:lnTo>
                    <a:pt x="3763283" y="628533"/>
                  </a:lnTo>
                  <a:lnTo>
                    <a:pt x="0" y="628533"/>
                  </a:lnTo>
                  <a:close/>
                </a:path>
              </a:pathLst>
            </a:custGeom>
            <a:solidFill>
              <a:srgbClr val="FFFFFF"/>
            </a:solidFill>
            <a:ln cap="sq" cmpd="sng" w="12382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6" name="Google Shape;456;p26"/>
            <p:cNvSpPr txBox="1"/>
            <p:nvPr/>
          </p:nvSpPr>
          <p:spPr>
            <a:xfrm>
              <a:off x="0" y="-38100"/>
              <a:ext cx="3763284" cy="666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26"/>
          <p:cNvGrpSpPr/>
          <p:nvPr/>
        </p:nvGrpSpPr>
        <p:grpSpPr>
          <a:xfrm>
            <a:off x="9029980" y="6579090"/>
            <a:ext cx="13077735" cy="2531121"/>
            <a:chOff x="0" y="-38100"/>
            <a:chExt cx="3444342" cy="666633"/>
          </a:xfrm>
        </p:grpSpPr>
        <p:sp>
          <p:nvSpPr>
            <p:cNvPr id="458" name="Google Shape;458;p26"/>
            <p:cNvSpPr/>
            <p:nvPr/>
          </p:nvSpPr>
          <p:spPr>
            <a:xfrm>
              <a:off x="0" y="0"/>
              <a:ext cx="3444342" cy="628533"/>
            </a:xfrm>
            <a:custGeom>
              <a:rect b="b" l="l" r="r" t="t"/>
              <a:pathLst>
                <a:path extrusionOk="0" h="628533" w="3444342">
                  <a:moveTo>
                    <a:pt x="0" y="0"/>
                  </a:moveTo>
                  <a:lnTo>
                    <a:pt x="3444342" y="0"/>
                  </a:lnTo>
                  <a:lnTo>
                    <a:pt x="3444342" y="628533"/>
                  </a:lnTo>
                  <a:lnTo>
                    <a:pt x="0" y="628533"/>
                  </a:lnTo>
                  <a:close/>
                </a:path>
              </a:pathLst>
            </a:custGeom>
            <a:solidFill>
              <a:srgbClr val="FFFFFF"/>
            </a:solidFill>
            <a:ln cap="sq" cmpd="sng" w="12382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9" name="Google Shape;459;p26"/>
            <p:cNvSpPr txBox="1"/>
            <p:nvPr/>
          </p:nvSpPr>
          <p:spPr>
            <a:xfrm>
              <a:off x="0" y="-38100"/>
              <a:ext cx="3444342" cy="666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0" name="Google Shape;460;p26"/>
          <p:cNvSpPr txBox="1"/>
          <p:nvPr/>
        </p:nvSpPr>
        <p:spPr>
          <a:xfrm>
            <a:off x="7666598" y="4422393"/>
            <a:ext cx="10238100" cy="42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89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ESPRESSO WITH SUGAR CUBES</a:t>
            </a:r>
            <a:endParaRPr sz="25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grpSp>
        <p:nvGrpSpPr>
          <p:cNvPr id="461" name="Google Shape;461;p26"/>
          <p:cNvGrpSpPr/>
          <p:nvPr/>
        </p:nvGrpSpPr>
        <p:grpSpPr>
          <a:xfrm rot="1321377">
            <a:off x="8613618" y="2101491"/>
            <a:ext cx="4645544" cy="1427488"/>
            <a:chOff x="0" y="-38100"/>
            <a:chExt cx="1085788" cy="333642"/>
          </a:xfrm>
        </p:grpSpPr>
        <p:sp>
          <p:nvSpPr>
            <p:cNvPr id="462" name="Google Shape;462;p26"/>
            <p:cNvSpPr/>
            <p:nvPr/>
          </p:nvSpPr>
          <p:spPr>
            <a:xfrm>
              <a:off x="0" y="0"/>
              <a:ext cx="1085788" cy="295542"/>
            </a:xfrm>
            <a:custGeom>
              <a:rect b="b" l="l" r="r" t="t"/>
              <a:pathLst>
                <a:path extrusionOk="0" h="295542" w="1085788">
                  <a:moveTo>
                    <a:pt x="0" y="0"/>
                  </a:moveTo>
                  <a:lnTo>
                    <a:pt x="1085788" y="0"/>
                  </a:lnTo>
                  <a:lnTo>
                    <a:pt x="1085788" y="295542"/>
                  </a:lnTo>
                  <a:lnTo>
                    <a:pt x="0" y="295542"/>
                  </a:lnTo>
                  <a:close/>
                </a:path>
              </a:pathLst>
            </a:custGeom>
            <a:solidFill>
              <a:srgbClr val="FFF475"/>
            </a:solidFill>
            <a:ln cap="sq" cmpd="sng" w="14287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3" name="Google Shape;463;p26"/>
            <p:cNvSpPr txBox="1"/>
            <p:nvPr/>
          </p:nvSpPr>
          <p:spPr>
            <a:xfrm>
              <a:off x="0" y="-38100"/>
              <a:ext cx="1085788" cy="33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4" name="Google Shape;464;p26"/>
          <p:cNvSpPr txBox="1"/>
          <p:nvPr/>
        </p:nvSpPr>
        <p:spPr>
          <a:xfrm rot="1321343">
            <a:off x="9023993" y="2491891"/>
            <a:ext cx="3755512" cy="703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570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+50 POINTS</a:t>
            </a:r>
            <a:endParaRPr sz="18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grpSp>
        <p:nvGrpSpPr>
          <p:cNvPr id="465" name="Google Shape;465;p26"/>
          <p:cNvGrpSpPr/>
          <p:nvPr/>
        </p:nvGrpSpPr>
        <p:grpSpPr>
          <a:xfrm>
            <a:off x="955442" y="-261448"/>
            <a:ext cx="1594631" cy="4286107"/>
            <a:chOff x="0" y="-38100"/>
            <a:chExt cx="568800" cy="1528896"/>
          </a:xfrm>
        </p:grpSpPr>
        <p:sp>
          <p:nvSpPr>
            <p:cNvPr id="466" name="Google Shape;466;p26"/>
            <p:cNvSpPr/>
            <p:nvPr/>
          </p:nvSpPr>
          <p:spPr>
            <a:xfrm>
              <a:off x="0" y="0"/>
              <a:ext cx="568654" cy="1490796"/>
            </a:xfrm>
            <a:custGeom>
              <a:rect b="b" l="l" r="r" t="t"/>
              <a:pathLst>
                <a:path extrusionOk="0" h="1490796" w="568654">
                  <a:moveTo>
                    <a:pt x="568654" y="0"/>
                  </a:moveTo>
                  <a:lnTo>
                    <a:pt x="568654" y="1490796"/>
                  </a:lnTo>
                  <a:lnTo>
                    <a:pt x="284327" y="1363796"/>
                  </a:lnTo>
                  <a:lnTo>
                    <a:pt x="0" y="1490796"/>
                  </a:lnTo>
                  <a:lnTo>
                    <a:pt x="0" y="0"/>
                  </a:lnTo>
                  <a:lnTo>
                    <a:pt x="5686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67" name="Google Shape;467;p26"/>
            <p:cNvSpPr txBox="1"/>
            <p:nvPr/>
          </p:nvSpPr>
          <p:spPr>
            <a:xfrm>
              <a:off x="0" y="-38100"/>
              <a:ext cx="568800" cy="14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8" name="Google Shape;468;p26"/>
          <p:cNvGrpSpPr/>
          <p:nvPr/>
        </p:nvGrpSpPr>
        <p:grpSpPr>
          <a:xfrm>
            <a:off x="1141538" y="-316411"/>
            <a:ext cx="1594631" cy="4076662"/>
            <a:chOff x="0" y="-38100"/>
            <a:chExt cx="568800" cy="1454133"/>
          </a:xfrm>
        </p:grpSpPr>
        <p:sp>
          <p:nvSpPr>
            <p:cNvPr id="469" name="Google Shape;469;p26"/>
            <p:cNvSpPr/>
            <p:nvPr/>
          </p:nvSpPr>
          <p:spPr>
            <a:xfrm>
              <a:off x="0" y="0"/>
              <a:ext cx="568654" cy="1416033"/>
            </a:xfrm>
            <a:custGeom>
              <a:rect b="b" l="l" r="r" t="t"/>
              <a:pathLst>
                <a:path extrusionOk="0" h="1416033" w="568654">
                  <a:moveTo>
                    <a:pt x="568654" y="0"/>
                  </a:moveTo>
                  <a:lnTo>
                    <a:pt x="568654" y="1416033"/>
                  </a:lnTo>
                  <a:lnTo>
                    <a:pt x="284327" y="1289033"/>
                  </a:lnTo>
                  <a:lnTo>
                    <a:pt x="0" y="1416033"/>
                  </a:lnTo>
                  <a:lnTo>
                    <a:pt x="0" y="0"/>
                  </a:lnTo>
                  <a:lnTo>
                    <a:pt x="568654" y="0"/>
                  </a:lnTo>
                  <a:close/>
                </a:path>
              </a:pathLst>
            </a:custGeom>
            <a:solidFill>
              <a:srgbClr val="FF779A"/>
            </a:solidFill>
            <a:ln cap="sq" cmpd="sng" w="14287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0" name="Google Shape;470;p26"/>
            <p:cNvSpPr txBox="1"/>
            <p:nvPr/>
          </p:nvSpPr>
          <p:spPr>
            <a:xfrm>
              <a:off x="0" y="-38100"/>
              <a:ext cx="568800" cy="132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1" name="Google Shape;471;p26"/>
          <p:cNvSpPr txBox="1"/>
          <p:nvPr/>
        </p:nvSpPr>
        <p:spPr>
          <a:xfrm rot="-5400000">
            <a:off x="401749" y="1243335"/>
            <a:ext cx="297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2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ANSWER</a:t>
            </a:r>
            <a:endParaRPr sz="25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3F7F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7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477" name="Google Shape;477;p27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BCFF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8" name="Google Shape;478;p27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" name="Google Shape;479;p27"/>
          <p:cNvGrpSpPr/>
          <p:nvPr/>
        </p:nvGrpSpPr>
        <p:grpSpPr>
          <a:xfrm>
            <a:off x="2354873" y="2982403"/>
            <a:ext cx="14027997" cy="6027829"/>
            <a:chOff x="0" y="-38100"/>
            <a:chExt cx="3851033" cy="1654788"/>
          </a:xfrm>
        </p:grpSpPr>
        <p:sp>
          <p:nvSpPr>
            <p:cNvPr id="480" name="Google Shape;480;p27"/>
            <p:cNvSpPr/>
            <p:nvPr/>
          </p:nvSpPr>
          <p:spPr>
            <a:xfrm>
              <a:off x="0" y="0"/>
              <a:ext cx="3851033" cy="1616688"/>
            </a:xfrm>
            <a:custGeom>
              <a:rect b="b" l="l" r="r" t="t"/>
              <a:pathLst>
                <a:path extrusionOk="0" h="1616688" w="3851033">
                  <a:moveTo>
                    <a:pt x="0" y="0"/>
                  </a:moveTo>
                  <a:lnTo>
                    <a:pt x="3851033" y="0"/>
                  </a:lnTo>
                  <a:lnTo>
                    <a:pt x="3851033" y="1616688"/>
                  </a:lnTo>
                  <a:lnTo>
                    <a:pt x="0" y="16166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52400">
              <a:solidFill>
                <a:srgbClr val="FFF47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1" name="Google Shape;481;p27"/>
            <p:cNvSpPr txBox="1"/>
            <p:nvPr/>
          </p:nvSpPr>
          <p:spPr>
            <a:xfrm>
              <a:off x="0" y="-38100"/>
              <a:ext cx="3851033" cy="1654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27"/>
          <p:cNvGrpSpPr/>
          <p:nvPr/>
        </p:nvGrpSpPr>
        <p:grpSpPr>
          <a:xfrm>
            <a:off x="1728761" y="2495252"/>
            <a:ext cx="14027997" cy="6027829"/>
            <a:chOff x="0" y="-38100"/>
            <a:chExt cx="3851033" cy="1654788"/>
          </a:xfrm>
        </p:grpSpPr>
        <p:sp>
          <p:nvSpPr>
            <p:cNvPr id="483" name="Google Shape;483;p27"/>
            <p:cNvSpPr/>
            <p:nvPr/>
          </p:nvSpPr>
          <p:spPr>
            <a:xfrm>
              <a:off x="0" y="0"/>
              <a:ext cx="3851033" cy="1616688"/>
            </a:xfrm>
            <a:custGeom>
              <a:rect b="b" l="l" r="r" t="t"/>
              <a:pathLst>
                <a:path extrusionOk="0" h="1616688" w="3851033">
                  <a:moveTo>
                    <a:pt x="0" y="0"/>
                  </a:moveTo>
                  <a:lnTo>
                    <a:pt x="3851033" y="0"/>
                  </a:lnTo>
                  <a:lnTo>
                    <a:pt x="3851033" y="1616688"/>
                  </a:lnTo>
                  <a:lnTo>
                    <a:pt x="0" y="1616688"/>
                  </a:lnTo>
                  <a:close/>
                </a:path>
              </a:pathLst>
            </a:custGeom>
            <a:solidFill>
              <a:srgbClr val="92E4EB"/>
            </a:solidFill>
            <a:ln>
              <a:noFill/>
            </a:ln>
          </p:spPr>
        </p:sp>
        <p:sp>
          <p:nvSpPr>
            <p:cNvPr id="484" name="Google Shape;484;p27"/>
            <p:cNvSpPr txBox="1"/>
            <p:nvPr/>
          </p:nvSpPr>
          <p:spPr>
            <a:xfrm>
              <a:off x="0" y="-38100"/>
              <a:ext cx="3851033" cy="1654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85" name="Google Shape;485;p27"/>
          <p:cNvGraphicFramePr/>
          <p:nvPr/>
        </p:nvGraphicFramePr>
        <p:xfrm>
          <a:off x="1897967" y="278716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{89A0B9CA-3001-4300-81F6-6C451510DCC4}</a:tableStyleId>
              </a:tblPr>
              <a:tblGrid>
                <a:gridCol w="2111050"/>
                <a:gridCol w="4596000"/>
                <a:gridCol w="3660475"/>
                <a:gridCol w="3660475"/>
              </a:tblGrid>
              <a:tr h="1160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80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45" u="none" cap="none" strike="noStrike">
                          <a:solidFill>
                            <a:srgbClr val="343F7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Team A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45" u="none" cap="none" strike="noStrike">
                          <a:solidFill>
                            <a:srgbClr val="FFF475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Team B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45" u="none" cap="none" strike="noStrike">
                          <a:solidFill>
                            <a:srgbClr val="BCFFB9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Team C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</a:tr>
              <a:tr h="1190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 u="none" cap="none" strike="noStrike">
                          <a:solidFill>
                            <a:srgbClr val="FFFFFF"/>
                          </a:solidFill>
                          <a:latin typeface="Blinker"/>
                          <a:ea typeface="Blinker"/>
                          <a:cs typeface="Blinker"/>
                          <a:sym typeface="Blinker"/>
                        </a:rPr>
                        <a:t>1ST ROUND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FFFFF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25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FFFFF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20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FFFFF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30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</a:tr>
              <a:tr h="1190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 u="none" cap="none" strike="noStrike">
                          <a:solidFill>
                            <a:srgbClr val="FFFFFF"/>
                          </a:solidFill>
                          <a:latin typeface="Blinker"/>
                          <a:ea typeface="Blinker"/>
                          <a:cs typeface="Blinker"/>
                          <a:sym typeface="Blinker"/>
                        </a:rPr>
                        <a:t>2ND ROUND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FFFFF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15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FFFFF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25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FFFFF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20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</a:tr>
              <a:tr h="1190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 u="none" cap="none" strike="noStrike">
                          <a:solidFill>
                            <a:srgbClr val="FFFFFF"/>
                          </a:solidFill>
                          <a:latin typeface="Blinker"/>
                          <a:ea typeface="Blinker"/>
                          <a:cs typeface="Blinker"/>
                          <a:sym typeface="Blinker"/>
                        </a:rPr>
                        <a:t>3RD ROUND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FFFFF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30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FFFFF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35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FFFFF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25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</a:tr>
              <a:tr h="1160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929" u="none" cap="none" strike="noStrike">
                          <a:solidFill>
                            <a:srgbClr val="FFFFFF"/>
                          </a:solidFill>
                          <a:latin typeface="Blinker"/>
                          <a:ea typeface="Blinker"/>
                          <a:cs typeface="Blinker"/>
                          <a:sym typeface="Blinker"/>
                        </a:rPr>
                        <a:t>TOTAL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343F7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70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FFF475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BCFFB9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75</a:t>
                      </a:r>
                      <a:endParaRPr sz="1100" u="none" cap="none" strike="noStrike"/>
                    </a:p>
                  </a:txBody>
                  <a:tcPr marT="182775" marB="182775" marR="182775" marL="1827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8FFF"/>
                    </a:solidFill>
                  </a:tcPr>
                </a:tc>
              </a:tr>
            </a:tbl>
          </a:graphicData>
        </a:graphic>
      </p:graphicFrame>
      <p:sp>
        <p:nvSpPr>
          <p:cNvPr id="486" name="Google Shape;486;p27"/>
          <p:cNvSpPr txBox="1"/>
          <p:nvPr/>
        </p:nvSpPr>
        <p:spPr>
          <a:xfrm>
            <a:off x="3842105" y="843462"/>
            <a:ext cx="10603800" cy="14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177" u="none" cap="none" strike="noStrike">
                <a:solidFill>
                  <a:srgbClr val="FDED8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SCOREBOARD</a:t>
            </a:r>
            <a:endParaRPr sz="34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pic>
        <p:nvPicPr>
          <p:cNvPr id="487" name="Google Shape;4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8525" y="-5831100"/>
            <a:ext cx="8693699" cy="869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22496" y="7978503"/>
            <a:ext cx="8693699" cy="869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ED8F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86875" y="7810151"/>
            <a:ext cx="5560999" cy="55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22703" y="519631"/>
            <a:ext cx="5560999" cy="556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47931" y="7846239"/>
            <a:ext cx="5560999" cy="556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85583" y="-1011231"/>
            <a:ext cx="5560999" cy="556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00282" y="-382894"/>
            <a:ext cx="13291223" cy="12687652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8"/>
          <p:cNvSpPr txBox="1"/>
          <p:nvPr/>
        </p:nvSpPr>
        <p:spPr>
          <a:xfrm>
            <a:off x="5153544" y="3278651"/>
            <a:ext cx="79809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707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THE WINNER IS</a:t>
            </a:r>
            <a:endParaRPr sz="18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499" name="Google Shape;499;p28"/>
          <p:cNvSpPr txBox="1"/>
          <p:nvPr/>
        </p:nvSpPr>
        <p:spPr>
          <a:xfrm>
            <a:off x="2179042" y="3925219"/>
            <a:ext cx="13929900" cy="28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714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Team B</a:t>
            </a:r>
            <a:endParaRPr sz="36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3F7F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29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505" name="Google Shape;505;p29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BCFF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6" name="Google Shape;506;p29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7" name="Google Shape;507;p29"/>
          <p:cNvSpPr txBox="1"/>
          <p:nvPr/>
        </p:nvSpPr>
        <p:spPr>
          <a:xfrm>
            <a:off x="1048139" y="3782726"/>
            <a:ext cx="4110600" cy="5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uses the following free fonts: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Titles: League Spartan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Headers: Blinker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Body Copy: Blinker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You can find these fonts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page before presenting. </a:t>
            </a:r>
            <a:endParaRPr/>
          </a:p>
        </p:txBody>
      </p:sp>
      <p:sp>
        <p:nvSpPr>
          <p:cNvPr id="508" name="Google Shape;508;p29"/>
          <p:cNvSpPr txBox="1"/>
          <p:nvPr/>
        </p:nvSpPr>
        <p:spPr>
          <a:xfrm>
            <a:off x="1048139" y="2526954"/>
            <a:ext cx="4314000" cy="10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8" u="none" cap="none" strike="noStrike">
                <a:solidFill>
                  <a:srgbClr val="FF779A"/>
                </a:solidFill>
                <a:latin typeface="Blinker"/>
                <a:ea typeface="Blinker"/>
                <a:cs typeface="Blinker"/>
                <a:sym typeface="Blinker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8" u="none" cap="none" strike="noStrike">
                <a:solidFill>
                  <a:srgbClr val="FF779A"/>
                </a:solidFill>
                <a:latin typeface="Blinker"/>
                <a:ea typeface="Blinker"/>
                <a:cs typeface="Blinker"/>
                <a:sym typeface="Blinker"/>
              </a:rPr>
              <a:t>in your Canva Presentation.</a:t>
            </a:r>
            <a:endParaRPr/>
          </a:p>
        </p:txBody>
      </p:sp>
      <p:sp>
        <p:nvSpPr>
          <p:cNvPr id="509" name="Google Shape;509;p29"/>
          <p:cNvSpPr txBox="1"/>
          <p:nvPr/>
        </p:nvSpPr>
        <p:spPr>
          <a:xfrm>
            <a:off x="1048139" y="931813"/>
            <a:ext cx="4743300" cy="14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404" u="none" cap="none" strike="noStrike">
                <a:solidFill>
                  <a:srgbClr val="FDED8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Resource</a:t>
            </a:r>
            <a:endParaRPr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404" u="none" cap="none" strike="noStrike">
                <a:solidFill>
                  <a:srgbClr val="FDED8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Page</a:t>
            </a:r>
            <a:endParaRPr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7146501" y="3254803"/>
            <a:ext cx="1538906" cy="1431182"/>
          </a:xfrm>
          <a:custGeom>
            <a:rect b="b" l="l" r="r" t="t"/>
            <a:pathLst>
              <a:path extrusionOk="0" h="1431182" w="1538906">
                <a:moveTo>
                  <a:pt x="0" y="0"/>
                </a:moveTo>
                <a:lnTo>
                  <a:pt x="1538905" y="0"/>
                </a:lnTo>
                <a:lnTo>
                  <a:pt x="1538905" y="1431183"/>
                </a:lnTo>
                <a:lnTo>
                  <a:pt x="0" y="1431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1" name="Google Shape;511;p29"/>
          <p:cNvSpPr/>
          <p:nvPr/>
        </p:nvSpPr>
        <p:spPr>
          <a:xfrm>
            <a:off x="12918690" y="1231753"/>
            <a:ext cx="1514240" cy="1347674"/>
          </a:xfrm>
          <a:custGeom>
            <a:rect b="b" l="l" r="r" t="t"/>
            <a:pathLst>
              <a:path extrusionOk="0" h="1347674" w="1514240">
                <a:moveTo>
                  <a:pt x="0" y="0"/>
                </a:moveTo>
                <a:lnTo>
                  <a:pt x="1514240" y="0"/>
                </a:lnTo>
                <a:lnTo>
                  <a:pt x="1514240" y="1347673"/>
                </a:lnTo>
                <a:lnTo>
                  <a:pt x="0" y="1347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2" name="Google Shape;512;p29"/>
          <p:cNvSpPr/>
          <p:nvPr/>
        </p:nvSpPr>
        <p:spPr>
          <a:xfrm>
            <a:off x="7141812" y="1397744"/>
            <a:ext cx="1218220" cy="1015691"/>
          </a:xfrm>
          <a:custGeom>
            <a:rect b="b" l="l" r="r" t="t"/>
            <a:pathLst>
              <a:path extrusionOk="0" h="1015691" w="1218220">
                <a:moveTo>
                  <a:pt x="0" y="0"/>
                </a:moveTo>
                <a:lnTo>
                  <a:pt x="1218220" y="0"/>
                </a:lnTo>
                <a:lnTo>
                  <a:pt x="1218220" y="1015691"/>
                </a:lnTo>
                <a:lnTo>
                  <a:pt x="0" y="1015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29"/>
          <p:cNvSpPr/>
          <p:nvPr/>
        </p:nvSpPr>
        <p:spPr>
          <a:xfrm>
            <a:off x="10833999" y="1386091"/>
            <a:ext cx="1672431" cy="1038998"/>
          </a:xfrm>
          <a:custGeom>
            <a:rect b="b" l="l" r="r" t="t"/>
            <a:pathLst>
              <a:path extrusionOk="0" h="1038998" w="1672431">
                <a:moveTo>
                  <a:pt x="0" y="0"/>
                </a:moveTo>
                <a:lnTo>
                  <a:pt x="1672431" y="0"/>
                </a:lnTo>
                <a:lnTo>
                  <a:pt x="1672431" y="1038997"/>
                </a:lnTo>
                <a:lnTo>
                  <a:pt x="0" y="1038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29"/>
          <p:cNvSpPr/>
          <p:nvPr/>
        </p:nvSpPr>
        <p:spPr>
          <a:xfrm>
            <a:off x="8772292" y="1275707"/>
            <a:ext cx="1649447" cy="1259766"/>
          </a:xfrm>
          <a:custGeom>
            <a:rect b="b" l="l" r="r" t="t"/>
            <a:pathLst>
              <a:path extrusionOk="0" h="1259766" w="1649447">
                <a:moveTo>
                  <a:pt x="0" y="0"/>
                </a:moveTo>
                <a:lnTo>
                  <a:pt x="1649447" y="0"/>
                </a:lnTo>
                <a:lnTo>
                  <a:pt x="1649447" y="1259765"/>
                </a:lnTo>
                <a:lnTo>
                  <a:pt x="0" y="12597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29"/>
          <p:cNvSpPr/>
          <p:nvPr/>
        </p:nvSpPr>
        <p:spPr>
          <a:xfrm>
            <a:off x="12544662" y="7776992"/>
            <a:ext cx="1432830" cy="1354025"/>
          </a:xfrm>
          <a:custGeom>
            <a:rect b="b" l="l" r="r" t="t"/>
            <a:pathLst>
              <a:path extrusionOk="0" h="1354025" w="1432830">
                <a:moveTo>
                  <a:pt x="0" y="0"/>
                </a:moveTo>
                <a:lnTo>
                  <a:pt x="1432830" y="0"/>
                </a:lnTo>
                <a:lnTo>
                  <a:pt x="1432830" y="1354024"/>
                </a:lnTo>
                <a:lnTo>
                  <a:pt x="0" y="13540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9"/>
          <p:cNvSpPr/>
          <p:nvPr/>
        </p:nvSpPr>
        <p:spPr>
          <a:xfrm>
            <a:off x="13785251" y="3203857"/>
            <a:ext cx="1533074" cy="1533074"/>
          </a:xfrm>
          <a:custGeom>
            <a:rect b="b" l="l" r="r" t="t"/>
            <a:pathLst>
              <a:path extrusionOk="0" h="1533074" w="1533074">
                <a:moveTo>
                  <a:pt x="0" y="0"/>
                </a:moveTo>
                <a:lnTo>
                  <a:pt x="1533074" y="0"/>
                </a:lnTo>
                <a:lnTo>
                  <a:pt x="1533074" y="1533075"/>
                </a:lnTo>
                <a:lnTo>
                  <a:pt x="0" y="153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29"/>
          <p:cNvSpPr/>
          <p:nvPr/>
        </p:nvSpPr>
        <p:spPr>
          <a:xfrm>
            <a:off x="15403037" y="5365163"/>
            <a:ext cx="1722170" cy="1651131"/>
          </a:xfrm>
          <a:custGeom>
            <a:rect b="b" l="l" r="r" t="t"/>
            <a:pathLst>
              <a:path extrusionOk="0" h="1651131" w="1722170">
                <a:moveTo>
                  <a:pt x="0" y="0"/>
                </a:moveTo>
                <a:lnTo>
                  <a:pt x="1722170" y="0"/>
                </a:lnTo>
                <a:lnTo>
                  <a:pt x="1722170" y="1651131"/>
                </a:lnTo>
                <a:lnTo>
                  <a:pt x="0" y="1651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8" name="Google Shape;518;p29"/>
          <p:cNvSpPr/>
          <p:nvPr/>
        </p:nvSpPr>
        <p:spPr>
          <a:xfrm>
            <a:off x="8126484" y="7684225"/>
            <a:ext cx="2130876" cy="1539558"/>
          </a:xfrm>
          <a:custGeom>
            <a:rect b="b" l="l" r="r" t="t"/>
            <a:pathLst>
              <a:path extrusionOk="0" h="1539558" w="2130876">
                <a:moveTo>
                  <a:pt x="0" y="0"/>
                </a:moveTo>
                <a:lnTo>
                  <a:pt x="2130876" y="0"/>
                </a:lnTo>
                <a:lnTo>
                  <a:pt x="2130876" y="1539558"/>
                </a:lnTo>
                <a:lnTo>
                  <a:pt x="0" y="153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9" name="Google Shape;519;p29"/>
          <p:cNvSpPr/>
          <p:nvPr/>
        </p:nvSpPr>
        <p:spPr>
          <a:xfrm>
            <a:off x="15534524" y="3240797"/>
            <a:ext cx="1459196" cy="1459196"/>
          </a:xfrm>
          <a:custGeom>
            <a:rect b="b" l="l" r="r" t="t"/>
            <a:pathLst>
              <a:path extrusionOk="0" h="1459196" w="1459196">
                <a:moveTo>
                  <a:pt x="0" y="0"/>
                </a:moveTo>
                <a:lnTo>
                  <a:pt x="1459196" y="0"/>
                </a:lnTo>
                <a:lnTo>
                  <a:pt x="1459196" y="1459195"/>
                </a:lnTo>
                <a:lnTo>
                  <a:pt x="0" y="1459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29"/>
          <p:cNvSpPr/>
          <p:nvPr/>
        </p:nvSpPr>
        <p:spPr>
          <a:xfrm rot="-129135">
            <a:off x="10419444" y="7800035"/>
            <a:ext cx="1963133" cy="1307937"/>
          </a:xfrm>
          <a:custGeom>
            <a:rect b="b" l="l" r="r" t="t"/>
            <a:pathLst>
              <a:path extrusionOk="0" h="1307937" w="1963133">
                <a:moveTo>
                  <a:pt x="0" y="0"/>
                </a:moveTo>
                <a:lnTo>
                  <a:pt x="1963134" y="0"/>
                </a:lnTo>
                <a:lnTo>
                  <a:pt x="1963134" y="1307938"/>
                </a:lnTo>
                <a:lnTo>
                  <a:pt x="0" y="1307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29"/>
          <p:cNvSpPr/>
          <p:nvPr/>
        </p:nvSpPr>
        <p:spPr>
          <a:xfrm>
            <a:off x="10457438" y="3331563"/>
            <a:ext cx="1337868" cy="1277664"/>
          </a:xfrm>
          <a:custGeom>
            <a:rect b="b" l="l" r="r" t="t"/>
            <a:pathLst>
              <a:path extrusionOk="0" h="1277664" w="1337868">
                <a:moveTo>
                  <a:pt x="0" y="0"/>
                </a:moveTo>
                <a:lnTo>
                  <a:pt x="1337867" y="0"/>
                </a:lnTo>
                <a:lnTo>
                  <a:pt x="1337867" y="1277663"/>
                </a:lnTo>
                <a:lnTo>
                  <a:pt x="0" y="1277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29"/>
          <p:cNvSpPr/>
          <p:nvPr/>
        </p:nvSpPr>
        <p:spPr>
          <a:xfrm>
            <a:off x="6827396" y="7810737"/>
            <a:ext cx="1160872" cy="1286534"/>
          </a:xfrm>
          <a:custGeom>
            <a:rect b="b" l="l" r="r" t="t"/>
            <a:pathLst>
              <a:path extrusionOk="0" h="1286534" w="1160872">
                <a:moveTo>
                  <a:pt x="0" y="0"/>
                </a:moveTo>
                <a:lnTo>
                  <a:pt x="1160871" y="0"/>
                </a:lnTo>
                <a:lnTo>
                  <a:pt x="1160871" y="1286534"/>
                </a:lnTo>
                <a:lnTo>
                  <a:pt x="0" y="1286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32121" l="0" r="-51540" t="0"/>
            </a:stretch>
          </a:blipFill>
          <a:ln>
            <a:noFill/>
          </a:ln>
        </p:spPr>
      </p:sp>
      <p:sp>
        <p:nvSpPr>
          <p:cNvPr id="523" name="Google Shape;523;p29"/>
          <p:cNvSpPr/>
          <p:nvPr/>
        </p:nvSpPr>
        <p:spPr>
          <a:xfrm>
            <a:off x="7469738" y="5491195"/>
            <a:ext cx="1399068" cy="1399068"/>
          </a:xfrm>
          <a:custGeom>
            <a:rect b="b" l="l" r="r" t="t"/>
            <a:pathLst>
              <a:path extrusionOk="0" h="1399068" w="1399068">
                <a:moveTo>
                  <a:pt x="0" y="0"/>
                </a:moveTo>
                <a:lnTo>
                  <a:pt x="1399068" y="0"/>
                </a:lnTo>
                <a:lnTo>
                  <a:pt x="1399068" y="1399068"/>
                </a:lnTo>
                <a:lnTo>
                  <a:pt x="0" y="1399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29"/>
          <p:cNvSpPr/>
          <p:nvPr/>
        </p:nvSpPr>
        <p:spPr>
          <a:xfrm>
            <a:off x="5519408" y="7919565"/>
            <a:ext cx="1169771" cy="1068878"/>
          </a:xfrm>
          <a:custGeom>
            <a:rect b="b" l="l" r="r" t="t"/>
            <a:pathLst>
              <a:path extrusionOk="0" h="1068878" w="1169771">
                <a:moveTo>
                  <a:pt x="0" y="0"/>
                </a:moveTo>
                <a:lnTo>
                  <a:pt x="1169771" y="0"/>
                </a:lnTo>
                <a:lnTo>
                  <a:pt x="1169771" y="1068878"/>
                </a:lnTo>
                <a:lnTo>
                  <a:pt x="0" y="1068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29"/>
          <p:cNvSpPr/>
          <p:nvPr/>
        </p:nvSpPr>
        <p:spPr>
          <a:xfrm>
            <a:off x="12011504" y="3131876"/>
            <a:ext cx="1557548" cy="1677036"/>
          </a:xfrm>
          <a:custGeom>
            <a:rect b="b" l="l" r="r" t="t"/>
            <a:pathLst>
              <a:path extrusionOk="0" h="1677036" w="1557548">
                <a:moveTo>
                  <a:pt x="0" y="0"/>
                </a:moveTo>
                <a:lnTo>
                  <a:pt x="1557548" y="0"/>
                </a:lnTo>
                <a:lnTo>
                  <a:pt x="1557548" y="1677037"/>
                </a:lnTo>
                <a:lnTo>
                  <a:pt x="0" y="16770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29"/>
          <p:cNvSpPr/>
          <p:nvPr/>
        </p:nvSpPr>
        <p:spPr>
          <a:xfrm>
            <a:off x="5506320" y="5544478"/>
            <a:ext cx="1569046" cy="1292502"/>
          </a:xfrm>
          <a:custGeom>
            <a:rect b="b" l="l" r="r" t="t"/>
            <a:pathLst>
              <a:path extrusionOk="0" h="1292502" w="1569046">
                <a:moveTo>
                  <a:pt x="0" y="0"/>
                </a:moveTo>
                <a:lnTo>
                  <a:pt x="1569046" y="0"/>
                </a:lnTo>
                <a:lnTo>
                  <a:pt x="1569046" y="1292502"/>
                </a:lnTo>
                <a:lnTo>
                  <a:pt x="0" y="1292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29"/>
          <p:cNvSpPr/>
          <p:nvPr/>
        </p:nvSpPr>
        <p:spPr>
          <a:xfrm>
            <a:off x="9263177" y="5379589"/>
            <a:ext cx="1194403" cy="1622280"/>
          </a:xfrm>
          <a:custGeom>
            <a:rect b="b" l="l" r="r" t="t"/>
            <a:pathLst>
              <a:path extrusionOk="0" h="1622280" w="1194403">
                <a:moveTo>
                  <a:pt x="0" y="0"/>
                </a:moveTo>
                <a:lnTo>
                  <a:pt x="1194404" y="0"/>
                </a:lnTo>
                <a:lnTo>
                  <a:pt x="1194404" y="1622280"/>
                </a:lnTo>
                <a:lnTo>
                  <a:pt x="0" y="1622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8" name="Google Shape;528;p29"/>
          <p:cNvSpPr/>
          <p:nvPr/>
        </p:nvSpPr>
        <p:spPr>
          <a:xfrm>
            <a:off x="5570534" y="3404391"/>
            <a:ext cx="1359768" cy="1132007"/>
          </a:xfrm>
          <a:custGeom>
            <a:rect b="b" l="l" r="r" t="t"/>
            <a:pathLst>
              <a:path extrusionOk="0" h="1132007" w="1359768">
                <a:moveTo>
                  <a:pt x="0" y="0"/>
                </a:moveTo>
                <a:lnTo>
                  <a:pt x="1359768" y="0"/>
                </a:lnTo>
                <a:lnTo>
                  <a:pt x="1359768" y="1132007"/>
                </a:lnTo>
                <a:lnTo>
                  <a:pt x="0" y="1132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9" name="Google Shape;529;p29"/>
          <p:cNvSpPr/>
          <p:nvPr/>
        </p:nvSpPr>
        <p:spPr>
          <a:xfrm>
            <a:off x="14845189" y="1524714"/>
            <a:ext cx="2148530" cy="761752"/>
          </a:xfrm>
          <a:custGeom>
            <a:rect b="b" l="l" r="r" t="t"/>
            <a:pathLst>
              <a:path extrusionOk="0" h="761752" w="2148530">
                <a:moveTo>
                  <a:pt x="0" y="0"/>
                </a:moveTo>
                <a:lnTo>
                  <a:pt x="2148531" y="0"/>
                </a:lnTo>
                <a:lnTo>
                  <a:pt x="2148531" y="761751"/>
                </a:lnTo>
                <a:lnTo>
                  <a:pt x="0" y="761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29"/>
          <p:cNvSpPr/>
          <p:nvPr/>
        </p:nvSpPr>
        <p:spPr>
          <a:xfrm>
            <a:off x="8901605" y="3330720"/>
            <a:ext cx="1339634" cy="1279350"/>
          </a:xfrm>
          <a:custGeom>
            <a:rect b="b" l="l" r="r" t="t"/>
            <a:pathLst>
              <a:path extrusionOk="0" h="1279350" w="1339634">
                <a:moveTo>
                  <a:pt x="0" y="0"/>
                </a:moveTo>
                <a:lnTo>
                  <a:pt x="1339634" y="0"/>
                </a:lnTo>
                <a:lnTo>
                  <a:pt x="1339634" y="1279350"/>
                </a:lnTo>
                <a:lnTo>
                  <a:pt x="0" y="1279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1" name="Google Shape;531;p29"/>
          <p:cNvSpPr/>
          <p:nvPr/>
        </p:nvSpPr>
        <p:spPr>
          <a:xfrm>
            <a:off x="5607143" y="1344384"/>
            <a:ext cx="1122410" cy="1122410"/>
          </a:xfrm>
          <a:custGeom>
            <a:rect b="b" l="l" r="r" t="t"/>
            <a:pathLst>
              <a:path extrusionOk="0" h="1122410" w="1122410">
                <a:moveTo>
                  <a:pt x="0" y="0"/>
                </a:moveTo>
                <a:lnTo>
                  <a:pt x="1122410" y="0"/>
                </a:lnTo>
                <a:lnTo>
                  <a:pt x="1122410" y="1122410"/>
                </a:lnTo>
                <a:lnTo>
                  <a:pt x="0" y="112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2" name="Google Shape;532;p29"/>
          <p:cNvSpPr/>
          <p:nvPr/>
        </p:nvSpPr>
        <p:spPr>
          <a:xfrm>
            <a:off x="12861405" y="5549235"/>
            <a:ext cx="2147260" cy="1282988"/>
          </a:xfrm>
          <a:custGeom>
            <a:rect b="b" l="l" r="r" t="t"/>
            <a:pathLst>
              <a:path extrusionOk="0" h="1282988" w="2147260">
                <a:moveTo>
                  <a:pt x="0" y="0"/>
                </a:moveTo>
                <a:lnTo>
                  <a:pt x="2147260" y="0"/>
                </a:lnTo>
                <a:lnTo>
                  <a:pt x="2147260" y="1282988"/>
                </a:lnTo>
                <a:lnTo>
                  <a:pt x="0" y="1282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29"/>
          <p:cNvSpPr/>
          <p:nvPr/>
        </p:nvSpPr>
        <p:spPr>
          <a:xfrm>
            <a:off x="10851953" y="5336189"/>
            <a:ext cx="1615081" cy="1709080"/>
          </a:xfrm>
          <a:custGeom>
            <a:rect b="b" l="l" r="r" t="t"/>
            <a:pathLst>
              <a:path extrusionOk="0" h="1709080" w="1615081">
                <a:moveTo>
                  <a:pt x="0" y="0"/>
                </a:moveTo>
                <a:lnTo>
                  <a:pt x="1615080" y="0"/>
                </a:lnTo>
                <a:lnTo>
                  <a:pt x="1615080" y="1709080"/>
                </a:lnTo>
                <a:lnTo>
                  <a:pt x="0" y="1709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29"/>
          <p:cNvSpPr/>
          <p:nvPr/>
        </p:nvSpPr>
        <p:spPr>
          <a:xfrm>
            <a:off x="15182394" y="8007061"/>
            <a:ext cx="882509" cy="893885"/>
          </a:xfrm>
          <a:custGeom>
            <a:rect b="b" l="l" r="r" t="t"/>
            <a:pathLst>
              <a:path extrusionOk="0" h="893885" w="882509">
                <a:moveTo>
                  <a:pt x="0" y="0"/>
                </a:moveTo>
                <a:lnTo>
                  <a:pt x="882509" y="0"/>
                </a:lnTo>
                <a:lnTo>
                  <a:pt x="882509" y="893886"/>
                </a:lnTo>
                <a:lnTo>
                  <a:pt x="0" y="893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29"/>
          <p:cNvSpPr/>
          <p:nvPr/>
        </p:nvSpPr>
        <p:spPr>
          <a:xfrm>
            <a:off x="16203120" y="8001882"/>
            <a:ext cx="833549" cy="904244"/>
          </a:xfrm>
          <a:custGeom>
            <a:rect b="b" l="l" r="r" t="t"/>
            <a:pathLst>
              <a:path extrusionOk="0" h="904244" w="833549">
                <a:moveTo>
                  <a:pt x="0" y="0"/>
                </a:moveTo>
                <a:lnTo>
                  <a:pt x="833549" y="0"/>
                </a:lnTo>
                <a:lnTo>
                  <a:pt x="833549" y="904244"/>
                </a:lnTo>
                <a:lnTo>
                  <a:pt x="0" y="904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6" name="Google Shape;536;p29"/>
          <p:cNvSpPr/>
          <p:nvPr/>
        </p:nvSpPr>
        <p:spPr>
          <a:xfrm>
            <a:off x="14115709" y="8027753"/>
            <a:ext cx="928469" cy="852503"/>
          </a:xfrm>
          <a:custGeom>
            <a:rect b="b" l="l" r="r" t="t"/>
            <a:pathLst>
              <a:path extrusionOk="0" h="852503" w="928469">
                <a:moveTo>
                  <a:pt x="0" y="0"/>
                </a:moveTo>
                <a:lnTo>
                  <a:pt x="928469" y="0"/>
                </a:lnTo>
                <a:lnTo>
                  <a:pt x="928469" y="852503"/>
                </a:lnTo>
                <a:lnTo>
                  <a:pt x="0" y="852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3F7F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30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542" name="Google Shape;542;p30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BCFF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3" name="Google Shape;543;p30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44" name="Google Shape;5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5200" y="5594050"/>
            <a:ext cx="10831351" cy="64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6878" y="3158951"/>
            <a:ext cx="4774244" cy="120612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30"/>
          <p:cNvSpPr txBox="1"/>
          <p:nvPr/>
        </p:nvSpPr>
        <p:spPr>
          <a:xfrm>
            <a:off x="2455652" y="1407146"/>
            <a:ext cx="13376695" cy="1463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250" u="none" cap="none" strike="noStrike">
                <a:solidFill>
                  <a:srgbClr val="FDED8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CREDITS</a:t>
            </a:r>
            <a:endParaRPr/>
          </a:p>
        </p:txBody>
      </p:sp>
      <p:sp>
        <p:nvSpPr>
          <p:cNvPr id="547" name="Google Shape;547;p30"/>
          <p:cNvSpPr txBox="1"/>
          <p:nvPr/>
        </p:nvSpPr>
        <p:spPr>
          <a:xfrm>
            <a:off x="5059804" y="4570280"/>
            <a:ext cx="8168400" cy="12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41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48" name="Google Shape;548;p30"/>
          <p:cNvSpPr txBox="1"/>
          <p:nvPr/>
        </p:nvSpPr>
        <p:spPr>
          <a:xfrm>
            <a:off x="5650272" y="6375416"/>
            <a:ext cx="6987457" cy="7622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1" u="none" cap="none" strike="noStrike">
                <a:solidFill>
                  <a:srgbClr val="FFA0A5"/>
                </a:solidFill>
                <a:latin typeface="Blinker"/>
                <a:ea typeface="Blinker"/>
                <a:cs typeface="Blinker"/>
                <a:sym typeface="Blinker"/>
              </a:rPr>
              <a:t>SlidesCarnival</a:t>
            </a:r>
            <a:endParaRPr/>
          </a:p>
        </p:txBody>
      </p:sp>
      <p:sp>
        <p:nvSpPr>
          <p:cNvPr id="549" name="Google Shape;549;p30"/>
          <p:cNvSpPr txBox="1"/>
          <p:nvPr/>
        </p:nvSpPr>
        <p:spPr>
          <a:xfrm>
            <a:off x="5650272" y="7738997"/>
            <a:ext cx="6987457" cy="7622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1" u="none" cap="none" strike="noStrike">
                <a:solidFill>
                  <a:srgbClr val="FFA0A5"/>
                </a:solidFill>
                <a:latin typeface="Blinker"/>
                <a:ea typeface="Blinker"/>
                <a:cs typeface="Blinker"/>
                <a:sym typeface="Blinker"/>
              </a:rPr>
              <a:t>Pexels</a:t>
            </a:r>
            <a:endParaRPr/>
          </a:p>
        </p:txBody>
      </p:sp>
      <p:sp>
        <p:nvSpPr>
          <p:cNvPr id="550" name="Google Shape;550;p30"/>
          <p:cNvSpPr txBox="1"/>
          <p:nvPr/>
        </p:nvSpPr>
        <p:spPr>
          <a:xfrm>
            <a:off x="6409091" y="8455918"/>
            <a:ext cx="5469818" cy="511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7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for the photos</a:t>
            </a:r>
            <a:endParaRPr/>
          </a:p>
        </p:txBody>
      </p:sp>
      <p:sp>
        <p:nvSpPr>
          <p:cNvPr id="551" name="Google Shape;551;p30"/>
          <p:cNvSpPr txBox="1"/>
          <p:nvPr/>
        </p:nvSpPr>
        <p:spPr>
          <a:xfrm>
            <a:off x="5965705" y="7128608"/>
            <a:ext cx="6356589" cy="511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7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for the presentation template</a:t>
            </a:r>
            <a:endParaRPr/>
          </a:p>
        </p:txBody>
      </p:sp>
      <p:pic>
        <p:nvPicPr>
          <p:cNvPr id="552" name="Google Shape;55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51959" y="-4999421"/>
            <a:ext cx="8267026" cy="874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990980" y="5975045"/>
            <a:ext cx="8267026" cy="874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62000" y="-1730275"/>
            <a:ext cx="9988526" cy="597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3F7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4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95" name="Google Shape;95;p14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BCFF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6" name="Google Shape;96;p14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7" name="Google Shape;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3083" y="3380592"/>
            <a:ext cx="3185775" cy="31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3721" y="3380592"/>
            <a:ext cx="3185775" cy="31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358" y="3380592"/>
            <a:ext cx="3185775" cy="31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1697662" y="1096299"/>
            <a:ext cx="14892600" cy="15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60" u="none" cap="none" strike="noStrike">
                <a:solidFill>
                  <a:srgbClr val="BCFFB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RULES &amp; OVERVIEW</a:t>
            </a:r>
            <a:endParaRPr sz="3700"/>
          </a:p>
        </p:txBody>
      </p:sp>
      <p:sp>
        <p:nvSpPr>
          <p:cNvPr id="101" name="Google Shape;101;p14"/>
          <p:cNvSpPr txBox="1"/>
          <p:nvPr/>
        </p:nvSpPr>
        <p:spPr>
          <a:xfrm>
            <a:off x="1310192" y="7483200"/>
            <a:ext cx="4730400" cy="8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5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Presentations are communication tools that can be used as lectures.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6778728" y="7483200"/>
            <a:ext cx="4730400" cy="8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5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Presentations are communication tools that can be used as lectures.</a:t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12247264" y="7483200"/>
            <a:ext cx="4730400" cy="8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5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Presentations are communication tools that can be used as lectures.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475548" y="6795865"/>
            <a:ext cx="63999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FF779A"/>
                </a:solidFill>
                <a:latin typeface="Blinker"/>
                <a:ea typeface="Blinker"/>
                <a:cs typeface="Blinker"/>
                <a:sym typeface="Blinker"/>
              </a:rPr>
              <a:t>WRITE A MAIN TOPIC HERE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5944084" y="6795865"/>
            <a:ext cx="63999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FF779A"/>
                </a:solidFill>
                <a:latin typeface="Blinker"/>
                <a:ea typeface="Blinker"/>
                <a:cs typeface="Blinker"/>
                <a:sym typeface="Blinker"/>
              </a:rPr>
              <a:t>WRITE A MAIN TOPIC HERE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11412620" y="6795865"/>
            <a:ext cx="63999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FF779A"/>
                </a:solidFill>
                <a:latin typeface="Blinker"/>
                <a:ea typeface="Blinker"/>
                <a:cs typeface="Blinker"/>
                <a:sym typeface="Blinker"/>
              </a:rPr>
              <a:t>WRITE A MAIN TOPIC HERE</a:t>
            </a:r>
            <a:endParaRPr/>
          </a:p>
        </p:txBody>
      </p:sp>
      <p:pic>
        <p:nvPicPr>
          <p:cNvPr id="107" name="Google Shape;10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2398" y="3991050"/>
            <a:ext cx="1686163" cy="18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3125" y="3921950"/>
            <a:ext cx="1907075" cy="19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08924" y="3890384"/>
            <a:ext cx="1907075" cy="1742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3F7F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5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115" name="Google Shape;115;p15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BCFF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6" name="Google Shape;116;p15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15"/>
          <p:cNvGrpSpPr/>
          <p:nvPr/>
        </p:nvGrpSpPr>
        <p:grpSpPr>
          <a:xfrm>
            <a:off x="1469146" y="2511266"/>
            <a:ext cx="4196061" cy="5289785"/>
            <a:chOff x="0" y="-38100"/>
            <a:chExt cx="1105135" cy="1393194"/>
          </a:xfrm>
        </p:grpSpPr>
        <p:sp>
          <p:nvSpPr>
            <p:cNvPr id="118" name="Google Shape;118;p15"/>
            <p:cNvSpPr/>
            <p:nvPr/>
          </p:nvSpPr>
          <p:spPr>
            <a:xfrm>
              <a:off x="0" y="0"/>
              <a:ext cx="1105135" cy="1355094"/>
            </a:xfrm>
            <a:custGeom>
              <a:rect b="b" l="l" r="r" t="t"/>
              <a:pathLst>
                <a:path extrusionOk="0" h="1355094" w="1105135">
                  <a:moveTo>
                    <a:pt x="0" y="0"/>
                  </a:moveTo>
                  <a:lnTo>
                    <a:pt x="1105135" y="0"/>
                  </a:lnTo>
                  <a:lnTo>
                    <a:pt x="1105135" y="1355094"/>
                  </a:lnTo>
                  <a:lnTo>
                    <a:pt x="0" y="1355094"/>
                  </a:lnTo>
                  <a:close/>
                </a:path>
              </a:pathLst>
            </a:custGeom>
            <a:solidFill>
              <a:srgbClr val="FF779A"/>
            </a:solidFill>
            <a:ln>
              <a:noFill/>
            </a:ln>
          </p:spPr>
        </p:sp>
        <p:sp>
          <p:nvSpPr>
            <p:cNvPr id="119" name="Google Shape;119;p15"/>
            <p:cNvSpPr txBox="1"/>
            <p:nvPr/>
          </p:nvSpPr>
          <p:spPr>
            <a:xfrm>
              <a:off x="0" y="-38100"/>
              <a:ext cx="1105135" cy="1393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5"/>
          <p:cNvGrpSpPr/>
          <p:nvPr/>
        </p:nvGrpSpPr>
        <p:grpSpPr>
          <a:xfrm>
            <a:off x="7094976" y="3812127"/>
            <a:ext cx="4196061" cy="5289785"/>
            <a:chOff x="0" y="-38100"/>
            <a:chExt cx="1105135" cy="1393194"/>
          </a:xfrm>
        </p:grpSpPr>
        <p:sp>
          <p:nvSpPr>
            <p:cNvPr id="121" name="Google Shape;121;p15"/>
            <p:cNvSpPr/>
            <p:nvPr/>
          </p:nvSpPr>
          <p:spPr>
            <a:xfrm>
              <a:off x="0" y="0"/>
              <a:ext cx="1105135" cy="1355094"/>
            </a:xfrm>
            <a:custGeom>
              <a:rect b="b" l="l" r="r" t="t"/>
              <a:pathLst>
                <a:path extrusionOk="0" h="1355094" w="1105135">
                  <a:moveTo>
                    <a:pt x="0" y="0"/>
                  </a:moveTo>
                  <a:lnTo>
                    <a:pt x="1105135" y="0"/>
                  </a:lnTo>
                  <a:lnTo>
                    <a:pt x="1105135" y="1355094"/>
                  </a:lnTo>
                  <a:lnTo>
                    <a:pt x="0" y="1355094"/>
                  </a:lnTo>
                  <a:close/>
                </a:path>
              </a:pathLst>
            </a:custGeom>
            <a:solidFill>
              <a:srgbClr val="FF779A"/>
            </a:solidFill>
            <a:ln>
              <a:noFill/>
            </a:ln>
          </p:spPr>
        </p:sp>
        <p:sp>
          <p:nvSpPr>
            <p:cNvPr id="122" name="Google Shape;122;p15"/>
            <p:cNvSpPr txBox="1"/>
            <p:nvPr/>
          </p:nvSpPr>
          <p:spPr>
            <a:xfrm>
              <a:off x="0" y="-38100"/>
              <a:ext cx="1105135" cy="1393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15"/>
          <p:cNvGrpSpPr/>
          <p:nvPr/>
        </p:nvGrpSpPr>
        <p:grpSpPr>
          <a:xfrm>
            <a:off x="12771707" y="2730341"/>
            <a:ext cx="4196061" cy="5289785"/>
            <a:chOff x="0" y="-38100"/>
            <a:chExt cx="1105135" cy="1393194"/>
          </a:xfrm>
        </p:grpSpPr>
        <p:sp>
          <p:nvSpPr>
            <p:cNvPr id="124" name="Google Shape;124;p15"/>
            <p:cNvSpPr/>
            <p:nvPr/>
          </p:nvSpPr>
          <p:spPr>
            <a:xfrm>
              <a:off x="0" y="0"/>
              <a:ext cx="1105135" cy="1355094"/>
            </a:xfrm>
            <a:custGeom>
              <a:rect b="b" l="l" r="r" t="t"/>
              <a:pathLst>
                <a:path extrusionOk="0" h="1355094" w="1105135">
                  <a:moveTo>
                    <a:pt x="0" y="0"/>
                  </a:moveTo>
                  <a:lnTo>
                    <a:pt x="1105135" y="0"/>
                  </a:lnTo>
                  <a:lnTo>
                    <a:pt x="1105135" y="1355094"/>
                  </a:lnTo>
                  <a:lnTo>
                    <a:pt x="0" y="1355094"/>
                  </a:lnTo>
                  <a:close/>
                </a:path>
              </a:pathLst>
            </a:custGeom>
            <a:solidFill>
              <a:srgbClr val="FF779A"/>
            </a:solidFill>
            <a:ln>
              <a:noFill/>
            </a:ln>
          </p:spPr>
        </p:sp>
        <p:sp>
          <p:nvSpPr>
            <p:cNvPr id="125" name="Google Shape;125;p15"/>
            <p:cNvSpPr txBox="1"/>
            <p:nvPr/>
          </p:nvSpPr>
          <p:spPr>
            <a:xfrm>
              <a:off x="0" y="-38100"/>
              <a:ext cx="1105135" cy="1393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15"/>
          <p:cNvGrpSpPr/>
          <p:nvPr/>
        </p:nvGrpSpPr>
        <p:grpSpPr>
          <a:xfrm rot="523891">
            <a:off x="1405596" y="2566442"/>
            <a:ext cx="4247107" cy="5289785"/>
            <a:chOff x="0" y="-38100"/>
            <a:chExt cx="1118580" cy="1393194"/>
          </a:xfrm>
        </p:grpSpPr>
        <p:sp>
          <p:nvSpPr>
            <p:cNvPr id="127" name="Google Shape;127;p15"/>
            <p:cNvSpPr/>
            <p:nvPr/>
          </p:nvSpPr>
          <p:spPr>
            <a:xfrm>
              <a:off x="0" y="0"/>
              <a:ext cx="1118580" cy="1355094"/>
            </a:xfrm>
            <a:custGeom>
              <a:rect b="b" l="l" r="r" t="t"/>
              <a:pathLst>
                <a:path extrusionOk="0" h="1355094" w="1118580">
                  <a:moveTo>
                    <a:pt x="0" y="0"/>
                  </a:moveTo>
                  <a:lnTo>
                    <a:pt x="1118580" y="0"/>
                  </a:lnTo>
                  <a:lnTo>
                    <a:pt x="1118580" y="1355094"/>
                  </a:lnTo>
                  <a:lnTo>
                    <a:pt x="0" y="13550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BCFFB9"/>
              </a:solidFill>
              <a:prstDash val="dot"/>
              <a:miter lim="8000"/>
              <a:headEnd len="sm" w="sm" type="none"/>
              <a:tailEnd len="sm" w="sm" type="none"/>
            </a:ln>
          </p:spPr>
        </p:sp>
        <p:sp>
          <p:nvSpPr>
            <p:cNvPr id="128" name="Google Shape;128;p15"/>
            <p:cNvSpPr txBox="1"/>
            <p:nvPr/>
          </p:nvSpPr>
          <p:spPr>
            <a:xfrm>
              <a:off x="0" y="-38100"/>
              <a:ext cx="1118580" cy="1393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15"/>
          <p:cNvGrpSpPr/>
          <p:nvPr/>
        </p:nvGrpSpPr>
        <p:grpSpPr>
          <a:xfrm rot="523891">
            <a:off x="7031426" y="3867303"/>
            <a:ext cx="4247107" cy="5289785"/>
            <a:chOff x="0" y="-38100"/>
            <a:chExt cx="1118580" cy="1393194"/>
          </a:xfrm>
        </p:grpSpPr>
        <p:sp>
          <p:nvSpPr>
            <p:cNvPr id="130" name="Google Shape;130;p15"/>
            <p:cNvSpPr/>
            <p:nvPr/>
          </p:nvSpPr>
          <p:spPr>
            <a:xfrm>
              <a:off x="0" y="0"/>
              <a:ext cx="1118580" cy="1355094"/>
            </a:xfrm>
            <a:custGeom>
              <a:rect b="b" l="l" r="r" t="t"/>
              <a:pathLst>
                <a:path extrusionOk="0" h="1355094" w="1118580">
                  <a:moveTo>
                    <a:pt x="0" y="0"/>
                  </a:moveTo>
                  <a:lnTo>
                    <a:pt x="1118580" y="0"/>
                  </a:lnTo>
                  <a:lnTo>
                    <a:pt x="1118580" y="1355094"/>
                  </a:lnTo>
                  <a:lnTo>
                    <a:pt x="0" y="13550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BCFFB9"/>
              </a:solidFill>
              <a:prstDash val="dot"/>
              <a:miter lim="8000"/>
              <a:headEnd len="sm" w="sm" type="none"/>
              <a:tailEnd len="sm" w="sm" type="none"/>
            </a:ln>
          </p:spPr>
        </p:sp>
        <p:sp>
          <p:nvSpPr>
            <p:cNvPr id="131" name="Google Shape;131;p15"/>
            <p:cNvSpPr txBox="1"/>
            <p:nvPr/>
          </p:nvSpPr>
          <p:spPr>
            <a:xfrm>
              <a:off x="0" y="-38100"/>
              <a:ext cx="1118580" cy="1393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15"/>
          <p:cNvGrpSpPr/>
          <p:nvPr/>
        </p:nvGrpSpPr>
        <p:grpSpPr>
          <a:xfrm rot="523891">
            <a:off x="12708157" y="2785517"/>
            <a:ext cx="4247107" cy="5289785"/>
            <a:chOff x="0" y="-38100"/>
            <a:chExt cx="1118580" cy="1393194"/>
          </a:xfrm>
        </p:grpSpPr>
        <p:sp>
          <p:nvSpPr>
            <p:cNvPr id="133" name="Google Shape;133;p15"/>
            <p:cNvSpPr/>
            <p:nvPr/>
          </p:nvSpPr>
          <p:spPr>
            <a:xfrm>
              <a:off x="0" y="0"/>
              <a:ext cx="1118580" cy="1355094"/>
            </a:xfrm>
            <a:custGeom>
              <a:rect b="b" l="l" r="r" t="t"/>
              <a:pathLst>
                <a:path extrusionOk="0" h="1355094" w="1118580">
                  <a:moveTo>
                    <a:pt x="0" y="0"/>
                  </a:moveTo>
                  <a:lnTo>
                    <a:pt x="1118580" y="0"/>
                  </a:lnTo>
                  <a:lnTo>
                    <a:pt x="1118580" y="1355094"/>
                  </a:lnTo>
                  <a:lnTo>
                    <a:pt x="0" y="13550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66675">
              <a:solidFill>
                <a:srgbClr val="BCFFB9"/>
              </a:solidFill>
              <a:prstDash val="dot"/>
              <a:miter lim="8000"/>
              <a:headEnd len="sm" w="sm" type="none"/>
              <a:tailEnd len="sm" w="sm" type="none"/>
            </a:ln>
          </p:spPr>
        </p:sp>
        <p:sp>
          <p:nvSpPr>
            <p:cNvPr id="134" name="Google Shape;134;p15"/>
            <p:cNvSpPr txBox="1"/>
            <p:nvPr/>
          </p:nvSpPr>
          <p:spPr>
            <a:xfrm>
              <a:off x="0" y="-38100"/>
              <a:ext cx="1118580" cy="1393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5" name="Google Shape;13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675" y="2750116"/>
            <a:ext cx="3971526" cy="492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4650" y="4042366"/>
            <a:ext cx="3971551" cy="493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80115" y="2943694"/>
            <a:ext cx="3971526" cy="493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89025" y="-1702899"/>
            <a:ext cx="4354275" cy="412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5"/>
          <p:cNvSpPr txBox="1"/>
          <p:nvPr/>
        </p:nvSpPr>
        <p:spPr>
          <a:xfrm>
            <a:off x="3418263" y="748805"/>
            <a:ext cx="114516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700" u="none" cap="none" strike="noStrike">
                <a:solidFill>
                  <a:srgbClr val="FDED8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TEAM MEMBERS</a:t>
            </a:r>
            <a:endParaRPr sz="10700"/>
          </a:p>
        </p:txBody>
      </p:sp>
      <p:sp>
        <p:nvSpPr>
          <p:cNvPr id="140" name="Google Shape;140;p15"/>
          <p:cNvSpPr txBox="1"/>
          <p:nvPr/>
        </p:nvSpPr>
        <p:spPr>
          <a:xfrm>
            <a:off x="1152897" y="8747101"/>
            <a:ext cx="4730544" cy="457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5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Write a brief description here</a:t>
            </a:r>
            <a:endParaRPr/>
          </a:p>
        </p:txBody>
      </p:sp>
      <p:sp>
        <p:nvSpPr>
          <p:cNvPr id="141" name="Google Shape;141;p15"/>
          <p:cNvSpPr txBox="1"/>
          <p:nvPr/>
        </p:nvSpPr>
        <p:spPr>
          <a:xfrm>
            <a:off x="12455458" y="8747101"/>
            <a:ext cx="4730544" cy="457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5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Write a brief description here</a:t>
            </a:r>
            <a:endParaRPr/>
          </a:p>
        </p:txBody>
      </p:sp>
      <p:sp>
        <p:nvSpPr>
          <p:cNvPr id="142" name="Google Shape;142;p15"/>
          <p:cNvSpPr txBox="1"/>
          <p:nvPr/>
        </p:nvSpPr>
        <p:spPr>
          <a:xfrm>
            <a:off x="6827734" y="2951358"/>
            <a:ext cx="4730544" cy="457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5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Write a brief description here</a:t>
            </a:r>
            <a:endParaRPr/>
          </a:p>
        </p:txBody>
      </p:sp>
      <p:sp>
        <p:nvSpPr>
          <p:cNvPr id="143" name="Google Shape;143;p15"/>
          <p:cNvSpPr txBox="1"/>
          <p:nvPr/>
        </p:nvSpPr>
        <p:spPr>
          <a:xfrm>
            <a:off x="1829331" y="8218515"/>
            <a:ext cx="3377677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FF779A"/>
                </a:solidFill>
                <a:latin typeface="Blinker"/>
                <a:ea typeface="Blinker"/>
                <a:cs typeface="Blinker"/>
                <a:sym typeface="Blinker"/>
              </a:rPr>
              <a:t>JANE DOE</a:t>
            </a:r>
            <a:endParaRPr/>
          </a:p>
        </p:txBody>
      </p:sp>
      <p:sp>
        <p:nvSpPr>
          <p:cNvPr id="144" name="Google Shape;144;p15"/>
          <p:cNvSpPr txBox="1"/>
          <p:nvPr/>
        </p:nvSpPr>
        <p:spPr>
          <a:xfrm>
            <a:off x="13131892" y="8218515"/>
            <a:ext cx="3377677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FF779A"/>
                </a:solidFill>
                <a:latin typeface="Blinker"/>
                <a:ea typeface="Blinker"/>
                <a:cs typeface="Blinker"/>
                <a:sym typeface="Blinker"/>
              </a:rPr>
              <a:t>JANE DOE</a:t>
            </a:r>
            <a:endParaRPr/>
          </a:p>
        </p:txBody>
      </p:sp>
      <p:sp>
        <p:nvSpPr>
          <p:cNvPr id="145" name="Google Shape;145;p15"/>
          <p:cNvSpPr txBox="1"/>
          <p:nvPr/>
        </p:nvSpPr>
        <p:spPr>
          <a:xfrm>
            <a:off x="7504168" y="2422773"/>
            <a:ext cx="33777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FF779A"/>
                </a:solidFill>
                <a:latin typeface="Blinker"/>
                <a:ea typeface="Blinker"/>
                <a:cs typeface="Blinker"/>
                <a:sym typeface="Blinker"/>
              </a:rPr>
              <a:t>JOHN DOE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3F7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6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151" name="Google Shape;151;p16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BCFF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2" name="Google Shape;152;p16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3400" y="6565687"/>
            <a:ext cx="9474597" cy="723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44317" y="-4076321"/>
            <a:ext cx="9474597" cy="7232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16"/>
          <p:cNvGrpSpPr/>
          <p:nvPr/>
        </p:nvGrpSpPr>
        <p:grpSpPr>
          <a:xfrm>
            <a:off x="6620947" y="2771132"/>
            <a:ext cx="5027057" cy="2723359"/>
            <a:chOff x="0" y="-38100"/>
            <a:chExt cx="1545670" cy="837352"/>
          </a:xfrm>
        </p:grpSpPr>
        <p:sp>
          <p:nvSpPr>
            <p:cNvPr id="156" name="Google Shape;156;p16"/>
            <p:cNvSpPr/>
            <p:nvPr/>
          </p:nvSpPr>
          <p:spPr>
            <a:xfrm>
              <a:off x="0" y="0"/>
              <a:ext cx="1545670" cy="799252"/>
            </a:xfrm>
            <a:custGeom>
              <a:rect b="b" l="l" r="r" t="t"/>
              <a:pathLst>
                <a:path extrusionOk="0" h="799252" w="1545670">
                  <a:moveTo>
                    <a:pt x="90863" y="0"/>
                  </a:moveTo>
                  <a:lnTo>
                    <a:pt x="1454807" y="0"/>
                  </a:lnTo>
                  <a:cubicBezTo>
                    <a:pt x="1478905" y="0"/>
                    <a:pt x="1502017" y="9573"/>
                    <a:pt x="1519057" y="26613"/>
                  </a:cubicBezTo>
                  <a:cubicBezTo>
                    <a:pt x="1536097" y="43653"/>
                    <a:pt x="1545670" y="66765"/>
                    <a:pt x="1545670" y="90863"/>
                  </a:cubicBezTo>
                  <a:lnTo>
                    <a:pt x="1545670" y="708389"/>
                  </a:lnTo>
                  <a:cubicBezTo>
                    <a:pt x="1545670" y="758571"/>
                    <a:pt x="1504989" y="799252"/>
                    <a:pt x="1454807" y="799252"/>
                  </a:cubicBezTo>
                  <a:lnTo>
                    <a:pt x="90863" y="799252"/>
                  </a:lnTo>
                  <a:cubicBezTo>
                    <a:pt x="66765" y="799252"/>
                    <a:pt x="43653" y="789679"/>
                    <a:pt x="26613" y="772639"/>
                  </a:cubicBezTo>
                  <a:cubicBezTo>
                    <a:pt x="9573" y="755599"/>
                    <a:pt x="0" y="732487"/>
                    <a:pt x="0" y="708389"/>
                  </a:cubicBezTo>
                  <a:lnTo>
                    <a:pt x="0" y="90863"/>
                  </a:lnTo>
                  <a:cubicBezTo>
                    <a:pt x="0" y="66765"/>
                    <a:pt x="9573" y="43653"/>
                    <a:pt x="26613" y="26613"/>
                  </a:cubicBezTo>
                  <a:cubicBezTo>
                    <a:pt x="43653" y="9573"/>
                    <a:pt x="66765" y="0"/>
                    <a:pt x="908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BCFFB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6"/>
            <p:cNvSpPr txBox="1"/>
            <p:nvPr/>
          </p:nvSpPr>
          <p:spPr>
            <a:xfrm>
              <a:off x="0" y="-38100"/>
              <a:ext cx="1545670" cy="8373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16"/>
          <p:cNvGrpSpPr/>
          <p:nvPr/>
        </p:nvGrpSpPr>
        <p:grpSpPr>
          <a:xfrm>
            <a:off x="6620947" y="6023791"/>
            <a:ext cx="5027057" cy="2723359"/>
            <a:chOff x="0" y="-38100"/>
            <a:chExt cx="1545670" cy="837352"/>
          </a:xfrm>
        </p:grpSpPr>
        <p:sp>
          <p:nvSpPr>
            <p:cNvPr id="159" name="Google Shape;159;p16"/>
            <p:cNvSpPr/>
            <p:nvPr/>
          </p:nvSpPr>
          <p:spPr>
            <a:xfrm>
              <a:off x="0" y="0"/>
              <a:ext cx="1545670" cy="799252"/>
            </a:xfrm>
            <a:custGeom>
              <a:rect b="b" l="l" r="r" t="t"/>
              <a:pathLst>
                <a:path extrusionOk="0" h="799252" w="1545670">
                  <a:moveTo>
                    <a:pt x="90863" y="0"/>
                  </a:moveTo>
                  <a:lnTo>
                    <a:pt x="1454807" y="0"/>
                  </a:lnTo>
                  <a:cubicBezTo>
                    <a:pt x="1478905" y="0"/>
                    <a:pt x="1502017" y="9573"/>
                    <a:pt x="1519057" y="26613"/>
                  </a:cubicBezTo>
                  <a:cubicBezTo>
                    <a:pt x="1536097" y="43653"/>
                    <a:pt x="1545670" y="66765"/>
                    <a:pt x="1545670" y="90863"/>
                  </a:cubicBezTo>
                  <a:lnTo>
                    <a:pt x="1545670" y="708389"/>
                  </a:lnTo>
                  <a:cubicBezTo>
                    <a:pt x="1545670" y="758571"/>
                    <a:pt x="1504989" y="799252"/>
                    <a:pt x="1454807" y="799252"/>
                  </a:cubicBezTo>
                  <a:lnTo>
                    <a:pt x="90863" y="799252"/>
                  </a:lnTo>
                  <a:cubicBezTo>
                    <a:pt x="66765" y="799252"/>
                    <a:pt x="43653" y="789679"/>
                    <a:pt x="26613" y="772639"/>
                  </a:cubicBezTo>
                  <a:cubicBezTo>
                    <a:pt x="9573" y="755599"/>
                    <a:pt x="0" y="732487"/>
                    <a:pt x="0" y="708389"/>
                  </a:cubicBezTo>
                  <a:lnTo>
                    <a:pt x="0" y="90863"/>
                  </a:lnTo>
                  <a:cubicBezTo>
                    <a:pt x="0" y="66765"/>
                    <a:pt x="9573" y="43653"/>
                    <a:pt x="26613" y="26613"/>
                  </a:cubicBezTo>
                  <a:cubicBezTo>
                    <a:pt x="43653" y="9573"/>
                    <a:pt x="66765" y="0"/>
                    <a:pt x="908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BCFFB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6"/>
            <p:cNvSpPr txBox="1"/>
            <p:nvPr/>
          </p:nvSpPr>
          <p:spPr>
            <a:xfrm>
              <a:off x="0" y="-38100"/>
              <a:ext cx="1545670" cy="8373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6"/>
          <p:cNvGrpSpPr/>
          <p:nvPr/>
        </p:nvGrpSpPr>
        <p:grpSpPr>
          <a:xfrm>
            <a:off x="1028700" y="2771132"/>
            <a:ext cx="5027057" cy="2723359"/>
            <a:chOff x="0" y="-38100"/>
            <a:chExt cx="1545670" cy="837352"/>
          </a:xfrm>
        </p:grpSpPr>
        <p:sp>
          <p:nvSpPr>
            <p:cNvPr id="162" name="Google Shape;162;p16"/>
            <p:cNvSpPr/>
            <p:nvPr/>
          </p:nvSpPr>
          <p:spPr>
            <a:xfrm>
              <a:off x="0" y="0"/>
              <a:ext cx="1545670" cy="799252"/>
            </a:xfrm>
            <a:custGeom>
              <a:rect b="b" l="l" r="r" t="t"/>
              <a:pathLst>
                <a:path extrusionOk="0" h="799252" w="1545670">
                  <a:moveTo>
                    <a:pt x="90863" y="0"/>
                  </a:moveTo>
                  <a:lnTo>
                    <a:pt x="1454807" y="0"/>
                  </a:lnTo>
                  <a:cubicBezTo>
                    <a:pt x="1478905" y="0"/>
                    <a:pt x="1502017" y="9573"/>
                    <a:pt x="1519057" y="26613"/>
                  </a:cubicBezTo>
                  <a:cubicBezTo>
                    <a:pt x="1536097" y="43653"/>
                    <a:pt x="1545670" y="66765"/>
                    <a:pt x="1545670" y="90863"/>
                  </a:cubicBezTo>
                  <a:lnTo>
                    <a:pt x="1545670" y="708389"/>
                  </a:lnTo>
                  <a:cubicBezTo>
                    <a:pt x="1545670" y="758571"/>
                    <a:pt x="1504989" y="799252"/>
                    <a:pt x="1454807" y="799252"/>
                  </a:cubicBezTo>
                  <a:lnTo>
                    <a:pt x="90863" y="799252"/>
                  </a:lnTo>
                  <a:cubicBezTo>
                    <a:pt x="66765" y="799252"/>
                    <a:pt x="43653" y="789679"/>
                    <a:pt x="26613" y="772639"/>
                  </a:cubicBezTo>
                  <a:cubicBezTo>
                    <a:pt x="9573" y="755599"/>
                    <a:pt x="0" y="732487"/>
                    <a:pt x="0" y="708389"/>
                  </a:cubicBezTo>
                  <a:lnTo>
                    <a:pt x="0" y="90863"/>
                  </a:lnTo>
                  <a:cubicBezTo>
                    <a:pt x="0" y="66765"/>
                    <a:pt x="9573" y="43653"/>
                    <a:pt x="26613" y="26613"/>
                  </a:cubicBezTo>
                  <a:cubicBezTo>
                    <a:pt x="43653" y="9573"/>
                    <a:pt x="66765" y="0"/>
                    <a:pt x="90863" y="0"/>
                  </a:cubicBezTo>
                  <a:close/>
                </a:path>
              </a:pathLst>
            </a:custGeom>
            <a:solidFill>
              <a:srgbClr val="343F7F"/>
            </a:solidFill>
            <a:ln cap="rnd" cmpd="sng" w="76200">
              <a:solidFill>
                <a:srgbClr val="BCFFB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6"/>
            <p:cNvSpPr txBox="1"/>
            <p:nvPr/>
          </p:nvSpPr>
          <p:spPr>
            <a:xfrm>
              <a:off x="0" y="-38100"/>
              <a:ext cx="1545670" cy="8373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16"/>
          <p:cNvGrpSpPr/>
          <p:nvPr/>
        </p:nvGrpSpPr>
        <p:grpSpPr>
          <a:xfrm>
            <a:off x="1028700" y="6023791"/>
            <a:ext cx="5027057" cy="2723359"/>
            <a:chOff x="0" y="-38100"/>
            <a:chExt cx="1545670" cy="837352"/>
          </a:xfrm>
        </p:grpSpPr>
        <p:sp>
          <p:nvSpPr>
            <p:cNvPr id="165" name="Google Shape;165;p16"/>
            <p:cNvSpPr/>
            <p:nvPr/>
          </p:nvSpPr>
          <p:spPr>
            <a:xfrm>
              <a:off x="0" y="0"/>
              <a:ext cx="1545670" cy="799252"/>
            </a:xfrm>
            <a:custGeom>
              <a:rect b="b" l="l" r="r" t="t"/>
              <a:pathLst>
                <a:path extrusionOk="0" h="799252" w="1545670">
                  <a:moveTo>
                    <a:pt x="90863" y="0"/>
                  </a:moveTo>
                  <a:lnTo>
                    <a:pt x="1454807" y="0"/>
                  </a:lnTo>
                  <a:cubicBezTo>
                    <a:pt x="1478905" y="0"/>
                    <a:pt x="1502017" y="9573"/>
                    <a:pt x="1519057" y="26613"/>
                  </a:cubicBezTo>
                  <a:cubicBezTo>
                    <a:pt x="1536097" y="43653"/>
                    <a:pt x="1545670" y="66765"/>
                    <a:pt x="1545670" y="90863"/>
                  </a:cubicBezTo>
                  <a:lnTo>
                    <a:pt x="1545670" y="708389"/>
                  </a:lnTo>
                  <a:cubicBezTo>
                    <a:pt x="1545670" y="758571"/>
                    <a:pt x="1504989" y="799252"/>
                    <a:pt x="1454807" y="799252"/>
                  </a:cubicBezTo>
                  <a:lnTo>
                    <a:pt x="90863" y="799252"/>
                  </a:lnTo>
                  <a:cubicBezTo>
                    <a:pt x="66765" y="799252"/>
                    <a:pt x="43653" y="789679"/>
                    <a:pt x="26613" y="772639"/>
                  </a:cubicBezTo>
                  <a:cubicBezTo>
                    <a:pt x="9573" y="755599"/>
                    <a:pt x="0" y="732487"/>
                    <a:pt x="0" y="708389"/>
                  </a:cubicBezTo>
                  <a:lnTo>
                    <a:pt x="0" y="90863"/>
                  </a:lnTo>
                  <a:cubicBezTo>
                    <a:pt x="0" y="66765"/>
                    <a:pt x="9573" y="43653"/>
                    <a:pt x="26613" y="26613"/>
                  </a:cubicBezTo>
                  <a:cubicBezTo>
                    <a:pt x="43653" y="9573"/>
                    <a:pt x="66765" y="0"/>
                    <a:pt x="908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BCFFB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6"/>
            <p:cNvSpPr txBox="1"/>
            <p:nvPr/>
          </p:nvSpPr>
          <p:spPr>
            <a:xfrm>
              <a:off x="0" y="-38100"/>
              <a:ext cx="1545670" cy="8373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16"/>
          <p:cNvGrpSpPr/>
          <p:nvPr/>
        </p:nvGrpSpPr>
        <p:grpSpPr>
          <a:xfrm>
            <a:off x="12209978" y="2771132"/>
            <a:ext cx="5027057" cy="2723359"/>
            <a:chOff x="0" y="-38100"/>
            <a:chExt cx="1545670" cy="837352"/>
          </a:xfrm>
        </p:grpSpPr>
        <p:sp>
          <p:nvSpPr>
            <p:cNvPr id="168" name="Google Shape;168;p16"/>
            <p:cNvSpPr/>
            <p:nvPr/>
          </p:nvSpPr>
          <p:spPr>
            <a:xfrm>
              <a:off x="0" y="0"/>
              <a:ext cx="1545670" cy="799252"/>
            </a:xfrm>
            <a:custGeom>
              <a:rect b="b" l="l" r="r" t="t"/>
              <a:pathLst>
                <a:path extrusionOk="0" h="799252" w="1545670">
                  <a:moveTo>
                    <a:pt x="90863" y="0"/>
                  </a:moveTo>
                  <a:lnTo>
                    <a:pt x="1454807" y="0"/>
                  </a:lnTo>
                  <a:cubicBezTo>
                    <a:pt x="1478905" y="0"/>
                    <a:pt x="1502017" y="9573"/>
                    <a:pt x="1519057" y="26613"/>
                  </a:cubicBezTo>
                  <a:cubicBezTo>
                    <a:pt x="1536097" y="43653"/>
                    <a:pt x="1545670" y="66765"/>
                    <a:pt x="1545670" y="90863"/>
                  </a:cubicBezTo>
                  <a:lnTo>
                    <a:pt x="1545670" y="708389"/>
                  </a:lnTo>
                  <a:cubicBezTo>
                    <a:pt x="1545670" y="758571"/>
                    <a:pt x="1504989" y="799252"/>
                    <a:pt x="1454807" y="799252"/>
                  </a:cubicBezTo>
                  <a:lnTo>
                    <a:pt x="90863" y="799252"/>
                  </a:lnTo>
                  <a:cubicBezTo>
                    <a:pt x="66765" y="799252"/>
                    <a:pt x="43653" y="789679"/>
                    <a:pt x="26613" y="772639"/>
                  </a:cubicBezTo>
                  <a:cubicBezTo>
                    <a:pt x="9573" y="755599"/>
                    <a:pt x="0" y="732487"/>
                    <a:pt x="0" y="708389"/>
                  </a:cubicBezTo>
                  <a:lnTo>
                    <a:pt x="0" y="90863"/>
                  </a:lnTo>
                  <a:cubicBezTo>
                    <a:pt x="0" y="66765"/>
                    <a:pt x="9573" y="43653"/>
                    <a:pt x="26613" y="26613"/>
                  </a:cubicBezTo>
                  <a:cubicBezTo>
                    <a:pt x="43653" y="9573"/>
                    <a:pt x="66765" y="0"/>
                    <a:pt x="908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BCFFB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6"/>
            <p:cNvSpPr txBox="1"/>
            <p:nvPr/>
          </p:nvSpPr>
          <p:spPr>
            <a:xfrm>
              <a:off x="0" y="-38100"/>
              <a:ext cx="1545670" cy="8373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16"/>
          <p:cNvGrpSpPr/>
          <p:nvPr/>
        </p:nvGrpSpPr>
        <p:grpSpPr>
          <a:xfrm>
            <a:off x="12209978" y="6023791"/>
            <a:ext cx="5027057" cy="2723359"/>
            <a:chOff x="0" y="-38100"/>
            <a:chExt cx="1545670" cy="837352"/>
          </a:xfrm>
        </p:grpSpPr>
        <p:sp>
          <p:nvSpPr>
            <p:cNvPr id="171" name="Google Shape;171;p16"/>
            <p:cNvSpPr/>
            <p:nvPr/>
          </p:nvSpPr>
          <p:spPr>
            <a:xfrm>
              <a:off x="0" y="0"/>
              <a:ext cx="1545670" cy="799252"/>
            </a:xfrm>
            <a:custGeom>
              <a:rect b="b" l="l" r="r" t="t"/>
              <a:pathLst>
                <a:path extrusionOk="0" h="799252" w="1545670">
                  <a:moveTo>
                    <a:pt x="90863" y="0"/>
                  </a:moveTo>
                  <a:lnTo>
                    <a:pt x="1454807" y="0"/>
                  </a:lnTo>
                  <a:cubicBezTo>
                    <a:pt x="1478905" y="0"/>
                    <a:pt x="1502017" y="9573"/>
                    <a:pt x="1519057" y="26613"/>
                  </a:cubicBezTo>
                  <a:cubicBezTo>
                    <a:pt x="1536097" y="43653"/>
                    <a:pt x="1545670" y="66765"/>
                    <a:pt x="1545670" y="90863"/>
                  </a:cubicBezTo>
                  <a:lnTo>
                    <a:pt x="1545670" y="708389"/>
                  </a:lnTo>
                  <a:cubicBezTo>
                    <a:pt x="1545670" y="758571"/>
                    <a:pt x="1504989" y="799252"/>
                    <a:pt x="1454807" y="799252"/>
                  </a:cubicBezTo>
                  <a:lnTo>
                    <a:pt x="90863" y="799252"/>
                  </a:lnTo>
                  <a:cubicBezTo>
                    <a:pt x="66765" y="799252"/>
                    <a:pt x="43653" y="789679"/>
                    <a:pt x="26613" y="772639"/>
                  </a:cubicBezTo>
                  <a:cubicBezTo>
                    <a:pt x="9573" y="755599"/>
                    <a:pt x="0" y="732487"/>
                    <a:pt x="0" y="708389"/>
                  </a:cubicBezTo>
                  <a:lnTo>
                    <a:pt x="0" y="90863"/>
                  </a:lnTo>
                  <a:cubicBezTo>
                    <a:pt x="0" y="66765"/>
                    <a:pt x="9573" y="43653"/>
                    <a:pt x="26613" y="26613"/>
                  </a:cubicBezTo>
                  <a:cubicBezTo>
                    <a:pt x="43653" y="9573"/>
                    <a:pt x="66765" y="0"/>
                    <a:pt x="90863" y="0"/>
                  </a:cubicBezTo>
                  <a:close/>
                </a:path>
              </a:pathLst>
            </a:custGeom>
            <a:solidFill>
              <a:srgbClr val="343F7F"/>
            </a:solidFill>
            <a:ln cap="rnd" cmpd="sng" w="76200">
              <a:solidFill>
                <a:srgbClr val="BCFFB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6"/>
            <p:cNvSpPr txBox="1"/>
            <p:nvPr/>
          </p:nvSpPr>
          <p:spPr>
            <a:xfrm>
              <a:off x="0" y="-38100"/>
              <a:ext cx="1545670" cy="8373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16"/>
          <p:cNvGrpSpPr/>
          <p:nvPr/>
        </p:nvGrpSpPr>
        <p:grpSpPr>
          <a:xfrm>
            <a:off x="6779633" y="2934902"/>
            <a:ext cx="4709685" cy="2395819"/>
            <a:chOff x="0" y="-38100"/>
            <a:chExt cx="1448088" cy="736643"/>
          </a:xfrm>
        </p:grpSpPr>
        <p:sp>
          <p:nvSpPr>
            <p:cNvPr id="174" name="Google Shape;174;p16"/>
            <p:cNvSpPr/>
            <p:nvPr/>
          </p:nvSpPr>
          <p:spPr>
            <a:xfrm>
              <a:off x="0" y="0"/>
              <a:ext cx="1448087" cy="698543"/>
            </a:xfrm>
            <a:custGeom>
              <a:rect b="b" l="l" r="r" t="t"/>
              <a:pathLst>
                <a:path extrusionOk="0" h="698543" w="1448087">
                  <a:moveTo>
                    <a:pt x="80548" y="0"/>
                  </a:moveTo>
                  <a:lnTo>
                    <a:pt x="1367540" y="0"/>
                  </a:lnTo>
                  <a:cubicBezTo>
                    <a:pt x="1412025" y="0"/>
                    <a:pt x="1448087" y="36062"/>
                    <a:pt x="1448087" y="80548"/>
                  </a:cubicBezTo>
                  <a:lnTo>
                    <a:pt x="1448087" y="617995"/>
                  </a:lnTo>
                  <a:cubicBezTo>
                    <a:pt x="1448087" y="662481"/>
                    <a:pt x="1412025" y="698543"/>
                    <a:pt x="1367540" y="698543"/>
                  </a:cubicBezTo>
                  <a:lnTo>
                    <a:pt x="80548" y="698543"/>
                  </a:lnTo>
                  <a:cubicBezTo>
                    <a:pt x="36062" y="698543"/>
                    <a:pt x="0" y="662481"/>
                    <a:pt x="0" y="617995"/>
                  </a:cubicBezTo>
                  <a:lnTo>
                    <a:pt x="0" y="80548"/>
                  </a:lnTo>
                  <a:cubicBezTo>
                    <a:pt x="0" y="36062"/>
                    <a:pt x="36062" y="0"/>
                    <a:pt x="80548" y="0"/>
                  </a:cubicBezTo>
                  <a:close/>
                </a:path>
              </a:pathLst>
            </a:custGeom>
            <a:solidFill>
              <a:srgbClr val="FFB9DC"/>
            </a:solidFill>
            <a:ln cap="rnd" cmpd="sng" w="76200">
              <a:solidFill>
                <a:srgbClr val="FF779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6"/>
            <p:cNvSpPr txBox="1"/>
            <p:nvPr/>
          </p:nvSpPr>
          <p:spPr>
            <a:xfrm>
              <a:off x="0" y="-38100"/>
              <a:ext cx="1448088" cy="736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16"/>
          <p:cNvGrpSpPr/>
          <p:nvPr/>
        </p:nvGrpSpPr>
        <p:grpSpPr>
          <a:xfrm>
            <a:off x="6779633" y="6187561"/>
            <a:ext cx="4709685" cy="2395819"/>
            <a:chOff x="0" y="-38100"/>
            <a:chExt cx="1448088" cy="736643"/>
          </a:xfrm>
        </p:grpSpPr>
        <p:sp>
          <p:nvSpPr>
            <p:cNvPr id="177" name="Google Shape;177;p16"/>
            <p:cNvSpPr/>
            <p:nvPr/>
          </p:nvSpPr>
          <p:spPr>
            <a:xfrm>
              <a:off x="0" y="0"/>
              <a:ext cx="1448087" cy="698543"/>
            </a:xfrm>
            <a:custGeom>
              <a:rect b="b" l="l" r="r" t="t"/>
              <a:pathLst>
                <a:path extrusionOk="0" h="698543" w="1448087">
                  <a:moveTo>
                    <a:pt x="80548" y="0"/>
                  </a:moveTo>
                  <a:lnTo>
                    <a:pt x="1367540" y="0"/>
                  </a:lnTo>
                  <a:cubicBezTo>
                    <a:pt x="1412025" y="0"/>
                    <a:pt x="1448087" y="36062"/>
                    <a:pt x="1448087" y="80548"/>
                  </a:cubicBezTo>
                  <a:lnTo>
                    <a:pt x="1448087" y="617995"/>
                  </a:lnTo>
                  <a:cubicBezTo>
                    <a:pt x="1448087" y="662481"/>
                    <a:pt x="1412025" y="698543"/>
                    <a:pt x="1367540" y="698543"/>
                  </a:cubicBezTo>
                  <a:lnTo>
                    <a:pt x="80548" y="698543"/>
                  </a:lnTo>
                  <a:cubicBezTo>
                    <a:pt x="36062" y="698543"/>
                    <a:pt x="0" y="662481"/>
                    <a:pt x="0" y="617995"/>
                  </a:cubicBezTo>
                  <a:lnTo>
                    <a:pt x="0" y="80548"/>
                  </a:lnTo>
                  <a:cubicBezTo>
                    <a:pt x="0" y="36062"/>
                    <a:pt x="36062" y="0"/>
                    <a:pt x="80548" y="0"/>
                  </a:cubicBezTo>
                  <a:close/>
                </a:path>
              </a:pathLst>
            </a:custGeom>
            <a:solidFill>
              <a:srgbClr val="FFB9DC"/>
            </a:solidFill>
            <a:ln cap="rnd" cmpd="sng" w="76200">
              <a:solidFill>
                <a:srgbClr val="FF779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6"/>
            <p:cNvSpPr txBox="1"/>
            <p:nvPr/>
          </p:nvSpPr>
          <p:spPr>
            <a:xfrm>
              <a:off x="0" y="-38100"/>
              <a:ext cx="1448088" cy="736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16"/>
          <p:cNvGrpSpPr/>
          <p:nvPr/>
        </p:nvGrpSpPr>
        <p:grpSpPr>
          <a:xfrm>
            <a:off x="1187386" y="2934902"/>
            <a:ext cx="4709685" cy="2395819"/>
            <a:chOff x="0" y="-38100"/>
            <a:chExt cx="1448088" cy="736643"/>
          </a:xfrm>
        </p:grpSpPr>
        <p:sp>
          <p:nvSpPr>
            <p:cNvPr id="180" name="Google Shape;180;p16"/>
            <p:cNvSpPr/>
            <p:nvPr/>
          </p:nvSpPr>
          <p:spPr>
            <a:xfrm>
              <a:off x="0" y="0"/>
              <a:ext cx="1448087" cy="698543"/>
            </a:xfrm>
            <a:custGeom>
              <a:rect b="b" l="l" r="r" t="t"/>
              <a:pathLst>
                <a:path extrusionOk="0" h="698543" w="1448087">
                  <a:moveTo>
                    <a:pt x="80548" y="0"/>
                  </a:moveTo>
                  <a:lnTo>
                    <a:pt x="1367540" y="0"/>
                  </a:lnTo>
                  <a:cubicBezTo>
                    <a:pt x="1412025" y="0"/>
                    <a:pt x="1448087" y="36062"/>
                    <a:pt x="1448087" y="80548"/>
                  </a:cubicBezTo>
                  <a:lnTo>
                    <a:pt x="1448087" y="617995"/>
                  </a:lnTo>
                  <a:cubicBezTo>
                    <a:pt x="1448087" y="662481"/>
                    <a:pt x="1412025" y="698543"/>
                    <a:pt x="1367540" y="698543"/>
                  </a:cubicBezTo>
                  <a:lnTo>
                    <a:pt x="80548" y="698543"/>
                  </a:lnTo>
                  <a:cubicBezTo>
                    <a:pt x="36062" y="698543"/>
                    <a:pt x="0" y="662481"/>
                    <a:pt x="0" y="617995"/>
                  </a:cubicBezTo>
                  <a:lnTo>
                    <a:pt x="0" y="80548"/>
                  </a:lnTo>
                  <a:cubicBezTo>
                    <a:pt x="0" y="36062"/>
                    <a:pt x="36062" y="0"/>
                    <a:pt x="80548" y="0"/>
                  </a:cubicBezTo>
                  <a:close/>
                </a:path>
              </a:pathLst>
            </a:custGeom>
            <a:solidFill>
              <a:srgbClr val="FFB9DC"/>
            </a:solidFill>
            <a:ln cap="rnd" cmpd="sng" w="76200">
              <a:solidFill>
                <a:srgbClr val="FF779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6"/>
            <p:cNvSpPr txBox="1"/>
            <p:nvPr/>
          </p:nvSpPr>
          <p:spPr>
            <a:xfrm>
              <a:off x="0" y="-38100"/>
              <a:ext cx="1448088" cy="736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6"/>
          <p:cNvGrpSpPr/>
          <p:nvPr/>
        </p:nvGrpSpPr>
        <p:grpSpPr>
          <a:xfrm>
            <a:off x="1187386" y="6187561"/>
            <a:ext cx="4709685" cy="2395819"/>
            <a:chOff x="0" y="-38100"/>
            <a:chExt cx="1448088" cy="736643"/>
          </a:xfrm>
        </p:grpSpPr>
        <p:sp>
          <p:nvSpPr>
            <p:cNvPr id="183" name="Google Shape;183;p16"/>
            <p:cNvSpPr/>
            <p:nvPr/>
          </p:nvSpPr>
          <p:spPr>
            <a:xfrm>
              <a:off x="0" y="0"/>
              <a:ext cx="1448087" cy="698543"/>
            </a:xfrm>
            <a:custGeom>
              <a:rect b="b" l="l" r="r" t="t"/>
              <a:pathLst>
                <a:path extrusionOk="0" h="698543" w="1448087">
                  <a:moveTo>
                    <a:pt x="80548" y="0"/>
                  </a:moveTo>
                  <a:lnTo>
                    <a:pt x="1367540" y="0"/>
                  </a:lnTo>
                  <a:cubicBezTo>
                    <a:pt x="1412025" y="0"/>
                    <a:pt x="1448087" y="36062"/>
                    <a:pt x="1448087" y="80548"/>
                  </a:cubicBezTo>
                  <a:lnTo>
                    <a:pt x="1448087" y="617995"/>
                  </a:lnTo>
                  <a:cubicBezTo>
                    <a:pt x="1448087" y="662481"/>
                    <a:pt x="1412025" y="698543"/>
                    <a:pt x="1367540" y="698543"/>
                  </a:cubicBezTo>
                  <a:lnTo>
                    <a:pt x="80548" y="698543"/>
                  </a:lnTo>
                  <a:cubicBezTo>
                    <a:pt x="36062" y="698543"/>
                    <a:pt x="0" y="662481"/>
                    <a:pt x="0" y="617995"/>
                  </a:cubicBezTo>
                  <a:lnTo>
                    <a:pt x="0" y="80548"/>
                  </a:lnTo>
                  <a:cubicBezTo>
                    <a:pt x="0" y="36062"/>
                    <a:pt x="36062" y="0"/>
                    <a:pt x="80548" y="0"/>
                  </a:cubicBezTo>
                  <a:close/>
                </a:path>
              </a:pathLst>
            </a:custGeom>
            <a:solidFill>
              <a:srgbClr val="FFB9DC"/>
            </a:solidFill>
            <a:ln cap="rnd" cmpd="sng" w="76200">
              <a:solidFill>
                <a:srgbClr val="FF779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6"/>
            <p:cNvSpPr txBox="1"/>
            <p:nvPr/>
          </p:nvSpPr>
          <p:spPr>
            <a:xfrm>
              <a:off x="0" y="-38100"/>
              <a:ext cx="1448088" cy="736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16"/>
          <p:cNvGrpSpPr/>
          <p:nvPr/>
        </p:nvGrpSpPr>
        <p:grpSpPr>
          <a:xfrm>
            <a:off x="12368665" y="2934902"/>
            <a:ext cx="4709685" cy="2395819"/>
            <a:chOff x="0" y="-38100"/>
            <a:chExt cx="1448088" cy="736643"/>
          </a:xfrm>
        </p:grpSpPr>
        <p:sp>
          <p:nvSpPr>
            <p:cNvPr id="186" name="Google Shape;186;p16"/>
            <p:cNvSpPr/>
            <p:nvPr/>
          </p:nvSpPr>
          <p:spPr>
            <a:xfrm>
              <a:off x="0" y="0"/>
              <a:ext cx="1448087" cy="698543"/>
            </a:xfrm>
            <a:custGeom>
              <a:rect b="b" l="l" r="r" t="t"/>
              <a:pathLst>
                <a:path extrusionOk="0" h="698543" w="1448087">
                  <a:moveTo>
                    <a:pt x="80548" y="0"/>
                  </a:moveTo>
                  <a:lnTo>
                    <a:pt x="1367540" y="0"/>
                  </a:lnTo>
                  <a:cubicBezTo>
                    <a:pt x="1412025" y="0"/>
                    <a:pt x="1448087" y="36062"/>
                    <a:pt x="1448087" y="80548"/>
                  </a:cubicBezTo>
                  <a:lnTo>
                    <a:pt x="1448087" y="617995"/>
                  </a:lnTo>
                  <a:cubicBezTo>
                    <a:pt x="1448087" y="662481"/>
                    <a:pt x="1412025" y="698543"/>
                    <a:pt x="1367540" y="698543"/>
                  </a:cubicBezTo>
                  <a:lnTo>
                    <a:pt x="80548" y="698543"/>
                  </a:lnTo>
                  <a:cubicBezTo>
                    <a:pt x="36062" y="698543"/>
                    <a:pt x="0" y="662481"/>
                    <a:pt x="0" y="617995"/>
                  </a:cubicBezTo>
                  <a:lnTo>
                    <a:pt x="0" y="80548"/>
                  </a:lnTo>
                  <a:cubicBezTo>
                    <a:pt x="0" y="36062"/>
                    <a:pt x="36062" y="0"/>
                    <a:pt x="80548" y="0"/>
                  </a:cubicBezTo>
                  <a:close/>
                </a:path>
              </a:pathLst>
            </a:custGeom>
            <a:solidFill>
              <a:srgbClr val="FFB9DC"/>
            </a:solidFill>
            <a:ln cap="rnd" cmpd="sng" w="76200">
              <a:solidFill>
                <a:srgbClr val="FF779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6"/>
            <p:cNvSpPr txBox="1"/>
            <p:nvPr/>
          </p:nvSpPr>
          <p:spPr>
            <a:xfrm>
              <a:off x="0" y="-38100"/>
              <a:ext cx="1448088" cy="736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16"/>
          <p:cNvGrpSpPr/>
          <p:nvPr/>
        </p:nvGrpSpPr>
        <p:grpSpPr>
          <a:xfrm>
            <a:off x="12368665" y="6187561"/>
            <a:ext cx="4709685" cy="2395819"/>
            <a:chOff x="0" y="-38100"/>
            <a:chExt cx="1448088" cy="736643"/>
          </a:xfrm>
        </p:grpSpPr>
        <p:sp>
          <p:nvSpPr>
            <p:cNvPr id="189" name="Google Shape;189;p16"/>
            <p:cNvSpPr/>
            <p:nvPr/>
          </p:nvSpPr>
          <p:spPr>
            <a:xfrm>
              <a:off x="0" y="0"/>
              <a:ext cx="1448087" cy="698543"/>
            </a:xfrm>
            <a:custGeom>
              <a:rect b="b" l="l" r="r" t="t"/>
              <a:pathLst>
                <a:path extrusionOk="0" h="698543" w="1448087">
                  <a:moveTo>
                    <a:pt x="80548" y="0"/>
                  </a:moveTo>
                  <a:lnTo>
                    <a:pt x="1367540" y="0"/>
                  </a:lnTo>
                  <a:cubicBezTo>
                    <a:pt x="1412025" y="0"/>
                    <a:pt x="1448087" y="36062"/>
                    <a:pt x="1448087" y="80548"/>
                  </a:cubicBezTo>
                  <a:lnTo>
                    <a:pt x="1448087" y="617995"/>
                  </a:lnTo>
                  <a:cubicBezTo>
                    <a:pt x="1448087" y="662481"/>
                    <a:pt x="1412025" y="698543"/>
                    <a:pt x="1367540" y="698543"/>
                  </a:cubicBezTo>
                  <a:lnTo>
                    <a:pt x="80548" y="698543"/>
                  </a:lnTo>
                  <a:cubicBezTo>
                    <a:pt x="36062" y="698543"/>
                    <a:pt x="0" y="662481"/>
                    <a:pt x="0" y="617995"/>
                  </a:cubicBezTo>
                  <a:lnTo>
                    <a:pt x="0" y="80548"/>
                  </a:lnTo>
                  <a:cubicBezTo>
                    <a:pt x="0" y="36062"/>
                    <a:pt x="36062" y="0"/>
                    <a:pt x="80548" y="0"/>
                  </a:cubicBezTo>
                  <a:close/>
                </a:path>
              </a:pathLst>
            </a:custGeom>
            <a:solidFill>
              <a:srgbClr val="FFB9DC"/>
            </a:solidFill>
            <a:ln cap="rnd" cmpd="sng" w="76200">
              <a:solidFill>
                <a:srgbClr val="FF779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6"/>
            <p:cNvSpPr txBox="1"/>
            <p:nvPr/>
          </p:nvSpPr>
          <p:spPr>
            <a:xfrm>
              <a:off x="0" y="-38100"/>
              <a:ext cx="1448088" cy="736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16"/>
          <p:cNvSpPr txBox="1"/>
          <p:nvPr/>
        </p:nvSpPr>
        <p:spPr>
          <a:xfrm>
            <a:off x="1873530" y="935314"/>
            <a:ext cx="14541000" cy="14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99" u="none" cap="none" strike="noStrike">
                <a:solidFill>
                  <a:srgbClr val="FDED8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CATEGORIES</a:t>
            </a:r>
            <a:endParaRPr sz="4100"/>
          </a:p>
        </p:txBody>
      </p:sp>
      <p:sp>
        <p:nvSpPr>
          <p:cNvPr id="192" name="Google Shape;192;p16"/>
          <p:cNvSpPr txBox="1"/>
          <p:nvPr/>
        </p:nvSpPr>
        <p:spPr>
          <a:xfrm>
            <a:off x="7161366" y="3361373"/>
            <a:ext cx="3962400" cy="17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1" u="none" cap="none" strike="noStrike">
                <a:solidFill>
                  <a:srgbClr val="343F7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FOOD&amp;</a:t>
            </a:r>
            <a:endParaRPr sz="3200"/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1" u="none" cap="none" strike="noStrike">
                <a:solidFill>
                  <a:srgbClr val="343F7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DRINKS</a:t>
            </a:r>
            <a:endParaRPr sz="3200"/>
          </a:p>
        </p:txBody>
      </p:sp>
      <p:sp>
        <p:nvSpPr>
          <p:cNvPr id="193" name="Google Shape;193;p16"/>
          <p:cNvSpPr txBox="1"/>
          <p:nvPr/>
        </p:nvSpPr>
        <p:spPr>
          <a:xfrm>
            <a:off x="7161366" y="6871576"/>
            <a:ext cx="39624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1" u="none" cap="none" strike="noStrike">
                <a:solidFill>
                  <a:srgbClr val="343F7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SPORTS</a:t>
            </a:r>
            <a:endParaRPr sz="3200"/>
          </a:p>
        </p:txBody>
      </p:sp>
      <p:sp>
        <p:nvSpPr>
          <p:cNvPr id="194" name="Google Shape;194;p16"/>
          <p:cNvSpPr txBox="1"/>
          <p:nvPr/>
        </p:nvSpPr>
        <p:spPr>
          <a:xfrm>
            <a:off x="1569119" y="3361373"/>
            <a:ext cx="3962400" cy="17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1" u="none" cap="none" strike="noStrike">
                <a:solidFill>
                  <a:srgbClr val="343F7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QUIRKS &amp; HABITS</a:t>
            </a:r>
            <a:endParaRPr sz="3200"/>
          </a:p>
        </p:txBody>
      </p:sp>
      <p:sp>
        <p:nvSpPr>
          <p:cNvPr id="195" name="Google Shape;195;p16"/>
          <p:cNvSpPr txBox="1"/>
          <p:nvPr/>
        </p:nvSpPr>
        <p:spPr>
          <a:xfrm>
            <a:off x="1569119" y="6871576"/>
            <a:ext cx="39624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1" u="none" cap="none" strike="noStrike">
                <a:solidFill>
                  <a:srgbClr val="343F7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RANDOM</a:t>
            </a:r>
            <a:endParaRPr sz="3200"/>
          </a:p>
        </p:txBody>
      </p:sp>
      <p:sp>
        <p:nvSpPr>
          <p:cNvPr id="196" name="Google Shape;196;p16"/>
          <p:cNvSpPr txBox="1"/>
          <p:nvPr/>
        </p:nvSpPr>
        <p:spPr>
          <a:xfrm>
            <a:off x="12750398" y="3647197"/>
            <a:ext cx="39624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1" u="none" cap="none" strike="noStrike">
                <a:solidFill>
                  <a:srgbClr val="343F7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HOLIDAY</a:t>
            </a:r>
            <a:endParaRPr sz="3200"/>
          </a:p>
        </p:txBody>
      </p:sp>
      <p:sp>
        <p:nvSpPr>
          <p:cNvPr id="197" name="Google Shape;197;p16"/>
          <p:cNvSpPr txBox="1"/>
          <p:nvPr/>
        </p:nvSpPr>
        <p:spPr>
          <a:xfrm>
            <a:off x="12750398" y="6870244"/>
            <a:ext cx="39624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1" u="none" cap="none" strike="noStrike">
                <a:solidFill>
                  <a:srgbClr val="343F7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NAMES</a:t>
            </a:r>
            <a:endParaRPr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ED8F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7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203" name="Google Shape;203;p17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CE8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4" name="Google Shape;204;p17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" name="Google Shape;2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175" y="3851500"/>
            <a:ext cx="16357852" cy="153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23937" y="-1609225"/>
            <a:ext cx="7186200" cy="70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975800" y="-14200"/>
            <a:ext cx="13733576" cy="9435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17"/>
          <p:cNvGrpSpPr/>
          <p:nvPr/>
        </p:nvGrpSpPr>
        <p:grpSpPr>
          <a:xfrm>
            <a:off x="5819876" y="2384782"/>
            <a:ext cx="8540833" cy="4159226"/>
            <a:chOff x="0" y="-38100"/>
            <a:chExt cx="2249438" cy="1095434"/>
          </a:xfrm>
        </p:grpSpPr>
        <p:sp>
          <p:nvSpPr>
            <p:cNvPr id="209" name="Google Shape;209;p17"/>
            <p:cNvSpPr/>
            <p:nvPr/>
          </p:nvSpPr>
          <p:spPr>
            <a:xfrm>
              <a:off x="0" y="0"/>
              <a:ext cx="2249438" cy="1057334"/>
            </a:xfrm>
            <a:custGeom>
              <a:rect b="b" l="l" r="r" t="t"/>
              <a:pathLst>
                <a:path extrusionOk="0" h="1057334" w="2249438">
                  <a:moveTo>
                    <a:pt x="0" y="0"/>
                  </a:moveTo>
                  <a:lnTo>
                    <a:pt x="2249438" y="0"/>
                  </a:lnTo>
                  <a:lnTo>
                    <a:pt x="2249438" y="1057334"/>
                  </a:lnTo>
                  <a:lnTo>
                    <a:pt x="0" y="1057334"/>
                  </a:lnTo>
                  <a:close/>
                </a:path>
              </a:pathLst>
            </a:custGeom>
            <a:solidFill>
              <a:srgbClr val="BCFFB9"/>
            </a:solidFill>
            <a:ln>
              <a:noFill/>
            </a:ln>
          </p:spPr>
        </p:sp>
        <p:sp>
          <p:nvSpPr>
            <p:cNvPr id="210" name="Google Shape;210;p17"/>
            <p:cNvSpPr txBox="1"/>
            <p:nvPr/>
          </p:nvSpPr>
          <p:spPr>
            <a:xfrm>
              <a:off x="0" y="-38100"/>
              <a:ext cx="2249438" cy="1095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7"/>
          <p:cNvGrpSpPr/>
          <p:nvPr/>
        </p:nvGrpSpPr>
        <p:grpSpPr>
          <a:xfrm>
            <a:off x="4873583" y="2817469"/>
            <a:ext cx="8540833" cy="4159226"/>
            <a:chOff x="0" y="-38100"/>
            <a:chExt cx="2249438" cy="1095434"/>
          </a:xfrm>
        </p:grpSpPr>
        <p:sp>
          <p:nvSpPr>
            <p:cNvPr id="212" name="Google Shape;212;p17"/>
            <p:cNvSpPr/>
            <p:nvPr/>
          </p:nvSpPr>
          <p:spPr>
            <a:xfrm>
              <a:off x="0" y="0"/>
              <a:ext cx="2249438" cy="1057334"/>
            </a:xfrm>
            <a:custGeom>
              <a:rect b="b" l="l" r="r" t="t"/>
              <a:pathLst>
                <a:path extrusionOk="0" h="1057334" w="2249438">
                  <a:moveTo>
                    <a:pt x="0" y="0"/>
                  </a:moveTo>
                  <a:lnTo>
                    <a:pt x="2249438" y="0"/>
                  </a:lnTo>
                  <a:lnTo>
                    <a:pt x="2249438" y="1057334"/>
                  </a:lnTo>
                  <a:lnTo>
                    <a:pt x="0" y="1057334"/>
                  </a:lnTo>
                  <a:close/>
                </a:path>
              </a:pathLst>
            </a:custGeom>
            <a:solidFill>
              <a:srgbClr val="FFFFFF"/>
            </a:solidFill>
            <a:ln cap="sq" cmpd="sng" w="142875">
              <a:solidFill>
                <a:srgbClr val="343F7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3" name="Google Shape;213;p17"/>
            <p:cNvSpPr txBox="1"/>
            <p:nvPr/>
          </p:nvSpPr>
          <p:spPr>
            <a:xfrm>
              <a:off x="0" y="-38100"/>
              <a:ext cx="2249438" cy="1095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17"/>
          <p:cNvGrpSpPr/>
          <p:nvPr/>
        </p:nvGrpSpPr>
        <p:grpSpPr>
          <a:xfrm>
            <a:off x="5569761" y="3426774"/>
            <a:ext cx="8540833" cy="4159226"/>
            <a:chOff x="0" y="-38100"/>
            <a:chExt cx="2249438" cy="1095434"/>
          </a:xfrm>
        </p:grpSpPr>
        <p:sp>
          <p:nvSpPr>
            <p:cNvPr id="215" name="Google Shape;215;p17"/>
            <p:cNvSpPr/>
            <p:nvPr/>
          </p:nvSpPr>
          <p:spPr>
            <a:xfrm>
              <a:off x="0" y="0"/>
              <a:ext cx="2249438" cy="1057334"/>
            </a:xfrm>
            <a:custGeom>
              <a:rect b="b" l="l" r="r" t="t"/>
              <a:pathLst>
                <a:path extrusionOk="0" h="1057334" w="2249438">
                  <a:moveTo>
                    <a:pt x="0" y="0"/>
                  </a:moveTo>
                  <a:lnTo>
                    <a:pt x="2249438" y="0"/>
                  </a:lnTo>
                  <a:lnTo>
                    <a:pt x="2249438" y="1057334"/>
                  </a:lnTo>
                  <a:lnTo>
                    <a:pt x="0" y="10573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6" name="Google Shape;216;p17"/>
            <p:cNvSpPr txBox="1"/>
            <p:nvPr/>
          </p:nvSpPr>
          <p:spPr>
            <a:xfrm>
              <a:off x="0" y="-38100"/>
              <a:ext cx="2249438" cy="1095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17"/>
          <p:cNvSpPr txBox="1"/>
          <p:nvPr/>
        </p:nvSpPr>
        <p:spPr>
          <a:xfrm>
            <a:off x="5254407" y="3745971"/>
            <a:ext cx="7779300" cy="25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847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FOOD</a:t>
            </a:r>
            <a:endParaRPr sz="44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3F7F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8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223" name="Google Shape;223;p18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BCFF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4" name="Google Shape;224;p18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5" name="Google Shape;2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2225" y="-1921075"/>
            <a:ext cx="5006975" cy="5006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18"/>
          <p:cNvGrpSpPr/>
          <p:nvPr/>
        </p:nvGrpSpPr>
        <p:grpSpPr>
          <a:xfrm>
            <a:off x="-1070129" y="7165494"/>
            <a:ext cx="7462664" cy="1922108"/>
            <a:chOff x="0" y="-38100"/>
            <a:chExt cx="1664470" cy="428706"/>
          </a:xfrm>
        </p:grpSpPr>
        <p:sp>
          <p:nvSpPr>
            <p:cNvPr id="227" name="Google Shape;227;p18"/>
            <p:cNvSpPr/>
            <p:nvPr/>
          </p:nvSpPr>
          <p:spPr>
            <a:xfrm>
              <a:off x="0" y="0"/>
              <a:ext cx="1664470" cy="390606"/>
            </a:xfrm>
            <a:custGeom>
              <a:rect b="b" l="l" r="r" t="t"/>
              <a:pathLst>
                <a:path extrusionOk="0" h="390606" w="1664470">
                  <a:moveTo>
                    <a:pt x="0" y="0"/>
                  </a:moveTo>
                  <a:lnTo>
                    <a:pt x="1664470" y="0"/>
                  </a:lnTo>
                  <a:lnTo>
                    <a:pt x="1664470" y="390606"/>
                  </a:lnTo>
                  <a:lnTo>
                    <a:pt x="0" y="390606"/>
                  </a:lnTo>
                  <a:close/>
                </a:path>
              </a:pathLst>
            </a:custGeom>
            <a:solidFill>
              <a:srgbClr val="FF779A"/>
            </a:solidFill>
            <a:ln>
              <a:noFill/>
            </a:ln>
          </p:spPr>
        </p:sp>
        <p:sp>
          <p:nvSpPr>
            <p:cNvPr id="228" name="Google Shape;228;p18"/>
            <p:cNvSpPr txBox="1"/>
            <p:nvPr/>
          </p:nvSpPr>
          <p:spPr>
            <a:xfrm>
              <a:off x="0" y="-38100"/>
              <a:ext cx="1664470" cy="428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" name="Google Shape;229;p18"/>
          <p:cNvSpPr/>
          <p:nvPr/>
        </p:nvSpPr>
        <p:spPr>
          <a:xfrm>
            <a:off x="12595666" y="4378799"/>
            <a:ext cx="4196739" cy="4207257"/>
          </a:xfrm>
          <a:custGeom>
            <a:rect b="b" l="l" r="r" t="t"/>
            <a:pathLst>
              <a:path extrusionOk="0" h="4207257" w="4196739">
                <a:moveTo>
                  <a:pt x="0" y="0"/>
                </a:moveTo>
                <a:lnTo>
                  <a:pt x="4196739" y="0"/>
                </a:lnTo>
                <a:lnTo>
                  <a:pt x="4196739" y="4207257"/>
                </a:lnTo>
                <a:lnTo>
                  <a:pt x="0" y="4207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18"/>
          <p:cNvSpPr/>
          <p:nvPr/>
        </p:nvSpPr>
        <p:spPr>
          <a:xfrm>
            <a:off x="12825508" y="4609217"/>
            <a:ext cx="3737054" cy="3746420"/>
          </a:xfrm>
          <a:custGeom>
            <a:rect b="b" l="l" r="r" t="t"/>
            <a:pathLst>
              <a:path extrusionOk="0" h="3746420" w="3737054">
                <a:moveTo>
                  <a:pt x="0" y="0"/>
                </a:moveTo>
                <a:lnTo>
                  <a:pt x="3737054" y="0"/>
                </a:lnTo>
                <a:lnTo>
                  <a:pt x="3737054" y="3746420"/>
                </a:lnTo>
                <a:lnTo>
                  <a:pt x="0" y="3746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1" name="Google Shape;231;p18"/>
          <p:cNvGrpSpPr/>
          <p:nvPr/>
        </p:nvGrpSpPr>
        <p:grpSpPr>
          <a:xfrm>
            <a:off x="3371423" y="1891176"/>
            <a:ext cx="11750733" cy="5122042"/>
            <a:chOff x="0" y="-38100"/>
            <a:chExt cx="3094843" cy="1349015"/>
          </a:xfrm>
        </p:grpSpPr>
        <p:sp>
          <p:nvSpPr>
            <p:cNvPr id="232" name="Google Shape;232;p18"/>
            <p:cNvSpPr/>
            <p:nvPr/>
          </p:nvSpPr>
          <p:spPr>
            <a:xfrm>
              <a:off x="0" y="0"/>
              <a:ext cx="3094843" cy="1310915"/>
            </a:xfrm>
            <a:custGeom>
              <a:rect b="b" l="l" r="r" t="t"/>
              <a:pathLst>
                <a:path extrusionOk="0" h="1310915" w="3094843">
                  <a:moveTo>
                    <a:pt x="0" y="0"/>
                  </a:moveTo>
                  <a:lnTo>
                    <a:pt x="3094843" y="0"/>
                  </a:lnTo>
                  <a:lnTo>
                    <a:pt x="3094843" y="1310915"/>
                  </a:lnTo>
                  <a:lnTo>
                    <a:pt x="0" y="1310915"/>
                  </a:lnTo>
                  <a:close/>
                </a:path>
              </a:pathLst>
            </a:custGeom>
            <a:solidFill>
              <a:srgbClr val="343F7F"/>
            </a:solidFill>
            <a:ln>
              <a:noFill/>
            </a:ln>
          </p:spPr>
        </p:sp>
        <p:sp>
          <p:nvSpPr>
            <p:cNvPr id="233" name="Google Shape;233;p18"/>
            <p:cNvSpPr txBox="1"/>
            <p:nvPr/>
          </p:nvSpPr>
          <p:spPr>
            <a:xfrm>
              <a:off x="0" y="-38100"/>
              <a:ext cx="3094843" cy="1349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8"/>
          <p:cNvGrpSpPr/>
          <p:nvPr/>
        </p:nvGrpSpPr>
        <p:grpSpPr>
          <a:xfrm>
            <a:off x="3371423" y="2130579"/>
            <a:ext cx="11545154" cy="4643235"/>
            <a:chOff x="0" y="-38100"/>
            <a:chExt cx="3040699" cy="1222910"/>
          </a:xfrm>
        </p:grpSpPr>
        <p:sp>
          <p:nvSpPr>
            <p:cNvPr id="235" name="Google Shape;235;p18"/>
            <p:cNvSpPr/>
            <p:nvPr/>
          </p:nvSpPr>
          <p:spPr>
            <a:xfrm>
              <a:off x="0" y="0"/>
              <a:ext cx="3040699" cy="1184810"/>
            </a:xfrm>
            <a:custGeom>
              <a:rect b="b" l="l" r="r" t="t"/>
              <a:pathLst>
                <a:path extrusionOk="0" h="1184810" w="3040699">
                  <a:moveTo>
                    <a:pt x="0" y="0"/>
                  </a:moveTo>
                  <a:lnTo>
                    <a:pt x="3040699" y="0"/>
                  </a:lnTo>
                  <a:lnTo>
                    <a:pt x="3040699" y="1184810"/>
                  </a:lnTo>
                  <a:lnTo>
                    <a:pt x="0" y="1184810"/>
                  </a:lnTo>
                  <a:close/>
                </a:path>
              </a:pathLst>
            </a:custGeom>
            <a:solidFill>
              <a:srgbClr val="CE8FFF"/>
            </a:solidFill>
            <a:ln>
              <a:noFill/>
            </a:ln>
          </p:spPr>
        </p:sp>
        <p:sp>
          <p:nvSpPr>
            <p:cNvPr id="236" name="Google Shape;236;p18"/>
            <p:cNvSpPr txBox="1"/>
            <p:nvPr/>
          </p:nvSpPr>
          <p:spPr>
            <a:xfrm>
              <a:off x="0" y="-38100"/>
              <a:ext cx="3040699" cy="1222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18"/>
          <p:cNvSpPr/>
          <p:nvPr/>
        </p:nvSpPr>
        <p:spPr>
          <a:xfrm>
            <a:off x="2660806" y="1532552"/>
            <a:ext cx="4645691" cy="5148577"/>
          </a:xfrm>
          <a:custGeom>
            <a:rect b="b" l="l" r="r" t="t"/>
            <a:pathLst>
              <a:path extrusionOk="0" h="5148577" w="4645691">
                <a:moveTo>
                  <a:pt x="0" y="0"/>
                </a:moveTo>
                <a:lnTo>
                  <a:pt x="4645690" y="0"/>
                </a:lnTo>
                <a:lnTo>
                  <a:pt x="4645690" y="5148577"/>
                </a:lnTo>
                <a:lnTo>
                  <a:pt x="0" y="5148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2121" l="0" r="-51540" t="0"/>
            </a:stretch>
          </a:blipFill>
          <a:ln>
            <a:noFill/>
          </a:ln>
        </p:spPr>
      </p:sp>
      <p:grpSp>
        <p:nvGrpSpPr>
          <p:cNvPr id="238" name="Google Shape;238;p18"/>
          <p:cNvGrpSpPr/>
          <p:nvPr/>
        </p:nvGrpSpPr>
        <p:grpSpPr>
          <a:xfrm>
            <a:off x="6725501" y="1610313"/>
            <a:ext cx="4732222" cy="1091871"/>
            <a:chOff x="0" y="-38100"/>
            <a:chExt cx="1246347" cy="287571"/>
          </a:xfrm>
        </p:grpSpPr>
        <p:sp>
          <p:nvSpPr>
            <p:cNvPr id="239" name="Google Shape;239;p18"/>
            <p:cNvSpPr/>
            <p:nvPr/>
          </p:nvSpPr>
          <p:spPr>
            <a:xfrm>
              <a:off x="0" y="0"/>
              <a:ext cx="1246347" cy="249471"/>
            </a:xfrm>
            <a:custGeom>
              <a:rect b="b" l="l" r="r" t="t"/>
              <a:pathLst>
                <a:path extrusionOk="0" h="249471" w="1246347">
                  <a:moveTo>
                    <a:pt x="0" y="0"/>
                  </a:moveTo>
                  <a:lnTo>
                    <a:pt x="1246347" y="0"/>
                  </a:lnTo>
                  <a:lnTo>
                    <a:pt x="1246347" y="249471"/>
                  </a:lnTo>
                  <a:lnTo>
                    <a:pt x="0" y="249471"/>
                  </a:lnTo>
                  <a:close/>
                </a:path>
              </a:pathLst>
            </a:custGeom>
            <a:solidFill>
              <a:srgbClr val="92E4EB"/>
            </a:solidFill>
            <a:ln>
              <a:noFill/>
            </a:ln>
          </p:spPr>
        </p:sp>
        <p:sp>
          <p:nvSpPr>
            <p:cNvPr id="240" name="Google Shape;240;p18"/>
            <p:cNvSpPr txBox="1"/>
            <p:nvPr/>
          </p:nvSpPr>
          <p:spPr>
            <a:xfrm>
              <a:off x="0" y="-38100"/>
              <a:ext cx="1246347" cy="287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1" name="Google Shape;241;p18"/>
          <p:cNvGrpSpPr/>
          <p:nvPr/>
        </p:nvGrpSpPr>
        <p:grpSpPr>
          <a:xfrm>
            <a:off x="-1070923" y="7309843"/>
            <a:ext cx="7319120" cy="1633409"/>
            <a:chOff x="0" y="-38100"/>
            <a:chExt cx="1632454" cy="364315"/>
          </a:xfrm>
        </p:grpSpPr>
        <p:sp>
          <p:nvSpPr>
            <p:cNvPr id="242" name="Google Shape;242;p18"/>
            <p:cNvSpPr/>
            <p:nvPr/>
          </p:nvSpPr>
          <p:spPr>
            <a:xfrm>
              <a:off x="0" y="0"/>
              <a:ext cx="1632454" cy="326215"/>
            </a:xfrm>
            <a:custGeom>
              <a:rect b="b" l="l" r="r" t="t"/>
              <a:pathLst>
                <a:path extrusionOk="0" h="326215" w="1632454">
                  <a:moveTo>
                    <a:pt x="0" y="0"/>
                  </a:moveTo>
                  <a:lnTo>
                    <a:pt x="1632454" y="0"/>
                  </a:lnTo>
                  <a:lnTo>
                    <a:pt x="1632454" y="326215"/>
                  </a:lnTo>
                  <a:lnTo>
                    <a:pt x="0" y="326215"/>
                  </a:lnTo>
                  <a:close/>
                </a:path>
              </a:pathLst>
            </a:custGeom>
            <a:solidFill>
              <a:srgbClr val="FFF475"/>
            </a:solidFill>
            <a:ln>
              <a:noFill/>
            </a:ln>
          </p:spPr>
        </p:sp>
        <p:sp>
          <p:nvSpPr>
            <p:cNvPr id="243" name="Google Shape;243;p18"/>
            <p:cNvSpPr txBox="1"/>
            <p:nvPr/>
          </p:nvSpPr>
          <p:spPr>
            <a:xfrm>
              <a:off x="0" y="-38100"/>
              <a:ext cx="1632454" cy="3643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18"/>
          <p:cNvSpPr txBox="1"/>
          <p:nvPr/>
        </p:nvSpPr>
        <p:spPr>
          <a:xfrm>
            <a:off x="3781472" y="3124776"/>
            <a:ext cx="10725000" cy="29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621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WHAT’S MY</a:t>
            </a:r>
            <a:endParaRPr sz="29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621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FAV DESSERT?</a:t>
            </a:r>
            <a:endParaRPr sz="29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277323" y="7681311"/>
            <a:ext cx="5340300" cy="10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68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If your answer is correct,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68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you win 10 points!</a:t>
            </a:r>
            <a:endParaRPr/>
          </a:p>
        </p:txBody>
      </p:sp>
      <p:sp>
        <p:nvSpPr>
          <p:cNvPr id="246" name="Google Shape;246;p18"/>
          <p:cNvSpPr txBox="1"/>
          <p:nvPr/>
        </p:nvSpPr>
        <p:spPr>
          <a:xfrm>
            <a:off x="3905501" y="1980165"/>
            <a:ext cx="7533172" cy="54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343F7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 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CFFB9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19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252" name="Google Shape;252;p19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3" name="Google Shape;253;p19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4" name="Google Shape;2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650" y="1176800"/>
            <a:ext cx="7933426" cy="793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200" y="1643575"/>
            <a:ext cx="7058400" cy="7058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6" name="Google Shape;25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72075" y="-2085200"/>
            <a:ext cx="10496722" cy="6523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19"/>
          <p:cNvGrpSpPr/>
          <p:nvPr/>
        </p:nvGrpSpPr>
        <p:grpSpPr>
          <a:xfrm>
            <a:off x="10259636" y="5313725"/>
            <a:ext cx="11545154" cy="2531121"/>
            <a:chOff x="0" y="-38100"/>
            <a:chExt cx="3040699" cy="666633"/>
          </a:xfrm>
        </p:grpSpPr>
        <p:sp>
          <p:nvSpPr>
            <p:cNvPr id="258" name="Google Shape;258;p19"/>
            <p:cNvSpPr/>
            <p:nvPr/>
          </p:nvSpPr>
          <p:spPr>
            <a:xfrm>
              <a:off x="0" y="0"/>
              <a:ext cx="3040699" cy="628533"/>
            </a:xfrm>
            <a:custGeom>
              <a:rect b="b" l="l" r="r" t="t"/>
              <a:pathLst>
                <a:path extrusionOk="0" h="628533" w="3040699">
                  <a:moveTo>
                    <a:pt x="0" y="0"/>
                  </a:moveTo>
                  <a:lnTo>
                    <a:pt x="3040699" y="0"/>
                  </a:lnTo>
                  <a:lnTo>
                    <a:pt x="3040699" y="628533"/>
                  </a:lnTo>
                  <a:lnTo>
                    <a:pt x="0" y="628533"/>
                  </a:lnTo>
                  <a:close/>
                </a:path>
              </a:pathLst>
            </a:custGeom>
            <a:solidFill>
              <a:srgbClr val="FFFFFF"/>
            </a:solidFill>
            <a:ln cap="sq" cmpd="sng" w="12382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9" name="Google Shape;259;p19"/>
            <p:cNvSpPr txBox="1"/>
            <p:nvPr/>
          </p:nvSpPr>
          <p:spPr>
            <a:xfrm>
              <a:off x="0" y="-38100"/>
              <a:ext cx="3040699" cy="666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19"/>
          <p:cNvGrpSpPr/>
          <p:nvPr/>
        </p:nvGrpSpPr>
        <p:grpSpPr>
          <a:xfrm>
            <a:off x="1345194" y="7991503"/>
            <a:ext cx="4122600" cy="1266797"/>
            <a:chOff x="0" y="-38100"/>
            <a:chExt cx="1085788" cy="333642"/>
          </a:xfrm>
        </p:grpSpPr>
        <p:sp>
          <p:nvSpPr>
            <p:cNvPr id="261" name="Google Shape;261;p19"/>
            <p:cNvSpPr/>
            <p:nvPr/>
          </p:nvSpPr>
          <p:spPr>
            <a:xfrm>
              <a:off x="0" y="0"/>
              <a:ext cx="1085788" cy="295542"/>
            </a:xfrm>
            <a:custGeom>
              <a:rect b="b" l="l" r="r" t="t"/>
              <a:pathLst>
                <a:path extrusionOk="0" h="295542" w="1085788">
                  <a:moveTo>
                    <a:pt x="0" y="0"/>
                  </a:moveTo>
                  <a:lnTo>
                    <a:pt x="1085788" y="0"/>
                  </a:lnTo>
                  <a:lnTo>
                    <a:pt x="1085788" y="295542"/>
                  </a:lnTo>
                  <a:lnTo>
                    <a:pt x="0" y="295542"/>
                  </a:lnTo>
                  <a:close/>
                </a:path>
              </a:pathLst>
            </a:custGeom>
            <a:solidFill>
              <a:srgbClr val="92E4EB"/>
            </a:solidFill>
            <a:ln cap="sq" cmpd="sng" w="14287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2" name="Google Shape;262;p19"/>
            <p:cNvSpPr txBox="1"/>
            <p:nvPr/>
          </p:nvSpPr>
          <p:spPr>
            <a:xfrm>
              <a:off x="0" y="-38100"/>
              <a:ext cx="1085788" cy="33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9"/>
          <p:cNvSpPr txBox="1"/>
          <p:nvPr/>
        </p:nvSpPr>
        <p:spPr>
          <a:xfrm>
            <a:off x="10749423" y="5716727"/>
            <a:ext cx="7203300" cy="17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1384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CUPCAKES</a:t>
            </a:r>
            <a:endParaRPr sz="30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grpSp>
        <p:nvGrpSpPr>
          <p:cNvPr id="264" name="Google Shape;264;p19"/>
          <p:cNvGrpSpPr/>
          <p:nvPr/>
        </p:nvGrpSpPr>
        <p:grpSpPr>
          <a:xfrm>
            <a:off x="955442" y="-261448"/>
            <a:ext cx="1594221" cy="4286107"/>
            <a:chOff x="0" y="-38100"/>
            <a:chExt cx="568654" cy="1528896"/>
          </a:xfrm>
        </p:grpSpPr>
        <p:sp>
          <p:nvSpPr>
            <p:cNvPr id="265" name="Google Shape;265;p19"/>
            <p:cNvSpPr/>
            <p:nvPr/>
          </p:nvSpPr>
          <p:spPr>
            <a:xfrm>
              <a:off x="0" y="0"/>
              <a:ext cx="568654" cy="1490796"/>
            </a:xfrm>
            <a:custGeom>
              <a:rect b="b" l="l" r="r" t="t"/>
              <a:pathLst>
                <a:path extrusionOk="0" h="1490796" w="568654">
                  <a:moveTo>
                    <a:pt x="568654" y="0"/>
                  </a:moveTo>
                  <a:lnTo>
                    <a:pt x="568654" y="1490796"/>
                  </a:lnTo>
                  <a:lnTo>
                    <a:pt x="284327" y="1363796"/>
                  </a:lnTo>
                  <a:lnTo>
                    <a:pt x="0" y="1490796"/>
                  </a:lnTo>
                  <a:lnTo>
                    <a:pt x="0" y="0"/>
                  </a:lnTo>
                  <a:lnTo>
                    <a:pt x="5686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66" name="Google Shape;266;p19"/>
            <p:cNvSpPr txBox="1"/>
            <p:nvPr/>
          </p:nvSpPr>
          <p:spPr>
            <a:xfrm>
              <a:off x="0" y="-38100"/>
              <a:ext cx="568654" cy="14018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19"/>
          <p:cNvGrpSpPr/>
          <p:nvPr/>
        </p:nvGrpSpPr>
        <p:grpSpPr>
          <a:xfrm>
            <a:off x="1141537" y="-316412"/>
            <a:ext cx="1594231" cy="4076686"/>
            <a:chOff x="0" y="-38100"/>
            <a:chExt cx="568654" cy="1454133"/>
          </a:xfrm>
        </p:grpSpPr>
        <p:sp>
          <p:nvSpPr>
            <p:cNvPr id="268" name="Google Shape;268;p19"/>
            <p:cNvSpPr/>
            <p:nvPr/>
          </p:nvSpPr>
          <p:spPr>
            <a:xfrm>
              <a:off x="0" y="0"/>
              <a:ext cx="568654" cy="1416033"/>
            </a:xfrm>
            <a:custGeom>
              <a:rect b="b" l="l" r="r" t="t"/>
              <a:pathLst>
                <a:path extrusionOk="0" h="1416033" w="568654">
                  <a:moveTo>
                    <a:pt x="568654" y="0"/>
                  </a:moveTo>
                  <a:lnTo>
                    <a:pt x="568654" y="1416033"/>
                  </a:lnTo>
                  <a:lnTo>
                    <a:pt x="284327" y="1289033"/>
                  </a:lnTo>
                  <a:lnTo>
                    <a:pt x="0" y="1416033"/>
                  </a:lnTo>
                  <a:lnTo>
                    <a:pt x="0" y="0"/>
                  </a:lnTo>
                  <a:lnTo>
                    <a:pt x="568654" y="0"/>
                  </a:lnTo>
                  <a:close/>
                </a:path>
              </a:pathLst>
            </a:custGeom>
            <a:solidFill>
              <a:srgbClr val="FF779A"/>
            </a:solidFill>
            <a:ln cap="sq" cmpd="sng" w="14287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9" name="Google Shape;269;p19"/>
            <p:cNvSpPr txBox="1"/>
            <p:nvPr/>
          </p:nvSpPr>
          <p:spPr>
            <a:xfrm>
              <a:off x="0" y="-38100"/>
              <a:ext cx="568654" cy="13271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19"/>
          <p:cNvSpPr txBox="1"/>
          <p:nvPr/>
        </p:nvSpPr>
        <p:spPr>
          <a:xfrm rot="-5400000">
            <a:off x="401749" y="1243335"/>
            <a:ext cx="297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2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ANSWER</a:t>
            </a:r>
            <a:endParaRPr sz="25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271" name="Google Shape;271;p19"/>
          <p:cNvSpPr txBox="1"/>
          <p:nvPr/>
        </p:nvSpPr>
        <p:spPr>
          <a:xfrm>
            <a:off x="1740054" y="8341490"/>
            <a:ext cx="33330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400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+10 POINTS</a:t>
            </a:r>
            <a:endParaRPr sz="21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3F7F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20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277" name="Google Shape;277;p20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BCFFB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8" name="Google Shape;278;p20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9" name="Google Shape;2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5266" y="3789290"/>
            <a:ext cx="10043294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00" y="1319225"/>
            <a:ext cx="4338925" cy="39583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20"/>
          <p:cNvGrpSpPr/>
          <p:nvPr/>
        </p:nvGrpSpPr>
        <p:grpSpPr>
          <a:xfrm>
            <a:off x="-1070129" y="7460769"/>
            <a:ext cx="7462664" cy="1922108"/>
            <a:chOff x="0" y="-38100"/>
            <a:chExt cx="1664470" cy="428706"/>
          </a:xfrm>
        </p:grpSpPr>
        <p:sp>
          <p:nvSpPr>
            <p:cNvPr id="282" name="Google Shape;282;p20"/>
            <p:cNvSpPr/>
            <p:nvPr/>
          </p:nvSpPr>
          <p:spPr>
            <a:xfrm>
              <a:off x="0" y="0"/>
              <a:ext cx="1664470" cy="390606"/>
            </a:xfrm>
            <a:custGeom>
              <a:rect b="b" l="l" r="r" t="t"/>
              <a:pathLst>
                <a:path extrusionOk="0" h="390606" w="1664470">
                  <a:moveTo>
                    <a:pt x="0" y="0"/>
                  </a:moveTo>
                  <a:lnTo>
                    <a:pt x="1664470" y="0"/>
                  </a:lnTo>
                  <a:lnTo>
                    <a:pt x="1664470" y="390606"/>
                  </a:lnTo>
                  <a:lnTo>
                    <a:pt x="0" y="390606"/>
                  </a:lnTo>
                  <a:close/>
                </a:path>
              </a:pathLst>
            </a:custGeom>
            <a:solidFill>
              <a:srgbClr val="FF779A"/>
            </a:solidFill>
            <a:ln>
              <a:noFill/>
            </a:ln>
          </p:spPr>
        </p:sp>
        <p:sp>
          <p:nvSpPr>
            <p:cNvPr id="283" name="Google Shape;283;p20"/>
            <p:cNvSpPr txBox="1"/>
            <p:nvPr/>
          </p:nvSpPr>
          <p:spPr>
            <a:xfrm>
              <a:off x="0" y="-38100"/>
              <a:ext cx="1664470" cy="428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20"/>
          <p:cNvGrpSpPr/>
          <p:nvPr/>
        </p:nvGrpSpPr>
        <p:grpSpPr>
          <a:xfrm>
            <a:off x="-1070923" y="7605118"/>
            <a:ext cx="7319120" cy="1633409"/>
            <a:chOff x="0" y="-38100"/>
            <a:chExt cx="1632454" cy="364315"/>
          </a:xfrm>
        </p:grpSpPr>
        <p:sp>
          <p:nvSpPr>
            <p:cNvPr id="285" name="Google Shape;285;p20"/>
            <p:cNvSpPr/>
            <p:nvPr/>
          </p:nvSpPr>
          <p:spPr>
            <a:xfrm>
              <a:off x="0" y="0"/>
              <a:ext cx="1632454" cy="326215"/>
            </a:xfrm>
            <a:custGeom>
              <a:rect b="b" l="l" r="r" t="t"/>
              <a:pathLst>
                <a:path extrusionOk="0" h="326215" w="1632454">
                  <a:moveTo>
                    <a:pt x="0" y="0"/>
                  </a:moveTo>
                  <a:lnTo>
                    <a:pt x="1632454" y="0"/>
                  </a:lnTo>
                  <a:lnTo>
                    <a:pt x="1632454" y="326215"/>
                  </a:lnTo>
                  <a:lnTo>
                    <a:pt x="0" y="326215"/>
                  </a:lnTo>
                  <a:close/>
                </a:path>
              </a:pathLst>
            </a:custGeom>
            <a:solidFill>
              <a:srgbClr val="FFF475"/>
            </a:solidFill>
            <a:ln>
              <a:noFill/>
            </a:ln>
          </p:spPr>
        </p:sp>
        <p:sp>
          <p:nvSpPr>
            <p:cNvPr id="286" name="Google Shape;286;p20"/>
            <p:cNvSpPr txBox="1"/>
            <p:nvPr/>
          </p:nvSpPr>
          <p:spPr>
            <a:xfrm>
              <a:off x="0" y="-38100"/>
              <a:ext cx="1632454" cy="3643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20"/>
          <p:cNvGrpSpPr/>
          <p:nvPr/>
        </p:nvGrpSpPr>
        <p:grpSpPr>
          <a:xfrm>
            <a:off x="3371423" y="2737739"/>
            <a:ext cx="11545154" cy="4643235"/>
            <a:chOff x="0" y="-38100"/>
            <a:chExt cx="3040699" cy="1222910"/>
          </a:xfrm>
        </p:grpSpPr>
        <p:sp>
          <p:nvSpPr>
            <p:cNvPr id="288" name="Google Shape;288;p20"/>
            <p:cNvSpPr/>
            <p:nvPr/>
          </p:nvSpPr>
          <p:spPr>
            <a:xfrm>
              <a:off x="0" y="0"/>
              <a:ext cx="3040699" cy="1184810"/>
            </a:xfrm>
            <a:custGeom>
              <a:rect b="b" l="l" r="r" t="t"/>
              <a:pathLst>
                <a:path extrusionOk="0" h="1184810" w="3040699">
                  <a:moveTo>
                    <a:pt x="0" y="0"/>
                  </a:moveTo>
                  <a:lnTo>
                    <a:pt x="3040699" y="0"/>
                  </a:lnTo>
                  <a:lnTo>
                    <a:pt x="3040699" y="1184810"/>
                  </a:lnTo>
                  <a:lnTo>
                    <a:pt x="0" y="1184810"/>
                  </a:lnTo>
                  <a:close/>
                </a:path>
              </a:pathLst>
            </a:custGeom>
            <a:solidFill>
              <a:srgbClr val="CE8FFF"/>
            </a:solidFill>
            <a:ln>
              <a:noFill/>
            </a:ln>
          </p:spPr>
        </p:sp>
        <p:sp>
          <p:nvSpPr>
            <p:cNvPr id="289" name="Google Shape;289;p20"/>
            <p:cNvSpPr txBox="1"/>
            <p:nvPr/>
          </p:nvSpPr>
          <p:spPr>
            <a:xfrm>
              <a:off x="0" y="-38100"/>
              <a:ext cx="3040699" cy="1222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20"/>
          <p:cNvSpPr txBox="1"/>
          <p:nvPr/>
        </p:nvSpPr>
        <p:spPr>
          <a:xfrm>
            <a:off x="4476700" y="3751163"/>
            <a:ext cx="9334500" cy="29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421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WHAT ARE MY TWO FAV CHIPS</a:t>
            </a:r>
            <a:endParaRPr sz="2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grpSp>
        <p:nvGrpSpPr>
          <p:cNvPr id="291" name="Google Shape;291;p20"/>
          <p:cNvGrpSpPr/>
          <p:nvPr/>
        </p:nvGrpSpPr>
        <p:grpSpPr>
          <a:xfrm>
            <a:off x="6777889" y="2217473"/>
            <a:ext cx="4732222" cy="1091871"/>
            <a:chOff x="0" y="-38100"/>
            <a:chExt cx="1246347" cy="287571"/>
          </a:xfrm>
        </p:grpSpPr>
        <p:sp>
          <p:nvSpPr>
            <p:cNvPr id="292" name="Google Shape;292;p20"/>
            <p:cNvSpPr/>
            <p:nvPr/>
          </p:nvSpPr>
          <p:spPr>
            <a:xfrm>
              <a:off x="0" y="0"/>
              <a:ext cx="1246347" cy="249471"/>
            </a:xfrm>
            <a:custGeom>
              <a:rect b="b" l="l" r="r" t="t"/>
              <a:pathLst>
                <a:path extrusionOk="0" h="249471" w="1246347">
                  <a:moveTo>
                    <a:pt x="0" y="0"/>
                  </a:moveTo>
                  <a:lnTo>
                    <a:pt x="1246347" y="0"/>
                  </a:lnTo>
                  <a:lnTo>
                    <a:pt x="1246347" y="249471"/>
                  </a:lnTo>
                  <a:lnTo>
                    <a:pt x="0" y="249471"/>
                  </a:lnTo>
                  <a:close/>
                </a:path>
              </a:pathLst>
            </a:custGeom>
            <a:solidFill>
              <a:srgbClr val="92E4EB"/>
            </a:solidFill>
            <a:ln>
              <a:noFill/>
            </a:ln>
          </p:spPr>
        </p:sp>
        <p:sp>
          <p:nvSpPr>
            <p:cNvPr id="293" name="Google Shape;293;p20"/>
            <p:cNvSpPr txBox="1"/>
            <p:nvPr/>
          </p:nvSpPr>
          <p:spPr>
            <a:xfrm>
              <a:off x="0" y="-38100"/>
              <a:ext cx="1246347" cy="287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20"/>
          <p:cNvGrpSpPr/>
          <p:nvPr/>
        </p:nvGrpSpPr>
        <p:grpSpPr>
          <a:xfrm rot="-716239">
            <a:off x="14367207" y="4075102"/>
            <a:ext cx="2787334" cy="1191430"/>
            <a:chOff x="0" y="-227406"/>
            <a:chExt cx="3716445" cy="1588572"/>
          </a:xfrm>
        </p:grpSpPr>
        <p:grpSp>
          <p:nvGrpSpPr>
            <p:cNvPr id="295" name="Google Shape;295;p20"/>
            <p:cNvGrpSpPr/>
            <p:nvPr/>
          </p:nvGrpSpPr>
          <p:grpSpPr>
            <a:xfrm>
              <a:off x="0" y="-227406"/>
              <a:ext cx="3716445" cy="1588572"/>
              <a:chOff x="0" y="-38100"/>
              <a:chExt cx="622659" cy="266152"/>
            </a:xfrm>
          </p:grpSpPr>
          <p:sp>
            <p:nvSpPr>
              <p:cNvPr id="296" name="Google Shape;296;p20"/>
              <p:cNvSpPr/>
              <p:nvPr/>
            </p:nvSpPr>
            <p:spPr>
              <a:xfrm>
                <a:off x="0" y="0"/>
                <a:ext cx="622659" cy="228052"/>
              </a:xfrm>
              <a:custGeom>
                <a:rect b="b" l="l" r="r" t="t"/>
                <a:pathLst>
                  <a:path extrusionOk="0" h="228052" w="622659">
                    <a:moveTo>
                      <a:pt x="0" y="0"/>
                    </a:moveTo>
                    <a:lnTo>
                      <a:pt x="622659" y="0"/>
                    </a:lnTo>
                    <a:lnTo>
                      <a:pt x="622659" y="228052"/>
                    </a:lnTo>
                    <a:lnTo>
                      <a:pt x="0" y="228052"/>
                    </a:lnTo>
                    <a:close/>
                  </a:path>
                </a:pathLst>
              </a:custGeom>
              <a:solidFill>
                <a:srgbClr val="BCFFB9"/>
              </a:solidFill>
              <a:ln cap="sq" cmpd="sng" w="142875">
                <a:solidFill>
                  <a:srgbClr val="FF779A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97" name="Google Shape;297;p20"/>
              <p:cNvSpPr txBox="1"/>
              <p:nvPr/>
            </p:nvSpPr>
            <p:spPr>
              <a:xfrm>
                <a:off x="0" y="-38100"/>
                <a:ext cx="622659" cy="2661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" name="Google Shape;298;p20"/>
            <p:cNvSpPr txBox="1"/>
            <p:nvPr/>
          </p:nvSpPr>
          <p:spPr>
            <a:xfrm>
              <a:off x="694786" y="88055"/>
              <a:ext cx="2351100" cy="10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342" u="none" cap="none" strike="noStrike">
                  <a:solidFill>
                    <a:srgbClr val="343F7F"/>
                  </a:solidFill>
                  <a:latin typeface="Blinker"/>
                  <a:ea typeface="Blinker"/>
                  <a:cs typeface="Blinker"/>
                  <a:sym typeface="Blinker"/>
                </a:rPr>
                <a:t>HINT</a:t>
              </a:r>
              <a:endParaRPr/>
            </a:p>
          </p:txBody>
        </p:sp>
      </p:grpSp>
      <p:sp>
        <p:nvSpPr>
          <p:cNvPr id="299" name="Google Shape;299;p20"/>
          <p:cNvSpPr txBox="1"/>
          <p:nvPr/>
        </p:nvSpPr>
        <p:spPr>
          <a:xfrm>
            <a:off x="14641076" y="7659541"/>
            <a:ext cx="2606400" cy="17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805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One is a</a:t>
            </a:r>
            <a:br>
              <a:rPr lang="en-US" sz="3805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</a:br>
            <a:r>
              <a:rPr i="0" lang="en-US" sz="3805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Type of</a:t>
            </a:r>
            <a:endParaRPr sz="3805">
              <a:solidFill>
                <a:srgbClr val="343F7F"/>
              </a:solidFill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805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Lays chips</a:t>
            </a:r>
            <a:endParaRPr sz="18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300" name="Google Shape;300;p20"/>
          <p:cNvSpPr txBox="1"/>
          <p:nvPr/>
        </p:nvSpPr>
        <p:spPr>
          <a:xfrm>
            <a:off x="6777889" y="2578764"/>
            <a:ext cx="4732222" cy="54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343F7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 2</a:t>
            </a:r>
            <a:endParaRPr/>
          </a:p>
        </p:txBody>
      </p:sp>
      <p:sp>
        <p:nvSpPr>
          <p:cNvPr id="301" name="Google Shape;301;p20"/>
          <p:cNvSpPr txBox="1"/>
          <p:nvPr/>
        </p:nvSpPr>
        <p:spPr>
          <a:xfrm>
            <a:off x="277323" y="7970945"/>
            <a:ext cx="5340300" cy="10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68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If your answer is correct,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68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you win </a:t>
            </a:r>
            <a:r>
              <a:rPr b="1" lang="en-US" sz="3268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30</a:t>
            </a:r>
            <a:r>
              <a:rPr b="1" i="0" lang="en-US" sz="3268" u="none" cap="none" strike="noStrike">
                <a:solidFill>
                  <a:srgbClr val="343F7F"/>
                </a:solidFill>
                <a:latin typeface="Blinker"/>
                <a:ea typeface="Blinker"/>
                <a:cs typeface="Blinker"/>
                <a:sym typeface="Blinker"/>
              </a:rPr>
              <a:t> points!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CFFB9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21"/>
          <p:cNvGrpSpPr/>
          <p:nvPr/>
        </p:nvGrpSpPr>
        <p:grpSpPr>
          <a:xfrm>
            <a:off x="498283" y="353622"/>
            <a:ext cx="17291434" cy="9435095"/>
            <a:chOff x="0" y="-38100"/>
            <a:chExt cx="4554123" cy="2484963"/>
          </a:xfrm>
        </p:grpSpPr>
        <p:sp>
          <p:nvSpPr>
            <p:cNvPr id="307" name="Google Shape;307;p21"/>
            <p:cNvSpPr/>
            <p:nvPr/>
          </p:nvSpPr>
          <p:spPr>
            <a:xfrm>
              <a:off x="0" y="0"/>
              <a:ext cx="4554122" cy="2446863"/>
            </a:xfrm>
            <a:custGeom>
              <a:rect b="b" l="l" r="r" t="t"/>
              <a:pathLst>
                <a:path extrusionOk="0" h="2446863" w="4554122">
                  <a:moveTo>
                    <a:pt x="0" y="0"/>
                  </a:moveTo>
                  <a:lnTo>
                    <a:pt x="4554122" y="0"/>
                  </a:lnTo>
                  <a:lnTo>
                    <a:pt x="4554122" y="2446863"/>
                  </a:lnTo>
                  <a:lnTo>
                    <a:pt x="0" y="2446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2382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8" name="Google Shape;308;p21"/>
            <p:cNvSpPr txBox="1"/>
            <p:nvPr/>
          </p:nvSpPr>
          <p:spPr>
            <a:xfrm>
              <a:off x="0" y="-38100"/>
              <a:ext cx="4554123" cy="2484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" name="Google Shape;3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9900" y="-2567600"/>
            <a:ext cx="7487650" cy="7188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21"/>
          <p:cNvGrpSpPr/>
          <p:nvPr/>
        </p:nvGrpSpPr>
        <p:grpSpPr>
          <a:xfrm>
            <a:off x="-3516636" y="3909416"/>
            <a:ext cx="9813280" cy="2531121"/>
            <a:chOff x="0" y="-38100"/>
            <a:chExt cx="2584568" cy="666633"/>
          </a:xfrm>
        </p:grpSpPr>
        <p:sp>
          <p:nvSpPr>
            <p:cNvPr id="311" name="Google Shape;311;p21"/>
            <p:cNvSpPr/>
            <p:nvPr/>
          </p:nvSpPr>
          <p:spPr>
            <a:xfrm>
              <a:off x="0" y="0"/>
              <a:ext cx="2584568" cy="628533"/>
            </a:xfrm>
            <a:custGeom>
              <a:rect b="b" l="l" r="r" t="t"/>
              <a:pathLst>
                <a:path extrusionOk="0" h="628533" w="2584568">
                  <a:moveTo>
                    <a:pt x="0" y="0"/>
                  </a:moveTo>
                  <a:lnTo>
                    <a:pt x="2584568" y="0"/>
                  </a:lnTo>
                  <a:lnTo>
                    <a:pt x="2584568" y="628533"/>
                  </a:lnTo>
                  <a:lnTo>
                    <a:pt x="0" y="628533"/>
                  </a:lnTo>
                  <a:close/>
                </a:path>
              </a:pathLst>
            </a:custGeom>
            <a:solidFill>
              <a:srgbClr val="FFFFFF"/>
            </a:solidFill>
            <a:ln cap="sq" cmpd="sng" w="12382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2" name="Google Shape;312;p21"/>
            <p:cNvSpPr txBox="1"/>
            <p:nvPr/>
          </p:nvSpPr>
          <p:spPr>
            <a:xfrm>
              <a:off x="0" y="-38100"/>
              <a:ext cx="2584568" cy="666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1"/>
          <p:cNvGrpSpPr/>
          <p:nvPr/>
        </p:nvGrpSpPr>
        <p:grpSpPr>
          <a:xfrm>
            <a:off x="-3516636" y="6579090"/>
            <a:ext cx="9813280" cy="2531121"/>
            <a:chOff x="0" y="-38100"/>
            <a:chExt cx="2584568" cy="666633"/>
          </a:xfrm>
        </p:grpSpPr>
        <p:sp>
          <p:nvSpPr>
            <p:cNvPr id="314" name="Google Shape;314;p21"/>
            <p:cNvSpPr/>
            <p:nvPr/>
          </p:nvSpPr>
          <p:spPr>
            <a:xfrm>
              <a:off x="0" y="0"/>
              <a:ext cx="2584568" cy="628533"/>
            </a:xfrm>
            <a:custGeom>
              <a:rect b="b" l="l" r="r" t="t"/>
              <a:pathLst>
                <a:path extrusionOk="0" h="628533" w="2584568">
                  <a:moveTo>
                    <a:pt x="0" y="0"/>
                  </a:moveTo>
                  <a:lnTo>
                    <a:pt x="2584568" y="0"/>
                  </a:lnTo>
                  <a:lnTo>
                    <a:pt x="2584568" y="628533"/>
                  </a:lnTo>
                  <a:lnTo>
                    <a:pt x="0" y="628533"/>
                  </a:lnTo>
                  <a:close/>
                </a:path>
              </a:pathLst>
            </a:custGeom>
            <a:solidFill>
              <a:srgbClr val="FFFFFF"/>
            </a:solidFill>
            <a:ln cap="sq" cmpd="sng" w="12382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5" name="Google Shape;315;p21"/>
            <p:cNvSpPr txBox="1"/>
            <p:nvPr/>
          </p:nvSpPr>
          <p:spPr>
            <a:xfrm>
              <a:off x="0" y="-38100"/>
              <a:ext cx="2584568" cy="666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21"/>
          <p:cNvGrpSpPr/>
          <p:nvPr/>
        </p:nvGrpSpPr>
        <p:grpSpPr>
          <a:xfrm>
            <a:off x="11322377" y="5917221"/>
            <a:ext cx="9813280" cy="2531121"/>
            <a:chOff x="0" y="-38100"/>
            <a:chExt cx="2584568" cy="666633"/>
          </a:xfrm>
        </p:grpSpPr>
        <p:sp>
          <p:nvSpPr>
            <p:cNvPr id="317" name="Google Shape;317;p21"/>
            <p:cNvSpPr/>
            <p:nvPr/>
          </p:nvSpPr>
          <p:spPr>
            <a:xfrm>
              <a:off x="0" y="0"/>
              <a:ext cx="2584568" cy="628533"/>
            </a:xfrm>
            <a:custGeom>
              <a:rect b="b" l="l" r="r" t="t"/>
              <a:pathLst>
                <a:path extrusionOk="0" h="628533" w="2584568">
                  <a:moveTo>
                    <a:pt x="0" y="0"/>
                  </a:moveTo>
                  <a:lnTo>
                    <a:pt x="2584568" y="0"/>
                  </a:lnTo>
                  <a:lnTo>
                    <a:pt x="2584568" y="628533"/>
                  </a:lnTo>
                  <a:lnTo>
                    <a:pt x="0" y="628533"/>
                  </a:lnTo>
                  <a:close/>
                </a:path>
              </a:pathLst>
            </a:custGeom>
            <a:solidFill>
              <a:srgbClr val="FFFFFF"/>
            </a:solidFill>
            <a:ln cap="sq" cmpd="sng" w="12382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8" name="Google Shape;318;p21"/>
            <p:cNvSpPr txBox="1"/>
            <p:nvPr/>
          </p:nvSpPr>
          <p:spPr>
            <a:xfrm>
              <a:off x="0" y="-38100"/>
              <a:ext cx="2584568" cy="666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9" name="Google Shape;3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7288" y="1176800"/>
            <a:ext cx="7933426" cy="793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3900" y="1599950"/>
            <a:ext cx="7058400" cy="7058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21" name="Google Shape;321;p21"/>
          <p:cNvGrpSpPr/>
          <p:nvPr/>
        </p:nvGrpSpPr>
        <p:grpSpPr>
          <a:xfrm rot="1321377">
            <a:off x="12539732" y="1844582"/>
            <a:ext cx="4645544" cy="1427488"/>
            <a:chOff x="0" y="-38100"/>
            <a:chExt cx="1085788" cy="333642"/>
          </a:xfrm>
        </p:grpSpPr>
        <p:sp>
          <p:nvSpPr>
            <p:cNvPr id="322" name="Google Shape;322;p21"/>
            <p:cNvSpPr/>
            <p:nvPr/>
          </p:nvSpPr>
          <p:spPr>
            <a:xfrm>
              <a:off x="0" y="0"/>
              <a:ext cx="1085788" cy="295542"/>
            </a:xfrm>
            <a:custGeom>
              <a:rect b="b" l="l" r="r" t="t"/>
              <a:pathLst>
                <a:path extrusionOk="0" h="295542" w="1085788">
                  <a:moveTo>
                    <a:pt x="0" y="0"/>
                  </a:moveTo>
                  <a:lnTo>
                    <a:pt x="1085788" y="0"/>
                  </a:lnTo>
                  <a:lnTo>
                    <a:pt x="1085788" y="295542"/>
                  </a:lnTo>
                  <a:lnTo>
                    <a:pt x="0" y="295542"/>
                  </a:lnTo>
                  <a:close/>
                </a:path>
              </a:pathLst>
            </a:custGeom>
            <a:solidFill>
              <a:srgbClr val="FFF475"/>
            </a:solidFill>
            <a:ln cap="sq" cmpd="sng" w="14287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3" name="Google Shape;323;p21"/>
            <p:cNvSpPr txBox="1"/>
            <p:nvPr/>
          </p:nvSpPr>
          <p:spPr>
            <a:xfrm>
              <a:off x="0" y="-38100"/>
              <a:ext cx="1085788" cy="33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21"/>
          <p:cNvSpPr txBox="1"/>
          <p:nvPr/>
        </p:nvSpPr>
        <p:spPr>
          <a:xfrm>
            <a:off x="12258405" y="6395938"/>
            <a:ext cx="5348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0500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PEPPER</a:t>
            </a:r>
            <a:endParaRPr sz="105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325" name="Google Shape;325;p21"/>
          <p:cNvSpPr txBox="1"/>
          <p:nvPr/>
        </p:nvSpPr>
        <p:spPr>
          <a:xfrm>
            <a:off x="307772" y="4382075"/>
            <a:ext cx="7641900" cy="42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0500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SALT &amp;</a:t>
            </a:r>
            <a:endParaRPr sz="105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0500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VINEGAR</a:t>
            </a:r>
            <a:endParaRPr sz="105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326" name="Google Shape;326;p21"/>
          <p:cNvSpPr txBox="1"/>
          <p:nvPr/>
        </p:nvSpPr>
        <p:spPr>
          <a:xfrm rot="1321343">
            <a:off x="12954175" y="2252759"/>
            <a:ext cx="3755512" cy="780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070" u="none" cap="none" strike="noStrike">
                <a:solidFill>
                  <a:srgbClr val="343F7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+30 POINTS</a:t>
            </a:r>
            <a:endParaRPr sz="23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grpSp>
        <p:nvGrpSpPr>
          <p:cNvPr id="327" name="Google Shape;327;p21"/>
          <p:cNvGrpSpPr/>
          <p:nvPr/>
        </p:nvGrpSpPr>
        <p:grpSpPr>
          <a:xfrm>
            <a:off x="955442" y="-261448"/>
            <a:ext cx="1594631" cy="4286107"/>
            <a:chOff x="0" y="-38100"/>
            <a:chExt cx="568800" cy="1528896"/>
          </a:xfrm>
        </p:grpSpPr>
        <p:sp>
          <p:nvSpPr>
            <p:cNvPr id="328" name="Google Shape;328;p21"/>
            <p:cNvSpPr/>
            <p:nvPr/>
          </p:nvSpPr>
          <p:spPr>
            <a:xfrm>
              <a:off x="0" y="0"/>
              <a:ext cx="568654" cy="1490796"/>
            </a:xfrm>
            <a:custGeom>
              <a:rect b="b" l="l" r="r" t="t"/>
              <a:pathLst>
                <a:path extrusionOk="0" h="1490796" w="568654">
                  <a:moveTo>
                    <a:pt x="568654" y="0"/>
                  </a:moveTo>
                  <a:lnTo>
                    <a:pt x="568654" y="1490796"/>
                  </a:lnTo>
                  <a:lnTo>
                    <a:pt x="284327" y="1363796"/>
                  </a:lnTo>
                  <a:lnTo>
                    <a:pt x="0" y="1490796"/>
                  </a:lnTo>
                  <a:lnTo>
                    <a:pt x="0" y="0"/>
                  </a:lnTo>
                  <a:lnTo>
                    <a:pt x="5686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9" name="Google Shape;329;p21"/>
            <p:cNvSpPr txBox="1"/>
            <p:nvPr/>
          </p:nvSpPr>
          <p:spPr>
            <a:xfrm>
              <a:off x="0" y="-38100"/>
              <a:ext cx="568800" cy="14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1"/>
          <p:cNvGrpSpPr/>
          <p:nvPr/>
        </p:nvGrpSpPr>
        <p:grpSpPr>
          <a:xfrm>
            <a:off x="1141538" y="-316411"/>
            <a:ext cx="1594631" cy="4076662"/>
            <a:chOff x="0" y="-38100"/>
            <a:chExt cx="568800" cy="1454133"/>
          </a:xfrm>
        </p:grpSpPr>
        <p:sp>
          <p:nvSpPr>
            <p:cNvPr id="331" name="Google Shape;331;p21"/>
            <p:cNvSpPr/>
            <p:nvPr/>
          </p:nvSpPr>
          <p:spPr>
            <a:xfrm>
              <a:off x="0" y="0"/>
              <a:ext cx="568654" cy="1416033"/>
            </a:xfrm>
            <a:custGeom>
              <a:rect b="b" l="l" r="r" t="t"/>
              <a:pathLst>
                <a:path extrusionOk="0" h="1416033" w="568654">
                  <a:moveTo>
                    <a:pt x="568654" y="0"/>
                  </a:moveTo>
                  <a:lnTo>
                    <a:pt x="568654" y="1416033"/>
                  </a:lnTo>
                  <a:lnTo>
                    <a:pt x="284327" y="1289033"/>
                  </a:lnTo>
                  <a:lnTo>
                    <a:pt x="0" y="1416033"/>
                  </a:lnTo>
                  <a:lnTo>
                    <a:pt x="0" y="0"/>
                  </a:lnTo>
                  <a:lnTo>
                    <a:pt x="568654" y="0"/>
                  </a:lnTo>
                  <a:close/>
                </a:path>
              </a:pathLst>
            </a:custGeom>
            <a:solidFill>
              <a:srgbClr val="FF779A"/>
            </a:solidFill>
            <a:ln cap="sq" cmpd="sng" w="142875">
              <a:solidFill>
                <a:srgbClr val="FF77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2" name="Google Shape;332;p21"/>
            <p:cNvSpPr txBox="1"/>
            <p:nvPr/>
          </p:nvSpPr>
          <p:spPr>
            <a:xfrm>
              <a:off x="0" y="-38100"/>
              <a:ext cx="568800" cy="132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21"/>
          <p:cNvSpPr txBox="1"/>
          <p:nvPr/>
        </p:nvSpPr>
        <p:spPr>
          <a:xfrm rot="-5400000">
            <a:off x="401749" y="1243335"/>
            <a:ext cx="297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2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ANSWER</a:t>
            </a:r>
            <a:endParaRPr sz="25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