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y="10287000" cx="18288000"/>
  <p:notesSz cx="6858000" cy="9144000"/>
  <p:embeddedFontLst>
    <p:embeddedFont>
      <p:font typeface="Dosis"/>
      <p:regular r:id="rId25"/>
      <p:bold r:id="rId26"/>
    </p:embeddedFont>
    <p:embeddedFont>
      <p:font typeface="Londrina Solid"/>
      <p:regular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01E86CC-EAE6-4801-B0DF-620428922372}">
  <a:tblStyle styleId="{A01E86CC-EAE6-4801-B0DF-620428922372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Dosis-bold.fntdata"/><Relationship Id="rId25" Type="http://schemas.openxmlformats.org/officeDocument/2006/relationships/font" Target="fonts/Dosis-regular.fntdata"/><Relationship Id="rId27" Type="http://schemas.openxmlformats.org/officeDocument/2006/relationships/font" Target="fonts/LondrinaSolid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6.png"/><Relationship Id="rId8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37.png"/><Relationship Id="rId6" Type="http://schemas.openxmlformats.org/officeDocument/2006/relationships/image" Target="../media/image36.png"/><Relationship Id="rId7" Type="http://schemas.openxmlformats.org/officeDocument/2006/relationships/image" Target="../media/image4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0.png"/><Relationship Id="rId4" Type="http://schemas.openxmlformats.org/officeDocument/2006/relationships/image" Target="../media/image46.png"/><Relationship Id="rId5" Type="http://schemas.openxmlformats.org/officeDocument/2006/relationships/image" Target="../media/image44.png"/><Relationship Id="rId6" Type="http://schemas.openxmlformats.org/officeDocument/2006/relationships/image" Target="../media/image54.png"/><Relationship Id="rId7" Type="http://schemas.openxmlformats.org/officeDocument/2006/relationships/image" Target="../media/image5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2.png"/><Relationship Id="rId4" Type="http://schemas.openxmlformats.org/officeDocument/2006/relationships/image" Target="../media/image33.png"/><Relationship Id="rId5" Type="http://schemas.openxmlformats.org/officeDocument/2006/relationships/image" Target="../media/image27.png"/><Relationship Id="rId6" Type="http://schemas.openxmlformats.org/officeDocument/2006/relationships/image" Target="../media/image2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7.png"/><Relationship Id="rId4" Type="http://schemas.openxmlformats.org/officeDocument/2006/relationships/image" Target="../media/image56.png"/><Relationship Id="rId5" Type="http://schemas.openxmlformats.org/officeDocument/2006/relationships/image" Target="../media/image55.png"/><Relationship Id="rId6" Type="http://schemas.openxmlformats.org/officeDocument/2006/relationships/image" Target="../media/image3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7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6" Type="http://schemas.openxmlformats.org/officeDocument/2006/relationships/image" Target="../media/image6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6.png"/><Relationship Id="rId4" Type="http://schemas.openxmlformats.org/officeDocument/2006/relationships/image" Target="../media/image61.png"/><Relationship Id="rId5" Type="http://schemas.openxmlformats.org/officeDocument/2006/relationships/image" Target="../media/image64.png"/><Relationship Id="rId6" Type="http://schemas.openxmlformats.org/officeDocument/2006/relationships/image" Target="../media/image73.png"/><Relationship Id="rId7" Type="http://schemas.openxmlformats.org/officeDocument/2006/relationships/image" Target="../media/image67.png"/><Relationship Id="rId8" Type="http://schemas.openxmlformats.org/officeDocument/2006/relationships/image" Target="../media/image69.png"/></Relationships>
</file>

<file path=ppt/slides/_rels/slide16.xml.rels><?xml version="1.0" encoding="UTF-8" standalone="yes"?><Relationships xmlns="http://schemas.openxmlformats.org/package/2006/relationships"><Relationship Id="rId20" Type="http://schemas.openxmlformats.org/officeDocument/2006/relationships/image" Target="../media/image44.png"/><Relationship Id="rId11" Type="http://schemas.openxmlformats.org/officeDocument/2006/relationships/image" Target="../media/image49.png"/><Relationship Id="rId10" Type="http://schemas.openxmlformats.org/officeDocument/2006/relationships/image" Target="../media/image39.png"/><Relationship Id="rId21" Type="http://schemas.openxmlformats.org/officeDocument/2006/relationships/image" Target="../media/image20.png"/><Relationship Id="rId13" Type="http://schemas.openxmlformats.org/officeDocument/2006/relationships/image" Target="../media/image88.png"/><Relationship Id="rId1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3.png"/><Relationship Id="rId4" Type="http://schemas.openxmlformats.org/officeDocument/2006/relationships/image" Target="../media/image74.png"/><Relationship Id="rId9" Type="http://schemas.openxmlformats.org/officeDocument/2006/relationships/image" Target="../media/image81.png"/><Relationship Id="rId15" Type="http://schemas.openxmlformats.org/officeDocument/2006/relationships/image" Target="../media/image69.png"/><Relationship Id="rId14" Type="http://schemas.openxmlformats.org/officeDocument/2006/relationships/image" Target="../media/image65.png"/><Relationship Id="rId17" Type="http://schemas.openxmlformats.org/officeDocument/2006/relationships/image" Target="../media/image27.png"/><Relationship Id="rId16" Type="http://schemas.openxmlformats.org/officeDocument/2006/relationships/image" Target="../media/image85.png"/><Relationship Id="rId5" Type="http://schemas.openxmlformats.org/officeDocument/2006/relationships/image" Target="../media/image79.png"/><Relationship Id="rId19" Type="http://schemas.openxmlformats.org/officeDocument/2006/relationships/image" Target="../media/image84.png"/><Relationship Id="rId6" Type="http://schemas.openxmlformats.org/officeDocument/2006/relationships/image" Target="../media/image40.png"/><Relationship Id="rId18" Type="http://schemas.openxmlformats.org/officeDocument/2006/relationships/image" Target="../media/image29.png"/><Relationship Id="rId7" Type="http://schemas.openxmlformats.org/officeDocument/2006/relationships/image" Target="../media/image25.png"/><Relationship Id="rId8" Type="http://schemas.openxmlformats.org/officeDocument/2006/relationships/image" Target="../media/image75.png"/></Relationships>
</file>

<file path=ppt/slides/_rels/slide17.xml.rels><?xml version="1.0" encoding="UTF-8" standalone="yes"?><Relationships xmlns="http://schemas.openxmlformats.org/package/2006/relationships"><Relationship Id="rId40" Type="http://schemas.openxmlformats.org/officeDocument/2006/relationships/image" Target="../media/image125.png"/><Relationship Id="rId20" Type="http://schemas.openxmlformats.org/officeDocument/2006/relationships/image" Target="../media/image30.png"/><Relationship Id="rId41" Type="http://schemas.openxmlformats.org/officeDocument/2006/relationships/image" Target="../media/image42.png"/><Relationship Id="rId22" Type="http://schemas.openxmlformats.org/officeDocument/2006/relationships/image" Target="../media/image100.png"/><Relationship Id="rId21" Type="http://schemas.openxmlformats.org/officeDocument/2006/relationships/image" Target="../media/image106.png"/><Relationship Id="rId24" Type="http://schemas.openxmlformats.org/officeDocument/2006/relationships/image" Target="../media/image104.png"/><Relationship Id="rId23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3.png"/><Relationship Id="rId4" Type="http://schemas.openxmlformats.org/officeDocument/2006/relationships/image" Target="../media/image1.png"/><Relationship Id="rId9" Type="http://schemas.openxmlformats.org/officeDocument/2006/relationships/image" Target="../media/image95.png"/><Relationship Id="rId26" Type="http://schemas.openxmlformats.org/officeDocument/2006/relationships/image" Target="../media/image108.png"/><Relationship Id="rId25" Type="http://schemas.openxmlformats.org/officeDocument/2006/relationships/image" Target="../media/image109.png"/><Relationship Id="rId28" Type="http://schemas.openxmlformats.org/officeDocument/2006/relationships/image" Target="../media/image60.png"/><Relationship Id="rId27" Type="http://schemas.openxmlformats.org/officeDocument/2006/relationships/image" Target="../media/image115.png"/><Relationship Id="rId5" Type="http://schemas.openxmlformats.org/officeDocument/2006/relationships/image" Target="../media/image87.png"/><Relationship Id="rId6" Type="http://schemas.openxmlformats.org/officeDocument/2006/relationships/image" Target="../media/image82.png"/><Relationship Id="rId29" Type="http://schemas.openxmlformats.org/officeDocument/2006/relationships/image" Target="../media/image107.png"/><Relationship Id="rId7" Type="http://schemas.openxmlformats.org/officeDocument/2006/relationships/image" Target="../media/image96.png"/><Relationship Id="rId8" Type="http://schemas.openxmlformats.org/officeDocument/2006/relationships/image" Target="../media/image90.png"/><Relationship Id="rId31" Type="http://schemas.openxmlformats.org/officeDocument/2006/relationships/image" Target="../media/image118.png"/><Relationship Id="rId30" Type="http://schemas.openxmlformats.org/officeDocument/2006/relationships/image" Target="../media/image117.png"/><Relationship Id="rId11" Type="http://schemas.openxmlformats.org/officeDocument/2006/relationships/image" Target="../media/image102.png"/><Relationship Id="rId33" Type="http://schemas.openxmlformats.org/officeDocument/2006/relationships/image" Target="../media/image124.png"/><Relationship Id="rId10" Type="http://schemas.openxmlformats.org/officeDocument/2006/relationships/image" Target="../media/image93.png"/><Relationship Id="rId32" Type="http://schemas.openxmlformats.org/officeDocument/2006/relationships/image" Target="../media/image67.png"/><Relationship Id="rId13" Type="http://schemas.openxmlformats.org/officeDocument/2006/relationships/image" Target="../media/image92.png"/><Relationship Id="rId35" Type="http://schemas.openxmlformats.org/officeDocument/2006/relationships/image" Target="../media/image58.png"/><Relationship Id="rId12" Type="http://schemas.openxmlformats.org/officeDocument/2006/relationships/image" Target="../media/image94.png"/><Relationship Id="rId34" Type="http://schemas.openxmlformats.org/officeDocument/2006/relationships/image" Target="../media/image126.png"/><Relationship Id="rId15" Type="http://schemas.openxmlformats.org/officeDocument/2006/relationships/image" Target="../media/image98.png"/><Relationship Id="rId37" Type="http://schemas.openxmlformats.org/officeDocument/2006/relationships/image" Target="../media/image121.png"/><Relationship Id="rId14" Type="http://schemas.openxmlformats.org/officeDocument/2006/relationships/image" Target="../media/image97.png"/><Relationship Id="rId36" Type="http://schemas.openxmlformats.org/officeDocument/2006/relationships/image" Target="../media/image120.png"/><Relationship Id="rId17" Type="http://schemas.openxmlformats.org/officeDocument/2006/relationships/image" Target="../media/image31.png"/><Relationship Id="rId39" Type="http://schemas.openxmlformats.org/officeDocument/2006/relationships/image" Target="../media/image122.png"/><Relationship Id="rId16" Type="http://schemas.openxmlformats.org/officeDocument/2006/relationships/image" Target="../media/image101.png"/><Relationship Id="rId38" Type="http://schemas.openxmlformats.org/officeDocument/2006/relationships/image" Target="../media/image54.png"/><Relationship Id="rId19" Type="http://schemas.openxmlformats.org/officeDocument/2006/relationships/image" Target="../media/image114.png"/><Relationship Id="rId18" Type="http://schemas.openxmlformats.org/officeDocument/2006/relationships/image" Target="../media/image1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6.png"/><Relationship Id="rId4" Type="http://schemas.openxmlformats.org/officeDocument/2006/relationships/image" Target="../media/image112.png"/><Relationship Id="rId5" Type="http://schemas.openxmlformats.org/officeDocument/2006/relationships/image" Target="../media/image123.png"/><Relationship Id="rId6" Type="http://schemas.openxmlformats.org/officeDocument/2006/relationships/image" Target="../media/image12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14.png"/><Relationship Id="rId6" Type="http://schemas.openxmlformats.org/officeDocument/2006/relationships/image" Target="../media/image10.png"/><Relationship Id="rId7" Type="http://schemas.openxmlformats.org/officeDocument/2006/relationships/image" Target="../media/image9.png"/><Relationship Id="rId8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Relationship Id="rId4" Type="http://schemas.openxmlformats.org/officeDocument/2006/relationships/image" Target="../media/image11.png"/><Relationship Id="rId5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image" Target="../media/image17.png"/><Relationship Id="rId9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16.png"/><Relationship Id="rId7" Type="http://schemas.openxmlformats.org/officeDocument/2006/relationships/image" Target="../media/image22.png"/><Relationship Id="rId8" Type="http://schemas.openxmlformats.org/officeDocument/2006/relationships/image" Target="../media/image1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png"/><Relationship Id="rId4" Type="http://schemas.openxmlformats.org/officeDocument/2006/relationships/image" Target="../media/image26.png"/><Relationship Id="rId5" Type="http://schemas.openxmlformats.org/officeDocument/2006/relationships/image" Target="../media/image28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3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8.png"/><Relationship Id="rId4" Type="http://schemas.openxmlformats.org/officeDocument/2006/relationships/image" Target="../media/image33.png"/><Relationship Id="rId5" Type="http://schemas.openxmlformats.org/officeDocument/2006/relationships/image" Target="../media/image32.png"/><Relationship Id="rId6" Type="http://schemas.openxmlformats.org/officeDocument/2006/relationships/image" Target="../media/image27.png"/><Relationship Id="rId7" Type="http://schemas.openxmlformats.org/officeDocument/2006/relationships/image" Target="../media/image2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4.png"/><Relationship Id="rId4" Type="http://schemas.openxmlformats.org/officeDocument/2006/relationships/image" Target="../media/image30.png"/><Relationship Id="rId5" Type="http://schemas.openxmlformats.org/officeDocument/2006/relationships/image" Target="../media/image37.png"/><Relationship Id="rId6" Type="http://schemas.openxmlformats.org/officeDocument/2006/relationships/image" Target="../media/image36.png"/><Relationship Id="rId7" Type="http://schemas.openxmlformats.org/officeDocument/2006/relationships/image" Target="../media/image3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5.png"/><Relationship Id="rId4" Type="http://schemas.openxmlformats.org/officeDocument/2006/relationships/image" Target="../media/image43.png"/><Relationship Id="rId5" Type="http://schemas.openxmlformats.org/officeDocument/2006/relationships/image" Target="../media/image41.png"/><Relationship Id="rId6" Type="http://schemas.openxmlformats.org/officeDocument/2006/relationships/image" Target="../media/image40.png"/><Relationship Id="rId7" Type="http://schemas.openxmlformats.org/officeDocument/2006/relationships/image" Target="../media/image4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3.png"/><Relationship Id="rId4" Type="http://schemas.openxmlformats.org/officeDocument/2006/relationships/image" Target="../media/image45.png"/><Relationship Id="rId5" Type="http://schemas.openxmlformats.org/officeDocument/2006/relationships/image" Target="../media/image29.png"/><Relationship Id="rId6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BAB9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 rot="-2531662">
            <a:off x="9096881" y="-1444907"/>
            <a:ext cx="4241593" cy="4079641"/>
          </a:xfrm>
          <a:custGeom>
            <a:rect b="b" l="l" r="r" t="t"/>
            <a:pathLst>
              <a:path extrusionOk="0" h="4079641" w="4241593">
                <a:moveTo>
                  <a:pt x="0" y="0"/>
                </a:moveTo>
                <a:lnTo>
                  <a:pt x="4241593" y="0"/>
                </a:lnTo>
                <a:lnTo>
                  <a:pt x="4241593" y="4079642"/>
                </a:lnTo>
                <a:lnTo>
                  <a:pt x="0" y="40796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85" name="Google Shape;8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613350" y="-613700"/>
            <a:ext cx="6071174" cy="6258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24343" y="1173733"/>
            <a:ext cx="16568801" cy="8219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251974" y="237875"/>
            <a:ext cx="7703346" cy="430637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3"/>
          <p:cNvSpPr txBox="1"/>
          <p:nvPr/>
        </p:nvSpPr>
        <p:spPr>
          <a:xfrm>
            <a:off x="2308880" y="3937942"/>
            <a:ext cx="13814749" cy="40919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12" u="none" cap="none" strike="noStrike">
                <a:solidFill>
                  <a:srgbClr val="F16557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JEOPARDY</a:t>
            </a:r>
            <a:endParaRPr/>
          </a:p>
        </p:txBody>
      </p:sp>
      <p:sp>
        <p:nvSpPr>
          <p:cNvPr id="89" name="Google Shape;89;p13"/>
          <p:cNvSpPr/>
          <p:nvPr/>
        </p:nvSpPr>
        <p:spPr>
          <a:xfrm rot="571010">
            <a:off x="14862062" y="6387849"/>
            <a:ext cx="3152334" cy="3572050"/>
          </a:xfrm>
          <a:custGeom>
            <a:rect b="b" l="l" r="r" t="t"/>
            <a:pathLst>
              <a:path extrusionOk="0" h="3572050" w="3152334">
                <a:moveTo>
                  <a:pt x="0" y="0"/>
                </a:moveTo>
                <a:lnTo>
                  <a:pt x="3152334" y="0"/>
                </a:lnTo>
                <a:lnTo>
                  <a:pt x="3152334" y="3572050"/>
                </a:lnTo>
                <a:lnTo>
                  <a:pt x="0" y="35720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0" name="Google Shape;90;p13"/>
          <p:cNvSpPr txBox="1"/>
          <p:nvPr/>
        </p:nvSpPr>
        <p:spPr>
          <a:xfrm>
            <a:off x="4503477" y="8924454"/>
            <a:ext cx="9281047" cy="6391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86" u="none" cap="none" strike="noStrike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Write a subtitle of this presentation here</a:t>
            </a:r>
            <a:endParaRPr/>
          </a:p>
        </p:txBody>
      </p:sp>
      <p:sp>
        <p:nvSpPr>
          <p:cNvPr id="91" name="Google Shape;91;p13"/>
          <p:cNvSpPr txBox="1"/>
          <p:nvPr/>
        </p:nvSpPr>
        <p:spPr>
          <a:xfrm>
            <a:off x="1777564" y="3150025"/>
            <a:ext cx="14877379" cy="11478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575" u="none" cap="none" strike="noStrike">
                <a:solidFill>
                  <a:srgbClr val="B35139"/>
                </a:solidFill>
                <a:latin typeface="Dosis"/>
                <a:ea typeface="Dosis"/>
                <a:cs typeface="Dosis"/>
                <a:sym typeface="Dosis"/>
              </a:rPr>
              <a:t>INTERNATIONAL WOMEN'S DAY</a:t>
            </a:r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2119625" y="6289812"/>
            <a:ext cx="5553174" cy="5692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6869"/>
        </a:soli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33100" y="4430367"/>
            <a:ext cx="3811349" cy="4102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528775" y="-1519175"/>
            <a:ext cx="4406750" cy="4115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41450" y="-1338414"/>
            <a:ext cx="21053276" cy="17599223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2"/>
          <p:cNvSpPr/>
          <p:nvPr/>
        </p:nvSpPr>
        <p:spPr>
          <a:xfrm rot="-669903">
            <a:off x="4775030" y="2835096"/>
            <a:ext cx="2741978" cy="2748850"/>
          </a:xfrm>
          <a:custGeom>
            <a:rect b="b" l="l" r="r" t="t"/>
            <a:pathLst>
              <a:path extrusionOk="0" h="2748850" w="2741978">
                <a:moveTo>
                  <a:pt x="0" y="0"/>
                </a:moveTo>
                <a:lnTo>
                  <a:pt x="2741978" y="0"/>
                </a:lnTo>
                <a:lnTo>
                  <a:pt x="2741978" y="2748850"/>
                </a:lnTo>
                <a:lnTo>
                  <a:pt x="0" y="27488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6" name="Google Shape;236;p22"/>
          <p:cNvSpPr txBox="1"/>
          <p:nvPr/>
        </p:nvSpPr>
        <p:spPr>
          <a:xfrm>
            <a:off x="8435240" y="3184842"/>
            <a:ext cx="6770100" cy="45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369" u="none" cap="none" strike="noStrike">
                <a:solidFill>
                  <a:srgbClr val="EC6869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Betty</a:t>
            </a:r>
            <a:endParaRPr/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369" u="none" cap="none" strike="noStrike">
                <a:solidFill>
                  <a:srgbClr val="EC6869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Friedan</a:t>
            </a:r>
            <a:endParaRPr/>
          </a:p>
        </p:txBody>
      </p:sp>
      <p:sp>
        <p:nvSpPr>
          <p:cNvPr id="237" name="Google Shape;237;p22"/>
          <p:cNvSpPr txBox="1"/>
          <p:nvPr/>
        </p:nvSpPr>
        <p:spPr>
          <a:xfrm>
            <a:off x="6462879" y="7955990"/>
            <a:ext cx="10714818" cy="11719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59" u="none" cap="none" strike="noStrike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sp>
        <p:nvSpPr>
          <p:cNvPr id="238" name="Google Shape;238;p22"/>
          <p:cNvSpPr/>
          <p:nvPr/>
        </p:nvSpPr>
        <p:spPr>
          <a:xfrm rot="-425761">
            <a:off x="12530347" y="-1031976"/>
            <a:ext cx="8151700" cy="4259263"/>
          </a:xfrm>
          <a:custGeom>
            <a:rect b="b" l="l" r="r" t="t"/>
            <a:pathLst>
              <a:path extrusionOk="0" h="4259263" w="8151700">
                <a:moveTo>
                  <a:pt x="0" y="0"/>
                </a:moveTo>
                <a:lnTo>
                  <a:pt x="8151700" y="0"/>
                </a:lnTo>
                <a:lnTo>
                  <a:pt x="8151700" y="4259263"/>
                </a:lnTo>
                <a:lnTo>
                  <a:pt x="0" y="42592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9" name="Google Shape;239;p22"/>
          <p:cNvSpPr txBox="1"/>
          <p:nvPr/>
        </p:nvSpPr>
        <p:spPr>
          <a:xfrm rot="-669814">
            <a:off x="4811153" y="3125778"/>
            <a:ext cx="2533437" cy="147146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6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560" u="none" cap="none" strike="noStrike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300</a:t>
            </a:r>
            <a:endParaRPr/>
          </a:p>
        </p:txBody>
      </p:sp>
      <p:sp>
        <p:nvSpPr>
          <p:cNvPr id="240" name="Google Shape;240;p22"/>
          <p:cNvSpPr txBox="1"/>
          <p:nvPr/>
        </p:nvSpPr>
        <p:spPr>
          <a:xfrm rot="-669814">
            <a:off x="4993127" y="4361456"/>
            <a:ext cx="2533437" cy="6541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5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49" u="none" cap="none" strike="noStrike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POINTS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FEAF0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3"/>
          <p:cNvSpPr/>
          <p:nvPr/>
        </p:nvSpPr>
        <p:spPr>
          <a:xfrm>
            <a:off x="4796115" y="753488"/>
            <a:ext cx="9800354" cy="9445091"/>
          </a:xfrm>
          <a:custGeom>
            <a:rect b="b" l="l" r="r" t="t"/>
            <a:pathLst>
              <a:path extrusionOk="0" h="9445091" w="9800354">
                <a:moveTo>
                  <a:pt x="0" y="0"/>
                </a:moveTo>
                <a:lnTo>
                  <a:pt x="9800353" y="0"/>
                </a:lnTo>
                <a:lnTo>
                  <a:pt x="9800353" y="9445091"/>
                </a:lnTo>
                <a:lnTo>
                  <a:pt x="0" y="94450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6" name="Google Shape;246;p23"/>
          <p:cNvSpPr/>
          <p:nvPr/>
        </p:nvSpPr>
        <p:spPr>
          <a:xfrm rot="7207957">
            <a:off x="-50976" y="6183584"/>
            <a:ext cx="3793375" cy="3134276"/>
          </a:xfrm>
          <a:custGeom>
            <a:rect b="b" l="l" r="r" t="t"/>
            <a:pathLst>
              <a:path extrusionOk="0" h="3134276" w="3793375">
                <a:moveTo>
                  <a:pt x="0" y="0"/>
                </a:moveTo>
                <a:lnTo>
                  <a:pt x="3793375" y="0"/>
                </a:lnTo>
                <a:lnTo>
                  <a:pt x="3793375" y="3134276"/>
                </a:lnTo>
                <a:lnTo>
                  <a:pt x="0" y="31342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7" name="Google Shape;247;p23"/>
          <p:cNvSpPr/>
          <p:nvPr/>
        </p:nvSpPr>
        <p:spPr>
          <a:xfrm rot="-934861">
            <a:off x="14317607" y="-2087941"/>
            <a:ext cx="6244636" cy="6233282"/>
          </a:xfrm>
          <a:custGeom>
            <a:rect b="b" l="l" r="r" t="t"/>
            <a:pathLst>
              <a:path extrusionOk="0" h="6233282" w="6244636">
                <a:moveTo>
                  <a:pt x="0" y="0"/>
                </a:moveTo>
                <a:lnTo>
                  <a:pt x="6244636" y="0"/>
                </a:lnTo>
                <a:lnTo>
                  <a:pt x="6244636" y="6233282"/>
                </a:lnTo>
                <a:lnTo>
                  <a:pt x="0" y="62332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8" name="Google Shape;248;p23"/>
          <p:cNvSpPr/>
          <p:nvPr/>
        </p:nvSpPr>
        <p:spPr>
          <a:xfrm>
            <a:off x="14929843" y="6016313"/>
            <a:ext cx="4323147" cy="5757218"/>
          </a:xfrm>
          <a:custGeom>
            <a:rect b="b" l="l" r="r" t="t"/>
            <a:pathLst>
              <a:path extrusionOk="0" h="5757218" w="4323147">
                <a:moveTo>
                  <a:pt x="0" y="0"/>
                </a:moveTo>
                <a:lnTo>
                  <a:pt x="4323147" y="0"/>
                </a:lnTo>
                <a:lnTo>
                  <a:pt x="4323147" y="5757218"/>
                </a:lnTo>
                <a:lnTo>
                  <a:pt x="0" y="57572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9" name="Google Shape;249;p23"/>
          <p:cNvSpPr/>
          <p:nvPr/>
        </p:nvSpPr>
        <p:spPr>
          <a:xfrm rot="2408901">
            <a:off x="-770590" y="-516960"/>
            <a:ext cx="3598580" cy="4114800"/>
          </a:xfrm>
          <a:custGeom>
            <a:rect b="b" l="l" r="r" t="t"/>
            <a:pathLst>
              <a:path extrusionOk="0" h="4114800" w="3598580">
                <a:moveTo>
                  <a:pt x="0" y="0"/>
                </a:moveTo>
                <a:lnTo>
                  <a:pt x="3598580" y="0"/>
                </a:lnTo>
                <a:lnTo>
                  <a:pt x="359858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0" name="Google Shape;250;p23"/>
          <p:cNvSpPr txBox="1"/>
          <p:nvPr/>
        </p:nvSpPr>
        <p:spPr>
          <a:xfrm>
            <a:off x="4496907" y="4197068"/>
            <a:ext cx="9660000" cy="25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431" u="none" cap="none" strike="noStrike">
                <a:solidFill>
                  <a:srgbClr val="EC6869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QUOTES</a:t>
            </a:r>
            <a:endParaRPr/>
          </a:p>
        </p:txBody>
      </p:sp>
      <p:sp>
        <p:nvSpPr>
          <p:cNvPr id="251" name="Google Shape;251;p23"/>
          <p:cNvSpPr txBox="1"/>
          <p:nvPr/>
        </p:nvSpPr>
        <p:spPr>
          <a:xfrm>
            <a:off x="5335494" y="3213731"/>
            <a:ext cx="7983000" cy="10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60" u="none" cap="none" strike="noStrike">
                <a:solidFill>
                  <a:srgbClr val="819EA5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FAMOUS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BAB9"/>
        </a:solid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009275" y="-496575"/>
            <a:ext cx="6537476" cy="6537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52667" y="345842"/>
            <a:ext cx="18968351" cy="12309048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4"/>
          <p:cNvSpPr txBox="1"/>
          <p:nvPr/>
        </p:nvSpPr>
        <p:spPr>
          <a:xfrm>
            <a:off x="3338923" y="3363776"/>
            <a:ext cx="11610300" cy="436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454" u="none" cap="none" strike="noStrike">
                <a:solidFill>
                  <a:srgbClr val="EC6869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"Women belong in all places where decisions are being made."</a:t>
            </a:r>
            <a:endParaRPr/>
          </a:p>
        </p:txBody>
      </p:sp>
      <p:grpSp>
        <p:nvGrpSpPr>
          <p:cNvPr id="259" name="Google Shape;259;p24"/>
          <p:cNvGrpSpPr/>
          <p:nvPr/>
        </p:nvGrpSpPr>
        <p:grpSpPr>
          <a:xfrm>
            <a:off x="2361979" y="7895006"/>
            <a:ext cx="2395243" cy="850264"/>
            <a:chOff x="0" y="-6332"/>
            <a:chExt cx="3193656" cy="1133685"/>
          </a:xfrm>
        </p:grpSpPr>
        <p:sp>
          <p:nvSpPr>
            <p:cNvPr id="260" name="Google Shape;260;p24"/>
            <p:cNvSpPr/>
            <p:nvPr/>
          </p:nvSpPr>
          <p:spPr>
            <a:xfrm rot="-10676952">
              <a:off x="17148" y="56204"/>
              <a:ext cx="3159359" cy="1014944"/>
            </a:xfrm>
            <a:custGeom>
              <a:rect b="b" l="l" r="r" t="t"/>
              <a:pathLst>
                <a:path extrusionOk="0" h="1014944" w="3159359">
                  <a:moveTo>
                    <a:pt x="0" y="0"/>
                  </a:moveTo>
                  <a:lnTo>
                    <a:pt x="3159359" y="0"/>
                  </a:lnTo>
                  <a:lnTo>
                    <a:pt x="3159359" y="1014944"/>
                  </a:lnTo>
                  <a:lnTo>
                    <a:pt x="0" y="101494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61" name="Google Shape;261;p24"/>
            <p:cNvSpPr txBox="1"/>
            <p:nvPr/>
          </p:nvSpPr>
          <p:spPr>
            <a:xfrm rot="-21250">
              <a:off x="676602" y="-342"/>
              <a:ext cx="1941337" cy="10743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599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5234" u="none" cap="none" strike="noStrike">
                  <a:solidFill>
                    <a:srgbClr val="F5EBE6"/>
                  </a:solidFill>
                  <a:latin typeface="Londrina Solid"/>
                  <a:ea typeface="Londrina Solid"/>
                  <a:cs typeface="Londrina Solid"/>
                  <a:sym typeface="Londrina Solid"/>
                </a:rPr>
                <a:t>HINT</a:t>
              </a:r>
              <a:endParaRPr/>
            </a:p>
          </p:txBody>
        </p:sp>
      </p:grpSp>
      <p:sp>
        <p:nvSpPr>
          <p:cNvPr id="262" name="Google Shape;262;p24"/>
          <p:cNvSpPr/>
          <p:nvPr/>
        </p:nvSpPr>
        <p:spPr>
          <a:xfrm>
            <a:off x="14844854" y="324677"/>
            <a:ext cx="2741978" cy="2748850"/>
          </a:xfrm>
          <a:custGeom>
            <a:rect b="b" l="l" r="r" t="t"/>
            <a:pathLst>
              <a:path extrusionOk="0" h="2748850" w="2741978">
                <a:moveTo>
                  <a:pt x="0" y="0"/>
                </a:moveTo>
                <a:lnTo>
                  <a:pt x="2741978" y="0"/>
                </a:lnTo>
                <a:lnTo>
                  <a:pt x="2741978" y="2748851"/>
                </a:lnTo>
                <a:lnTo>
                  <a:pt x="0" y="27488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3" name="Google Shape;263;p24"/>
          <p:cNvSpPr txBox="1"/>
          <p:nvPr/>
        </p:nvSpPr>
        <p:spPr>
          <a:xfrm rot="-21498">
            <a:off x="7684237" y="1901905"/>
            <a:ext cx="3555530" cy="8842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5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234" u="none" cap="none" strike="noStrike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QUESTION 1</a:t>
            </a:r>
            <a:endParaRPr/>
          </a:p>
        </p:txBody>
      </p:sp>
      <p:sp>
        <p:nvSpPr>
          <p:cNvPr id="264" name="Google Shape;264;p24"/>
          <p:cNvSpPr txBox="1"/>
          <p:nvPr/>
        </p:nvSpPr>
        <p:spPr>
          <a:xfrm>
            <a:off x="14949077" y="630172"/>
            <a:ext cx="2533500" cy="14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6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560" u="none" cap="none" strike="noStrike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400</a:t>
            </a:r>
            <a:endParaRPr/>
          </a:p>
        </p:txBody>
      </p:sp>
      <p:sp>
        <p:nvSpPr>
          <p:cNvPr id="265" name="Google Shape;265;p24"/>
          <p:cNvSpPr txBox="1"/>
          <p:nvPr/>
        </p:nvSpPr>
        <p:spPr>
          <a:xfrm>
            <a:off x="14949077" y="1883632"/>
            <a:ext cx="2533500" cy="6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5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49" u="none" cap="none" strike="noStrike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POINTS</a:t>
            </a:r>
            <a:endParaRPr/>
          </a:p>
        </p:txBody>
      </p:sp>
      <p:sp>
        <p:nvSpPr>
          <p:cNvPr id="266" name="Google Shape;266;p24"/>
          <p:cNvSpPr txBox="1"/>
          <p:nvPr/>
        </p:nvSpPr>
        <p:spPr>
          <a:xfrm>
            <a:off x="5173414" y="7965145"/>
            <a:ext cx="7260220" cy="11719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59" u="none" cap="none" strike="noStrike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This quote is by a Supreme Court Justice known for her advocacy for gender equality.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6869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1450" y="-1338414"/>
            <a:ext cx="21053276" cy="17599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883487" y="5553988"/>
            <a:ext cx="9091076" cy="9239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3246461" y="-2078412"/>
            <a:ext cx="6492911" cy="6906799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25"/>
          <p:cNvSpPr/>
          <p:nvPr/>
        </p:nvSpPr>
        <p:spPr>
          <a:xfrm rot="-669903">
            <a:off x="4775030" y="2835096"/>
            <a:ext cx="2741978" cy="2748850"/>
          </a:xfrm>
          <a:custGeom>
            <a:rect b="b" l="l" r="r" t="t"/>
            <a:pathLst>
              <a:path extrusionOk="0" h="2748850" w="2741978">
                <a:moveTo>
                  <a:pt x="0" y="0"/>
                </a:moveTo>
                <a:lnTo>
                  <a:pt x="2741978" y="0"/>
                </a:lnTo>
                <a:lnTo>
                  <a:pt x="2741978" y="2748850"/>
                </a:lnTo>
                <a:lnTo>
                  <a:pt x="0" y="27488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5" name="Google Shape;275;p25"/>
          <p:cNvSpPr txBox="1"/>
          <p:nvPr/>
        </p:nvSpPr>
        <p:spPr>
          <a:xfrm>
            <a:off x="6083593" y="2709936"/>
            <a:ext cx="12935400" cy="45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52" u="none" cap="none" strike="noStrike">
                <a:solidFill>
                  <a:srgbClr val="EC6869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Ruth Bader Ginsburg</a:t>
            </a:r>
            <a:endParaRPr/>
          </a:p>
        </p:txBody>
      </p:sp>
      <p:sp>
        <p:nvSpPr>
          <p:cNvPr id="276" name="Google Shape;276;p25"/>
          <p:cNvSpPr txBox="1"/>
          <p:nvPr/>
        </p:nvSpPr>
        <p:spPr>
          <a:xfrm>
            <a:off x="7193896" y="7860740"/>
            <a:ext cx="10714818" cy="11719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59" u="none" cap="none" strike="noStrike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sp>
        <p:nvSpPr>
          <p:cNvPr id="277" name="Google Shape;277;p25"/>
          <p:cNvSpPr txBox="1"/>
          <p:nvPr/>
        </p:nvSpPr>
        <p:spPr>
          <a:xfrm rot="-669903">
            <a:off x="4801379" y="3005305"/>
            <a:ext cx="2533532" cy="1616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6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560" u="none" cap="none" strike="noStrike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400</a:t>
            </a:r>
            <a:endParaRPr/>
          </a:p>
        </p:txBody>
      </p:sp>
      <p:sp>
        <p:nvSpPr>
          <p:cNvPr id="278" name="Google Shape;278;p25"/>
          <p:cNvSpPr txBox="1"/>
          <p:nvPr/>
        </p:nvSpPr>
        <p:spPr>
          <a:xfrm rot="-669903">
            <a:off x="4974485" y="4337108"/>
            <a:ext cx="2533532" cy="7088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5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49" u="none" cap="none" strike="noStrike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POINTS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FEAF0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78825" y="-396425"/>
            <a:ext cx="8357274" cy="8114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08225" y="204738"/>
            <a:ext cx="19314273" cy="1902192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85" name="Google Shape;285;p26"/>
          <p:cNvGraphicFramePr/>
          <p:nvPr/>
        </p:nvGraphicFramePr>
        <p:xfrm>
          <a:off x="1437702" y="342382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{A01E86CC-EAE6-4801-B0DF-620428922372}</a:tableStyleId>
              </a:tblPr>
              <a:tblGrid>
                <a:gridCol w="3398000"/>
                <a:gridCol w="3971075"/>
                <a:gridCol w="4021775"/>
                <a:gridCol w="4021775"/>
              </a:tblGrid>
              <a:tr h="1390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28027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82775" marB="182775" marR="182775" marL="18277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2F7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5299" u="none" cap="none" strike="noStrike">
                          <a:solidFill>
                            <a:srgbClr val="4473AE"/>
                          </a:solidFill>
                          <a:latin typeface="Londrina Solid"/>
                          <a:ea typeface="Londrina Solid"/>
                          <a:cs typeface="Londrina Solid"/>
                          <a:sym typeface="Londrina Solid"/>
                        </a:rPr>
                        <a:t>Team A</a:t>
                      </a:r>
                      <a:endParaRPr sz="1100" u="none" cap="none" strike="noStrike"/>
                    </a:p>
                  </a:txBody>
                  <a:tcPr marT="182775" marB="182775" marR="182775" marL="18277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2F7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5299" u="none" cap="none" strike="noStrike">
                          <a:solidFill>
                            <a:srgbClr val="4473AE"/>
                          </a:solidFill>
                          <a:latin typeface="Londrina Solid"/>
                          <a:ea typeface="Londrina Solid"/>
                          <a:cs typeface="Londrina Solid"/>
                          <a:sym typeface="Londrina Solid"/>
                        </a:rPr>
                        <a:t>Team B</a:t>
                      </a:r>
                      <a:endParaRPr sz="1100" u="none" cap="none" strike="noStrike"/>
                    </a:p>
                  </a:txBody>
                  <a:tcPr marT="182775" marB="182775" marR="182775" marL="18277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2F7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5299" u="none" cap="none" strike="noStrike">
                          <a:solidFill>
                            <a:srgbClr val="4473AE"/>
                          </a:solidFill>
                          <a:latin typeface="Londrina Solid"/>
                          <a:ea typeface="Londrina Solid"/>
                          <a:cs typeface="Londrina Solid"/>
                          <a:sym typeface="Londrina Solid"/>
                        </a:rPr>
                        <a:t>Team C</a:t>
                      </a:r>
                      <a:endParaRPr sz="1100" u="none" cap="none" strike="noStrike"/>
                    </a:p>
                  </a:txBody>
                  <a:tcPr marT="182775" marB="182775" marR="182775" marL="18277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2F7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61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899" u="none" cap="none" strike="noStrike">
                          <a:solidFill>
                            <a:srgbClr val="B35139"/>
                          </a:solidFill>
                          <a:latin typeface="Londrina Solid"/>
                          <a:ea typeface="Londrina Solid"/>
                          <a:cs typeface="Londrina Solid"/>
                          <a:sym typeface="Londrina Solid"/>
                        </a:rPr>
                        <a:t>1ST ROUND</a:t>
                      </a:r>
                      <a:endParaRPr sz="1100" u="none" cap="none" strike="noStrike"/>
                    </a:p>
                  </a:txBody>
                  <a:tcPr marT="182775" marB="182775" marR="182775" marL="18277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2F7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2F7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545" u="none" cap="none" strike="noStrike">
                          <a:solidFill>
                            <a:srgbClr val="B35139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25</a:t>
                      </a:r>
                      <a:endParaRPr sz="1100" u="none" cap="none" strike="noStrike"/>
                    </a:p>
                  </a:txBody>
                  <a:tcPr marT="182775" marB="182775" marR="182775" marL="18277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2F7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2F7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545" u="none" cap="none" strike="noStrike">
                          <a:solidFill>
                            <a:srgbClr val="B35139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20</a:t>
                      </a:r>
                      <a:endParaRPr sz="1100" u="none" cap="none" strike="noStrike"/>
                    </a:p>
                  </a:txBody>
                  <a:tcPr marT="182775" marB="182775" marR="182775" marL="18277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2F7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2F7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545" u="none" cap="none" strike="noStrike">
                          <a:solidFill>
                            <a:srgbClr val="B35139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30</a:t>
                      </a:r>
                      <a:endParaRPr sz="1100" u="none" cap="none" strike="noStrike"/>
                    </a:p>
                  </a:txBody>
                  <a:tcPr marT="182775" marB="182775" marR="182775" marL="18277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2F7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2F7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61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899" u="none" cap="none" strike="noStrike">
                          <a:solidFill>
                            <a:srgbClr val="B35139"/>
                          </a:solidFill>
                          <a:latin typeface="Londrina Solid"/>
                          <a:ea typeface="Londrina Solid"/>
                          <a:cs typeface="Londrina Solid"/>
                          <a:sym typeface="Londrina Solid"/>
                        </a:rPr>
                        <a:t>2ND ROUND</a:t>
                      </a:r>
                      <a:endParaRPr sz="1100" u="none" cap="none" strike="noStrike"/>
                    </a:p>
                  </a:txBody>
                  <a:tcPr marT="182775" marB="182775" marR="182775" marL="18277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2F7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2F7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545" u="none" cap="none" strike="noStrike">
                          <a:solidFill>
                            <a:srgbClr val="B35139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15</a:t>
                      </a:r>
                      <a:endParaRPr sz="1100" u="none" cap="none" strike="noStrike"/>
                    </a:p>
                  </a:txBody>
                  <a:tcPr marT="182775" marB="182775" marR="182775" marL="18277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2F7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2F7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545" u="none" cap="none" strike="noStrike">
                          <a:solidFill>
                            <a:srgbClr val="B35139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25</a:t>
                      </a:r>
                      <a:endParaRPr sz="1100" u="none" cap="none" strike="noStrike"/>
                    </a:p>
                  </a:txBody>
                  <a:tcPr marT="182775" marB="182775" marR="182775" marL="18277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2F7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2F7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545" u="none" cap="none" strike="noStrike">
                          <a:solidFill>
                            <a:srgbClr val="B35139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20</a:t>
                      </a:r>
                      <a:endParaRPr sz="1100" u="none" cap="none" strike="noStrike"/>
                    </a:p>
                  </a:txBody>
                  <a:tcPr marT="182775" marB="182775" marR="182775" marL="18277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2F7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2F7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61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899" u="none" cap="none" strike="noStrike">
                          <a:solidFill>
                            <a:srgbClr val="B35139"/>
                          </a:solidFill>
                          <a:latin typeface="Londrina Solid"/>
                          <a:ea typeface="Londrina Solid"/>
                          <a:cs typeface="Londrina Solid"/>
                          <a:sym typeface="Londrina Solid"/>
                        </a:rPr>
                        <a:t>3RD ROUND</a:t>
                      </a:r>
                      <a:endParaRPr sz="1100" u="none" cap="none" strike="noStrike"/>
                    </a:p>
                  </a:txBody>
                  <a:tcPr marT="182775" marB="182775" marR="182775" marL="18277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2F7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2F7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545" u="none" cap="none" strike="noStrike">
                          <a:solidFill>
                            <a:srgbClr val="B35139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30</a:t>
                      </a:r>
                      <a:endParaRPr sz="1100" u="none" cap="none" strike="noStrike"/>
                    </a:p>
                  </a:txBody>
                  <a:tcPr marT="182775" marB="182775" marR="182775" marL="18277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2F7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2F7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545" u="none" cap="none" strike="noStrike">
                          <a:solidFill>
                            <a:srgbClr val="B35139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35</a:t>
                      </a:r>
                      <a:endParaRPr sz="1100" u="none" cap="none" strike="noStrike"/>
                    </a:p>
                  </a:txBody>
                  <a:tcPr marT="182775" marB="182775" marR="182775" marL="18277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2F7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2F7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3545" u="none" cap="none" strike="noStrike">
                          <a:solidFill>
                            <a:srgbClr val="B35139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25</a:t>
                      </a:r>
                      <a:endParaRPr sz="1100" u="none" cap="none" strike="noStrike"/>
                    </a:p>
                  </a:txBody>
                  <a:tcPr marT="182775" marB="182775" marR="182775" marL="18277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2F7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EF2F7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66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6299" u="none" cap="none" strike="noStrike">
                          <a:solidFill>
                            <a:srgbClr val="F16557"/>
                          </a:solidFill>
                          <a:latin typeface="Londrina Solid"/>
                          <a:ea typeface="Londrina Solid"/>
                          <a:cs typeface="Londrina Solid"/>
                          <a:sym typeface="Londrina Solid"/>
                        </a:rPr>
                        <a:t>TOTAL</a:t>
                      </a:r>
                      <a:endParaRPr sz="1100" u="none" cap="none" strike="noStrike"/>
                    </a:p>
                  </a:txBody>
                  <a:tcPr marT="182775" marB="182775" marR="182775" marL="18277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2F7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5145" u="none" cap="none" strike="noStrike">
                          <a:solidFill>
                            <a:srgbClr val="F16557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70</a:t>
                      </a:r>
                      <a:endParaRPr sz="1100" u="none" cap="none" strike="noStrike"/>
                    </a:p>
                  </a:txBody>
                  <a:tcPr marT="182775" marB="182775" marR="182775" marL="18277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2F7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5145" u="none" cap="none" strike="noStrike">
                          <a:solidFill>
                            <a:srgbClr val="F16557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80</a:t>
                      </a:r>
                      <a:endParaRPr sz="1100" u="none" cap="none" strike="noStrike"/>
                    </a:p>
                  </a:txBody>
                  <a:tcPr marT="182775" marB="182775" marR="182775" marL="18277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2F7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5145" u="none" cap="none" strike="noStrike">
                          <a:solidFill>
                            <a:srgbClr val="F16557"/>
                          </a:solidFill>
                          <a:latin typeface="Dosis"/>
                          <a:ea typeface="Dosis"/>
                          <a:cs typeface="Dosis"/>
                          <a:sym typeface="Dosis"/>
                        </a:rPr>
                        <a:t>75</a:t>
                      </a:r>
                      <a:endParaRPr sz="1100" u="none" cap="none" strike="noStrike"/>
                    </a:p>
                  </a:txBody>
                  <a:tcPr marT="182775" marB="182775" marR="182775" marL="18277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EF2F7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86" name="Google Shape;286;p26"/>
          <p:cNvSpPr/>
          <p:nvPr/>
        </p:nvSpPr>
        <p:spPr>
          <a:xfrm>
            <a:off x="651337" y="525978"/>
            <a:ext cx="1572731" cy="1749909"/>
          </a:xfrm>
          <a:custGeom>
            <a:rect b="b" l="l" r="r" t="t"/>
            <a:pathLst>
              <a:path extrusionOk="0" h="1749909" w="1572731">
                <a:moveTo>
                  <a:pt x="0" y="0"/>
                </a:moveTo>
                <a:lnTo>
                  <a:pt x="1572730" y="0"/>
                </a:lnTo>
                <a:lnTo>
                  <a:pt x="1572730" y="1749908"/>
                </a:lnTo>
                <a:lnTo>
                  <a:pt x="0" y="17499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7" name="Google Shape;287;p26"/>
          <p:cNvSpPr/>
          <p:nvPr/>
        </p:nvSpPr>
        <p:spPr>
          <a:xfrm rot="-1694869">
            <a:off x="86262" y="2592977"/>
            <a:ext cx="3852353" cy="1333877"/>
          </a:xfrm>
          <a:custGeom>
            <a:rect b="b" l="l" r="r" t="t"/>
            <a:pathLst>
              <a:path extrusionOk="0" h="1333877" w="3852353">
                <a:moveTo>
                  <a:pt x="0" y="0"/>
                </a:moveTo>
                <a:lnTo>
                  <a:pt x="3852353" y="0"/>
                </a:lnTo>
                <a:lnTo>
                  <a:pt x="3852353" y="1333877"/>
                </a:lnTo>
                <a:lnTo>
                  <a:pt x="0" y="13338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8" name="Google Shape;288;p26"/>
          <p:cNvSpPr txBox="1"/>
          <p:nvPr/>
        </p:nvSpPr>
        <p:spPr>
          <a:xfrm>
            <a:off x="3706476" y="251815"/>
            <a:ext cx="10875000" cy="20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394" u="none" cap="none" strike="noStrike">
                <a:solidFill>
                  <a:srgbClr val="EC6869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SCOREBOARD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BAB9"/>
        </a:solid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600" y="3810000"/>
            <a:ext cx="3918075" cy="562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91875" y="3185025"/>
            <a:ext cx="4505839" cy="453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03076" y="7250525"/>
            <a:ext cx="7137200" cy="871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4001483" y="-3341275"/>
            <a:ext cx="8426168" cy="1028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96075" y="514350"/>
            <a:ext cx="9895851" cy="925830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27"/>
          <p:cNvSpPr txBox="1"/>
          <p:nvPr/>
        </p:nvSpPr>
        <p:spPr>
          <a:xfrm>
            <a:off x="3732284" y="4178410"/>
            <a:ext cx="10823400" cy="335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774" u="none" cap="none" strike="noStrike">
                <a:solidFill>
                  <a:srgbClr val="DD4E4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TEAM B</a:t>
            </a:r>
            <a:endParaRPr/>
          </a:p>
        </p:txBody>
      </p:sp>
      <p:sp>
        <p:nvSpPr>
          <p:cNvPr id="299" name="Google Shape;299;p27"/>
          <p:cNvSpPr/>
          <p:nvPr/>
        </p:nvSpPr>
        <p:spPr>
          <a:xfrm rot="-5498132">
            <a:off x="12951081" y="-1321327"/>
            <a:ext cx="4627103" cy="4458844"/>
          </a:xfrm>
          <a:custGeom>
            <a:rect b="b" l="l" r="r" t="t"/>
            <a:pathLst>
              <a:path extrusionOk="0" h="4458844" w="4627103">
                <a:moveTo>
                  <a:pt x="0" y="0"/>
                </a:moveTo>
                <a:lnTo>
                  <a:pt x="4627103" y="0"/>
                </a:lnTo>
                <a:lnTo>
                  <a:pt x="4627103" y="4458845"/>
                </a:lnTo>
                <a:lnTo>
                  <a:pt x="0" y="44588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0" name="Google Shape;300;p27"/>
          <p:cNvSpPr/>
          <p:nvPr/>
        </p:nvSpPr>
        <p:spPr>
          <a:xfrm rot="10800000">
            <a:off x="15184366" y="6404350"/>
            <a:ext cx="3813677" cy="6646931"/>
          </a:xfrm>
          <a:custGeom>
            <a:rect b="b" l="l" r="r" t="t"/>
            <a:pathLst>
              <a:path extrusionOk="0" h="6646931" w="3813677">
                <a:moveTo>
                  <a:pt x="3813676" y="6646931"/>
                </a:moveTo>
                <a:lnTo>
                  <a:pt x="0" y="6646931"/>
                </a:lnTo>
                <a:lnTo>
                  <a:pt x="0" y="0"/>
                </a:lnTo>
                <a:lnTo>
                  <a:pt x="3813676" y="0"/>
                </a:lnTo>
                <a:lnTo>
                  <a:pt x="3813676" y="6646931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1" name="Google Shape;301;p27"/>
          <p:cNvSpPr txBox="1"/>
          <p:nvPr/>
        </p:nvSpPr>
        <p:spPr>
          <a:xfrm>
            <a:off x="4296118" y="2944856"/>
            <a:ext cx="9695700" cy="15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070" u="none" cap="none" strike="noStrike">
                <a:solidFill>
                  <a:srgbClr val="B35139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THE WINNER IS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FEAF0"/>
        </a:solidFill>
      </p:bgPr>
    </p:bg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8"/>
          <p:cNvSpPr txBox="1"/>
          <p:nvPr/>
        </p:nvSpPr>
        <p:spPr>
          <a:xfrm>
            <a:off x="922256" y="3899227"/>
            <a:ext cx="4269300" cy="56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88" u="none" cap="none" strike="noStrike">
                <a:solidFill>
                  <a:srgbClr val="B35139"/>
                </a:solidFill>
                <a:latin typeface="Dosis"/>
                <a:ea typeface="Dosis"/>
                <a:cs typeface="Dosis"/>
                <a:sym typeface="Dosis"/>
              </a:rPr>
              <a:t>This presentation template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88" u="none" cap="none" strike="noStrike">
                <a:solidFill>
                  <a:srgbClr val="B35139"/>
                </a:solidFill>
                <a:latin typeface="Dosis"/>
                <a:ea typeface="Dosis"/>
                <a:cs typeface="Dosis"/>
                <a:sym typeface="Dosis"/>
              </a:rPr>
              <a:t>uses the following free fonts: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88" u="none" cap="none" strike="noStrike">
              <a:solidFill>
                <a:srgbClr val="B35139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88" u="none" cap="none" strike="noStrike">
                <a:solidFill>
                  <a:srgbClr val="B35139"/>
                </a:solidFill>
                <a:latin typeface="Dosis"/>
                <a:ea typeface="Dosis"/>
                <a:cs typeface="Dosis"/>
                <a:sym typeface="Dosis"/>
              </a:rPr>
              <a:t>Titles: Londrina Solid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88" u="none" cap="none" strike="noStrike">
                <a:solidFill>
                  <a:srgbClr val="B35139"/>
                </a:solidFill>
                <a:latin typeface="Dosis"/>
                <a:ea typeface="Dosis"/>
                <a:cs typeface="Dosis"/>
                <a:sym typeface="Dosis"/>
              </a:rPr>
              <a:t>Headers: Dosis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88" u="none" cap="none" strike="noStrike">
                <a:solidFill>
                  <a:srgbClr val="B35139"/>
                </a:solidFill>
                <a:latin typeface="Dosis"/>
                <a:ea typeface="Dosis"/>
                <a:cs typeface="Dosis"/>
                <a:sym typeface="Dosis"/>
              </a:rPr>
              <a:t>Body Copy: Dosis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88" u="none" cap="none" strike="noStrike">
              <a:solidFill>
                <a:srgbClr val="B35139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88" u="none" cap="none" strike="noStrike">
                <a:solidFill>
                  <a:srgbClr val="B35139"/>
                </a:solidFill>
                <a:latin typeface="Dosis"/>
                <a:ea typeface="Dosis"/>
                <a:cs typeface="Dosis"/>
                <a:sym typeface="Dosis"/>
              </a:rPr>
              <a:t>You can find these fonts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88" u="none" cap="none" strike="noStrike">
                <a:solidFill>
                  <a:srgbClr val="B35139"/>
                </a:solidFill>
                <a:latin typeface="Dosis"/>
                <a:ea typeface="Dosis"/>
                <a:cs typeface="Dosis"/>
                <a:sym typeface="Dosis"/>
              </a:rPr>
              <a:t>online too. Happy designing!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388" u="none" cap="none" strike="noStrike">
              <a:solidFill>
                <a:srgbClr val="B35139"/>
              </a:solidFill>
              <a:latin typeface="Dosis"/>
              <a:ea typeface="Dosis"/>
              <a:cs typeface="Dosis"/>
              <a:sym typeface="Dosis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88" u="none" cap="none" strike="noStrike">
                <a:solidFill>
                  <a:srgbClr val="B35139"/>
                </a:solidFill>
                <a:latin typeface="Dosis"/>
                <a:ea typeface="Dosis"/>
                <a:cs typeface="Dosis"/>
                <a:sym typeface="Dosis"/>
              </a:rPr>
              <a:t>Don't forget to delete this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88" u="none" cap="none" strike="noStrike">
                <a:solidFill>
                  <a:srgbClr val="B35139"/>
                </a:solidFill>
                <a:latin typeface="Dosis"/>
                <a:ea typeface="Dosis"/>
                <a:cs typeface="Dosis"/>
                <a:sym typeface="Dosis"/>
              </a:rPr>
              <a:t>page before presenting. </a:t>
            </a:r>
            <a:endParaRPr/>
          </a:p>
        </p:txBody>
      </p:sp>
      <p:sp>
        <p:nvSpPr>
          <p:cNvPr id="307" name="Google Shape;307;p28"/>
          <p:cNvSpPr txBox="1"/>
          <p:nvPr/>
        </p:nvSpPr>
        <p:spPr>
          <a:xfrm>
            <a:off x="922256" y="2755227"/>
            <a:ext cx="4480800" cy="95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8" u="none" cap="none" strike="noStrike">
                <a:solidFill>
                  <a:srgbClr val="B35139"/>
                </a:solidFill>
                <a:latin typeface="Dosis"/>
                <a:ea typeface="Dosis"/>
                <a:cs typeface="Dosis"/>
                <a:sym typeface="Dosis"/>
              </a:rPr>
              <a:t>Use these design resources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708" u="none" cap="none" strike="noStrike">
                <a:solidFill>
                  <a:srgbClr val="B35139"/>
                </a:solidFill>
                <a:latin typeface="Dosis"/>
                <a:ea typeface="Dosis"/>
                <a:cs typeface="Dosis"/>
                <a:sym typeface="Dosis"/>
              </a:rPr>
              <a:t>in your Canva Presentation.</a:t>
            </a:r>
            <a:endParaRPr/>
          </a:p>
        </p:txBody>
      </p:sp>
      <p:sp>
        <p:nvSpPr>
          <p:cNvPr id="308" name="Google Shape;308;p28"/>
          <p:cNvSpPr txBox="1"/>
          <p:nvPr/>
        </p:nvSpPr>
        <p:spPr>
          <a:xfrm>
            <a:off x="922256" y="700630"/>
            <a:ext cx="3813300" cy="20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0" u="none" cap="none" strike="noStrike">
                <a:solidFill>
                  <a:srgbClr val="EC6869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RESOURCE</a:t>
            </a:r>
            <a:endParaRPr/>
          </a:p>
          <a:p>
            <a:pPr indent="0" lvl="0" marL="0" marR="0" rtl="0" algn="l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00" u="none" cap="none" strike="noStrike">
                <a:solidFill>
                  <a:srgbClr val="EC6869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PAGE</a:t>
            </a:r>
            <a:endParaRPr/>
          </a:p>
        </p:txBody>
      </p:sp>
      <p:sp>
        <p:nvSpPr>
          <p:cNvPr id="309" name="Google Shape;309;p28"/>
          <p:cNvSpPr/>
          <p:nvPr/>
        </p:nvSpPr>
        <p:spPr>
          <a:xfrm rot="-5400000">
            <a:off x="9850826" y="267941"/>
            <a:ext cx="1361632" cy="2984399"/>
          </a:xfrm>
          <a:custGeom>
            <a:rect b="b" l="l" r="r" t="t"/>
            <a:pathLst>
              <a:path extrusionOk="0" h="2984399" w="1361632">
                <a:moveTo>
                  <a:pt x="0" y="0"/>
                </a:moveTo>
                <a:lnTo>
                  <a:pt x="1361632" y="0"/>
                </a:lnTo>
                <a:lnTo>
                  <a:pt x="1361632" y="2984399"/>
                </a:lnTo>
                <a:lnTo>
                  <a:pt x="0" y="29843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0" name="Google Shape;310;p28"/>
          <p:cNvSpPr/>
          <p:nvPr/>
        </p:nvSpPr>
        <p:spPr>
          <a:xfrm>
            <a:off x="12627432" y="746004"/>
            <a:ext cx="2143486" cy="2028273"/>
          </a:xfrm>
          <a:custGeom>
            <a:rect b="b" l="l" r="r" t="t"/>
            <a:pathLst>
              <a:path extrusionOk="0" h="2028273" w="2143486">
                <a:moveTo>
                  <a:pt x="0" y="0"/>
                </a:moveTo>
                <a:lnTo>
                  <a:pt x="2143486" y="0"/>
                </a:lnTo>
                <a:lnTo>
                  <a:pt x="2143486" y="2028273"/>
                </a:lnTo>
                <a:lnTo>
                  <a:pt x="0" y="20282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1" name="Google Shape;311;p28"/>
          <p:cNvSpPr/>
          <p:nvPr/>
        </p:nvSpPr>
        <p:spPr>
          <a:xfrm>
            <a:off x="10741973" y="5825729"/>
            <a:ext cx="2105511" cy="1866009"/>
          </a:xfrm>
          <a:custGeom>
            <a:rect b="b" l="l" r="r" t="t"/>
            <a:pathLst>
              <a:path extrusionOk="0" h="1866009" w="2105511">
                <a:moveTo>
                  <a:pt x="0" y="0"/>
                </a:moveTo>
                <a:lnTo>
                  <a:pt x="2105511" y="0"/>
                </a:lnTo>
                <a:lnTo>
                  <a:pt x="2105511" y="1866009"/>
                </a:lnTo>
                <a:lnTo>
                  <a:pt x="0" y="186600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2" name="Google Shape;312;p28"/>
          <p:cNvSpPr/>
          <p:nvPr/>
        </p:nvSpPr>
        <p:spPr>
          <a:xfrm>
            <a:off x="7893220" y="3156314"/>
            <a:ext cx="2192814" cy="2113325"/>
          </a:xfrm>
          <a:custGeom>
            <a:rect b="b" l="l" r="r" t="t"/>
            <a:pathLst>
              <a:path extrusionOk="0" h="2113325" w="2192814">
                <a:moveTo>
                  <a:pt x="0" y="0"/>
                </a:moveTo>
                <a:lnTo>
                  <a:pt x="2192814" y="0"/>
                </a:lnTo>
                <a:lnTo>
                  <a:pt x="2192814" y="2113325"/>
                </a:lnTo>
                <a:lnTo>
                  <a:pt x="0" y="21133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3" name="Google Shape;313;p28"/>
          <p:cNvSpPr/>
          <p:nvPr/>
        </p:nvSpPr>
        <p:spPr>
          <a:xfrm>
            <a:off x="5724121" y="3349878"/>
            <a:ext cx="1333487" cy="1726196"/>
          </a:xfrm>
          <a:custGeom>
            <a:rect b="b" l="l" r="r" t="t"/>
            <a:pathLst>
              <a:path extrusionOk="0" h="1726196" w="1333487">
                <a:moveTo>
                  <a:pt x="0" y="0"/>
                </a:moveTo>
                <a:lnTo>
                  <a:pt x="1333487" y="0"/>
                </a:lnTo>
                <a:lnTo>
                  <a:pt x="1333487" y="1726196"/>
                </a:lnTo>
                <a:lnTo>
                  <a:pt x="0" y="17261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4" name="Google Shape;314;p28"/>
          <p:cNvSpPr/>
          <p:nvPr/>
        </p:nvSpPr>
        <p:spPr>
          <a:xfrm>
            <a:off x="5786275" y="1004140"/>
            <a:ext cx="2649578" cy="1512002"/>
          </a:xfrm>
          <a:custGeom>
            <a:rect b="b" l="l" r="r" t="t"/>
            <a:pathLst>
              <a:path extrusionOk="0" h="1512002" w="2649578">
                <a:moveTo>
                  <a:pt x="0" y="0"/>
                </a:moveTo>
                <a:lnTo>
                  <a:pt x="2649578" y="0"/>
                </a:lnTo>
                <a:lnTo>
                  <a:pt x="2649578" y="1512002"/>
                </a:lnTo>
                <a:lnTo>
                  <a:pt x="0" y="15120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-55301" l="0" r="0" t="0"/>
            </a:stretch>
          </a:blipFill>
          <a:ln>
            <a:noFill/>
          </a:ln>
        </p:spPr>
      </p:sp>
      <p:sp>
        <p:nvSpPr>
          <p:cNvPr id="315" name="Google Shape;315;p28"/>
          <p:cNvSpPr/>
          <p:nvPr/>
        </p:nvSpPr>
        <p:spPr>
          <a:xfrm>
            <a:off x="13379890" y="5697939"/>
            <a:ext cx="1691966" cy="2121587"/>
          </a:xfrm>
          <a:custGeom>
            <a:rect b="b" l="l" r="r" t="t"/>
            <a:pathLst>
              <a:path extrusionOk="0" h="2121587" w="1691966">
                <a:moveTo>
                  <a:pt x="0" y="0"/>
                </a:moveTo>
                <a:lnTo>
                  <a:pt x="1691966" y="0"/>
                </a:lnTo>
                <a:lnTo>
                  <a:pt x="1691966" y="2121588"/>
                </a:lnTo>
                <a:lnTo>
                  <a:pt x="0" y="21215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6" name="Google Shape;316;p28"/>
          <p:cNvSpPr/>
          <p:nvPr/>
        </p:nvSpPr>
        <p:spPr>
          <a:xfrm>
            <a:off x="10921646" y="3468424"/>
            <a:ext cx="1470490" cy="1489104"/>
          </a:xfrm>
          <a:custGeom>
            <a:rect b="b" l="l" r="r" t="t"/>
            <a:pathLst>
              <a:path extrusionOk="0" h="1489104" w="1470490">
                <a:moveTo>
                  <a:pt x="0" y="0"/>
                </a:moveTo>
                <a:lnTo>
                  <a:pt x="1470490" y="0"/>
                </a:lnTo>
                <a:lnTo>
                  <a:pt x="1470490" y="1489104"/>
                </a:lnTo>
                <a:lnTo>
                  <a:pt x="0" y="14891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7" name="Google Shape;317;p28"/>
          <p:cNvSpPr/>
          <p:nvPr/>
        </p:nvSpPr>
        <p:spPr>
          <a:xfrm>
            <a:off x="15246298" y="3579226"/>
            <a:ext cx="2425838" cy="1267501"/>
          </a:xfrm>
          <a:custGeom>
            <a:rect b="b" l="l" r="r" t="t"/>
            <a:pathLst>
              <a:path extrusionOk="0" h="1267501" w="2425838">
                <a:moveTo>
                  <a:pt x="0" y="0"/>
                </a:moveTo>
                <a:lnTo>
                  <a:pt x="2425838" y="0"/>
                </a:lnTo>
                <a:lnTo>
                  <a:pt x="2425838" y="1267501"/>
                </a:lnTo>
                <a:lnTo>
                  <a:pt x="0" y="12675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8" name="Google Shape;318;p28"/>
          <p:cNvSpPr/>
          <p:nvPr/>
        </p:nvSpPr>
        <p:spPr>
          <a:xfrm>
            <a:off x="8599537" y="6093589"/>
            <a:ext cx="1610031" cy="1330288"/>
          </a:xfrm>
          <a:custGeom>
            <a:rect b="b" l="l" r="r" t="t"/>
            <a:pathLst>
              <a:path extrusionOk="0" h="1330288" w="1610031">
                <a:moveTo>
                  <a:pt x="0" y="0"/>
                </a:moveTo>
                <a:lnTo>
                  <a:pt x="1610031" y="0"/>
                </a:lnTo>
                <a:lnTo>
                  <a:pt x="1610031" y="1330288"/>
                </a:lnTo>
                <a:lnTo>
                  <a:pt x="0" y="13302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9" name="Google Shape;319;p28"/>
          <p:cNvSpPr/>
          <p:nvPr/>
        </p:nvSpPr>
        <p:spPr>
          <a:xfrm>
            <a:off x="5786275" y="5641114"/>
            <a:ext cx="2280856" cy="2235239"/>
          </a:xfrm>
          <a:custGeom>
            <a:rect b="b" l="l" r="r" t="t"/>
            <a:pathLst>
              <a:path extrusionOk="0" h="2235239" w="2280856">
                <a:moveTo>
                  <a:pt x="0" y="0"/>
                </a:moveTo>
                <a:lnTo>
                  <a:pt x="2280856" y="0"/>
                </a:lnTo>
                <a:lnTo>
                  <a:pt x="2280856" y="2235239"/>
                </a:lnTo>
                <a:lnTo>
                  <a:pt x="0" y="223523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0" name="Google Shape;320;p28"/>
          <p:cNvSpPr/>
          <p:nvPr/>
        </p:nvSpPr>
        <p:spPr>
          <a:xfrm>
            <a:off x="15604261" y="6425135"/>
            <a:ext cx="1926918" cy="667195"/>
          </a:xfrm>
          <a:custGeom>
            <a:rect b="b" l="l" r="r" t="t"/>
            <a:pathLst>
              <a:path extrusionOk="0" h="667195" w="1926918">
                <a:moveTo>
                  <a:pt x="0" y="0"/>
                </a:moveTo>
                <a:lnTo>
                  <a:pt x="1926918" y="0"/>
                </a:lnTo>
                <a:lnTo>
                  <a:pt x="1926918" y="667196"/>
                </a:lnTo>
                <a:lnTo>
                  <a:pt x="0" y="6671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1" name="Google Shape;321;p28"/>
          <p:cNvSpPr/>
          <p:nvPr/>
        </p:nvSpPr>
        <p:spPr>
          <a:xfrm rot="10800000">
            <a:off x="13227748" y="3182093"/>
            <a:ext cx="1182938" cy="2061766"/>
          </a:xfrm>
          <a:custGeom>
            <a:rect b="b" l="l" r="r" t="t"/>
            <a:pathLst>
              <a:path extrusionOk="0" h="2061766" w="1182938">
                <a:moveTo>
                  <a:pt x="1182938" y="2061766"/>
                </a:moveTo>
                <a:lnTo>
                  <a:pt x="0" y="2061766"/>
                </a:lnTo>
                <a:lnTo>
                  <a:pt x="0" y="0"/>
                </a:lnTo>
                <a:lnTo>
                  <a:pt x="1182938" y="0"/>
                </a:lnTo>
                <a:lnTo>
                  <a:pt x="1182938" y="2061766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2" name="Google Shape;322;p28"/>
          <p:cNvSpPr/>
          <p:nvPr/>
        </p:nvSpPr>
        <p:spPr>
          <a:xfrm>
            <a:off x="15374508" y="844917"/>
            <a:ext cx="2169419" cy="1830448"/>
          </a:xfrm>
          <a:custGeom>
            <a:rect b="b" l="l" r="r" t="t"/>
            <a:pathLst>
              <a:path extrusionOk="0" h="1830448" w="2169419">
                <a:moveTo>
                  <a:pt x="0" y="0"/>
                </a:moveTo>
                <a:lnTo>
                  <a:pt x="2169419" y="0"/>
                </a:lnTo>
                <a:lnTo>
                  <a:pt x="2169419" y="1830447"/>
                </a:lnTo>
                <a:lnTo>
                  <a:pt x="0" y="18304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3" name="Google Shape;323;p28"/>
          <p:cNvSpPr/>
          <p:nvPr/>
        </p:nvSpPr>
        <p:spPr>
          <a:xfrm>
            <a:off x="5816595" y="8509956"/>
            <a:ext cx="2606593" cy="837368"/>
          </a:xfrm>
          <a:custGeom>
            <a:rect b="b" l="l" r="r" t="t"/>
            <a:pathLst>
              <a:path extrusionOk="0" h="837368" w="2606593">
                <a:moveTo>
                  <a:pt x="0" y="0"/>
                </a:moveTo>
                <a:lnTo>
                  <a:pt x="2606594" y="0"/>
                </a:lnTo>
                <a:lnTo>
                  <a:pt x="2606594" y="837369"/>
                </a:lnTo>
                <a:lnTo>
                  <a:pt x="0" y="8373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4" name="Google Shape;324;p28"/>
          <p:cNvSpPr/>
          <p:nvPr/>
        </p:nvSpPr>
        <p:spPr>
          <a:xfrm>
            <a:off x="9141177" y="8277599"/>
            <a:ext cx="1298828" cy="1302084"/>
          </a:xfrm>
          <a:custGeom>
            <a:rect b="b" l="l" r="r" t="t"/>
            <a:pathLst>
              <a:path extrusionOk="0" h="1302084" w="1298828">
                <a:moveTo>
                  <a:pt x="0" y="0"/>
                </a:moveTo>
                <a:lnTo>
                  <a:pt x="1298828" y="0"/>
                </a:lnTo>
                <a:lnTo>
                  <a:pt x="1298828" y="1302083"/>
                </a:lnTo>
                <a:lnTo>
                  <a:pt x="0" y="130208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5" name="Google Shape;325;p28"/>
          <p:cNvSpPr/>
          <p:nvPr/>
        </p:nvSpPr>
        <p:spPr>
          <a:xfrm>
            <a:off x="11157993" y="8316917"/>
            <a:ext cx="1649254" cy="1223446"/>
          </a:xfrm>
          <a:custGeom>
            <a:rect b="b" l="l" r="r" t="t"/>
            <a:pathLst>
              <a:path extrusionOk="0" h="1223446" w="1649254">
                <a:moveTo>
                  <a:pt x="0" y="0"/>
                </a:moveTo>
                <a:lnTo>
                  <a:pt x="1649254" y="0"/>
                </a:lnTo>
                <a:lnTo>
                  <a:pt x="1649254" y="1223447"/>
                </a:lnTo>
                <a:lnTo>
                  <a:pt x="0" y="12234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6" name="Google Shape;326;p28"/>
          <p:cNvSpPr/>
          <p:nvPr/>
        </p:nvSpPr>
        <p:spPr>
          <a:xfrm>
            <a:off x="13525235" y="8016963"/>
            <a:ext cx="1826677" cy="1823356"/>
          </a:xfrm>
          <a:custGeom>
            <a:rect b="b" l="l" r="r" t="t"/>
            <a:pathLst>
              <a:path extrusionOk="0" h="1823356" w="1826677">
                <a:moveTo>
                  <a:pt x="0" y="0"/>
                </a:moveTo>
                <a:lnTo>
                  <a:pt x="1826677" y="0"/>
                </a:lnTo>
                <a:lnTo>
                  <a:pt x="1826677" y="1823355"/>
                </a:lnTo>
                <a:lnTo>
                  <a:pt x="0" y="18233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7" name="Google Shape;327;p28"/>
          <p:cNvSpPr/>
          <p:nvPr/>
        </p:nvSpPr>
        <p:spPr>
          <a:xfrm>
            <a:off x="16069900" y="8330042"/>
            <a:ext cx="1330218" cy="1197196"/>
          </a:xfrm>
          <a:custGeom>
            <a:rect b="b" l="l" r="r" t="t"/>
            <a:pathLst>
              <a:path extrusionOk="0" h="1197196" w="1330218">
                <a:moveTo>
                  <a:pt x="0" y="0"/>
                </a:moveTo>
                <a:lnTo>
                  <a:pt x="1330218" y="0"/>
                </a:lnTo>
                <a:lnTo>
                  <a:pt x="1330218" y="1197197"/>
                </a:lnTo>
                <a:lnTo>
                  <a:pt x="0" y="119719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FEAF0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9"/>
          <p:cNvSpPr/>
          <p:nvPr/>
        </p:nvSpPr>
        <p:spPr>
          <a:xfrm>
            <a:off x="8793873" y="2264289"/>
            <a:ext cx="1482841" cy="1573306"/>
          </a:xfrm>
          <a:custGeom>
            <a:rect b="b" l="l" r="r" t="t"/>
            <a:pathLst>
              <a:path extrusionOk="0" h="1573306" w="1482841">
                <a:moveTo>
                  <a:pt x="0" y="0"/>
                </a:moveTo>
                <a:lnTo>
                  <a:pt x="1482841" y="0"/>
                </a:lnTo>
                <a:lnTo>
                  <a:pt x="1482841" y="1573305"/>
                </a:lnTo>
                <a:lnTo>
                  <a:pt x="0" y="15733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3" name="Google Shape;333;p29"/>
          <p:cNvSpPr/>
          <p:nvPr/>
        </p:nvSpPr>
        <p:spPr>
          <a:xfrm>
            <a:off x="13357071" y="2310245"/>
            <a:ext cx="1540199" cy="1481392"/>
          </a:xfrm>
          <a:custGeom>
            <a:rect b="b" l="l" r="r" t="t"/>
            <a:pathLst>
              <a:path extrusionOk="0" h="1481392" w="1540199">
                <a:moveTo>
                  <a:pt x="0" y="0"/>
                </a:moveTo>
                <a:lnTo>
                  <a:pt x="1540200" y="0"/>
                </a:lnTo>
                <a:lnTo>
                  <a:pt x="1540200" y="1481392"/>
                </a:lnTo>
                <a:lnTo>
                  <a:pt x="0" y="14813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4" name="Google Shape;334;p29"/>
          <p:cNvSpPr/>
          <p:nvPr/>
        </p:nvSpPr>
        <p:spPr>
          <a:xfrm>
            <a:off x="16169672" y="6363110"/>
            <a:ext cx="1398091" cy="1435780"/>
          </a:xfrm>
          <a:custGeom>
            <a:rect b="b" l="l" r="r" t="t"/>
            <a:pathLst>
              <a:path extrusionOk="0" h="1435780" w="1398091">
                <a:moveTo>
                  <a:pt x="0" y="0"/>
                </a:moveTo>
                <a:lnTo>
                  <a:pt x="1398091" y="0"/>
                </a:lnTo>
                <a:lnTo>
                  <a:pt x="1398091" y="1435780"/>
                </a:lnTo>
                <a:lnTo>
                  <a:pt x="0" y="14357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5" name="Google Shape;335;p29"/>
          <p:cNvSpPr/>
          <p:nvPr/>
        </p:nvSpPr>
        <p:spPr>
          <a:xfrm>
            <a:off x="15625401" y="2464913"/>
            <a:ext cx="2097641" cy="1172057"/>
          </a:xfrm>
          <a:custGeom>
            <a:rect b="b" l="l" r="r" t="t"/>
            <a:pathLst>
              <a:path extrusionOk="0" h="1172057" w="2097641">
                <a:moveTo>
                  <a:pt x="0" y="0"/>
                </a:moveTo>
                <a:lnTo>
                  <a:pt x="2097641" y="0"/>
                </a:lnTo>
                <a:lnTo>
                  <a:pt x="2097641" y="1172057"/>
                </a:lnTo>
                <a:lnTo>
                  <a:pt x="0" y="11720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6" name="Google Shape;336;p29"/>
          <p:cNvSpPr/>
          <p:nvPr/>
        </p:nvSpPr>
        <p:spPr>
          <a:xfrm>
            <a:off x="6759260" y="2310724"/>
            <a:ext cx="1306483" cy="1480434"/>
          </a:xfrm>
          <a:custGeom>
            <a:rect b="b" l="l" r="r" t="t"/>
            <a:pathLst>
              <a:path extrusionOk="0" h="1480434" w="1306483">
                <a:moveTo>
                  <a:pt x="0" y="0"/>
                </a:moveTo>
                <a:lnTo>
                  <a:pt x="1306483" y="0"/>
                </a:lnTo>
                <a:lnTo>
                  <a:pt x="1306483" y="1480434"/>
                </a:lnTo>
                <a:lnTo>
                  <a:pt x="0" y="14804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7" name="Google Shape;337;p29"/>
          <p:cNvSpPr/>
          <p:nvPr/>
        </p:nvSpPr>
        <p:spPr>
          <a:xfrm>
            <a:off x="3925955" y="6529193"/>
            <a:ext cx="1915164" cy="1103613"/>
          </a:xfrm>
          <a:custGeom>
            <a:rect b="b" l="l" r="r" t="t"/>
            <a:pathLst>
              <a:path extrusionOk="0" h="1103613" w="1915164">
                <a:moveTo>
                  <a:pt x="0" y="0"/>
                </a:moveTo>
                <a:lnTo>
                  <a:pt x="1915164" y="0"/>
                </a:lnTo>
                <a:lnTo>
                  <a:pt x="1915164" y="1103613"/>
                </a:lnTo>
                <a:lnTo>
                  <a:pt x="0" y="110361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8" name="Google Shape;338;p29"/>
          <p:cNvSpPr/>
          <p:nvPr/>
        </p:nvSpPr>
        <p:spPr>
          <a:xfrm>
            <a:off x="7441715" y="500713"/>
            <a:ext cx="1473686" cy="1348422"/>
          </a:xfrm>
          <a:custGeom>
            <a:rect b="b" l="l" r="r" t="t"/>
            <a:pathLst>
              <a:path extrusionOk="0" h="1348422" w="1473686">
                <a:moveTo>
                  <a:pt x="0" y="0"/>
                </a:moveTo>
                <a:lnTo>
                  <a:pt x="1473685" y="0"/>
                </a:lnTo>
                <a:lnTo>
                  <a:pt x="1473685" y="1348422"/>
                </a:lnTo>
                <a:lnTo>
                  <a:pt x="0" y="134842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39" name="Google Shape;339;p29"/>
          <p:cNvSpPr/>
          <p:nvPr/>
        </p:nvSpPr>
        <p:spPr>
          <a:xfrm>
            <a:off x="11684272" y="539445"/>
            <a:ext cx="1196288" cy="1270957"/>
          </a:xfrm>
          <a:custGeom>
            <a:rect b="b" l="l" r="r" t="t"/>
            <a:pathLst>
              <a:path extrusionOk="0" h="1270957" w="1196288">
                <a:moveTo>
                  <a:pt x="0" y="0"/>
                </a:moveTo>
                <a:lnTo>
                  <a:pt x="1196289" y="0"/>
                </a:lnTo>
                <a:lnTo>
                  <a:pt x="1196289" y="1270957"/>
                </a:lnTo>
                <a:lnTo>
                  <a:pt x="0" y="127095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0" name="Google Shape;340;p29"/>
          <p:cNvSpPr/>
          <p:nvPr/>
        </p:nvSpPr>
        <p:spPr>
          <a:xfrm>
            <a:off x="6867223" y="6456248"/>
            <a:ext cx="1077696" cy="1249503"/>
          </a:xfrm>
          <a:custGeom>
            <a:rect b="b" l="l" r="r" t="t"/>
            <a:pathLst>
              <a:path extrusionOk="0" h="1249503" w="1077696">
                <a:moveTo>
                  <a:pt x="0" y="0"/>
                </a:moveTo>
                <a:lnTo>
                  <a:pt x="1077696" y="0"/>
                </a:lnTo>
                <a:lnTo>
                  <a:pt x="1077696" y="1249503"/>
                </a:lnTo>
                <a:lnTo>
                  <a:pt x="0" y="12495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1" name="Google Shape;341;p29"/>
          <p:cNvSpPr/>
          <p:nvPr/>
        </p:nvSpPr>
        <p:spPr>
          <a:xfrm>
            <a:off x="773773" y="2465743"/>
            <a:ext cx="1507757" cy="1170396"/>
          </a:xfrm>
          <a:custGeom>
            <a:rect b="b" l="l" r="r" t="t"/>
            <a:pathLst>
              <a:path extrusionOk="0" h="1170396" w="1507757">
                <a:moveTo>
                  <a:pt x="0" y="0"/>
                </a:moveTo>
                <a:lnTo>
                  <a:pt x="1507757" y="0"/>
                </a:lnTo>
                <a:lnTo>
                  <a:pt x="1507757" y="1170396"/>
                </a:lnTo>
                <a:lnTo>
                  <a:pt x="0" y="117039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2" name="Google Shape;342;p29"/>
          <p:cNvSpPr/>
          <p:nvPr/>
        </p:nvSpPr>
        <p:spPr>
          <a:xfrm>
            <a:off x="5069668" y="2472619"/>
            <a:ext cx="961461" cy="1156645"/>
          </a:xfrm>
          <a:custGeom>
            <a:rect b="b" l="l" r="r" t="t"/>
            <a:pathLst>
              <a:path extrusionOk="0" h="1156645" w="961461">
                <a:moveTo>
                  <a:pt x="0" y="0"/>
                </a:moveTo>
                <a:lnTo>
                  <a:pt x="961461" y="0"/>
                </a:lnTo>
                <a:lnTo>
                  <a:pt x="961461" y="1156645"/>
                </a:lnTo>
                <a:lnTo>
                  <a:pt x="0" y="11566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3" name="Google Shape;343;p29"/>
          <p:cNvSpPr/>
          <p:nvPr/>
        </p:nvSpPr>
        <p:spPr>
          <a:xfrm>
            <a:off x="794639" y="610247"/>
            <a:ext cx="1173354" cy="1129353"/>
          </a:xfrm>
          <a:custGeom>
            <a:rect b="b" l="l" r="r" t="t"/>
            <a:pathLst>
              <a:path extrusionOk="0" h="1129353" w="1173354">
                <a:moveTo>
                  <a:pt x="0" y="0"/>
                </a:moveTo>
                <a:lnTo>
                  <a:pt x="1173354" y="0"/>
                </a:lnTo>
                <a:lnTo>
                  <a:pt x="1173354" y="1129353"/>
                </a:lnTo>
                <a:lnTo>
                  <a:pt x="0" y="11293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4" name="Google Shape;344;p29"/>
          <p:cNvSpPr/>
          <p:nvPr/>
        </p:nvSpPr>
        <p:spPr>
          <a:xfrm>
            <a:off x="11336575" y="6443091"/>
            <a:ext cx="1462254" cy="1275817"/>
          </a:xfrm>
          <a:custGeom>
            <a:rect b="b" l="l" r="r" t="t"/>
            <a:pathLst>
              <a:path extrusionOk="0" h="1275817" w="1462254">
                <a:moveTo>
                  <a:pt x="0" y="0"/>
                </a:moveTo>
                <a:lnTo>
                  <a:pt x="1462254" y="0"/>
                </a:lnTo>
                <a:lnTo>
                  <a:pt x="1462254" y="1275817"/>
                </a:lnTo>
                <a:lnTo>
                  <a:pt x="0" y="12758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5" name="Google Shape;345;p29"/>
          <p:cNvSpPr/>
          <p:nvPr/>
        </p:nvSpPr>
        <p:spPr>
          <a:xfrm>
            <a:off x="894887" y="6468233"/>
            <a:ext cx="2004963" cy="1225534"/>
          </a:xfrm>
          <a:custGeom>
            <a:rect b="b" l="l" r="r" t="t"/>
            <a:pathLst>
              <a:path extrusionOk="0" h="1225534" w="2004963">
                <a:moveTo>
                  <a:pt x="0" y="0"/>
                </a:moveTo>
                <a:lnTo>
                  <a:pt x="2004963" y="0"/>
                </a:lnTo>
                <a:lnTo>
                  <a:pt x="2004963" y="1225533"/>
                </a:lnTo>
                <a:lnTo>
                  <a:pt x="0" y="12255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6" name="Google Shape;346;p29"/>
          <p:cNvSpPr/>
          <p:nvPr/>
        </p:nvSpPr>
        <p:spPr>
          <a:xfrm>
            <a:off x="11004844" y="2667064"/>
            <a:ext cx="1624096" cy="767755"/>
          </a:xfrm>
          <a:custGeom>
            <a:rect b="b" l="l" r="r" t="t"/>
            <a:pathLst>
              <a:path extrusionOk="0" h="767755" w="1624096">
                <a:moveTo>
                  <a:pt x="0" y="0"/>
                </a:moveTo>
                <a:lnTo>
                  <a:pt x="1624097" y="0"/>
                </a:lnTo>
                <a:lnTo>
                  <a:pt x="1624097" y="767755"/>
                </a:lnTo>
                <a:lnTo>
                  <a:pt x="0" y="7677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7" name="Google Shape;347;p29"/>
          <p:cNvSpPr/>
          <p:nvPr/>
        </p:nvSpPr>
        <p:spPr>
          <a:xfrm>
            <a:off x="8971024" y="6522618"/>
            <a:ext cx="1339447" cy="1116764"/>
          </a:xfrm>
          <a:custGeom>
            <a:rect b="b" l="l" r="r" t="t"/>
            <a:pathLst>
              <a:path extrusionOk="0" h="1116764" w="1339447">
                <a:moveTo>
                  <a:pt x="0" y="0"/>
                </a:moveTo>
                <a:lnTo>
                  <a:pt x="1339447" y="0"/>
                </a:lnTo>
                <a:lnTo>
                  <a:pt x="1339447" y="1116764"/>
                </a:lnTo>
                <a:lnTo>
                  <a:pt x="0" y="11167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8" name="Google Shape;348;p29"/>
          <p:cNvSpPr/>
          <p:nvPr/>
        </p:nvSpPr>
        <p:spPr>
          <a:xfrm>
            <a:off x="5277200" y="586282"/>
            <a:ext cx="1088988" cy="1177284"/>
          </a:xfrm>
          <a:custGeom>
            <a:rect b="b" l="l" r="r" t="t"/>
            <a:pathLst>
              <a:path extrusionOk="0" h="1177284" w="1088988">
                <a:moveTo>
                  <a:pt x="0" y="0"/>
                </a:moveTo>
                <a:lnTo>
                  <a:pt x="1088988" y="0"/>
                </a:lnTo>
                <a:lnTo>
                  <a:pt x="1088988" y="1177284"/>
                </a:lnTo>
                <a:lnTo>
                  <a:pt x="0" y="11772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9" name="Google Shape;349;p29"/>
          <p:cNvSpPr/>
          <p:nvPr/>
        </p:nvSpPr>
        <p:spPr>
          <a:xfrm>
            <a:off x="16314308" y="586583"/>
            <a:ext cx="1253454" cy="1176680"/>
          </a:xfrm>
          <a:custGeom>
            <a:rect b="b" l="l" r="r" t="t"/>
            <a:pathLst>
              <a:path extrusionOk="0" h="1176680" w="1253454">
                <a:moveTo>
                  <a:pt x="0" y="0"/>
                </a:moveTo>
                <a:lnTo>
                  <a:pt x="1253455" y="0"/>
                </a:lnTo>
                <a:lnTo>
                  <a:pt x="1253455" y="1176681"/>
                </a:lnTo>
                <a:lnTo>
                  <a:pt x="0" y="11766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0" name="Google Shape;350;p29"/>
          <p:cNvSpPr/>
          <p:nvPr/>
        </p:nvSpPr>
        <p:spPr>
          <a:xfrm>
            <a:off x="3009660" y="2411640"/>
            <a:ext cx="1331877" cy="1278602"/>
          </a:xfrm>
          <a:custGeom>
            <a:rect b="b" l="l" r="r" t="t"/>
            <a:pathLst>
              <a:path extrusionOk="0" h="1278602" w="1331877">
                <a:moveTo>
                  <a:pt x="0" y="0"/>
                </a:moveTo>
                <a:lnTo>
                  <a:pt x="1331878" y="0"/>
                </a:lnTo>
                <a:lnTo>
                  <a:pt x="1331878" y="1278603"/>
                </a:lnTo>
                <a:lnTo>
                  <a:pt x="0" y="12786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1" name="Google Shape;351;p29"/>
          <p:cNvSpPr/>
          <p:nvPr/>
        </p:nvSpPr>
        <p:spPr>
          <a:xfrm>
            <a:off x="4768121" y="4605845"/>
            <a:ext cx="1527557" cy="968089"/>
          </a:xfrm>
          <a:custGeom>
            <a:rect b="b" l="l" r="r" t="t"/>
            <a:pathLst>
              <a:path extrusionOk="0" h="968089" w="1527557">
                <a:moveTo>
                  <a:pt x="0" y="0"/>
                </a:moveTo>
                <a:lnTo>
                  <a:pt x="1527557" y="0"/>
                </a:lnTo>
                <a:lnTo>
                  <a:pt x="1527557" y="968090"/>
                </a:lnTo>
                <a:lnTo>
                  <a:pt x="0" y="9680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2" name="Google Shape;352;p29"/>
          <p:cNvSpPr/>
          <p:nvPr/>
        </p:nvSpPr>
        <p:spPr>
          <a:xfrm>
            <a:off x="9524027" y="4360237"/>
            <a:ext cx="1174741" cy="1459306"/>
          </a:xfrm>
          <a:custGeom>
            <a:rect b="b" l="l" r="r" t="t"/>
            <a:pathLst>
              <a:path extrusionOk="0" h="1459306" w="1174741">
                <a:moveTo>
                  <a:pt x="0" y="0"/>
                </a:moveTo>
                <a:lnTo>
                  <a:pt x="1174741" y="0"/>
                </a:lnTo>
                <a:lnTo>
                  <a:pt x="1174741" y="1459306"/>
                </a:lnTo>
                <a:lnTo>
                  <a:pt x="0" y="14593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3" name="Google Shape;353;p29"/>
          <p:cNvSpPr/>
          <p:nvPr/>
        </p:nvSpPr>
        <p:spPr>
          <a:xfrm>
            <a:off x="894887" y="4406744"/>
            <a:ext cx="1265529" cy="1366293"/>
          </a:xfrm>
          <a:custGeom>
            <a:rect b="b" l="l" r="r" t="t"/>
            <a:pathLst>
              <a:path extrusionOk="0" h="1366293" w="1265529">
                <a:moveTo>
                  <a:pt x="0" y="0"/>
                </a:moveTo>
                <a:lnTo>
                  <a:pt x="1265529" y="0"/>
                </a:lnTo>
                <a:lnTo>
                  <a:pt x="1265529" y="1366292"/>
                </a:lnTo>
                <a:lnTo>
                  <a:pt x="0" y="13662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4" name="Google Shape;354;p29"/>
          <p:cNvSpPr/>
          <p:nvPr/>
        </p:nvSpPr>
        <p:spPr>
          <a:xfrm>
            <a:off x="13956088" y="532409"/>
            <a:ext cx="1282694" cy="1285030"/>
          </a:xfrm>
          <a:custGeom>
            <a:rect b="b" l="l" r="r" t="t"/>
            <a:pathLst>
              <a:path extrusionOk="0" h="1285030" w="1282694">
                <a:moveTo>
                  <a:pt x="0" y="0"/>
                </a:moveTo>
                <a:lnTo>
                  <a:pt x="1282693" y="0"/>
                </a:lnTo>
                <a:lnTo>
                  <a:pt x="1282693" y="1285030"/>
                </a:lnTo>
                <a:lnTo>
                  <a:pt x="0" y="12850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5" name="Google Shape;355;p29"/>
          <p:cNvSpPr/>
          <p:nvPr/>
        </p:nvSpPr>
        <p:spPr>
          <a:xfrm>
            <a:off x="7035112" y="4160551"/>
            <a:ext cx="1749480" cy="1858678"/>
          </a:xfrm>
          <a:custGeom>
            <a:rect b="b" l="l" r="r" t="t"/>
            <a:pathLst>
              <a:path extrusionOk="0" h="1858678" w="1749480">
                <a:moveTo>
                  <a:pt x="0" y="0"/>
                </a:moveTo>
                <a:lnTo>
                  <a:pt x="1749480" y="0"/>
                </a:lnTo>
                <a:lnTo>
                  <a:pt x="1749480" y="1858678"/>
                </a:lnTo>
                <a:lnTo>
                  <a:pt x="0" y="18586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6" name="Google Shape;356;p29"/>
          <p:cNvSpPr/>
          <p:nvPr/>
        </p:nvSpPr>
        <p:spPr>
          <a:xfrm>
            <a:off x="11400974" y="4298521"/>
            <a:ext cx="666728" cy="1582737"/>
          </a:xfrm>
          <a:custGeom>
            <a:rect b="b" l="l" r="r" t="t"/>
            <a:pathLst>
              <a:path extrusionOk="0" h="1582737" w="666728">
                <a:moveTo>
                  <a:pt x="0" y="0"/>
                </a:moveTo>
                <a:lnTo>
                  <a:pt x="666728" y="0"/>
                </a:lnTo>
                <a:lnTo>
                  <a:pt x="666728" y="1582738"/>
                </a:lnTo>
                <a:lnTo>
                  <a:pt x="0" y="15827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7" name="Google Shape;357;p29"/>
          <p:cNvSpPr/>
          <p:nvPr/>
        </p:nvSpPr>
        <p:spPr>
          <a:xfrm>
            <a:off x="12769908" y="4572896"/>
            <a:ext cx="929296" cy="1033987"/>
          </a:xfrm>
          <a:custGeom>
            <a:rect b="b" l="l" r="r" t="t"/>
            <a:pathLst>
              <a:path extrusionOk="0" h="1033987" w="929296">
                <a:moveTo>
                  <a:pt x="0" y="0"/>
                </a:moveTo>
                <a:lnTo>
                  <a:pt x="929296" y="0"/>
                </a:lnTo>
                <a:lnTo>
                  <a:pt x="929296" y="1033988"/>
                </a:lnTo>
                <a:lnTo>
                  <a:pt x="0" y="10339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8" name="Google Shape;358;p29"/>
          <p:cNvSpPr/>
          <p:nvPr/>
        </p:nvSpPr>
        <p:spPr>
          <a:xfrm>
            <a:off x="13824934" y="6465362"/>
            <a:ext cx="1318634" cy="1231275"/>
          </a:xfrm>
          <a:custGeom>
            <a:rect b="b" l="l" r="r" t="t"/>
            <a:pathLst>
              <a:path extrusionOk="0" h="1231275" w="1318634">
                <a:moveTo>
                  <a:pt x="0" y="0"/>
                </a:moveTo>
                <a:lnTo>
                  <a:pt x="1318634" y="0"/>
                </a:lnTo>
                <a:lnTo>
                  <a:pt x="1318634" y="1231275"/>
                </a:lnTo>
                <a:lnTo>
                  <a:pt x="0" y="12312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9" name="Google Shape;359;p29"/>
          <p:cNvSpPr/>
          <p:nvPr/>
        </p:nvSpPr>
        <p:spPr>
          <a:xfrm>
            <a:off x="9990927" y="650237"/>
            <a:ext cx="617818" cy="1049373"/>
          </a:xfrm>
          <a:custGeom>
            <a:rect b="b" l="l" r="r" t="t"/>
            <a:pathLst>
              <a:path extrusionOk="0" h="1049373" w="617818">
                <a:moveTo>
                  <a:pt x="0" y="0"/>
                </a:moveTo>
                <a:lnTo>
                  <a:pt x="617818" y="0"/>
                </a:lnTo>
                <a:lnTo>
                  <a:pt x="617818" y="1049373"/>
                </a:lnTo>
                <a:lnTo>
                  <a:pt x="0" y="104937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0" name="Google Shape;360;p29"/>
          <p:cNvSpPr/>
          <p:nvPr/>
        </p:nvSpPr>
        <p:spPr>
          <a:xfrm>
            <a:off x="3043520" y="586282"/>
            <a:ext cx="1158153" cy="1177284"/>
          </a:xfrm>
          <a:custGeom>
            <a:rect b="b" l="l" r="r" t="t"/>
            <a:pathLst>
              <a:path extrusionOk="0" h="1177284" w="1158153">
                <a:moveTo>
                  <a:pt x="0" y="0"/>
                </a:moveTo>
                <a:lnTo>
                  <a:pt x="1158153" y="0"/>
                </a:lnTo>
                <a:lnTo>
                  <a:pt x="1158153" y="1177284"/>
                </a:lnTo>
                <a:lnTo>
                  <a:pt x="0" y="11772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1" name="Google Shape;361;p29"/>
          <p:cNvSpPr/>
          <p:nvPr/>
        </p:nvSpPr>
        <p:spPr>
          <a:xfrm>
            <a:off x="2899850" y="4545996"/>
            <a:ext cx="1128836" cy="1087788"/>
          </a:xfrm>
          <a:custGeom>
            <a:rect b="b" l="l" r="r" t="t"/>
            <a:pathLst>
              <a:path extrusionOk="0" h="1087788" w="1128836">
                <a:moveTo>
                  <a:pt x="0" y="0"/>
                </a:moveTo>
                <a:lnTo>
                  <a:pt x="1128836" y="0"/>
                </a:lnTo>
                <a:lnTo>
                  <a:pt x="1128836" y="1087788"/>
                </a:lnTo>
                <a:lnTo>
                  <a:pt x="0" y="10877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2" name="Google Shape;362;p29"/>
          <p:cNvSpPr/>
          <p:nvPr/>
        </p:nvSpPr>
        <p:spPr>
          <a:xfrm>
            <a:off x="14438638" y="4447378"/>
            <a:ext cx="1316285" cy="1285023"/>
          </a:xfrm>
          <a:custGeom>
            <a:rect b="b" l="l" r="r" t="t"/>
            <a:pathLst>
              <a:path extrusionOk="0" h="1285023" w="1316285">
                <a:moveTo>
                  <a:pt x="0" y="0"/>
                </a:moveTo>
                <a:lnTo>
                  <a:pt x="1316285" y="0"/>
                </a:lnTo>
                <a:lnTo>
                  <a:pt x="1316285" y="1285024"/>
                </a:lnTo>
                <a:lnTo>
                  <a:pt x="0" y="12850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3" name="Google Shape;363;p29"/>
          <p:cNvSpPr/>
          <p:nvPr/>
        </p:nvSpPr>
        <p:spPr>
          <a:xfrm>
            <a:off x="16494358" y="4465939"/>
            <a:ext cx="1037319" cy="1247902"/>
          </a:xfrm>
          <a:custGeom>
            <a:rect b="b" l="l" r="r" t="t"/>
            <a:pathLst>
              <a:path extrusionOk="0" h="1247902" w="1037319">
                <a:moveTo>
                  <a:pt x="0" y="0"/>
                </a:moveTo>
                <a:lnTo>
                  <a:pt x="1037318" y="0"/>
                </a:lnTo>
                <a:lnTo>
                  <a:pt x="1037318" y="1247902"/>
                </a:lnTo>
                <a:lnTo>
                  <a:pt x="0" y="12479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4" name="Google Shape;364;p29"/>
          <p:cNvSpPr/>
          <p:nvPr/>
        </p:nvSpPr>
        <p:spPr>
          <a:xfrm>
            <a:off x="903206" y="8212328"/>
            <a:ext cx="1382651" cy="1580993"/>
          </a:xfrm>
          <a:custGeom>
            <a:rect b="b" l="l" r="r" t="t"/>
            <a:pathLst>
              <a:path extrusionOk="0" h="1580993" w="1382651">
                <a:moveTo>
                  <a:pt x="0" y="0"/>
                </a:moveTo>
                <a:lnTo>
                  <a:pt x="1382651" y="0"/>
                </a:lnTo>
                <a:lnTo>
                  <a:pt x="1382651" y="1580994"/>
                </a:lnTo>
                <a:lnTo>
                  <a:pt x="0" y="15809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5" name="Google Shape;365;p29"/>
          <p:cNvSpPr/>
          <p:nvPr/>
        </p:nvSpPr>
        <p:spPr>
          <a:xfrm>
            <a:off x="3384972" y="8308997"/>
            <a:ext cx="1910713" cy="1387655"/>
          </a:xfrm>
          <a:custGeom>
            <a:rect b="b" l="l" r="r" t="t"/>
            <a:pathLst>
              <a:path extrusionOk="0" h="1387655" w="1910713">
                <a:moveTo>
                  <a:pt x="0" y="0"/>
                </a:moveTo>
                <a:lnTo>
                  <a:pt x="1910713" y="0"/>
                </a:lnTo>
                <a:lnTo>
                  <a:pt x="1910713" y="1387655"/>
                </a:lnTo>
                <a:lnTo>
                  <a:pt x="0" y="13876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6" name="Google Shape;366;p29"/>
          <p:cNvSpPr/>
          <p:nvPr/>
        </p:nvSpPr>
        <p:spPr>
          <a:xfrm>
            <a:off x="6394800" y="8248676"/>
            <a:ext cx="1615312" cy="1508298"/>
          </a:xfrm>
          <a:custGeom>
            <a:rect b="b" l="l" r="r" t="t"/>
            <a:pathLst>
              <a:path extrusionOk="0" h="1508298" w="1615312">
                <a:moveTo>
                  <a:pt x="0" y="0"/>
                </a:moveTo>
                <a:lnTo>
                  <a:pt x="1615312" y="0"/>
                </a:lnTo>
                <a:lnTo>
                  <a:pt x="1615312" y="1508298"/>
                </a:lnTo>
                <a:lnTo>
                  <a:pt x="0" y="15082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7" name="Google Shape;367;p29"/>
          <p:cNvSpPr/>
          <p:nvPr/>
        </p:nvSpPr>
        <p:spPr>
          <a:xfrm>
            <a:off x="9109227" y="8308997"/>
            <a:ext cx="1042003" cy="1387655"/>
          </a:xfrm>
          <a:custGeom>
            <a:rect b="b" l="l" r="r" t="t"/>
            <a:pathLst>
              <a:path extrusionOk="0" h="1387655" w="1042003">
                <a:moveTo>
                  <a:pt x="0" y="0"/>
                </a:moveTo>
                <a:lnTo>
                  <a:pt x="1042003" y="0"/>
                </a:lnTo>
                <a:lnTo>
                  <a:pt x="1042003" y="1387655"/>
                </a:lnTo>
                <a:lnTo>
                  <a:pt x="0" y="13876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8" name="Google Shape;368;p29"/>
          <p:cNvSpPr/>
          <p:nvPr/>
        </p:nvSpPr>
        <p:spPr>
          <a:xfrm>
            <a:off x="11250345" y="8248676"/>
            <a:ext cx="1395175" cy="1508298"/>
          </a:xfrm>
          <a:custGeom>
            <a:rect b="b" l="l" r="r" t="t"/>
            <a:pathLst>
              <a:path extrusionOk="0" h="1508298" w="1395175">
                <a:moveTo>
                  <a:pt x="0" y="0"/>
                </a:moveTo>
                <a:lnTo>
                  <a:pt x="1395175" y="0"/>
                </a:lnTo>
                <a:lnTo>
                  <a:pt x="1395175" y="1508298"/>
                </a:lnTo>
                <a:lnTo>
                  <a:pt x="0" y="15082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9" name="Google Shape;369;p29"/>
          <p:cNvSpPr/>
          <p:nvPr/>
        </p:nvSpPr>
        <p:spPr>
          <a:xfrm>
            <a:off x="13744635" y="8182934"/>
            <a:ext cx="1522947" cy="1639782"/>
          </a:xfrm>
          <a:custGeom>
            <a:rect b="b" l="l" r="r" t="t"/>
            <a:pathLst>
              <a:path extrusionOk="0" h="1639782" w="1522947">
                <a:moveTo>
                  <a:pt x="0" y="0"/>
                </a:moveTo>
                <a:lnTo>
                  <a:pt x="1522947" y="0"/>
                </a:lnTo>
                <a:lnTo>
                  <a:pt x="1522947" y="1639782"/>
                </a:lnTo>
                <a:lnTo>
                  <a:pt x="0" y="16397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0" name="Google Shape;370;p29"/>
          <p:cNvSpPr/>
          <p:nvPr/>
        </p:nvSpPr>
        <p:spPr>
          <a:xfrm>
            <a:off x="16366697" y="8109809"/>
            <a:ext cx="1292640" cy="1786031"/>
          </a:xfrm>
          <a:custGeom>
            <a:rect b="b" l="l" r="r" t="t"/>
            <a:pathLst>
              <a:path extrusionOk="0" h="1786031" w="1292640">
                <a:moveTo>
                  <a:pt x="0" y="0"/>
                </a:moveTo>
                <a:lnTo>
                  <a:pt x="1292640" y="0"/>
                </a:lnTo>
                <a:lnTo>
                  <a:pt x="1292640" y="1786032"/>
                </a:lnTo>
                <a:lnTo>
                  <a:pt x="0" y="17860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1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FEAF0"/>
        </a:solidFill>
      </p:bgPr>
    </p:bg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Google Shape;37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41287" y="-2819513"/>
            <a:ext cx="16985574" cy="16114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54619" y="1812443"/>
            <a:ext cx="3446401" cy="870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44354" y="3039175"/>
            <a:ext cx="3169341" cy="3157501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30"/>
          <p:cNvSpPr/>
          <p:nvPr/>
        </p:nvSpPr>
        <p:spPr>
          <a:xfrm>
            <a:off x="1028700" y="5143500"/>
            <a:ext cx="4214904" cy="4114800"/>
          </a:xfrm>
          <a:custGeom>
            <a:rect b="b" l="l" r="r" t="t"/>
            <a:pathLst>
              <a:path extrusionOk="0" h="4114800" w="4214904">
                <a:moveTo>
                  <a:pt x="0" y="0"/>
                </a:moveTo>
                <a:lnTo>
                  <a:pt x="4214904" y="0"/>
                </a:lnTo>
                <a:lnTo>
                  <a:pt x="42149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79" name="Google Shape;379;p30"/>
          <p:cNvSpPr txBox="1"/>
          <p:nvPr/>
        </p:nvSpPr>
        <p:spPr>
          <a:xfrm>
            <a:off x="211357" y="869964"/>
            <a:ext cx="7508253" cy="21692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9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244" u="none" cap="none" strike="noStrike">
                <a:solidFill>
                  <a:srgbClr val="EC6869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CREDITS</a:t>
            </a:r>
            <a:endParaRPr/>
          </a:p>
        </p:txBody>
      </p:sp>
      <p:sp>
        <p:nvSpPr>
          <p:cNvPr id="380" name="Google Shape;380;p30"/>
          <p:cNvSpPr txBox="1"/>
          <p:nvPr/>
        </p:nvSpPr>
        <p:spPr>
          <a:xfrm>
            <a:off x="9288586" y="3607534"/>
            <a:ext cx="5469900" cy="18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6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41" u="none" cap="none" strike="noStrike">
                <a:solidFill>
                  <a:srgbClr val="B35139"/>
                </a:solidFill>
                <a:latin typeface="Dosis"/>
                <a:ea typeface="Dosis"/>
                <a:cs typeface="Dosis"/>
                <a:sym typeface="Dosis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381" name="Google Shape;381;p30"/>
          <p:cNvSpPr txBox="1"/>
          <p:nvPr/>
        </p:nvSpPr>
        <p:spPr>
          <a:xfrm>
            <a:off x="8054332" y="5806851"/>
            <a:ext cx="7938327" cy="8637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102" u="none" cap="none" strike="noStrike">
                <a:solidFill>
                  <a:srgbClr val="DD4E4F"/>
                </a:solidFill>
                <a:latin typeface="Dosis"/>
                <a:ea typeface="Dosis"/>
                <a:cs typeface="Dosis"/>
                <a:sym typeface="Dosis"/>
              </a:rPr>
              <a:t>SlidesCarnival</a:t>
            </a:r>
            <a:endParaRPr/>
          </a:p>
        </p:txBody>
      </p:sp>
      <p:sp>
        <p:nvSpPr>
          <p:cNvPr id="382" name="Google Shape;382;p30"/>
          <p:cNvSpPr txBox="1"/>
          <p:nvPr/>
        </p:nvSpPr>
        <p:spPr>
          <a:xfrm>
            <a:off x="8054332" y="7355992"/>
            <a:ext cx="7938327" cy="8637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102" u="none" cap="none" strike="noStrike">
                <a:solidFill>
                  <a:srgbClr val="DD4E4F"/>
                </a:solidFill>
                <a:latin typeface="Dosis"/>
                <a:ea typeface="Dosis"/>
                <a:cs typeface="Dosis"/>
                <a:sym typeface="Dosis"/>
              </a:rPr>
              <a:t>Pexels</a:t>
            </a:r>
            <a:endParaRPr/>
          </a:p>
        </p:txBody>
      </p:sp>
      <p:sp>
        <p:nvSpPr>
          <p:cNvPr id="383" name="Google Shape;383;p30"/>
          <p:cNvSpPr txBox="1"/>
          <p:nvPr/>
        </p:nvSpPr>
        <p:spPr>
          <a:xfrm>
            <a:off x="8916413" y="8170473"/>
            <a:ext cx="6214164" cy="5693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77" u="none" cap="none" strike="noStrike">
                <a:solidFill>
                  <a:srgbClr val="B35139"/>
                </a:solidFill>
                <a:latin typeface="Dosis"/>
                <a:ea typeface="Dosis"/>
                <a:cs typeface="Dosis"/>
                <a:sym typeface="Dosis"/>
              </a:rPr>
              <a:t>for the photos</a:t>
            </a:r>
            <a:endParaRPr/>
          </a:p>
        </p:txBody>
      </p:sp>
      <p:sp>
        <p:nvSpPr>
          <p:cNvPr id="384" name="Google Shape;384;p30"/>
          <p:cNvSpPr txBox="1"/>
          <p:nvPr/>
        </p:nvSpPr>
        <p:spPr>
          <a:xfrm>
            <a:off x="8412691" y="6662539"/>
            <a:ext cx="7221609" cy="5693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500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77" u="none" cap="none" strike="noStrike">
                <a:solidFill>
                  <a:srgbClr val="B35139"/>
                </a:solidFill>
                <a:latin typeface="Dosis"/>
                <a:ea typeface="Dosis"/>
                <a:cs typeface="Dosis"/>
                <a:sym typeface="Dosis"/>
              </a:rPr>
              <a:t>for the presentation template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BAB9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6682" y="1653550"/>
            <a:ext cx="16391951" cy="155194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8" name="Google Shape;98;p14"/>
          <p:cNvGrpSpPr/>
          <p:nvPr/>
        </p:nvGrpSpPr>
        <p:grpSpPr>
          <a:xfrm>
            <a:off x="7458064" y="2915884"/>
            <a:ext cx="4127208" cy="5427196"/>
            <a:chOff x="0" y="-47625"/>
            <a:chExt cx="1087001" cy="1429385"/>
          </a:xfrm>
        </p:grpSpPr>
        <p:sp>
          <p:nvSpPr>
            <p:cNvPr id="99" name="Google Shape;99;p14"/>
            <p:cNvSpPr/>
            <p:nvPr/>
          </p:nvSpPr>
          <p:spPr>
            <a:xfrm>
              <a:off x="0" y="0"/>
              <a:ext cx="1087001" cy="1381760"/>
            </a:xfrm>
            <a:custGeom>
              <a:rect b="b" l="l" r="r" t="t"/>
              <a:pathLst>
                <a:path extrusionOk="0" h="1381760" w="1087001">
                  <a:moveTo>
                    <a:pt x="0" y="0"/>
                  </a:moveTo>
                  <a:lnTo>
                    <a:pt x="1087001" y="0"/>
                  </a:lnTo>
                  <a:lnTo>
                    <a:pt x="1087001" y="1381760"/>
                  </a:lnTo>
                  <a:lnTo>
                    <a:pt x="0" y="1381760"/>
                  </a:lnTo>
                  <a:close/>
                </a:path>
              </a:pathLst>
            </a:custGeom>
            <a:solidFill>
              <a:srgbClr val="F4A0AD"/>
            </a:solidFill>
            <a:ln>
              <a:noFill/>
            </a:ln>
          </p:spPr>
        </p:sp>
        <p:sp>
          <p:nvSpPr>
            <p:cNvPr id="100" name="Google Shape;100;p14"/>
            <p:cNvSpPr txBox="1"/>
            <p:nvPr/>
          </p:nvSpPr>
          <p:spPr>
            <a:xfrm>
              <a:off x="0" y="-47625"/>
              <a:ext cx="1087001" cy="14293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1" name="Google Shape;10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58075" y="3096695"/>
            <a:ext cx="4127199" cy="524474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4"/>
          <p:cNvSpPr txBox="1"/>
          <p:nvPr/>
        </p:nvSpPr>
        <p:spPr>
          <a:xfrm>
            <a:off x="1714789" y="397972"/>
            <a:ext cx="14858400" cy="20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769" u="none" cap="none" strike="noStrike">
                <a:solidFill>
                  <a:srgbClr val="F16557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TEAM MEMBERS</a:t>
            </a:r>
            <a:endParaRPr/>
          </a:p>
        </p:txBody>
      </p:sp>
      <p:grpSp>
        <p:nvGrpSpPr>
          <p:cNvPr id="103" name="Google Shape;103;p14"/>
          <p:cNvGrpSpPr/>
          <p:nvPr/>
        </p:nvGrpSpPr>
        <p:grpSpPr>
          <a:xfrm rot="-303737">
            <a:off x="1167094" y="2824160"/>
            <a:ext cx="4127208" cy="5427196"/>
            <a:chOff x="0" y="-47625"/>
            <a:chExt cx="1087001" cy="1429385"/>
          </a:xfrm>
        </p:grpSpPr>
        <p:sp>
          <p:nvSpPr>
            <p:cNvPr id="104" name="Google Shape;104;p14"/>
            <p:cNvSpPr/>
            <p:nvPr/>
          </p:nvSpPr>
          <p:spPr>
            <a:xfrm>
              <a:off x="0" y="0"/>
              <a:ext cx="1087001" cy="1381760"/>
            </a:xfrm>
            <a:custGeom>
              <a:rect b="b" l="l" r="r" t="t"/>
              <a:pathLst>
                <a:path extrusionOk="0" h="1381760" w="1087001">
                  <a:moveTo>
                    <a:pt x="0" y="0"/>
                  </a:moveTo>
                  <a:lnTo>
                    <a:pt x="1087001" y="0"/>
                  </a:lnTo>
                  <a:lnTo>
                    <a:pt x="1087001" y="1381760"/>
                  </a:lnTo>
                  <a:lnTo>
                    <a:pt x="0" y="1381760"/>
                  </a:lnTo>
                  <a:close/>
                </a:path>
              </a:pathLst>
            </a:custGeom>
            <a:solidFill>
              <a:srgbClr val="819EA5"/>
            </a:solidFill>
            <a:ln>
              <a:noFill/>
            </a:ln>
          </p:spPr>
        </p:sp>
        <p:sp>
          <p:nvSpPr>
            <p:cNvPr id="105" name="Google Shape;105;p14"/>
            <p:cNvSpPr txBox="1"/>
            <p:nvPr/>
          </p:nvSpPr>
          <p:spPr>
            <a:xfrm>
              <a:off x="0" y="-47625"/>
              <a:ext cx="1087001" cy="142938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6" name="Google Shape;106;p14"/>
          <p:cNvPicPr preferRelativeResize="0"/>
          <p:nvPr/>
        </p:nvPicPr>
        <p:blipFill rotWithShape="1">
          <a:blip r:embed="rId5">
            <a:alphaModFix/>
          </a:blip>
          <a:srcRect b="3980" l="5937" r="9845" t="7766"/>
          <a:stretch/>
        </p:blipFill>
        <p:spPr>
          <a:xfrm rot="-304800">
            <a:off x="1171324" y="3008632"/>
            <a:ext cx="4121314" cy="5261376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4"/>
          <p:cNvSpPr/>
          <p:nvPr/>
        </p:nvSpPr>
        <p:spPr>
          <a:xfrm rot="803427">
            <a:off x="13167048" y="3993310"/>
            <a:ext cx="4127721" cy="5247027"/>
          </a:xfrm>
          <a:custGeom>
            <a:rect b="b" l="l" r="r" t="t"/>
            <a:pathLst>
              <a:path extrusionOk="0" h="812800" w="639412">
                <a:moveTo>
                  <a:pt x="0" y="0"/>
                </a:moveTo>
                <a:lnTo>
                  <a:pt x="639412" y="0"/>
                </a:lnTo>
                <a:lnTo>
                  <a:pt x="639412" y="812800"/>
                </a:lnTo>
                <a:lnTo>
                  <a:pt x="0" y="81280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26999" l="-13708" r="-10848" t="-19888"/>
            </a:stretch>
          </a:blipFill>
          <a:ln>
            <a:noFill/>
          </a:ln>
        </p:spPr>
      </p:sp>
      <p:grpSp>
        <p:nvGrpSpPr>
          <p:cNvPr id="108" name="Google Shape;108;p14"/>
          <p:cNvGrpSpPr/>
          <p:nvPr/>
        </p:nvGrpSpPr>
        <p:grpSpPr>
          <a:xfrm rot="803063">
            <a:off x="13188339" y="3814732"/>
            <a:ext cx="4127153" cy="5427562"/>
            <a:chOff x="0" y="-47625"/>
            <a:chExt cx="1087001" cy="1429500"/>
          </a:xfrm>
        </p:grpSpPr>
        <p:sp>
          <p:nvSpPr>
            <p:cNvPr id="109" name="Google Shape;109;p14"/>
            <p:cNvSpPr/>
            <p:nvPr/>
          </p:nvSpPr>
          <p:spPr>
            <a:xfrm>
              <a:off x="0" y="0"/>
              <a:ext cx="1087001" cy="1381760"/>
            </a:xfrm>
            <a:custGeom>
              <a:rect b="b" l="l" r="r" t="t"/>
              <a:pathLst>
                <a:path extrusionOk="0" h="1381760" w="1087001">
                  <a:moveTo>
                    <a:pt x="0" y="0"/>
                  </a:moveTo>
                  <a:lnTo>
                    <a:pt x="1087001" y="0"/>
                  </a:lnTo>
                  <a:lnTo>
                    <a:pt x="1087001" y="1381760"/>
                  </a:lnTo>
                  <a:lnTo>
                    <a:pt x="0" y="1381760"/>
                  </a:lnTo>
                  <a:close/>
                </a:path>
              </a:pathLst>
            </a:custGeom>
            <a:solidFill>
              <a:srgbClr val="EC6869"/>
            </a:solidFill>
            <a:ln>
              <a:noFill/>
            </a:ln>
          </p:spPr>
        </p:sp>
        <p:sp>
          <p:nvSpPr>
            <p:cNvPr id="110" name="Google Shape;110;p14"/>
            <p:cNvSpPr txBox="1"/>
            <p:nvPr/>
          </p:nvSpPr>
          <p:spPr>
            <a:xfrm>
              <a:off x="0" y="-47625"/>
              <a:ext cx="1086900" cy="142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" name="Google Shape;111;p14"/>
          <p:cNvGrpSpPr/>
          <p:nvPr/>
        </p:nvGrpSpPr>
        <p:grpSpPr>
          <a:xfrm rot="-859315">
            <a:off x="3513789" y="2966643"/>
            <a:ext cx="2625070" cy="1004473"/>
            <a:chOff x="0" y="-47625"/>
            <a:chExt cx="691377" cy="264553"/>
          </a:xfrm>
        </p:grpSpPr>
        <p:sp>
          <p:nvSpPr>
            <p:cNvPr id="112" name="Google Shape;112;p14"/>
            <p:cNvSpPr/>
            <p:nvPr/>
          </p:nvSpPr>
          <p:spPr>
            <a:xfrm>
              <a:off x="0" y="0"/>
              <a:ext cx="691377" cy="216928"/>
            </a:xfrm>
            <a:custGeom>
              <a:rect b="b" l="l" r="r" t="t"/>
              <a:pathLst>
                <a:path extrusionOk="0" h="216928" w="691377">
                  <a:moveTo>
                    <a:pt x="0" y="0"/>
                  </a:moveTo>
                  <a:lnTo>
                    <a:pt x="691377" y="0"/>
                  </a:lnTo>
                  <a:lnTo>
                    <a:pt x="691377" y="216928"/>
                  </a:lnTo>
                  <a:lnTo>
                    <a:pt x="0" y="216928"/>
                  </a:lnTo>
                  <a:close/>
                </a:path>
              </a:pathLst>
            </a:custGeom>
            <a:solidFill>
              <a:srgbClr val="DFEAF0"/>
            </a:solidFill>
            <a:ln>
              <a:noFill/>
            </a:ln>
          </p:spPr>
        </p:sp>
        <p:sp>
          <p:nvSpPr>
            <p:cNvPr id="113" name="Google Shape;113;p14"/>
            <p:cNvSpPr txBox="1"/>
            <p:nvPr/>
          </p:nvSpPr>
          <p:spPr>
            <a:xfrm>
              <a:off x="0" y="-47625"/>
              <a:ext cx="691377" cy="2645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" name="Google Shape;114;p14"/>
          <p:cNvGrpSpPr/>
          <p:nvPr/>
        </p:nvGrpSpPr>
        <p:grpSpPr>
          <a:xfrm rot="-859315">
            <a:off x="12213371" y="4458410"/>
            <a:ext cx="2625070" cy="1004473"/>
            <a:chOff x="0" y="-47625"/>
            <a:chExt cx="691377" cy="264553"/>
          </a:xfrm>
        </p:grpSpPr>
        <p:sp>
          <p:nvSpPr>
            <p:cNvPr id="115" name="Google Shape;115;p14"/>
            <p:cNvSpPr/>
            <p:nvPr/>
          </p:nvSpPr>
          <p:spPr>
            <a:xfrm>
              <a:off x="0" y="0"/>
              <a:ext cx="691377" cy="216928"/>
            </a:xfrm>
            <a:custGeom>
              <a:rect b="b" l="l" r="r" t="t"/>
              <a:pathLst>
                <a:path extrusionOk="0" h="216928" w="691377">
                  <a:moveTo>
                    <a:pt x="0" y="0"/>
                  </a:moveTo>
                  <a:lnTo>
                    <a:pt x="691377" y="0"/>
                  </a:lnTo>
                  <a:lnTo>
                    <a:pt x="691377" y="216928"/>
                  </a:lnTo>
                  <a:lnTo>
                    <a:pt x="0" y="216928"/>
                  </a:lnTo>
                  <a:close/>
                </a:path>
              </a:pathLst>
            </a:custGeom>
            <a:solidFill>
              <a:srgbClr val="B35139"/>
            </a:solidFill>
            <a:ln>
              <a:noFill/>
            </a:ln>
          </p:spPr>
        </p:sp>
        <p:sp>
          <p:nvSpPr>
            <p:cNvPr id="116" name="Google Shape;116;p14"/>
            <p:cNvSpPr txBox="1"/>
            <p:nvPr/>
          </p:nvSpPr>
          <p:spPr>
            <a:xfrm>
              <a:off x="0" y="-47625"/>
              <a:ext cx="691377" cy="2645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" name="Google Shape;117;p14"/>
          <p:cNvGrpSpPr/>
          <p:nvPr/>
        </p:nvGrpSpPr>
        <p:grpSpPr>
          <a:xfrm rot="788789">
            <a:off x="6857895" y="7545411"/>
            <a:ext cx="2625070" cy="1004473"/>
            <a:chOff x="0" y="-47625"/>
            <a:chExt cx="691377" cy="264553"/>
          </a:xfrm>
        </p:grpSpPr>
        <p:sp>
          <p:nvSpPr>
            <p:cNvPr id="118" name="Google Shape;118;p14"/>
            <p:cNvSpPr/>
            <p:nvPr/>
          </p:nvSpPr>
          <p:spPr>
            <a:xfrm>
              <a:off x="0" y="0"/>
              <a:ext cx="691377" cy="216928"/>
            </a:xfrm>
            <a:custGeom>
              <a:rect b="b" l="l" r="r" t="t"/>
              <a:pathLst>
                <a:path extrusionOk="0" h="216928" w="691377">
                  <a:moveTo>
                    <a:pt x="0" y="0"/>
                  </a:moveTo>
                  <a:lnTo>
                    <a:pt x="691377" y="0"/>
                  </a:lnTo>
                  <a:lnTo>
                    <a:pt x="691377" y="216928"/>
                  </a:lnTo>
                  <a:lnTo>
                    <a:pt x="0" y="216928"/>
                  </a:lnTo>
                  <a:close/>
                </a:path>
              </a:pathLst>
            </a:custGeom>
            <a:solidFill>
              <a:srgbClr val="819EA5"/>
            </a:solidFill>
            <a:ln>
              <a:noFill/>
            </a:ln>
          </p:spPr>
        </p:sp>
        <p:sp>
          <p:nvSpPr>
            <p:cNvPr id="119" name="Google Shape;119;p14"/>
            <p:cNvSpPr txBox="1"/>
            <p:nvPr/>
          </p:nvSpPr>
          <p:spPr>
            <a:xfrm>
              <a:off x="0" y="-47625"/>
              <a:ext cx="691377" cy="26455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941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0" name="Google Shape;120;p14"/>
          <p:cNvSpPr txBox="1"/>
          <p:nvPr/>
        </p:nvSpPr>
        <p:spPr>
          <a:xfrm rot="-859484">
            <a:off x="3773362" y="3291544"/>
            <a:ext cx="2109796" cy="5198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77" u="none" cap="none" strike="noStrike">
                <a:solidFill>
                  <a:srgbClr val="B35139"/>
                </a:solidFill>
                <a:latin typeface="Dosis"/>
                <a:ea typeface="Dosis"/>
                <a:cs typeface="Dosis"/>
                <a:sym typeface="Dosis"/>
              </a:rPr>
              <a:t>Jane Doe</a:t>
            </a:r>
            <a:endParaRPr/>
          </a:p>
        </p:txBody>
      </p:sp>
      <p:sp>
        <p:nvSpPr>
          <p:cNvPr id="121" name="Google Shape;121;p14"/>
          <p:cNvSpPr txBox="1"/>
          <p:nvPr/>
        </p:nvSpPr>
        <p:spPr>
          <a:xfrm rot="-859484">
            <a:off x="12472945" y="4783312"/>
            <a:ext cx="2109796" cy="5198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77" u="none" cap="none" strike="noStrik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Jane Doe</a:t>
            </a:r>
            <a:endParaRPr/>
          </a:p>
        </p:txBody>
      </p:sp>
      <p:sp>
        <p:nvSpPr>
          <p:cNvPr id="122" name="Google Shape;122;p14"/>
          <p:cNvSpPr txBox="1"/>
          <p:nvPr/>
        </p:nvSpPr>
        <p:spPr>
          <a:xfrm rot="789057">
            <a:off x="7113860" y="7870510"/>
            <a:ext cx="2109730" cy="519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77" u="none" cap="none" strike="noStrik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rPr>
              <a:t>John Doe</a:t>
            </a:r>
            <a:endParaRPr/>
          </a:p>
        </p:txBody>
      </p:sp>
      <p:pic>
        <p:nvPicPr>
          <p:cNvPr id="123" name="Google Shape;123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1152800" y="971350"/>
            <a:ext cx="4127200" cy="4350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4"/>
          <p:cNvPicPr preferRelativeResize="0"/>
          <p:nvPr/>
        </p:nvPicPr>
        <p:blipFill rotWithShape="1">
          <a:blip r:embed="rId8">
            <a:alphaModFix/>
          </a:blip>
          <a:srcRect b="8161" l="11904" r="15415" t="12681"/>
          <a:stretch/>
        </p:blipFill>
        <p:spPr>
          <a:xfrm rot="814653">
            <a:off x="13161152" y="4001171"/>
            <a:ext cx="4153296" cy="5235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BAB9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23300" y="-910250"/>
            <a:ext cx="16936801" cy="15373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75833" y="6909397"/>
            <a:ext cx="6793310" cy="675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033366" y="-3062575"/>
            <a:ext cx="4781800" cy="4908638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5"/>
          <p:cNvSpPr txBox="1"/>
          <p:nvPr/>
        </p:nvSpPr>
        <p:spPr>
          <a:xfrm>
            <a:off x="1028700" y="2905074"/>
            <a:ext cx="7287600" cy="38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769" u="none" cap="none" strike="noStrike">
                <a:solidFill>
                  <a:srgbClr val="F16557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RULES &amp; OVERVIEW</a:t>
            </a:r>
            <a:endParaRPr/>
          </a:p>
        </p:txBody>
      </p:sp>
      <p:sp>
        <p:nvSpPr>
          <p:cNvPr id="133" name="Google Shape;133;p15"/>
          <p:cNvSpPr txBox="1"/>
          <p:nvPr/>
        </p:nvSpPr>
        <p:spPr>
          <a:xfrm>
            <a:off x="10599500" y="1681091"/>
            <a:ext cx="1579800" cy="17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938" u="none" cap="none" strike="noStrike">
                <a:solidFill>
                  <a:srgbClr val="819EA5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01</a:t>
            </a:r>
            <a:endParaRPr/>
          </a:p>
        </p:txBody>
      </p:sp>
      <p:sp>
        <p:nvSpPr>
          <p:cNvPr id="134" name="Google Shape;134;p15"/>
          <p:cNvSpPr txBox="1"/>
          <p:nvPr/>
        </p:nvSpPr>
        <p:spPr>
          <a:xfrm>
            <a:off x="12748586" y="2366295"/>
            <a:ext cx="4730400" cy="8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5" u="none" cap="none" strike="noStrike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Presentations are communication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5" u="none" cap="none" strike="noStrike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tools that can be used as lectures.</a:t>
            </a:r>
            <a:endParaRPr/>
          </a:p>
        </p:txBody>
      </p:sp>
      <p:sp>
        <p:nvSpPr>
          <p:cNvPr id="135" name="Google Shape;135;p15"/>
          <p:cNvSpPr txBox="1"/>
          <p:nvPr/>
        </p:nvSpPr>
        <p:spPr>
          <a:xfrm>
            <a:off x="12748586" y="1698282"/>
            <a:ext cx="5571900" cy="5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77" u="none" cap="none" strike="noStrike">
                <a:solidFill>
                  <a:srgbClr val="B35139"/>
                </a:solidFill>
                <a:latin typeface="Dosis"/>
                <a:ea typeface="Dosis"/>
                <a:cs typeface="Dosis"/>
                <a:sym typeface="Dosis"/>
              </a:rPr>
              <a:t>Write a main topic here</a:t>
            </a:r>
            <a:endParaRPr/>
          </a:p>
        </p:txBody>
      </p:sp>
      <p:sp>
        <p:nvSpPr>
          <p:cNvPr id="136" name="Google Shape;136;p15"/>
          <p:cNvSpPr txBox="1"/>
          <p:nvPr/>
        </p:nvSpPr>
        <p:spPr>
          <a:xfrm>
            <a:off x="10461963" y="3824582"/>
            <a:ext cx="1854900" cy="17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938" u="none" cap="none" strike="noStrike">
                <a:solidFill>
                  <a:srgbClr val="819EA5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02</a:t>
            </a:r>
            <a:endParaRPr/>
          </a:p>
        </p:txBody>
      </p:sp>
      <p:sp>
        <p:nvSpPr>
          <p:cNvPr id="137" name="Google Shape;137;p15"/>
          <p:cNvSpPr txBox="1"/>
          <p:nvPr/>
        </p:nvSpPr>
        <p:spPr>
          <a:xfrm>
            <a:off x="12748586" y="4452840"/>
            <a:ext cx="4730400" cy="8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5" u="none" cap="none" strike="noStrike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Presentations are communication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5" u="none" cap="none" strike="noStrike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tools that can be used as lectures.</a:t>
            </a:r>
            <a:endParaRPr/>
          </a:p>
        </p:txBody>
      </p:sp>
      <p:sp>
        <p:nvSpPr>
          <p:cNvPr id="138" name="Google Shape;138;p15"/>
          <p:cNvSpPr txBox="1"/>
          <p:nvPr/>
        </p:nvSpPr>
        <p:spPr>
          <a:xfrm>
            <a:off x="12748586" y="3784827"/>
            <a:ext cx="5571900" cy="5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77" u="none" cap="none" strike="noStrike">
                <a:solidFill>
                  <a:srgbClr val="B35139"/>
                </a:solidFill>
                <a:latin typeface="Dosis"/>
                <a:ea typeface="Dosis"/>
                <a:cs typeface="Dosis"/>
                <a:sym typeface="Dosis"/>
              </a:rPr>
              <a:t>Write a main topic here</a:t>
            </a:r>
            <a:endParaRPr/>
          </a:p>
        </p:txBody>
      </p:sp>
      <p:sp>
        <p:nvSpPr>
          <p:cNvPr id="139" name="Google Shape;139;p15"/>
          <p:cNvSpPr txBox="1"/>
          <p:nvPr/>
        </p:nvSpPr>
        <p:spPr>
          <a:xfrm>
            <a:off x="10461963" y="5968074"/>
            <a:ext cx="1854900" cy="17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938" u="none" cap="none" strike="noStrike">
                <a:solidFill>
                  <a:srgbClr val="819EA5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03</a:t>
            </a:r>
            <a:endParaRPr/>
          </a:p>
        </p:txBody>
      </p:sp>
      <p:sp>
        <p:nvSpPr>
          <p:cNvPr id="140" name="Google Shape;140;p15"/>
          <p:cNvSpPr txBox="1"/>
          <p:nvPr/>
        </p:nvSpPr>
        <p:spPr>
          <a:xfrm>
            <a:off x="12748586" y="6633847"/>
            <a:ext cx="4730400" cy="8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5" u="none" cap="none" strike="noStrike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Presentations are communication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5" u="none" cap="none" strike="noStrike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tools that can be used as lectures.</a:t>
            </a:r>
            <a:endParaRPr/>
          </a:p>
        </p:txBody>
      </p:sp>
      <p:sp>
        <p:nvSpPr>
          <p:cNvPr id="141" name="Google Shape;141;p15"/>
          <p:cNvSpPr txBox="1"/>
          <p:nvPr/>
        </p:nvSpPr>
        <p:spPr>
          <a:xfrm>
            <a:off x="12748586" y="5965835"/>
            <a:ext cx="5571900" cy="5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77" u="none" cap="none" strike="noStrike">
                <a:solidFill>
                  <a:srgbClr val="B35139"/>
                </a:solidFill>
                <a:latin typeface="Dosis"/>
                <a:ea typeface="Dosis"/>
                <a:cs typeface="Dosis"/>
                <a:sym typeface="Dosis"/>
              </a:rPr>
              <a:t>Write a main topic here</a:t>
            </a:r>
            <a:endParaRPr/>
          </a:p>
        </p:txBody>
      </p:sp>
      <p:sp>
        <p:nvSpPr>
          <p:cNvPr id="142" name="Google Shape;142;p15"/>
          <p:cNvSpPr txBox="1"/>
          <p:nvPr/>
        </p:nvSpPr>
        <p:spPr>
          <a:xfrm>
            <a:off x="10461963" y="8111565"/>
            <a:ext cx="1854900" cy="174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938" u="none" cap="none" strike="noStrike">
                <a:solidFill>
                  <a:srgbClr val="819EA5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04</a:t>
            </a:r>
            <a:endParaRPr/>
          </a:p>
        </p:txBody>
      </p:sp>
      <p:sp>
        <p:nvSpPr>
          <p:cNvPr id="143" name="Google Shape;143;p15"/>
          <p:cNvSpPr txBox="1"/>
          <p:nvPr/>
        </p:nvSpPr>
        <p:spPr>
          <a:xfrm>
            <a:off x="12748586" y="8777338"/>
            <a:ext cx="4730400" cy="8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5" u="none" cap="none" strike="noStrike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Presentations are communication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5" u="none" cap="none" strike="noStrike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tools that can be used as lectures.</a:t>
            </a:r>
            <a:endParaRPr/>
          </a:p>
        </p:txBody>
      </p:sp>
      <p:sp>
        <p:nvSpPr>
          <p:cNvPr id="144" name="Google Shape;144;p15"/>
          <p:cNvSpPr txBox="1"/>
          <p:nvPr/>
        </p:nvSpPr>
        <p:spPr>
          <a:xfrm>
            <a:off x="12748586" y="8109326"/>
            <a:ext cx="5571900" cy="5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9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377" u="none" cap="none" strike="noStrike">
                <a:solidFill>
                  <a:srgbClr val="B35139"/>
                </a:solidFill>
                <a:latin typeface="Dosis"/>
                <a:ea typeface="Dosis"/>
                <a:cs typeface="Dosis"/>
                <a:sym typeface="Dosis"/>
              </a:rPr>
              <a:t>Write a main topic here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BAB9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350" y="1921962"/>
            <a:ext cx="4423350" cy="3434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13725" y="5087775"/>
            <a:ext cx="5483774" cy="5220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11326" y="6387276"/>
            <a:ext cx="4423350" cy="3444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357350" y="-398445"/>
            <a:ext cx="3549025" cy="4119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958200" y="1351400"/>
            <a:ext cx="4737125" cy="4447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01520" y="2522628"/>
            <a:ext cx="4423349" cy="3271556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6"/>
          <p:cNvSpPr/>
          <p:nvPr/>
        </p:nvSpPr>
        <p:spPr>
          <a:xfrm rot="1219492">
            <a:off x="1007155" y="5906920"/>
            <a:ext cx="4268124" cy="3841311"/>
          </a:xfrm>
          <a:custGeom>
            <a:rect b="b" l="l" r="r" t="t"/>
            <a:pathLst>
              <a:path extrusionOk="0" h="3841311" w="4268124">
                <a:moveTo>
                  <a:pt x="0" y="0"/>
                </a:moveTo>
                <a:lnTo>
                  <a:pt x="4268123" y="0"/>
                </a:lnTo>
                <a:lnTo>
                  <a:pt x="4268123" y="3841311"/>
                </a:lnTo>
                <a:lnTo>
                  <a:pt x="0" y="38413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6" name="Google Shape;156;p16"/>
          <p:cNvSpPr txBox="1"/>
          <p:nvPr/>
        </p:nvSpPr>
        <p:spPr>
          <a:xfrm>
            <a:off x="1340110" y="2659340"/>
            <a:ext cx="3329700" cy="16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257" u="none" cap="none" strike="noStrike">
                <a:solidFill>
                  <a:srgbClr val="F5EBE6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WOMEN IN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257" u="none" cap="none" strike="noStrike">
                <a:solidFill>
                  <a:srgbClr val="F5EBE6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HISTORY</a:t>
            </a:r>
            <a:endParaRPr/>
          </a:p>
        </p:txBody>
      </p:sp>
      <p:sp>
        <p:nvSpPr>
          <p:cNvPr id="157" name="Google Shape;157;p16"/>
          <p:cNvSpPr txBox="1"/>
          <p:nvPr/>
        </p:nvSpPr>
        <p:spPr>
          <a:xfrm>
            <a:off x="7648357" y="3291148"/>
            <a:ext cx="3329700" cy="16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257" u="none" cap="none" strike="noStrike">
                <a:solidFill>
                  <a:srgbClr val="F5EBE6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WOMEN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257" u="none" cap="none" strike="noStrike">
                <a:solidFill>
                  <a:srgbClr val="F5EBE6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IN MUSIC</a:t>
            </a:r>
            <a:endParaRPr/>
          </a:p>
        </p:txBody>
      </p:sp>
      <p:sp>
        <p:nvSpPr>
          <p:cNvPr id="158" name="Google Shape;158;p16"/>
          <p:cNvSpPr txBox="1"/>
          <p:nvPr/>
        </p:nvSpPr>
        <p:spPr>
          <a:xfrm>
            <a:off x="13661952" y="2765940"/>
            <a:ext cx="3329700" cy="16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257" u="none" cap="none" strike="noStrike">
                <a:solidFill>
                  <a:srgbClr val="F5EBE6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FAMOUS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257" u="none" cap="none" strike="noStrike">
                <a:solidFill>
                  <a:srgbClr val="F5EBE6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QUOTES</a:t>
            </a:r>
            <a:endParaRPr/>
          </a:p>
        </p:txBody>
      </p:sp>
      <p:sp>
        <p:nvSpPr>
          <p:cNvPr id="159" name="Google Shape;159;p16"/>
          <p:cNvSpPr txBox="1"/>
          <p:nvPr/>
        </p:nvSpPr>
        <p:spPr>
          <a:xfrm>
            <a:off x="13661952" y="6864349"/>
            <a:ext cx="3329700" cy="16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257" u="none" cap="none" strike="noStrike">
                <a:solidFill>
                  <a:srgbClr val="F5EBE6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EQUALITY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257" u="none" cap="none" strike="noStrike">
                <a:solidFill>
                  <a:srgbClr val="F5EBE6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ADVOCATES</a:t>
            </a:r>
            <a:endParaRPr/>
          </a:p>
        </p:txBody>
      </p:sp>
      <p:sp>
        <p:nvSpPr>
          <p:cNvPr id="160" name="Google Shape;160;p16"/>
          <p:cNvSpPr txBox="1"/>
          <p:nvPr/>
        </p:nvSpPr>
        <p:spPr>
          <a:xfrm>
            <a:off x="6993003" y="7044458"/>
            <a:ext cx="4953300" cy="16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257" u="none" cap="none" strike="noStrike">
                <a:solidFill>
                  <a:srgbClr val="F5EBE6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WOMEN IN LITERATURE</a:t>
            </a:r>
            <a:endParaRPr/>
          </a:p>
        </p:txBody>
      </p:sp>
      <p:sp>
        <p:nvSpPr>
          <p:cNvPr id="161" name="Google Shape;161;p16"/>
          <p:cNvSpPr txBox="1"/>
          <p:nvPr/>
        </p:nvSpPr>
        <p:spPr>
          <a:xfrm>
            <a:off x="1476410" y="6950443"/>
            <a:ext cx="3329700" cy="16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257" u="none" cap="none" strike="noStrike">
                <a:solidFill>
                  <a:srgbClr val="F5EBE6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WOMEN IN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257" u="none" cap="none" strike="noStrike">
                <a:solidFill>
                  <a:srgbClr val="F5EBE6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SCIENCE</a:t>
            </a:r>
            <a:endParaRPr/>
          </a:p>
        </p:txBody>
      </p:sp>
      <p:sp>
        <p:nvSpPr>
          <p:cNvPr id="162" name="Google Shape;162;p16"/>
          <p:cNvSpPr txBox="1"/>
          <p:nvPr/>
        </p:nvSpPr>
        <p:spPr>
          <a:xfrm>
            <a:off x="4522247" y="194132"/>
            <a:ext cx="9243600" cy="21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7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969" u="none" cap="none" strike="noStrike">
                <a:solidFill>
                  <a:srgbClr val="F16557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CATEGORIES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FEAF0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6371" y="601155"/>
            <a:ext cx="9800349" cy="9432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689675" y="-334733"/>
            <a:ext cx="4716101" cy="41201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918883" y="7200890"/>
            <a:ext cx="6731053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35825" y="6411108"/>
            <a:ext cx="2958125" cy="2831696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7"/>
          <p:cNvSpPr/>
          <p:nvPr/>
        </p:nvSpPr>
        <p:spPr>
          <a:xfrm rot="381641">
            <a:off x="1035816" y="808617"/>
            <a:ext cx="2676388" cy="3464580"/>
          </a:xfrm>
          <a:custGeom>
            <a:rect b="b" l="l" r="r" t="t"/>
            <a:pathLst>
              <a:path extrusionOk="0" h="3464580" w="2676388">
                <a:moveTo>
                  <a:pt x="0" y="0"/>
                </a:moveTo>
                <a:lnTo>
                  <a:pt x="2676388" y="0"/>
                </a:lnTo>
                <a:lnTo>
                  <a:pt x="2676388" y="3464580"/>
                </a:lnTo>
                <a:lnTo>
                  <a:pt x="0" y="346458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2" name="Google Shape;172;p17"/>
          <p:cNvSpPr txBox="1"/>
          <p:nvPr/>
        </p:nvSpPr>
        <p:spPr>
          <a:xfrm>
            <a:off x="4880412" y="4077700"/>
            <a:ext cx="8654922" cy="26902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7812" u="none" cap="none" strike="noStrike">
                <a:solidFill>
                  <a:srgbClr val="EC6869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HISTORY</a:t>
            </a:r>
            <a:endParaRPr/>
          </a:p>
        </p:txBody>
      </p:sp>
      <p:sp>
        <p:nvSpPr>
          <p:cNvPr id="173" name="Google Shape;173;p17"/>
          <p:cNvSpPr/>
          <p:nvPr/>
        </p:nvSpPr>
        <p:spPr>
          <a:xfrm>
            <a:off x="15091768" y="4291784"/>
            <a:ext cx="5238082" cy="2476184"/>
          </a:xfrm>
          <a:custGeom>
            <a:rect b="b" l="l" r="r" t="t"/>
            <a:pathLst>
              <a:path extrusionOk="0" h="2476184" w="5238082">
                <a:moveTo>
                  <a:pt x="0" y="0"/>
                </a:moveTo>
                <a:lnTo>
                  <a:pt x="5238082" y="0"/>
                </a:lnTo>
                <a:lnTo>
                  <a:pt x="5238082" y="2476184"/>
                </a:lnTo>
                <a:lnTo>
                  <a:pt x="0" y="24761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4" name="Google Shape;174;p17"/>
          <p:cNvSpPr txBox="1"/>
          <p:nvPr/>
        </p:nvSpPr>
        <p:spPr>
          <a:xfrm>
            <a:off x="5216431" y="3188911"/>
            <a:ext cx="7982884" cy="10852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60" u="none" cap="none" strike="noStrike">
                <a:solidFill>
                  <a:srgbClr val="819EA5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WOMEN IN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BAB9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850" y="-12"/>
            <a:ext cx="5015250" cy="5112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52667" y="345842"/>
            <a:ext cx="18968351" cy="12309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317125" y="7532774"/>
            <a:ext cx="2732475" cy="2947526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8"/>
          <p:cNvSpPr txBox="1"/>
          <p:nvPr/>
        </p:nvSpPr>
        <p:spPr>
          <a:xfrm>
            <a:off x="2248127" y="3293820"/>
            <a:ext cx="13791600" cy="43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324" u="none" cap="none" strike="noStrike">
                <a:solidFill>
                  <a:srgbClr val="EC6869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Known as the "Iron Lady," she</a:t>
            </a:r>
            <a:br>
              <a:rPr b="1" lang="en-US" sz="8324">
                <a:solidFill>
                  <a:srgbClr val="EC6869"/>
                </a:solidFill>
                <a:latin typeface="Londrina Solid"/>
                <a:ea typeface="Londrina Solid"/>
                <a:cs typeface="Londrina Solid"/>
                <a:sym typeface="Londrina Solid"/>
              </a:rPr>
            </a:br>
            <a:r>
              <a:rPr b="1" i="0" lang="en-US" sz="8324" u="none" cap="none" strike="noStrike">
                <a:solidFill>
                  <a:srgbClr val="EC6869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was the first female Prime Minister of the United Kingdom.</a:t>
            </a:r>
            <a:endParaRPr/>
          </a:p>
        </p:txBody>
      </p:sp>
      <p:sp>
        <p:nvSpPr>
          <p:cNvPr id="183" name="Google Shape;183;p18"/>
          <p:cNvSpPr/>
          <p:nvPr/>
        </p:nvSpPr>
        <p:spPr>
          <a:xfrm rot="-10676952">
            <a:off x="2374840" y="8725296"/>
            <a:ext cx="2369520" cy="761208"/>
          </a:xfrm>
          <a:custGeom>
            <a:rect b="b" l="l" r="r" t="t"/>
            <a:pathLst>
              <a:path extrusionOk="0" h="1014944" w="3159359">
                <a:moveTo>
                  <a:pt x="0" y="0"/>
                </a:moveTo>
                <a:lnTo>
                  <a:pt x="3159359" y="0"/>
                </a:lnTo>
                <a:lnTo>
                  <a:pt x="3159359" y="1014944"/>
                </a:lnTo>
                <a:lnTo>
                  <a:pt x="0" y="10149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4" name="Google Shape;184;p18"/>
          <p:cNvSpPr txBox="1"/>
          <p:nvPr/>
        </p:nvSpPr>
        <p:spPr>
          <a:xfrm rot="-21247">
            <a:off x="2869506" y="8691296"/>
            <a:ext cx="1456228" cy="8055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5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234" u="none" cap="none" strike="noStrike">
                <a:solidFill>
                  <a:srgbClr val="F5EBE6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HINT</a:t>
            </a:r>
            <a:endParaRPr/>
          </a:p>
        </p:txBody>
      </p:sp>
      <p:sp>
        <p:nvSpPr>
          <p:cNvPr id="185" name="Google Shape;185;p18"/>
          <p:cNvSpPr/>
          <p:nvPr/>
        </p:nvSpPr>
        <p:spPr>
          <a:xfrm>
            <a:off x="14844854" y="324677"/>
            <a:ext cx="2741978" cy="2748850"/>
          </a:xfrm>
          <a:custGeom>
            <a:rect b="b" l="l" r="r" t="t"/>
            <a:pathLst>
              <a:path extrusionOk="0" h="2748850" w="2741978">
                <a:moveTo>
                  <a:pt x="0" y="0"/>
                </a:moveTo>
                <a:lnTo>
                  <a:pt x="2741978" y="0"/>
                </a:lnTo>
                <a:lnTo>
                  <a:pt x="2741978" y="2748851"/>
                </a:lnTo>
                <a:lnTo>
                  <a:pt x="0" y="27488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6" name="Google Shape;186;p18"/>
          <p:cNvSpPr txBox="1"/>
          <p:nvPr/>
        </p:nvSpPr>
        <p:spPr>
          <a:xfrm rot="-21498">
            <a:off x="7684237" y="1901905"/>
            <a:ext cx="3555530" cy="8842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5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234" u="none" cap="none" strike="noStrike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QUESTION 1</a:t>
            </a:r>
            <a:endParaRPr/>
          </a:p>
        </p:txBody>
      </p:sp>
      <p:sp>
        <p:nvSpPr>
          <p:cNvPr id="187" name="Google Shape;187;p18"/>
          <p:cNvSpPr txBox="1"/>
          <p:nvPr/>
        </p:nvSpPr>
        <p:spPr>
          <a:xfrm>
            <a:off x="14949077" y="635464"/>
            <a:ext cx="2533500" cy="14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6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560" u="none" cap="none" strike="noStrike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100</a:t>
            </a:r>
            <a:endParaRPr/>
          </a:p>
        </p:txBody>
      </p:sp>
      <p:sp>
        <p:nvSpPr>
          <p:cNvPr id="188" name="Google Shape;188;p18"/>
          <p:cNvSpPr txBox="1"/>
          <p:nvPr/>
        </p:nvSpPr>
        <p:spPr>
          <a:xfrm>
            <a:off x="14949077" y="1899507"/>
            <a:ext cx="2533500" cy="6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5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49" u="none" cap="none" strike="noStrike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POINTS</a:t>
            </a:r>
            <a:endParaRPr/>
          </a:p>
        </p:txBody>
      </p:sp>
      <p:sp>
        <p:nvSpPr>
          <p:cNvPr id="189" name="Google Shape;189;p18"/>
          <p:cNvSpPr txBox="1"/>
          <p:nvPr/>
        </p:nvSpPr>
        <p:spPr>
          <a:xfrm>
            <a:off x="5120460" y="8748533"/>
            <a:ext cx="7706618" cy="5813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59" u="none" cap="none" strike="noStrike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She served as Prime Minister from 1979 to 1990.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C6869"/>
        </a:solid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307450" y="538225"/>
            <a:ext cx="4286251" cy="412141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9"/>
          <p:cNvSpPr/>
          <p:nvPr/>
        </p:nvSpPr>
        <p:spPr>
          <a:xfrm rot="-263967">
            <a:off x="436343" y="5305557"/>
            <a:ext cx="4383276" cy="4114800"/>
          </a:xfrm>
          <a:custGeom>
            <a:rect b="b" l="l" r="r" t="t"/>
            <a:pathLst>
              <a:path extrusionOk="0" h="4114800" w="4383276">
                <a:moveTo>
                  <a:pt x="0" y="0"/>
                </a:moveTo>
                <a:lnTo>
                  <a:pt x="4383275" y="0"/>
                </a:lnTo>
                <a:lnTo>
                  <a:pt x="438327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196" name="Google Shape;19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41450" y="-1338414"/>
            <a:ext cx="21053276" cy="17599223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9"/>
          <p:cNvSpPr/>
          <p:nvPr/>
        </p:nvSpPr>
        <p:spPr>
          <a:xfrm rot="-669903">
            <a:off x="4775030" y="2835096"/>
            <a:ext cx="2741978" cy="2748850"/>
          </a:xfrm>
          <a:custGeom>
            <a:rect b="b" l="l" r="r" t="t"/>
            <a:pathLst>
              <a:path extrusionOk="0" h="2748850" w="2741978">
                <a:moveTo>
                  <a:pt x="0" y="0"/>
                </a:moveTo>
                <a:lnTo>
                  <a:pt x="2741978" y="0"/>
                </a:lnTo>
                <a:lnTo>
                  <a:pt x="2741978" y="2748850"/>
                </a:lnTo>
                <a:lnTo>
                  <a:pt x="0" y="27488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8" name="Google Shape;198;p19"/>
          <p:cNvSpPr txBox="1"/>
          <p:nvPr/>
        </p:nvSpPr>
        <p:spPr>
          <a:xfrm>
            <a:off x="8155091" y="2962174"/>
            <a:ext cx="7330500" cy="45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52" u="none" cap="none" strike="noStrike">
                <a:solidFill>
                  <a:srgbClr val="EC6869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Margaret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552" u="none" cap="none" strike="noStrike">
                <a:solidFill>
                  <a:srgbClr val="EC6869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Thatcher</a:t>
            </a:r>
            <a:endParaRPr/>
          </a:p>
        </p:txBody>
      </p:sp>
      <p:sp>
        <p:nvSpPr>
          <p:cNvPr id="199" name="Google Shape;199;p19"/>
          <p:cNvSpPr txBox="1"/>
          <p:nvPr/>
        </p:nvSpPr>
        <p:spPr>
          <a:xfrm>
            <a:off x="6462879" y="7860740"/>
            <a:ext cx="10714800" cy="11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59" u="none" cap="none" strike="noStrike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Lorem ipsum dolor sit amet, consectetur adipiscing elit, sed do eiusmod tempor incididunt ut labore et dolore magna aliqua.</a:t>
            </a:r>
            <a:endParaRPr/>
          </a:p>
        </p:txBody>
      </p:sp>
      <p:sp>
        <p:nvSpPr>
          <p:cNvPr id="200" name="Google Shape;200;p19"/>
          <p:cNvSpPr txBox="1"/>
          <p:nvPr/>
        </p:nvSpPr>
        <p:spPr>
          <a:xfrm rot="-669903">
            <a:off x="4801379" y="3005305"/>
            <a:ext cx="2533532" cy="16169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6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560" u="none" cap="none" strike="noStrike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100</a:t>
            </a:r>
            <a:endParaRPr/>
          </a:p>
        </p:txBody>
      </p:sp>
      <p:sp>
        <p:nvSpPr>
          <p:cNvPr id="201" name="Google Shape;201;p19"/>
          <p:cNvSpPr txBox="1"/>
          <p:nvPr/>
        </p:nvSpPr>
        <p:spPr>
          <a:xfrm rot="-669903">
            <a:off x="4974485" y="4337108"/>
            <a:ext cx="2533532" cy="7088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5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49" u="none" cap="none" strike="noStrike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POINTS</a:t>
            </a:r>
            <a:endParaRPr/>
          </a:p>
        </p:txBody>
      </p:sp>
      <p:sp>
        <p:nvSpPr>
          <p:cNvPr id="202" name="Google Shape;202;p19"/>
          <p:cNvSpPr/>
          <p:nvPr/>
        </p:nvSpPr>
        <p:spPr>
          <a:xfrm>
            <a:off x="16171285" y="3173821"/>
            <a:ext cx="2921450" cy="2958430"/>
          </a:xfrm>
          <a:custGeom>
            <a:rect b="b" l="l" r="r" t="t"/>
            <a:pathLst>
              <a:path extrusionOk="0" h="2958430" w="2921450">
                <a:moveTo>
                  <a:pt x="0" y="0"/>
                </a:moveTo>
                <a:lnTo>
                  <a:pt x="2921450" y="0"/>
                </a:lnTo>
                <a:lnTo>
                  <a:pt x="2921450" y="2958430"/>
                </a:lnTo>
                <a:lnTo>
                  <a:pt x="0" y="29584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FEAF0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67925" y="7654200"/>
            <a:ext cx="4417500" cy="32243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72638" y="1092612"/>
            <a:ext cx="6891924" cy="436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867116" y="4269412"/>
            <a:ext cx="4955376" cy="5360926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0"/>
          <p:cNvSpPr/>
          <p:nvPr/>
        </p:nvSpPr>
        <p:spPr>
          <a:xfrm>
            <a:off x="4796115" y="753488"/>
            <a:ext cx="9800354" cy="9445091"/>
          </a:xfrm>
          <a:custGeom>
            <a:rect b="b" l="l" r="r" t="t"/>
            <a:pathLst>
              <a:path extrusionOk="0" h="9445091" w="9800354">
                <a:moveTo>
                  <a:pt x="0" y="0"/>
                </a:moveTo>
                <a:lnTo>
                  <a:pt x="9800353" y="0"/>
                </a:lnTo>
                <a:lnTo>
                  <a:pt x="9800353" y="9445091"/>
                </a:lnTo>
                <a:lnTo>
                  <a:pt x="0" y="94450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1" name="Google Shape;211;p20"/>
          <p:cNvSpPr/>
          <p:nvPr/>
        </p:nvSpPr>
        <p:spPr>
          <a:xfrm>
            <a:off x="0" y="-635092"/>
            <a:ext cx="2978086" cy="4114800"/>
          </a:xfrm>
          <a:custGeom>
            <a:rect b="b" l="l" r="r" t="t"/>
            <a:pathLst>
              <a:path extrusionOk="0" h="4114800" w="2978086">
                <a:moveTo>
                  <a:pt x="0" y="0"/>
                </a:moveTo>
                <a:lnTo>
                  <a:pt x="2978086" y="0"/>
                </a:lnTo>
                <a:lnTo>
                  <a:pt x="29780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2" name="Google Shape;212;p20"/>
          <p:cNvSpPr txBox="1"/>
          <p:nvPr/>
        </p:nvSpPr>
        <p:spPr>
          <a:xfrm>
            <a:off x="5335494" y="4380686"/>
            <a:ext cx="7983000" cy="2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678" u="none" cap="none" strike="noStrike">
                <a:solidFill>
                  <a:srgbClr val="EC6869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ADVOCATES</a:t>
            </a:r>
            <a:endParaRPr/>
          </a:p>
        </p:txBody>
      </p:sp>
      <p:sp>
        <p:nvSpPr>
          <p:cNvPr id="213" name="Google Shape;213;p20"/>
          <p:cNvSpPr txBox="1"/>
          <p:nvPr/>
        </p:nvSpPr>
        <p:spPr>
          <a:xfrm>
            <a:off x="5335494" y="3189918"/>
            <a:ext cx="7983000" cy="10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060" u="none" cap="none" strike="noStrike">
                <a:solidFill>
                  <a:srgbClr val="819EA5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EQUALITY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BAB9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2667" y="345842"/>
            <a:ext cx="18968351" cy="12309048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1"/>
          <p:cNvSpPr/>
          <p:nvPr/>
        </p:nvSpPr>
        <p:spPr>
          <a:xfrm rot="794096">
            <a:off x="-1024512" y="-446373"/>
            <a:ext cx="4106423" cy="5101147"/>
          </a:xfrm>
          <a:custGeom>
            <a:rect b="b" l="l" r="r" t="t"/>
            <a:pathLst>
              <a:path extrusionOk="0" h="5101147" w="4106423">
                <a:moveTo>
                  <a:pt x="0" y="0"/>
                </a:moveTo>
                <a:lnTo>
                  <a:pt x="4106424" y="0"/>
                </a:lnTo>
                <a:lnTo>
                  <a:pt x="4106424" y="5101147"/>
                </a:lnTo>
                <a:lnTo>
                  <a:pt x="0" y="51011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0" name="Google Shape;220;p21"/>
          <p:cNvSpPr txBox="1"/>
          <p:nvPr/>
        </p:nvSpPr>
        <p:spPr>
          <a:xfrm>
            <a:off x="2708740" y="3314977"/>
            <a:ext cx="12870600" cy="43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324" u="none" cap="none" strike="noStrike">
                <a:solidFill>
                  <a:srgbClr val="EC6869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A co-founder of the Women's Liberation movement, she wrote "The Feminine Mystique."</a:t>
            </a:r>
            <a:endParaRPr/>
          </a:p>
        </p:txBody>
      </p:sp>
      <p:sp>
        <p:nvSpPr>
          <p:cNvPr id="221" name="Google Shape;221;p21"/>
          <p:cNvSpPr/>
          <p:nvPr/>
        </p:nvSpPr>
        <p:spPr>
          <a:xfrm>
            <a:off x="14844854" y="324677"/>
            <a:ext cx="2741978" cy="2748850"/>
          </a:xfrm>
          <a:custGeom>
            <a:rect b="b" l="l" r="r" t="t"/>
            <a:pathLst>
              <a:path extrusionOk="0" h="2748850" w="2741978">
                <a:moveTo>
                  <a:pt x="0" y="0"/>
                </a:moveTo>
                <a:lnTo>
                  <a:pt x="2741978" y="0"/>
                </a:lnTo>
                <a:lnTo>
                  <a:pt x="2741978" y="2748851"/>
                </a:lnTo>
                <a:lnTo>
                  <a:pt x="0" y="27488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2" name="Google Shape;222;p21"/>
          <p:cNvSpPr txBox="1"/>
          <p:nvPr/>
        </p:nvSpPr>
        <p:spPr>
          <a:xfrm rot="-21498">
            <a:off x="7684237" y="1901905"/>
            <a:ext cx="3555530" cy="8842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5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234" u="none" cap="none" strike="noStrike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QUESTION 1</a:t>
            </a:r>
            <a:endParaRPr/>
          </a:p>
        </p:txBody>
      </p:sp>
      <p:sp>
        <p:nvSpPr>
          <p:cNvPr id="223" name="Google Shape;223;p21"/>
          <p:cNvSpPr txBox="1"/>
          <p:nvPr/>
        </p:nvSpPr>
        <p:spPr>
          <a:xfrm>
            <a:off x="14949077" y="653985"/>
            <a:ext cx="2533500" cy="14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6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560" u="none" cap="none" strike="noStrike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300</a:t>
            </a:r>
            <a:endParaRPr/>
          </a:p>
        </p:txBody>
      </p:sp>
      <p:sp>
        <p:nvSpPr>
          <p:cNvPr id="224" name="Google Shape;224;p21"/>
          <p:cNvSpPr txBox="1"/>
          <p:nvPr/>
        </p:nvSpPr>
        <p:spPr>
          <a:xfrm>
            <a:off x="14949077" y="1907445"/>
            <a:ext cx="2533500" cy="6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59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49" u="none" cap="none" strike="noStrike">
                <a:solidFill>
                  <a:srgbClr val="FFFFFF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POINTS</a:t>
            </a:r>
            <a:endParaRPr/>
          </a:p>
        </p:txBody>
      </p:sp>
      <p:sp>
        <p:nvSpPr>
          <p:cNvPr id="225" name="Google Shape;225;p21"/>
          <p:cNvSpPr txBox="1"/>
          <p:nvPr/>
        </p:nvSpPr>
        <p:spPr>
          <a:xfrm>
            <a:off x="5173414" y="8824733"/>
            <a:ext cx="11311500" cy="51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359" u="none" cap="none" strike="noStrike">
                <a:solidFill>
                  <a:srgbClr val="000000"/>
                </a:solidFill>
                <a:latin typeface="Dosis"/>
                <a:ea typeface="Dosis"/>
                <a:cs typeface="Dosis"/>
                <a:sym typeface="Dosis"/>
              </a:rPr>
              <a:t>Her book is often credited with sparking the second wave of feminism.</a:t>
            </a:r>
            <a:endParaRPr/>
          </a:p>
        </p:txBody>
      </p:sp>
      <p:sp>
        <p:nvSpPr>
          <p:cNvPr id="226" name="Google Shape;226;p21"/>
          <p:cNvSpPr/>
          <p:nvPr/>
        </p:nvSpPr>
        <p:spPr>
          <a:xfrm rot="-10674006">
            <a:off x="2373620" y="8723753"/>
            <a:ext cx="2371112" cy="761720"/>
          </a:xfrm>
          <a:custGeom>
            <a:rect b="b" l="l" r="r" t="t"/>
            <a:pathLst>
              <a:path extrusionOk="0" h="1014944" w="3159359">
                <a:moveTo>
                  <a:pt x="0" y="0"/>
                </a:moveTo>
                <a:lnTo>
                  <a:pt x="3159359" y="0"/>
                </a:lnTo>
                <a:lnTo>
                  <a:pt x="3159359" y="1014944"/>
                </a:lnTo>
                <a:lnTo>
                  <a:pt x="0" y="10149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7" name="Google Shape;227;p21"/>
          <p:cNvSpPr txBox="1"/>
          <p:nvPr/>
        </p:nvSpPr>
        <p:spPr>
          <a:xfrm rot="-21247">
            <a:off x="2869506" y="8691296"/>
            <a:ext cx="1456228" cy="8055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5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5234" u="none" cap="none" strike="noStrike">
                <a:solidFill>
                  <a:srgbClr val="F5EBE6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HINT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