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y="10287000" cx="18288000"/>
  <p:notesSz cx="6858000" cy="9144000"/>
  <p:embeddedFontLst>
    <p:embeddedFont>
      <p:font typeface="Lato"/>
      <p:bold r:id="rId34"/>
      <p:boldItalic r:id="rId35"/>
    </p:embeddedFont>
    <p:embeddedFont>
      <p:font typeface="Oswald"/>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409D246-BB72-43F7-8BF2-EF31FC49EA0D}">
  <a:tblStyle styleId="{4409D246-BB72-43F7-8BF2-EF31FC49EA0D}"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Lato-boldItalic.fntdata"/><Relationship Id="rId12" Type="http://schemas.openxmlformats.org/officeDocument/2006/relationships/slide" Target="slides/slide5.xml"/><Relationship Id="rId34" Type="http://schemas.openxmlformats.org/officeDocument/2006/relationships/font" Target="fonts/Lato-bold.fntdata"/><Relationship Id="rId15" Type="http://schemas.openxmlformats.org/officeDocument/2006/relationships/slide" Target="slides/slide8.xml"/><Relationship Id="rId14" Type="http://schemas.openxmlformats.org/officeDocument/2006/relationships/slide" Target="slides/slide7.xml"/><Relationship Id="rId36" Type="http://schemas.openxmlformats.org/officeDocument/2006/relationships/font" Target="fonts/Oswald-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4dcd4122e1_0_8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4dcd4122e1_0_8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4dcd4122e1_0_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4dcd4122e1_0_8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4dcd4122e1_0_9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4dcd4122e1_0_9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4dcd4122e1_0_9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4dcd4122e1_0_9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4dcd4122e1_0_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4dcd4122e1_0_9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4dcd4122e1_0_10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g24dcd4122e1_0_10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24dcd4122e1_0_10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g24dcd4122e1_0_10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4dcd4122e1_0_1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g24dcd4122e1_0_11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24dcd4122e1_0_1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g24dcd4122e1_0_12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24dcd4122e1_0_1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g24dcd4122e1_0_12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24dcd4122e1_0_1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g24dcd4122e1_0_13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24dcd4122e1_0_1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g24dcd4122e1_0_13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24dcd4122e1_0_1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g24dcd4122e1_0_14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24dcd4122e1_0_1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g24dcd4122e1_0_15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24dcd4122e1_0_1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g24dcd4122e1_0_15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24dcd4122e1_0_1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g24dcd4122e1_0_15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p1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 name="Google Shape;88;p1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p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15"/>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93" name="Google Shape;93;p1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p1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p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p1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9" name="Google Shape;99;p1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p1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p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17"/>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 name="Google Shape;104;p17"/>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05" name="Google Shape;105;p1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p1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p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p18"/>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1" name="Google Shape;111;p18"/>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2" name="Google Shape;112;p1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1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p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p19"/>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18" name="Google Shape;118;p19"/>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19" name="Google Shape;119;p19"/>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20" name="Google Shape;120;p19"/>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21" name="Google Shape;121;p1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p1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p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2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p2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p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p21"/>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p21"/>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32" name="Google Shape;132;p21"/>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33" name="Google Shape;133;p2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p2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p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p22"/>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2"/>
          <p:cNvSpPr/>
          <p:nvPr>
            <p:ph idx="2" type="pic"/>
          </p:nvPr>
        </p:nvSpPr>
        <p:spPr>
          <a:xfrm>
            <a:off x="1792288" y="612775"/>
            <a:ext cx="5486400" cy="4114800"/>
          </a:xfrm>
          <a:prstGeom prst="rect">
            <a:avLst/>
          </a:prstGeom>
          <a:noFill/>
          <a:ln>
            <a:noFill/>
          </a:ln>
        </p:spPr>
      </p:sp>
      <p:sp>
        <p:nvSpPr>
          <p:cNvPr id="139" name="Google Shape;139;p22"/>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40" name="Google Shape;140;p2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p2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p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p23"/>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46" name="Google Shape;146;p2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p2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p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p24"/>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p24"/>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2" name="Google Shape;152;p2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p2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p1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p1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6.png"/><Relationship Id="rId5" Type="http://schemas.openxmlformats.org/officeDocument/2006/relationships/image" Target="../media/image3.jpg"/><Relationship Id="rId6" Type="http://schemas.openxmlformats.org/officeDocument/2006/relationships/image" Target="../media/image9.png"/><Relationship Id="rId7" Type="http://schemas.openxmlformats.org/officeDocument/2006/relationships/image" Target="../media/image5.png"/><Relationship Id="rId8"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7.png"/><Relationship Id="rId6"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6.png"/><Relationship Id="rId9" Type="http://schemas.openxmlformats.org/officeDocument/2006/relationships/image" Target="../media/image60.png"/><Relationship Id="rId5" Type="http://schemas.openxmlformats.org/officeDocument/2006/relationships/image" Target="../media/image91.jpg"/><Relationship Id="rId6" Type="http://schemas.openxmlformats.org/officeDocument/2006/relationships/image" Target="../media/image62.jpg"/><Relationship Id="rId7" Type="http://schemas.openxmlformats.org/officeDocument/2006/relationships/image" Target="../media/image81.jpg"/><Relationship Id="rId8" Type="http://schemas.openxmlformats.org/officeDocument/2006/relationships/image" Target="../media/image9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0.png"/><Relationship Id="rId6" Type="http://schemas.openxmlformats.org/officeDocument/2006/relationships/image" Target="../media/image7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7.png"/><Relationship Id="rId6" Type="http://schemas.openxmlformats.org/officeDocument/2006/relationships/image" Target="../media/image55.jpg"/><Relationship Id="rId7" Type="http://schemas.openxmlformats.org/officeDocument/2006/relationships/image" Target="../media/image59.jpg"/><Relationship Id="rId8" Type="http://schemas.openxmlformats.org/officeDocument/2006/relationships/image" Target="../media/image6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63.png"/><Relationship Id="rId5" Type="http://schemas.openxmlformats.org/officeDocument/2006/relationships/image" Target="../media/image61.png"/><Relationship Id="rId6" Type="http://schemas.openxmlformats.org/officeDocument/2006/relationships/image" Target="../media/image54.png"/><Relationship Id="rId7"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73.png"/><Relationship Id="rId9" Type="http://schemas.openxmlformats.org/officeDocument/2006/relationships/image" Target="../media/image77.png"/><Relationship Id="rId5" Type="http://schemas.openxmlformats.org/officeDocument/2006/relationships/image" Target="../media/image70.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8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65.jpg"/><Relationship Id="rId5" Type="http://schemas.openxmlformats.org/officeDocument/2006/relationships/image" Target="../media/image10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66.jpg"/><Relationship Id="rId5" Type="http://schemas.openxmlformats.org/officeDocument/2006/relationships/image" Target="../media/image16.png"/><Relationship Id="rId6" Type="http://schemas.openxmlformats.org/officeDocument/2006/relationships/image" Target="../media/image88.png"/><Relationship Id="rId7"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89.jpg"/><Relationship Id="rId5" Type="http://schemas.openxmlformats.org/officeDocument/2006/relationships/image" Target="../media/image67.jpg"/><Relationship Id="rId6" Type="http://schemas.openxmlformats.org/officeDocument/2006/relationships/image" Target="../media/image71.png"/><Relationship Id="rId7" Type="http://schemas.openxmlformats.org/officeDocument/2006/relationships/image" Target="../media/image80.jpg"/><Relationship Id="rId8" Type="http://schemas.openxmlformats.org/officeDocument/2006/relationships/image" Target="../media/image9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84.png"/><Relationship Id="rId5" Type="http://schemas.openxmlformats.org/officeDocument/2006/relationships/image" Target="../media/image114.png"/><Relationship Id="rId6" Type="http://schemas.openxmlformats.org/officeDocument/2006/relationships/image" Target="../media/image10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2.jpg"/><Relationship Id="rId6"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40.png"/><Relationship Id="rId6"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83.jpg"/><Relationship Id="rId5" Type="http://schemas.openxmlformats.org/officeDocument/2006/relationships/image" Target="../media/image109.png"/><Relationship Id="rId6"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1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86.png"/><Relationship Id="rId4" Type="http://schemas.openxmlformats.org/officeDocument/2006/relationships/image" Target="../media/image104.jpg"/></Relationships>
</file>

<file path=ppt/slides/_rels/slide26.xml.rels><?xml version="1.0" encoding="UTF-8" standalone="yes"?><Relationships xmlns="http://schemas.openxmlformats.org/package/2006/relationships"><Relationship Id="rId11" Type="http://schemas.openxmlformats.org/officeDocument/2006/relationships/image" Target="../media/image94.png"/><Relationship Id="rId10" Type="http://schemas.openxmlformats.org/officeDocument/2006/relationships/image" Target="../media/image108.png"/><Relationship Id="rId13" Type="http://schemas.openxmlformats.org/officeDocument/2006/relationships/image" Target="../media/image20.png"/><Relationship Id="rId12" Type="http://schemas.openxmlformats.org/officeDocument/2006/relationships/image" Target="../media/image44.png"/><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10.png"/><Relationship Id="rId4" Type="http://schemas.openxmlformats.org/officeDocument/2006/relationships/image" Target="../media/image71.png"/><Relationship Id="rId9" Type="http://schemas.openxmlformats.org/officeDocument/2006/relationships/image" Target="../media/image111.png"/><Relationship Id="rId15" Type="http://schemas.openxmlformats.org/officeDocument/2006/relationships/image" Target="../media/image25.png"/><Relationship Id="rId14" Type="http://schemas.openxmlformats.org/officeDocument/2006/relationships/image" Target="../media/image35.png"/><Relationship Id="rId17" Type="http://schemas.openxmlformats.org/officeDocument/2006/relationships/image" Target="../media/image30.png"/><Relationship Id="rId16" Type="http://schemas.openxmlformats.org/officeDocument/2006/relationships/image" Target="../media/image23.png"/><Relationship Id="rId5" Type="http://schemas.openxmlformats.org/officeDocument/2006/relationships/image" Target="../media/image16.png"/><Relationship Id="rId19" Type="http://schemas.openxmlformats.org/officeDocument/2006/relationships/image" Target="../media/image34.png"/><Relationship Id="rId6" Type="http://schemas.openxmlformats.org/officeDocument/2006/relationships/image" Target="../media/image40.png"/><Relationship Id="rId18" Type="http://schemas.openxmlformats.org/officeDocument/2006/relationships/image" Target="../media/image28.png"/><Relationship Id="rId7" Type="http://schemas.openxmlformats.org/officeDocument/2006/relationships/image" Target="../media/image96.png"/><Relationship Id="rId8" Type="http://schemas.openxmlformats.org/officeDocument/2006/relationships/image" Target="../media/image9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33.png"/><Relationship Id="rId7" Type="http://schemas.openxmlformats.org/officeDocument/2006/relationships/image" Target="../media/image29.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2.png"/><Relationship Id="rId6" Type="http://schemas.openxmlformats.org/officeDocument/2006/relationships/image" Target="../media/image113.png"/><Relationship Id="rId7"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41.jpg"/><Relationship Id="rId5" Type="http://schemas.openxmlformats.org/officeDocument/2006/relationships/image" Target="../media/image16.png"/><Relationship Id="rId6" Type="http://schemas.openxmlformats.org/officeDocument/2006/relationships/image" Target="../media/image21.png"/><Relationship Id="rId7"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4.jpg"/><Relationship Id="rId9" Type="http://schemas.openxmlformats.org/officeDocument/2006/relationships/image" Target="../media/image24.png"/><Relationship Id="rId5" Type="http://schemas.openxmlformats.org/officeDocument/2006/relationships/image" Target="../media/image38.png"/><Relationship Id="rId6" Type="http://schemas.openxmlformats.org/officeDocument/2006/relationships/image" Target="../media/image46.png"/><Relationship Id="rId7" Type="http://schemas.openxmlformats.org/officeDocument/2006/relationships/image" Target="../media/image44.png"/><Relationship Id="rId8"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74.jpg"/><Relationship Id="rId5" Type="http://schemas.openxmlformats.org/officeDocument/2006/relationships/image" Target="../media/image45.png"/><Relationship Id="rId6" Type="http://schemas.openxmlformats.org/officeDocument/2006/relationships/image" Target="../media/image37.png"/></Relationships>
</file>

<file path=ppt/slides/_rels/slide8.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5.png"/><Relationship Id="rId13" Type="http://schemas.openxmlformats.org/officeDocument/2006/relationships/image" Target="../media/image28.png"/><Relationship Id="rId12"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50.png"/><Relationship Id="rId9" Type="http://schemas.openxmlformats.org/officeDocument/2006/relationships/image" Target="../media/image35.png"/><Relationship Id="rId15" Type="http://schemas.openxmlformats.org/officeDocument/2006/relationships/image" Target="../media/image40.png"/><Relationship Id="rId14" Type="http://schemas.openxmlformats.org/officeDocument/2006/relationships/image" Target="../media/image34.png"/><Relationship Id="rId5" Type="http://schemas.openxmlformats.org/officeDocument/2006/relationships/image" Target="../media/image36.png"/><Relationship Id="rId6" Type="http://schemas.openxmlformats.org/officeDocument/2006/relationships/image" Target="../media/image26.png"/><Relationship Id="rId7" Type="http://schemas.openxmlformats.org/officeDocument/2006/relationships/image" Target="../media/image31.png"/><Relationship Id="rId8"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43.jpg"/><Relationship Id="rId5" Type="http://schemas.openxmlformats.org/officeDocument/2006/relationships/image" Target="../media/image47.png"/><Relationship Id="rId6" Type="http://schemas.openxmlformats.org/officeDocument/2006/relationships/image" Target="../media/image53.png"/><Relationship Id="rId7"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5"/>
          <p:cNvPicPr preferRelativeResize="0"/>
          <p:nvPr/>
        </p:nvPicPr>
        <p:blipFill>
          <a:blip r:embed="rId3">
            <a:alphaModFix/>
          </a:blip>
          <a:stretch>
            <a:fillRect/>
          </a:stretch>
        </p:blipFill>
        <p:spPr>
          <a:xfrm>
            <a:off x="-1467900" y="-97124"/>
            <a:ext cx="20154926" cy="10599026"/>
          </a:xfrm>
          <a:prstGeom prst="rect">
            <a:avLst/>
          </a:prstGeom>
          <a:noFill/>
          <a:ln>
            <a:noFill/>
          </a:ln>
        </p:spPr>
      </p:pic>
      <p:sp>
        <p:nvSpPr>
          <p:cNvPr id="160" name="Google Shape;160;p25"/>
          <p:cNvSpPr/>
          <p:nvPr/>
        </p:nvSpPr>
        <p:spPr>
          <a:xfrm rot="-5750509">
            <a:off x="-121516" y="5319487"/>
            <a:ext cx="4829720" cy="3573231"/>
          </a:xfrm>
          <a:custGeom>
            <a:rect b="b" l="l" r="r" t="t"/>
            <a:pathLst>
              <a:path extrusionOk="0" h="3573231" w="4829720">
                <a:moveTo>
                  <a:pt x="0" y="0"/>
                </a:moveTo>
                <a:lnTo>
                  <a:pt x="4829719" y="0"/>
                </a:lnTo>
                <a:lnTo>
                  <a:pt x="4829719" y="3573231"/>
                </a:lnTo>
                <a:lnTo>
                  <a:pt x="0" y="3573231"/>
                </a:lnTo>
                <a:lnTo>
                  <a:pt x="0" y="0"/>
                </a:lnTo>
                <a:close/>
              </a:path>
            </a:pathLst>
          </a:custGeom>
          <a:blipFill rotWithShape="1">
            <a:blip r:embed="rId4">
              <a:alphaModFix/>
            </a:blip>
            <a:stretch>
              <a:fillRect b="-18499" l="-26020" r="-26020" t="-18500"/>
            </a:stretch>
          </a:blipFill>
          <a:ln>
            <a:noFill/>
          </a:ln>
        </p:spPr>
      </p:sp>
      <p:sp>
        <p:nvSpPr>
          <p:cNvPr id="161" name="Google Shape;161;p25"/>
          <p:cNvSpPr/>
          <p:nvPr/>
        </p:nvSpPr>
        <p:spPr>
          <a:xfrm rot="602697">
            <a:off x="306782" y="1431172"/>
            <a:ext cx="3744522" cy="2523227"/>
          </a:xfrm>
          <a:custGeom>
            <a:rect b="b" l="l" r="r" t="t"/>
            <a:pathLst>
              <a:path extrusionOk="0" h="2523227" w="3744522">
                <a:moveTo>
                  <a:pt x="0" y="0"/>
                </a:moveTo>
                <a:lnTo>
                  <a:pt x="3744522" y="0"/>
                </a:lnTo>
                <a:lnTo>
                  <a:pt x="3744522" y="2523228"/>
                </a:lnTo>
                <a:lnTo>
                  <a:pt x="0" y="2523228"/>
                </a:lnTo>
                <a:lnTo>
                  <a:pt x="0" y="0"/>
                </a:lnTo>
                <a:close/>
              </a:path>
            </a:pathLst>
          </a:custGeom>
          <a:blipFill rotWithShape="1">
            <a:blip r:embed="rId5">
              <a:alphaModFix/>
            </a:blip>
            <a:stretch>
              <a:fillRect b="-48034" l="-52312" r="-52312" t="-54411"/>
            </a:stretch>
          </a:blipFill>
          <a:ln>
            <a:noFill/>
          </a:ln>
        </p:spPr>
      </p:sp>
      <p:sp>
        <p:nvSpPr>
          <p:cNvPr id="162" name="Google Shape;162;p25"/>
          <p:cNvSpPr/>
          <p:nvPr/>
        </p:nvSpPr>
        <p:spPr>
          <a:xfrm rot="-568771">
            <a:off x="14100974" y="5511332"/>
            <a:ext cx="4458213" cy="4672381"/>
          </a:xfrm>
          <a:custGeom>
            <a:rect b="b" l="l" r="r" t="t"/>
            <a:pathLst>
              <a:path extrusionOk="0" h="4672381" w="4458213">
                <a:moveTo>
                  <a:pt x="0" y="0"/>
                </a:moveTo>
                <a:lnTo>
                  <a:pt x="4458213" y="0"/>
                </a:lnTo>
                <a:lnTo>
                  <a:pt x="4458213" y="4672380"/>
                </a:lnTo>
                <a:lnTo>
                  <a:pt x="0" y="4672380"/>
                </a:lnTo>
                <a:lnTo>
                  <a:pt x="0" y="0"/>
                </a:lnTo>
                <a:close/>
              </a:path>
            </a:pathLst>
          </a:custGeom>
          <a:blipFill rotWithShape="1">
            <a:blip r:embed="rId6">
              <a:alphaModFix/>
            </a:blip>
            <a:stretch>
              <a:fillRect b="-10769" l="-56223" r="-34546" t="-10580"/>
            </a:stretch>
          </a:blipFill>
          <a:ln>
            <a:noFill/>
          </a:ln>
        </p:spPr>
      </p:sp>
      <p:sp>
        <p:nvSpPr>
          <p:cNvPr id="163" name="Google Shape;163;p25"/>
          <p:cNvSpPr/>
          <p:nvPr/>
        </p:nvSpPr>
        <p:spPr>
          <a:xfrm>
            <a:off x="14374199" y="552171"/>
            <a:ext cx="4539308" cy="4591329"/>
          </a:xfrm>
          <a:custGeom>
            <a:rect b="b" l="l" r="r" t="t"/>
            <a:pathLst>
              <a:path extrusionOk="0" h="4591329" w="4539308">
                <a:moveTo>
                  <a:pt x="0" y="0"/>
                </a:moveTo>
                <a:lnTo>
                  <a:pt x="4539308" y="0"/>
                </a:lnTo>
                <a:lnTo>
                  <a:pt x="4539308" y="4591329"/>
                </a:lnTo>
                <a:lnTo>
                  <a:pt x="0" y="4591329"/>
                </a:lnTo>
                <a:lnTo>
                  <a:pt x="0" y="0"/>
                </a:lnTo>
                <a:close/>
              </a:path>
            </a:pathLst>
          </a:custGeom>
          <a:blipFill rotWithShape="1">
            <a:blip r:embed="rId7">
              <a:alphaModFix/>
            </a:blip>
            <a:stretch>
              <a:fillRect b="-65428" l="-144578" r="-137115" t="-86460"/>
            </a:stretch>
          </a:blipFill>
          <a:ln>
            <a:noFill/>
          </a:ln>
        </p:spPr>
      </p:sp>
      <p:grpSp>
        <p:nvGrpSpPr>
          <p:cNvPr id="164" name="Google Shape;164;p25"/>
          <p:cNvGrpSpPr/>
          <p:nvPr/>
        </p:nvGrpSpPr>
        <p:grpSpPr>
          <a:xfrm>
            <a:off x="3162893" y="582955"/>
            <a:ext cx="11962214" cy="8940265"/>
            <a:chOff x="0" y="-47625"/>
            <a:chExt cx="3150542" cy="2354638"/>
          </a:xfrm>
        </p:grpSpPr>
        <p:sp>
          <p:nvSpPr>
            <p:cNvPr id="165" name="Google Shape;165;p25"/>
            <p:cNvSpPr/>
            <p:nvPr/>
          </p:nvSpPr>
          <p:spPr>
            <a:xfrm>
              <a:off x="0" y="0"/>
              <a:ext cx="3150542" cy="2307013"/>
            </a:xfrm>
            <a:custGeom>
              <a:rect b="b" l="l" r="r" t="t"/>
              <a:pathLst>
                <a:path extrusionOk="0" h="2307013" w="3150542">
                  <a:moveTo>
                    <a:pt x="0" y="0"/>
                  </a:moveTo>
                  <a:lnTo>
                    <a:pt x="3150542" y="0"/>
                  </a:lnTo>
                  <a:lnTo>
                    <a:pt x="3150542" y="2307013"/>
                  </a:lnTo>
                  <a:lnTo>
                    <a:pt x="0" y="2307013"/>
                  </a:lnTo>
                  <a:close/>
                </a:path>
              </a:pathLst>
            </a:custGeom>
            <a:solidFill>
              <a:srgbClr val="FFFFFF"/>
            </a:solidFill>
            <a:ln cap="sq" cmpd="sng" w="28575">
              <a:solidFill>
                <a:srgbClr val="000000"/>
              </a:solidFill>
              <a:prstDash val="solid"/>
              <a:miter lim="8000"/>
              <a:headEnd len="sm" w="sm" type="none"/>
              <a:tailEnd len="sm" w="sm" type="none"/>
            </a:ln>
          </p:spPr>
        </p:sp>
        <p:sp>
          <p:nvSpPr>
            <p:cNvPr id="166" name="Google Shape;166;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25"/>
          <p:cNvGrpSpPr/>
          <p:nvPr/>
        </p:nvGrpSpPr>
        <p:grpSpPr>
          <a:xfrm>
            <a:off x="3476458" y="2242875"/>
            <a:ext cx="11335084" cy="4130253"/>
            <a:chOff x="0" y="-47625"/>
            <a:chExt cx="2985372" cy="1087803"/>
          </a:xfrm>
        </p:grpSpPr>
        <p:sp>
          <p:nvSpPr>
            <p:cNvPr id="168" name="Google Shape;168;p25"/>
            <p:cNvSpPr/>
            <p:nvPr/>
          </p:nvSpPr>
          <p:spPr>
            <a:xfrm>
              <a:off x="0" y="0"/>
              <a:ext cx="2985372" cy="1040178"/>
            </a:xfrm>
            <a:custGeom>
              <a:rect b="b" l="l" r="r" t="t"/>
              <a:pathLst>
                <a:path extrusionOk="0" h="1040178" w="2985372">
                  <a:moveTo>
                    <a:pt x="0" y="0"/>
                  </a:moveTo>
                  <a:lnTo>
                    <a:pt x="2985372" y="0"/>
                  </a:lnTo>
                  <a:lnTo>
                    <a:pt x="2985372" y="1040178"/>
                  </a:lnTo>
                  <a:lnTo>
                    <a:pt x="0" y="1040178"/>
                  </a:lnTo>
                  <a:close/>
                </a:path>
              </a:pathLst>
            </a:custGeom>
            <a:solidFill>
              <a:srgbClr val="000000"/>
            </a:solidFill>
            <a:ln>
              <a:noFill/>
            </a:ln>
          </p:spPr>
        </p:sp>
        <p:sp>
          <p:nvSpPr>
            <p:cNvPr id="169" name="Google Shape;169;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0" name="Google Shape;170;p25"/>
          <p:cNvPicPr preferRelativeResize="0"/>
          <p:nvPr/>
        </p:nvPicPr>
        <p:blipFill rotWithShape="1">
          <a:blip r:embed="rId8">
            <a:alphaModFix/>
          </a:blip>
          <a:srcRect b="45639" l="0" r="0" t="2625"/>
          <a:stretch/>
        </p:blipFill>
        <p:spPr>
          <a:xfrm>
            <a:off x="3506978" y="2454221"/>
            <a:ext cx="11274043" cy="3888386"/>
          </a:xfrm>
          <a:prstGeom prst="rect">
            <a:avLst/>
          </a:prstGeom>
          <a:noFill/>
          <a:ln>
            <a:noFill/>
          </a:ln>
        </p:spPr>
      </p:pic>
      <p:cxnSp>
        <p:nvCxnSpPr>
          <p:cNvPr id="171" name="Google Shape;171;p25"/>
          <p:cNvCxnSpPr/>
          <p:nvPr/>
        </p:nvCxnSpPr>
        <p:spPr>
          <a:xfrm>
            <a:off x="3174388" y="2116084"/>
            <a:ext cx="11939223" cy="0"/>
          </a:xfrm>
          <a:prstGeom prst="straightConnector1">
            <a:avLst/>
          </a:prstGeom>
          <a:noFill/>
          <a:ln cap="flat" cmpd="sng" w="28575">
            <a:solidFill>
              <a:srgbClr val="000000"/>
            </a:solidFill>
            <a:prstDash val="solid"/>
            <a:round/>
            <a:headEnd len="sm" w="sm" type="none"/>
            <a:tailEnd len="sm" w="sm" type="none"/>
          </a:ln>
        </p:spPr>
      </p:cxnSp>
      <p:cxnSp>
        <p:nvCxnSpPr>
          <p:cNvPr id="172" name="Google Shape;172;p25"/>
          <p:cNvCxnSpPr/>
          <p:nvPr/>
        </p:nvCxnSpPr>
        <p:spPr>
          <a:xfrm>
            <a:off x="4481034" y="763781"/>
            <a:ext cx="0" cy="1353347"/>
          </a:xfrm>
          <a:prstGeom prst="straightConnector1">
            <a:avLst/>
          </a:prstGeom>
          <a:noFill/>
          <a:ln cap="flat" cmpd="sng" w="28575">
            <a:solidFill>
              <a:srgbClr val="000000"/>
            </a:solidFill>
            <a:prstDash val="solid"/>
            <a:round/>
            <a:headEnd len="sm" w="sm" type="none"/>
            <a:tailEnd len="sm" w="sm" type="none"/>
          </a:ln>
        </p:spPr>
      </p:cxnSp>
      <p:grpSp>
        <p:nvGrpSpPr>
          <p:cNvPr id="173" name="Google Shape;173;p25"/>
          <p:cNvGrpSpPr/>
          <p:nvPr/>
        </p:nvGrpSpPr>
        <p:grpSpPr>
          <a:xfrm>
            <a:off x="3506978" y="1216913"/>
            <a:ext cx="591149" cy="486946"/>
            <a:chOff x="0" y="19050"/>
            <a:chExt cx="788199" cy="649262"/>
          </a:xfrm>
        </p:grpSpPr>
        <p:cxnSp>
          <p:nvCxnSpPr>
            <p:cNvPr id="174" name="Google Shape;174;p25"/>
            <p:cNvCxnSpPr/>
            <p:nvPr/>
          </p:nvCxnSpPr>
          <p:spPr>
            <a:xfrm>
              <a:off x="0" y="19050"/>
              <a:ext cx="788199" cy="0"/>
            </a:xfrm>
            <a:prstGeom prst="straightConnector1">
              <a:avLst/>
            </a:prstGeom>
            <a:noFill/>
            <a:ln cap="rnd" cmpd="sng" w="38100">
              <a:solidFill>
                <a:srgbClr val="000000"/>
              </a:solidFill>
              <a:prstDash val="solid"/>
              <a:round/>
              <a:headEnd len="sm" w="sm" type="none"/>
              <a:tailEnd len="sm" w="sm" type="none"/>
            </a:ln>
          </p:spPr>
        </p:cxnSp>
        <p:cxnSp>
          <p:nvCxnSpPr>
            <p:cNvPr id="175" name="Google Shape;175;p25"/>
            <p:cNvCxnSpPr/>
            <p:nvPr/>
          </p:nvCxnSpPr>
          <p:spPr>
            <a:xfrm>
              <a:off x="0" y="343681"/>
              <a:ext cx="788199" cy="0"/>
            </a:xfrm>
            <a:prstGeom prst="straightConnector1">
              <a:avLst/>
            </a:prstGeom>
            <a:noFill/>
            <a:ln cap="rnd" cmpd="sng" w="38100">
              <a:solidFill>
                <a:srgbClr val="000000"/>
              </a:solidFill>
              <a:prstDash val="solid"/>
              <a:round/>
              <a:headEnd len="sm" w="sm" type="none"/>
              <a:tailEnd len="sm" w="sm" type="none"/>
            </a:ln>
          </p:spPr>
        </p:cxnSp>
        <p:cxnSp>
          <p:nvCxnSpPr>
            <p:cNvPr id="176" name="Google Shape;176;p25"/>
            <p:cNvCxnSpPr/>
            <p:nvPr/>
          </p:nvCxnSpPr>
          <p:spPr>
            <a:xfrm>
              <a:off x="0" y="668312"/>
              <a:ext cx="788199" cy="0"/>
            </a:xfrm>
            <a:prstGeom prst="straightConnector1">
              <a:avLst/>
            </a:prstGeom>
            <a:noFill/>
            <a:ln cap="rnd" cmpd="sng" w="38100">
              <a:solidFill>
                <a:srgbClr val="000000"/>
              </a:solidFill>
              <a:prstDash val="solid"/>
              <a:round/>
              <a:headEnd len="sm" w="sm" type="none"/>
              <a:tailEnd len="sm" w="sm" type="none"/>
            </a:ln>
          </p:spPr>
        </p:cxnSp>
      </p:grpSp>
      <p:cxnSp>
        <p:nvCxnSpPr>
          <p:cNvPr id="177" name="Google Shape;177;p25"/>
          <p:cNvCxnSpPr/>
          <p:nvPr/>
        </p:nvCxnSpPr>
        <p:spPr>
          <a:xfrm>
            <a:off x="7135606" y="763781"/>
            <a:ext cx="0" cy="1351222"/>
          </a:xfrm>
          <a:prstGeom prst="straightConnector1">
            <a:avLst/>
          </a:prstGeom>
          <a:noFill/>
          <a:ln cap="flat" cmpd="sng" w="28575">
            <a:solidFill>
              <a:srgbClr val="000000"/>
            </a:solidFill>
            <a:prstDash val="solid"/>
            <a:round/>
            <a:headEnd len="sm" w="sm" type="none"/>
            <a:tailEnd len="sm" w="sm" type="none"/>
          </a:ln>
        </p:spPr>
      </p:cxnSp>
      <p:cxnSp>
        <p:nvCxnSpPr>
          <p:cNvPr id="178" name="Google Shape;178;p25"/>
          <p:cNvCxnSpPr/>
          <p:nvPr/>
        </p:nvCxnSpPr>
        <p:spPr>
          <a:xfrm>
            <a:off x="9790179" y="763781"/>
            <a:ext cx="0" cy="1355113"/>
          </a:xfrm>
          <a:prstGeom prst="straightConnector1">
            <a:avLst/>
          </a:prstGeom>
          <a:noFill/>
          <a:ln cap="flat" cmpd="sng" w="28575">
            <a:solidFill>
              <a:srgbClr val="000000"/>
            </a:solidFill>
            <a:prstDash val="solid"/>
            <a:round/>
            <a:headEnd len="sm" w="sm" type="none"/>
            <a:tailEnd len="sm" w="sm" type="none"/>
          </a:ln>
        </p:spPr>
      </p:cxnSp>
      <p:cxnSp>
        <p:nvCxnSpPr>
          <p:cNvPr id="179" name="Google Shape;179;p25"/>
          <p:cNvCxnSpPr/>
          <p:nvPr/>
        </p:nvCxnSpPr>
        <p:spPr>
          <a:xfrm>
            <a:off x="12444752" y="763781"/>
            <a:ext cx="0" cy="1355075"/>
          </a:xfrm>
          <a:prstGeom prst="straightConnector1">
            <a:avLst/>
          </a:prstGeom>
          <a:noFill/>
          <a:ln cap="flat" cmpd="sng" w="28575">
            <a:solidFill>
              <a:srgbClr val="000000"/>
            </a:solidFill>
            <a:prstDash val="solid"/>
            <a:round/>
            <a:headEnd len="sm" w="sm" type="none"/>
            <a:tailEnd len="sm" w="sm" type="none"/>
          </a:ln>
        </p:spPr>
      </p:cxnSp>
      <p:grpSp>
        <p:nvGrpSpPr>
          <p:cNvPr id="180" name="Google Shape;180;p25"/>
          <p:cNvGrpSpPr/>
          <p:nvPr/>
        </p:nvGrpSpPr>
        <p:grpSpPr>
          <a:xfrm>
            <a:off x="6714955" y="8350582"/>
            <a:ext cx="4858089" cy="718891"/>
            <a:chOff x="0" y="0"/>
            <a:chExt cx="6477452" cy="958522"/>
          </a:xfrm>
        </p:grpSpPr>
        <p:sp>
          <p:nvSpPr>
            <p:cNvPr id="181" name="Google Shape;181;p25"/>
            <p:cNvSpPr/>
            <p:nvPr/>
          </p:nvSpPr>
          <p:spPr>
            <a:xfrm>
              <a:off x="0" y="0"/>
              <a:ext cx="6477452" cy="958522"/>
            </a:xfrm>
            <a:custGeom>
              <a:rect b="b" l="l" r="r" t="t"/>
              <a:pathLst>
                <a:path extrusionOk="0" h="189338" w="1279497">
                  <a:moveTo>
                    <a:pt x="81274" y="0"/>
                  </a:moveTo>
                  <a:lnTo>
                    <a:pt x="1198222" y="0"/>
                  </a:lnTo>
                  <a:cubicBezTo>
                    <a:pt x="1219778" y="0"/>
                    <a:pt x="1240450" y="8563"/>
                    <a:pt x="1255692" y="23805"/>
                  </a:cubicBezTo>
                  <a:cubicBezTo>
                    <a:pt x="1270934" y="39047"/>
                    <a:pt x="1279497" y="59719"/>
                    <a:pt x="1279497" y="81274"/>
                  </a:cubicBezTo>
                  <a:lnTo>
                    <a:pt x="1279497" y="108063"/>
                  </a:lnTo>
                  <a:cubicBezTo>
                    <a:pt x="1279497" y="129619"/>
                    <a:pt x="1270934" y="150291"/>
                    <a:pt x="1255692" y="165533"/>
                  </a:cubicBezTo>
                  <a:cubicBezTo>
                    <a:pt x="1240450" y="180775"/>
                    <a:pt x="1219778" y="189338"/>
                    <a:pt x="1198222" y="189338"/>
                  </a:cubicBezTo>
                  <a:lnTo>
                    <a:pt x="81274" y="189338"/>
                  </a:lnTo>
                  <a:cubicBezTo>
                    <a:pt x="59719" y="189338"/>
                    <a:pt x="39047" y="180775"/>
                    <a:pt x="23805" y="165533"/>
                  </a:cubicBezTo>
                  <a:cubicBezTo>
                    <a:pt x="8563" y="150291"/>
                    <a:pt x="0" y="129619"/>
                    <a:pt x="0" y="108063"/>
                  </a:cubicBezTo>
                  <a:lnTo>
                    <a:pt x="0" y="81274"/>
                  </a:lnTo>
                  <a:cubicBezTo>
                    <a:pt x="0" y="59719"/>
                    <a:pt x="8563" y="39047"/>
                    <a:pt x="23805" y="23805"/>
                  </a:cubicBezTo>
                  <a:cubicBezTo>
                    <a:pt x="39047" y="8563"/>
                    <a:pt x="59719" y="0"/>
                    <a:pt x="81274" y="0"/>
                  </a:cubicBezTo>
                  <a:close/>
                </a:path>
              </a:pathLst>
            </a:custGeom>
            <a:solidFill>
              <a:srgbClr val="000000"/>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5"/>
            <p:cNvSpPr txBox="1"/>
            <p:nvPr/>
          </p:nvSpPr>
          <p:spPr>
            <a:xfrm>
              <a:off x="837158" y="186297"/>
              <a:ext cx="4803000" cy="574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800" u="none" cap="none" strike="noStrike">
                  <a:solidFill>
                    <a:srgbClr val="FFFFFF"/>
                  </a:solidFill>
                  <a:latin typeface="Lato"/>
                  <a:ea typeface="Lato"/>
                  <a:cs typeface="Lato"/>
                  <a:sym typeface="Lato"/>
                </a:rPr>
                <a:t>Write a subtitle here</a:t>
              </a:r>
              <a:endParaRPr/>
            </a:p>
          </p:txBody>
        </p:sp>
      </p:grpSp>
      <p:sp>
        <p:nvSpPr>
          <p:cNvPr id="183" name="Google Shape;183;p25"/>
          <p:cNvSpPr/>
          <p:nvPr/>
        </p:nvSpPr>
        <p:spPr>
          <a:xfrm rot="2700000">
            <a:off x="3454346" y="7645893"/>
            <a:ext cx="542977" cy="4862119"/>
          </a:xfrm>
          <a:custGeom>
            <a:rect b="b" l="l" r="r" t="t"/>
            <a:pathLst>
              <a:path extrusionOk="0" h="4862119" w="542977">
                <a:moveTo>
                  <a:pt x="0" y="0"/>
                </a:moveTo>
                <a:lnTo>
                  <a:pt x="542977" y="0"/>
                </a:lnTo>
                <a:lnTo>
                  <a:pt x="542977" y="4862119"/>
                </a:lnTo>
                <a:lnTo>
                  <a:pt x="0" y="4862119"/>
                </a:lnTo>
                <a:lnTo>
                  <a:pt x="0" y="0"/>
                </a:lnTo>
                <a:close/>
              </a:path>
            </a:pathLst>
          </a:custGeom>
          <a:blipFill rotWithShape="1">
            <a:blip r:embed="rId9">
              <a:alphaModFix/>
            </a:blip>
            <a:stretch>
              <a:fillRect b="-55075" l="-1404385" r="-767825" t="-14178"/>
            </a:stretch>
          </a:blipFill>
          <a:ln>
            <a:noFill/>
          </a:ln>
        </p:spPr>
      </p:sp>
      <p:sp>
        <p:nvSpPr>
          <p:cNvPr id="184" name="Google Shape;184;p25"/>
          <p:cNvSpPr txBox="1"/>
          <p:nvPr/>
        </p:nvSpPr>
        <p:spPr>
          <a:xfrm>
            <a:off x="3725835" y="6531614"/>
            <a:ext cx="10836300" cy="1767900"/>
          </a:xfrm>
          <a:prstGeom prst="rect">
            <a:avLst/>
          </a:prstGeom>
          <a:noFill/>
          <a:ln>
            <a:noFill/>
          </a:ln>
        </p:spPr>
        <p:txBody>
          <a:bodyPr anchorCtr="0" anchor="t" bIns="0" lIns="0" spcFirstLastPara="1" rIns="0" wrap="square" tIns="0">
            <a:spAutoFit/>
          </a:bodyPr>
          <a:lstStyle/>
          <a:p>
            <a:pPr indent="0" lvl="0" marL="0" marR="0" rtl="0" algn="ctr">
              <a:lnSpc>
                <a:spcPct val="124003"/>
              </a:lnSpc>
              <a:spcBef>
                <a:spcPts val="0"/>
              </a:spcBef>
              <a:spcAft>
                <a:spcPts val="0"/>
              </a:spcAft>
              <a:buNone/>
            </a:pPr>
            <a:r>
              <a:rPr b="1" i="0" lang="en-US" sz="11486" u="none" cap="none" strike="noStrike">
                <a:solidFill>
                  <a:srgbClr val="000000"/>
                </a:solidFill>
                <a:latin typeface="Oswald"/>
                <a:ea typeface="Oswald"/>
                <a:cs typeface="Oswald"/>
                <a:sym typeface="Oswald"/>
              </a:rPr>
              <a:t>DIGITAL JOURNAL</a:t>
            </a:r>
            <a:endParaRPr/>
          </a:p>
        </p:txBody>
      </p:sp>
      <p:sp>
        <p:nvSpPr>
          <p:cNvPr id="185" name="Google Shape;185;p25"/>
          <p:cNvSpPr txBox="1"/>
          <p:nvPr/>
        </p:nvSpPr>
        <p:spPr>
          <a:xfrm>
            <a:off x="7649569" y="1264807"/>
            <a:ext cx="1631022" cy="3625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000000"/>
                </a:solidFill>
                <a:latin typeface="Lato"/>
                <a:ea typeface="Lato"/>
                <a:cs typeface="Lato"/>
                <a:sym typeface="Lato"/>
              </a:rPr>
              <a:t>JOURNAL</a:t>
            </a:r>
            <a:endParaRPr/>
          </a:p>
        </p:txBody>
      </p:sp>
      <p:sp>
        <p:nvSpPr>
          <p:cNvPr id="186" name="Google Shape;186;p25"/>
          <p:cNvSpPr txBox="1"/>
          <p:nvPr/>
        </p:nvSpPr>
        <p:spPr>
          <a:xfrm>
            <a:off x="10301954" y="1264807"/>
            <a:ext cx="1631022" cy="3625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000000"/>
                </a:solidFill>
                <a:latin typeface="Lato"/>
                <a:ea typeface="Lato"/>
                <a:cs typeface="Lato"/>
                <a:sym typeface="Lato"/>
              </a:rPr>
              <a:t>DAILY</a:t>
            </a:r>
            <a:endParaRPr/>
          </a:p>
        </p:txBody>
      </p:sp>
      <p:sp>
        <p:nvSpPr>
          <p:cNvPr id="187" name="Google Shape;187;p25"/>
          <p:cNvSpPr txBox="1"/>
          <p:nvPr/>
        </p:nvSpPr>
        <p:spPr>
          <a:xfrm>
            <a:off x="12931143" y="1264807"/>
            <a:ext cx="1631022" cy="3625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000000"/>
                </a:solidFill>
                <a:latin typeface="Lato"/>
                <a:ea typeface="Lato"/>
                <a:cs typeface="Lato"/>
                <a:sym typeface="Lato"/>
              </a:rPr>
              <a:t>PLANNING</a:t>
            </a:r>
            <a:endParaRPr/>
          </a:p>
        </p:txBody>
      </p:sp>
      <p:sp>
        <p:nvSpPr>
          <p:cNvPr id="188" name="Google Shape;188;p25"/>
          <p:cNvSpPr txBox="1"/>
          <p:nvPr/>
        </p:nvSpPr>
        <p:spPr>
          <a:xfrm>
            <a:off x="4994997" y="1264807"/>
            <a:ext cx="1631022" cy="3625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000000"/>
                </a:solidFill>
                <a:latin typeface="Lato"/>
                <a:ea typeface="Lato"/>
                <a:cs typeface="Lato"/>
                <a:sym typeface="Lato"/>
              </a:rPr>
              <a:t>ABOUT US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34"/>
          <p:cNvPicPr preferRelativeResize="0"/>
          <p:nvPr/>
        </p:nvPicPr>
        <p:blipFill>
          <a:blip r:embed="rId3">
            <a:alphaModFix/>
          </a:blip>
          <a:stretch>
            <a:fillRect/>
          </a:stretch>
        </p:blipFill>
        <p:spPr>
          <a:xfrm>
            <a:off x="-1467900" y="-97124"/>
            <a:ext cx="20154926" cy="10599026"/>
          </a:xfrm>
          <a:prstGeom prst="rect">
            <a:avLst/>
          </a:prstGeom>
          <a:noFill/>
          <a:ln>
            <a:noFill/>
          </a:ln>
        </p:spPr>
      </p:pic>
      <p:grpSp>
        <p:nvGrpSpPr>
          <p:cNvPr id="459" name="Google Shape;459;p34"/>
          <p:cNvGrpSpPr/>
          <p:nvPr/>
        </p:nvGrpSpPr>
        <p:grpSpPr>
          <a:xfrm>
            <a:off x="1028700" y="582955"/>
            <a:ext cx="16230600" cy="8940265"/>
            <a:chOff x="0" y="-47625"/>
            <a:chExt cx="4274726" cy="2354638"/>
          </a:xfrm>
        </p:grpSpPr>
        <p:sp>
          <p:nvSpPr>
            <p:cNvPr id="460" name="Google Shape;460;p34"/>
            <p:cNvSpPr/>
            <p:nvPr/>
          </p:nvSpPr>
          <p:spPr>
            <a:xfrm>
              <a:off x="0" y="0"/>
              <a:ext cx="4274726" cy="2307013"/>
            </a:xfrm>
            <a:custGeom>
              <a:rect b="b" l="l" r="r" t="t"/>
              <a:pathLst>
                <a:path extrusionOk="0" h="2307013" w="4274726">
                  <a:moveTo>
                    <a:pt x="0" y="0"/>
                  </a:moveTo>
                  <a:lnTo>
                    <a:pt x="4274726" y="0"/>
                  </a:lnTo>
                  <a:lnTo>
                    <a:pt x="4274726" y="2307013"/>
                  </a:lnTo>
                  <a:lnTo>
                    <a:pt x="0" y="2307013"/>
                  </a:lnTo>
                  <a:close/>
                </a:path>
              </a:pathLst>
            </a:custGeom>
            <a:solidFill>
              <a:srgbClr val="FFFFFF"/>
            </a:solidFill>
            <a:ln cap="sq" cmpd="sng" w="28575">
              <a:solidFill>
                <a:srgbClr val="000000"/>
              </a:solidFill>
              <a:prstDash val="solid"/>
              <a:miter lim="8000"/>
              <a:headEnd len="sm" w="sm" type="none"/>
              <a:tailEnd len="sm" w="sm" type="none"/>
            </a:ln>
          </p:spPr>
        </p:sp>
        <p:sp>
          <p:nvSpPr>
            <p:cNvPr id="461" name="Google Shape;461;p3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2" name="Google Shape;462;p34"/>
          <p:cNvGrpSpPr/>
          <p:nvPr/>
        </p:nvGrpSpPr>
        <p:grpSpPr>
          <a:xfrm>
            <a:off x="1028700" y="582955"/>
            <a:ext cx="16230600" cy="3266928"/>
            <a:chOff x="0" y="-47625"/>
            <a:chExt cx="4274726" cy="860425"/>
          </a:xfrm>
        </p:grpSpPr>
        <p:sp>
          <p:nvSpPr>
            <p:cNvPr id="463" name="Google Shape;463;p34"/>
            <p:cNvSpPr/>
            <p:nvPr/>
          </p:nvSpPr>
          <p:spPr>
            <a:xfrm>
              <a:off x="0" y="0"/>
              <a:ext cx="4274726" cy="359925"/>
            </a:xfrm>
            <a:custGeom>
              <a:rect b="b" l="l" r="r" t="t"/>
              <a:pathLst>
                <a:path extrusionOk="0" h="359925" w="4274726">
                  <a:moveTo>
                    <a:pt x="0" y="0"/>
                  </a:moveTo>
                  <a:lnTo>
                    <a:pt x="4274726" y="0"/>
                  </a:lnTo>
                  <a:lnTo>
                    <a:pt x="4274726" y="359925"/>
                  </a:lnTo>
                  <a:lnTo>
                    <a:pt x="0" y="359925"/>
                  </a:lnTo>
                  <a:close/>
                </a:path>
              </a:pathLst>
            </a:custGeom>
            <a:solidFill>
              <a:srgbClr val="000000"/>
            </a:solidFill>
            <a:ln>
              <a:noFill/>
            </a:ln>
          </p:spPr>
        </p:sp>
        <p:sp>
          <p:nvSpPr>
            <p:cNvPr id="464" name="Google Shape;464;p3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65" name="Google Shape;465;p34"/>
          <p:cNvCxnSpPr/>
          <p:nvPr/>
        </p:nvCxnSpPr>
        <p:spPr>
          <a:xfrm>
            <a:off x="1052206" y="2116084"/>
            <a:ext cx="15500818" cy="0"/>
          </a:xfrm>
          <a:prstGeom prst="straightConnector1">
            <a:avLst/>
          </a:prstGeom>
          <a:noFill/>
          <a:ln cap="flat" cmpd="sng" w="28575">
            <a:solidFill>
              <a:srgbClr val="000000"/>
            </a:solidFill>
            <a:prstDash val="solid"/>
            <a:round/>
            <a:headEnd len="sm" w="sm" type="none"/>
            <a:tailEnd len="sm" w="sm" type="none"/>
          </a:ln>
        </p:spPr>
      </p:cxnSp>
      <p:cxnSp>
        <p:nvCxnSpPr>
          <p:cNvPr id="466" name="Google Shape;466;p34"/>
          <p:cNvCxnSpPr/>
          <p:nvPr/>
        </p:nvCxnSpPr>
        <p:spPr>
          <a:xfrm>
            <a:off x="1052206" y="5681783"/>
            <a:ext cx="15500818" cy="0"/>
          </a:xfrm>
          <a:prstGeom prst="straightConnector1">
            <a:avLst/>
          </a:prstGeom>
          <a:noFill/>
          <a:ln cap="flat" cmpd="sng" w="28575">
            <a:solidFill>
              <a:srgbClr val="000000"/>
            </a:solidFill>
            <a:prstDash val="solid"/>
            <a:round/>
            <a:headEnd len="sm" w="sm" type="none"/>
            <a:tailEnd len="sm" w="sm" type="none"/>
          </a:ln>
        </p:spPr>
      </p:cxnSp>
      <p:cxnSp>
        <p:nvCxnSpPr>
          <p:cNvPr id="467" name="Google Shape;467;p34"/>
          <p:cNvCxnSpPr/>
          <p:nvPr/>
        </p:nvCxnSpPr>
        <p:spPr>
          <a:xfrm rot="10800000">
            <a:off x="16565005" y="763781"/>
            <a:ext cx="0" cy="8729939"/>
          </a:xfrm>
          <a:prstGeom prst="straightConnector1">
            <a:avLst/>
          </a:prstGeom>
          <a:noFill/>
          <a:ln cap="flat" cmpd="sng" w="28575">
            <a:solidFill>
              <a:srgbClr val="000000"/>
            </a:solidFill>
            <a:prstDash val="solid"/>
            <a:round/>
            <a:headEnd len="sm" w="sm" type="none"/>
            <a:tailEnd len="sm" w="sm" type="none"/>
          </a:ln>
        </p:spPr>
      </p:cxnSp>
      <p:cxnSp>
        <p:nvCxnSpPr>
          <p:cNvPr id="468" name="Google Shape;468;p34"/>
          <p:cNvCxnSpPr/>
          <p:nvPr/>
        </p:nvCxnSpPr>
        <p:spPr>
          <a:xfrm rot="10800000">
            <a:off x="16910304" y="3111716"/>
            <a:ext cx="0" cy="4034068"/>
          </a:xfrm>
          <a:prstGeom prst="straightConnector1">
            <a:avLst/>
          </a:prstGeom>
          <a:noFill/>
          <a:ln cap="rnd" cmpd="sng" w="104775">
            <a:solidFill>
              <a:srgbClr val="000000"/>
            </a:solidFill>
            <a:prstDash val="solid"/>
            <a:round/>
            <a:headEnd len="sm" w="sm" type="none"/>
            <a:tailEnd len="sm" w="sm" type="none"/>
          </a:ln>
        </p:spPr>
      </p:cxnSp>
      <p:sp>
        <p:nvSpPr>
          <p:cNvPr id="469" name="Google Shape;469;p34"/>
          <p:cNvSpPr/>
          <p:nvPr/>
        </p:nvSpPr>
        <p:spPr>
          <a:xfrm rot="10800000">
            <a:off x="16703784" y="8367335"/>
            <a:ext cx="413040" cy="690106"/>
          </a:xfrm>
          <a:custGeom>
            <a:rect b="b" l="l" r="r" t="t"/>
            <a:pathLst>
              <a:path extrusionOk="0" h="690106" w="413040">
                <a:moveTo>
                  <a:pt x="0" y="0"/>
                </a:moveTo>
                <a:lnTo>
                  <a:pt x="413040" y="0"/>
                </a:lnTo>
                <a:lnTo>
                  <a:pt x="413040" y="690106"/>
                </a:lnTo>
                <a:lnTo>
                  <a:pt x="0" y="690106"/>
                </a:lnTo>
                <a:lnTo>
                  <a:pt x="0" y="0"/>
                </a:lnTo>
                <a:close/>
              </a:path>
            </a:pathLst>
          </a:custGeom>
          <a:blipFill rotWithShape="1">
            <a:blip r:embed="rId4">
              <a:alphaModFix/>
            </a:blip>
            <a:stretch>
              <a:fillRect b="-38894" l="0" r="0" t="0"/>
            </a:stretch>
          </a:blipFill>
          <a:ln>
            <a:noFill/>
          </a:ln>
        </p:spPr>
      </p:sp>
      <p:cxnSp>
        <p:nvCxnSpPr>
          <p:cNvPr id="470" name="Google Shape;470;p34"/>
          <p:cNvCxnSpPr/>
          <p:nvPr/>
        </p:nvCxnSpPr>
        <p:spPr>
          <a:xfrm>
            <a:off x="2419306" y="763781"/>
            <a:ext cx="0" cy="1353347"/>
          </a:xfrm>
          <a:prstGeom prst="straightConnector1">
            <a:avLst/>
          </a:prstGeom>
          <a:noFill/>
          <a:ln cap="flat" cmpd="sng" w="28575">
            <a:solidFill>
              <a:srgbClr val="FFFFFF"/>
            </a:solidFill>
            <a:prstDash val="solid"/>
            <a:round/>
            <a:headEnd len="sm" w="sm" type="none"/>
            <a:tailEnd len="sm" w="sm" type="none"/>
          </a:ln>
        </p:spPr>
      </p:cxnSp>
      <p:sp>
        <p:nvSpPr>
          <p:cNvPr id="471" name="Google Shape;471;p34"/>
          <p:cNvSpPr/>
          <p:nvPr/>
        </p:nvSpPr>
        <p:spPr>
          <a:xfrm>
            <a:off x="1300688" y="995841"/>
            <a:ext cx="889226" cy="889226"/>
          </a:xfrm>
          <a:custGeom>
            <a:rect b="b" l="l" r="r" t="t"/>
            <a:pathLst>
              <a:path extrusionOk="0" h="889226" w="889226">
                <a:moveTo>
                  <a:pt x="0" y="0"/>
                </a:moveTo>
                <a:lnTo>
                  <a:pt x="889226" y="0"/>
                </a:lnTo>
                <a:lnTo>
                  <a:pt x="889226" y="889226"/>
                </a:lnTo>
                <a:lnTo>
                  <a:pt x="0" y="889226"/>
                </a:lnTo>
                <a:lnTo>
                  <a:pt x="0" y="0"/>
                </a:lnTo>
                <a:close/>
              </a:path>
            </a:pathLst>
          </a:custGeom>
          <a:blipFill rotWithShape="1">
            <a:blip r:embed="rId5">
              <a:alphaModFix/>
            </a:blip>
            <a:stretch>
              <a:fillRect b="0" l="0" r="0" t="0"/>
            </a:stretch>
          </a:blipFill>
          <a:ln>
            <a:noFill/>
          </a:ln>
        </p:spPr>
      </p:sp>
      <p:grpSp>
        <p:nvGrpSpPr>
          <p:cNvPr id="472" name="Google Shape;472;p34"/>
          <p:cNvGrpSpPr/>
          <p:nvPr/>
        </p:nvGrpSpPr>
        <p:grpSpPr>
          <a:xfrm>
            <a:off x="1283756" y="2908516"/>
            <a:ext cx="3364925" cy="2351274"/>
            <a:chOff x="0" y="0"/>
            <a:chExt cx="4486566" cy="3135032"/>
          </a:xfrm>
        </p:grpSpPr>
        <p:sp>
          <p:nvSpPr>
            <p:cNvPr id="473" name="Google Shape;473;p34"/>
            <p:cNvSpPr/>
            <p:nvPr/>
          </p:nvSpPr>
          <p:spPr>
            <a:xfrm>
              <a:off x="0" y="0"/>
              <a:ext cx="4486566" cy="3135032"/>
            </a:xfrm>
            <a:custGeom>
              <a:rect b="b" l="l" r="r" t="t"/>
              <a:pathLst>
                <a:path extrusionOk="0" h="619266" w="886235">
                  <a:moveTo>
                    <a:pt x="0" y="0"/>
                  </a:moveTo>
                  <a:lnTo>
                    <a:pt x="886235" y="0"/>
                  </a:lnTo>
                  <a:lnTo>
                    <a:pt x="886235" y="619266"/>
                  </a:lnTo>
                  <a:lnTo>
                    <a:pt x="0" y="619266"/>
                  </a:lnTo>
                  <a:close/>
                </a:path>
              </a:pathLst>
            </a:custGeom>
            <a:solidFill>
              <a:srgbClr val="FFFFFF"/>
            </a:solidFill>
            <a:ln cap="sq" cmpd="sng" w="28575">
              <a:solidFill>
                <a:srgbClr val="000000"/>
              </a:solidFill>
              <a:prstDash val="solid"/>
              <a:miter lim="8000"/>
              <a:headEnd len="sm" w="sm" type="none"/>
              <a:tailEnd len="sm" w="sm" type="none"/>
            </a:ln>
          </p:spPr>
        </p:sp>
        <p:cxnSp>
          <p:nvCxnSpPr>
            <p:cNvPr id="474" name="Google Shape;474;p34"/>
            <p:cNvCxnSpPr/>
            <p:nvPr/>
          </p:nvCxnSpPr>
          <p:spPr>
            <a:xfrm rot="10800000">
              <a:off x="5135" y="620604"/>
              <a:ext cx="4476296" cy="0"/>
            </a:xfrm>
            <a:prstGeom prst="straightConnector1">
              <a:avLst/>
            </a:prstGeom>
            <a:noFill/>
            <a:ln cap="flat" cmpd="sng" w="38100">
              <a:solidFill>
                <a:srgbClr val="000000"/>
              </a:solidFill>
              <a:prstDash val="solid"/>
              <a:round/>
              <a:headEnd len="sm" w="sm" type="none"/>
              <a:tailEnd len="sm" w="sm" type="none"/>
            </a:ln>
          </p:spPr>
        </p:cxnSp>
        <p:cxnSp>
          <p:nvCxnSpPr>
            <p:cNvPr id="475" name="Google Shape;475;p34"/>
            <p:cNvCxnSpPr/>
            <p:nvPr/>
          </p:nvCxnSpPr>
          <p:spPr>
            <a:xfrm>
              <a:off x="238323" y="180560"/>
              <a:ext cx="277537" cy="277537"/>
            </a:xfrm>
            <a:prstGeom prst="straightConnector1">
              <a:avLst/>
            </a:prstGeom>
            <a:noFill/>
            <a:ln cap="flat" cmpd="sng" w="38100">
              <a:solidFill>
                <a:srgbClr val="000000"/>
              </a:solidFill>
              <a:prstDash val="solid"/>
              <a:round/>
              <a:headEnd len="sm" w="sm" type="none"/>
              <a:tailEnd len="sm" w="sm" type="none"/>
            </a:ln>
          </p:spPr>
        </p:cxnSp>
        <p:cxnSp>
          <p:nvCxnSpPr>
            <p:cNvPr id="476" name="Google Shape;476;p34"/>
            <p:cNvCxnSpPr/>
            <p:nvPr/>
          </p:nvCxnSpPr>
          <p:spPr>
            <a:xfrm flipH="1" rot="10800000">
              <a:off x="238323" y="180560"/>
              <a:ext cx="277537" cy="277537"/>
            </a:xfrm>
            <a:prstGeom prst="straightConnector1">
              <a:avLst/>
            </a:prstGeom>
            <a:noFill/>
            <a:ln cap="flat" cmpd="sng" w="38100">
              <a:solidFill>
                <a:srgbClr val="000000"/>
              </a:solidFill>
              <a:prstDash val="solid"/>
              <a:round/>
              <a:headEnd len="sm" w="sm" type="none"/>
              <a:tailEnd len="sm" w="sm" type="none"/>
            </a:ln>
          </p:spPr>
        </p:cxnSp>
        <p:sp>
          <p:nvSpPr>
            <p:cNvPr id="477" name="Google Shape;477;p34"/>
            <p:cNvSpPr txBox="1"/>
            <p:nvPr/>
          </p:nvSpPr>
          <p:spPr>
            <a:xfrm>
              <a:off x="0" y="948391"/>
              <a:ext cx="4486566" cy="56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00000"/>
                  </a:solidFill>
                  <a:latin typeface="Lato"/>
                  <a:ea typeface="Lato"/>
                  <a:cs typeface="Lato"/>
                  <a:sym typeface="Lato"/>
                </a:rPr>
                <a:t>Add a main point</a:t>
              </a:r>
              <a:endParaRPr/>
            </a:p>
          </p:txBody>
        </p:sp>
        <p:sp>
          <p:nvSpPr>
            <p:cNvPr id="478" name="Google Shape;478;p34"/>
            <p:cNvSpPr txBox="1"/>
            <p:nvPr/>
          </p:nvSpPr>
          <p:spPr>
            <a:xfrm>
              <a:off x="0" y="1770418"/>
              <a:ext cx="4486566" cy="91969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 </a:t>
              </a:r>
              <a:endParaRPr/>
            </a:p>
          </p:txBody>
        </p:sp>
      </p:grpSp>
      <p:grpSp>
        <p:nvGrpSpPr>
          <p:cNvPr id="479" name="Google Shape;479;p34"/>
          <p:cNvGrpSpPr/>
          <p:nvPr/>
        </p:nvGrpSpPr>
        <p:grpSpPr>
          <a:xfrm>
            <a:off x="5168872" y="6132351"/>
            <a:ext cx="3364925" cy="2351274"/>
            <a:chOff x="0" y="0"/>
            <a:chExt cx="4486566" cy="3135032"/>
          </a:xfrm>
        </p:grpSpPr>
        <p:sp>
          <p:nvSpPr>
            <p:cNvPr id="480" name="Google Shape;480;p34"/>
            <p:cNvSpPr/>
            <p:nvPr/>
          </p:nvSpPr>
          <p:spPr>
            <a:xfrm>
              <a:off x="0" y="0"/>
              <a:ext cx="4486566" cy="3135032"/>
            </a:xfrm>
            <a:custGeom>
              <a:rect b="b" l="l" r="r" t="t"/>
              <a:pathLst>
                <a:path extrusionOk="0" h="619266" w="886235">
                  <a:moveTo>
                    <a:pt x="0" y="0"/>
                  </a:moveTo>
                  <a:lnTo>
                    <a:pt x="886235" y="0"/>
                  </a:lnTo>
                  <a:lnTo>
                    <a:pt x="886235" y="619266"/>
                  </a:lnTo>
                  <a:lnTo>
                    <a:pt x="0" y="619266"/>
                  </a:lnTo>
                  <a:close/>
                </a:path>
              </a:pathLst>
            </a:custGeom>
            <a:solidFill>
              <a:srgbClr val="FFFFFF"/>
            </a:solidFill>
            <a:ln cap="sq" cmpd="sng" w="28575">
              <a:solidFill>
                <a:srgbClr val="000000"/>
              </a:solidFill>
              <a:prstDash val="solid"/>
              <a:miter lim="8000"/>
              <a:headEnd len="sm" w="sm" type="none"/>
              <a:tailEnd len="sm" w="sm" type="none"/>
            </a:ln>
          </p:spPr>
        </p:sp>
        <p:cxnSp>
          <p:nvCxnSpPr>
            <p:cNvPr id="481" name="Google Shape;481;p34"/>
            <p:cNvCxnSpPr/>
            <p:nvPr/>
          </p:nvCxnSpPr>
          <p:spPr>
            <a:xfrm rot="10800000">
              <a:off x="5135" y="620604"/>
              <a:ext cx="4476296" cy="0"/>
            </a:xfrm>
            <a:prstGeom prst="straightConnector1">
              <a:avLst/>
            </a:prstGeom>
            <a:noFill/>
            <a:ln cap="flat" cmpd="sng" w="38100">
              <a:solidFill>
                <a:srgbClr val="000000"/>
              </a:solidFill>
              <a:prstDash val="solid"/>
              <a:round/>
              <a:headEnd len="sm" w="sm" type="none"/>
              <a:tailEnd len="sm" w="sm" type="none"/>
            </a:ln>
          </p:spPr>
        </p:cxnSp>
        <p:cxnSp>
          <p:nvCxnSpPr>
            <p:cNvPr id="482" name="Google Shape;482;p34"/>
            <p:cNvCxnSpPr/>
            <p:nvPr/>
          </p:nvCxnSpPr>
          <p:spPr>
            <a:xfrm>
              <a:off x="238323" y="180560"/>
              <a:ext cx="277537" cy="277537"/>
            </a:xfrm>
            <a:prstGeom prst="straightConnector1">
              <a:avLst/>
            </a:prstGeom>
            <a:noFill/>
            <a:ln cap="flat" cmpd="sng" w="38100">
              <a:solidFill>
                <a:srgbClr val="000000"/>
              </a:solidFill>
              <a:prstDash val="solid"/>
              <a:round/>
              <a:headEnd len="sm" w="sm" type="none"/>
              <a:tailEnd len="sm" w="sm" type="none"/>
            </a:ln>
          </p:spPr>
        </p:cxnSp>
        <p:cxnSp>
          <p:nvCxnSpPr>
            <p:cNvPr id="483" name="Google Shape;483;p34"/>
            <p:cNvCxnSpPr/>
            <p:nvPr/>
          </p:nvCxnSpPr>
          <p:spPr>
            <a:xfrm flipH="1" rot="10800000">
              <a:off x="238323" y="180560"/>
              <a:ext cx="277537" cy="277537"/>
            </a:xfrm>
            <a:prstGeom prst="straightConnector1">
              <a:avLst/>
            </a:prstGeom>
            <a:noFill/>
            <a:ln cap="flat" cmpd="sng" w="38100">
              <a:solidFill>
                <a:srgbClr val="000000"/>
              </a:solidFill>
              <a:prstDash val="solid"/>
              <a:round/>
              <a:headEnd len="sm" w="sm" type="none"/>
              <a:tailEnd len="sm" w="sm" type="none"/>
            </a:ln>
          </p:spPr>
        </p:cxnSp>
        <p:sp>
          <p:nvSpPr>
            <p:cNvPr id="484" name="Google Shape;484;p34"/>
            <p:cNvSpPr txBox="1"/>
            <p:nvPr/>
          </p:nvSpPr>
          <p:spPr>
            <a:xfrm>
              <a:off x="0" y="948391"/>
              <a:ext cx="4486566" cy="56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00000"/>
                  </a:solidFill>
                  <a:latin typeface="Lato"/>
                  <a:ea typeface="Lato"/>
                  <a:cs typeface="Lato"/>
                  <a:sym typeface="Lato"/>
                </a:rPr>
                <a:t>Add a main point</a:t>
              </a:r>
              <a:endParaRPr/>
            </a:p>
          </p:txBody>
        </p:sp>
        <p:sp>
          <p:nvSpPr>
            <p:cNvPr id="485" name="Google Shape;485;p34"/>
            <p:cNvSpPr txBox="1"/>
            <p:nvPr/>
          </p:nvSpPr>
          <p:spPr>
            <a:xfrm>
              <a:off x="0" y="1770418"/>
              <a:ext cx="4486566" cy="91969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 </a:t>
              </a:r>
              <a:endParaRPr/>
            </a:p>
          </p:txBody>
        </p:sp>
      </p:grpSp>
      <p:grpSp>
        <p:nvGrpSpPr>
          <p:cNvPr id="486" name="Google Shape;486;p34"/>
          <p:cNvGrpSpPr/>
          <p:nvPr/>
        </p:nvGrpSpPr>
        <p:grpSpPr>
          <a:xfrm>
            <a:off x="12935893" y="6132351"/>
            <a:ext cx="3364925" cy="2351274"/>
            <a:chOff x="0" y="0"/>
            <a:chExt cx="4486566" cy="3135032"/>
          </a:xfrm>
        </p:grpSpPr>
        <p:sp>
          <p:nvSpPr>
            <p:cNvPr id="487" name="Google Shape;487;p34"/>
            <p:cNvSpPr/>
            <p:nvPr/>
          </p:nvSpPr>
          <p:spPr>
            <a:xfrm>
              <a:off x="0" y="0"/>
              <a:ext cx="4486566" cy="3135032"/>
            </a:xfrm>
            <a:custGeom>
              <a:rect b="b" l="l" r="r" t="t"/>
              <a:pathLst>
                <a:path extrusionOk="0" h="619266" w="886235">
                  <a:moveTo>
                    <a:pt x="0" y="0"/>
                  </a:moveTo>
                  <a:lnTo>
                    <a:pt x="886235" y="0"/>
                  </a:lnTo>
                  <a:lnTo>
                    <a:pt x="886235" y="619266"/>
                  </a:lnTo>
                  <a:lnTo>
                    <a:pt x="0" y="619266"/>
                  </a:lnTo>
                  <a:close/>
                </a:path>
              </a:pathLst>
            </a:custGeom>
            <a:solidFill>
              <a:srgbClr val="FFFFFF"/>
            </a:solidFill>
            <a:ln cap="sq" cmpd="sng" w="28575">
              <a:solidFill>
                <a:srgbClr val="000000"/>
              </a:solidFill>
              <a:prstDash val="solid"/>
              <a:miter lim="8000"/>
              <a:headEnd len="sm" w="sm" type="none"/>
              <a:tailEnd len="sm" w="sm" type="none"/>
            </a:ln>
          </p:spPr>
        </p:sp>
        <p:cxnSp>
          <p:nvCxnSpPr>
            <p:cNvPr id="488" name="Google Shape;488;p34"/>
            <p:cNvCxnSpPr/>
            <p:nvPr/>
          </p:nvCxnSpPr>
          <p:spPr>
            <a:xfrm rot="10800000">
              <a:off x="5135" y="620604"/>
              <a:ext cx="4476296" cy="0"/>
            </a:xfrm>
            <a:prstGeom prst="straightConnector1">
              <a:avLst/>
            </a:prstGeom>
            <a:noFill/>
            <a:ln cap="flat" cmpd="sng" w="38100">
              <a:solidFill>
                <a:srgbClr val="000000"/>
              </a:solidFill>
              <a:prstDash val="solid"/>
              <a:round/>
              <a:headEnd len="sm" w="sm" type="none"/>
              <a:tailEnd len="sm" w="sm" type="none"/>
            </a:ln>
          </p:spPr>
        </p:cxnSp>
        <p:cxnSp>
          <p:nvCxnSpPr>
            <p:cNvPr id="489" name="Google Shape;489;p34"/>
            <p:cNvCxnSpPr/>
            <p:nvPr/>
          </p:nvCxnSpPr>
          <p:spPr>
            <a:xfrm>
              <a:off x="238323" y="180560"/>
              <a:ext cx="277537" cy="277537"/>
            </a:xfrm>
            <a:prstGeom prst="straightConnector1">
              <a:avLst/>
            </a:prstGeom>
            <a:noFill/>
            <a:ln cap="flat" cmpd="sng" w="38100">
              <a:solidFill>
                <a:srgbClr val="000000"/>
              </a:solidFill>
              <a:prstDash val="solid"/>
              <a:round/>
              <a:headEnd len="sm" w="sm" type="none"/>
              <a:tailEnd len="sm" w="sm" type="none"/>
            </a:ln>
          </p:spPr>
        </p:cxnSp>
        <p:cxnSp>
          <p:nvCxnSpPr>
            <p:cNvPr id="490" name="Google Shape;490;p34"/>
            <p:cNvCxnSpPr/>
            <p:nvPr/>
          </p:nvCxnSpPr>
          <p:spPr>
            <a:xfrm flipH="1" rot="10800000">
              <a:off x="238323" y="180560"/>
              <a:ext cx="277537" cy="277537"/>
            </a:xfrm>
            <a:prstGeom prst="straightConnector1">
              <a:avLst/>
            </a:prstGeom>
            <a:noFill/>
            <a:ln cap="flat" cmpd="sng" w="38100">
              <a:solidFill>
                <a:srgbClr val="000000"/>
              </a:solidFill>
              <a:prstDash val="solid"/>
              <a:round/>
              <a:headEnd len="sm" w="sm" type="none"/>
              <a:tailEnd len="sm" w="sm" type="none"/>
            </a:ln>
          </p:spPr>
        </p:cxnSp>
        <p:sp>
          <p:nvSpPr>
            <p:cNvPr id="491" name="Google Shape;491;p34"/>
            <p:cNvSpPr txBox="1"/>
            <p:nvPr/>
          </p:nvSpPr>
          <p:spPr>
            <a:xfrm>
              <a:off x="0" y="948391"/>
              <a:ext cx="4486566" cy="56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00000"/>
                  </a:solidFill>
                  <a:latin typeface="Lato"/>
                  <a:ea typeface="Lato"/>
                  <a:cs typeface="Lato"/>
                  <a:sym typeface="Lato"/>
                </a:rPr>
                <a:t>Add a main point</a:t>
              </a:r>
              <a:endParaRPr/>
            </a:p>
          </p:txBody>
        </p:sp>
        <p:sp>
          <p:nvSpPr>
            <p:cNvPr id="492" name="Google Shape;492;p34"/>
            <p:cNvSpPr txBox="1"/>
            <p:nvPr/>
          </p:nvSpPr>
          <p:spPr>
            <a:xfrm>
              <a:off x="0" y="1770418"/>
              <a:ext cx="4486566" cy="91969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 </a:t>
              </a:r>
              <a:endParaRPr/>
            </a:p>
          </p:txBody>
        </p:sp>
      </p:grpSp>
      <p:grpSp>
        <p:nvGrpSpPr>
          <p:cNvPr id="493" name="Google Shape;493;p34"/>
          <p:cNvGrpSpPr/>
          <p:nvPr/>
        </p:nvGrpSpPr>
        <p:grpSpPr>
          <a:xfrm>
            <a:off x="9052382" y="2908516"/>
            <a:ext cx="3364925" cy="2351274"/>
            <a:chOff x="0" y="0"/>
            <a:chExt cx="4486566" cy="3135032"/>
          </a:xfrm>
        </p:grpSpPr>
        <p:sp>
          <p:nvSpPr>
            <p:cNvPr id="494" name="Google Shape;494;p34"/>
            <p:cNvSpPr/>
            <p:nvPr/>
          </p:nvSpPr>
          <p:spPr>
            <a:xfrm>
              <a:off x="0" y="0"/>
              <a:ext cx="4486566" cy="3135032"/>
            </a:xfrm>
            <a:custGeom>
              <a:rect b="b" l="l" r="r" t="t"/>
              <a:pathLst>
                <a:path extrusionOk="0" h="619266" w="886235">
                  <a:moveTo>
                    <a:pt x="0" y="0"/>
                  </a:moveTo>
                  <a:lnTo>
                    <a:pt x="886235" y="0"/>
                  </a:lnTo>
                  <a:lnTo>
                    <a:pt x="886235" y="619266"/>
                  </a:lnTo>
                  <a:lnTo>
                    <a:pt x="0" y="619266"/>
                  </a:lnTo>
                  <a:close/>
                </a:path>
              </a:pathLst>
            </a:custGeom>
            <a:solidFill>
              <a:srgbClr val="FFFFFF"/>
            </a:solidFill>
            <a:ln cap="sq" cmpd="sng" w="28575">
              <a:solidFill>
                <a:srgbClr val="000000"/>
              </a:solidFill>
              <a:prstDash val="solid"/>
              <a:miter lim="8000"/>
              <a:headEnd len="sm" w="sm" type="none"/>
              <a:tailEnd len="sm" w="sm" type="none"/>
            </a:ln>
          </p:spPr>
        </p:sp>
        <p:cxnSp>
          <p:nvCxnSpPr>
            <p:cNvPr id="495" name="Google Shape;495;p34"/>
            <p:cNvCxnSpPr/>
            <p:nvPr/>
          </p:nvCxnSpPr>
          <p:spPr>
            <a:xfrm rot="10800000">
              <a:off x="5135" y="620604"/>
              <a:ext cx="4476296" cy="0"/>
            </a:xfrm>
            <a:prstGeom prst="straightConnector1">
              <a:avLst/>
            </a:prstGeom>
            <a:noFill/>
            <a:ln cap="flat" cmpd="sng" w="38100">
              <a:solidFill>
                <a:srgbClr val="000000"/>
              </a:solidFill>
              <a:prstDash val="solid"/>
              <a:round/>
              <a:headEnd len="sm" w="sm" type="none"/>
              <a:tailEnd len="sm" w="sm" type="none"/>
            </a:ln>
          </p:spPr>
        </p:cxnSp>
        <p:cxnSp>
          <p:nvCxnSpPr>
            <p:cNvPr id="496" name="Google Shape;496;p34"/>
            <p:cNvCxnSpPr/>
            <p:nvPr/>
          </p:nvCxnSpPr>
          <p:spPr>
            <a:xfrm>
              <a:off x="238323" y="180560"/>
              <a:ext cx="277537" cy="277537"/>
            </a:xfrm>
            <a:prstGeom prst="straightConnector1">
              <a:avLst/>
            </a:prstGeom>
            <a:noFill/>
            <a:ln cap="flat" cmpd="sng" w="38100">
              <a:solidFill>
                <a:srgbClr val="000000"/>
              </a:solidFill>
              <a:prstDash val="solid"/>
              <a:round/>
              <a:headEnd len="sm" w="sm" type="none"/>
              <a:tailEnd len="sm" w="sm" type="none"/>
            </a:ln>
          </p:spPr>
        </p:cxnSp>
        <p:cxnSp>
          <p:nvCxnSpPr>
            <p:cNvPr id="497" name="Google Shape;497;p34"/>
            <p:cNvCxnSpPr/>
            <p:nvPr/>
          </p:nvCxnSpPr>
          <p:spPr>
            <a:xfrm flipH="1" rot="10800000">
              <a:off x="238323" y="180560"/>
              <a:ext cx="277537" cy="277537"/>
            </a:xfrm>
            <a:prstGeom prst="straightConnector1">
              <a:avLst/>
            </a:prstGeom>
            <a:noFill/>
            <a:ln cap="flat" cmpd="sng" w="38100">
              <a:solidFill>
                <a:srgbClr val="000000"/>
              </a:solidFill>
              <a:prstDash val="solid"/>
              <a:round/>
              <a:headEnd len="sm" w="sm" type="none"/>
              <a:tailEnd len="sm" w="sm" type="none"/>
            </a:ln>
          </p:spPr>
        </p:cxnSp>
        <p:sp>
          <p:nvSpPr>
            <p:cNvPr id="498" name="Google Shape;498;p34"/>
            <p:cNvSpPr txBox="1"/>
            <p:nvPr/>
          </p:nvSpPr>
          <p:spPr>
            <a:xfrm>
              <a:off x="0" y="948391"/>
              <a:ext cx="4486566" cy="56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00000"/>
                  </a:solidFill>
                  <a:latin typeface="Lato"/>
                  <a:ea typeface="Lato"/>
                  <a:cs typeface="Lato"/>
                  <a:sym typeface="Lato"/>
                </a:rPr>
                <a:t>Add a main point</a:t>
              </a:r>
              <a:endParaRPr/>
            </a:p>
          </p:txBody>
        </p:sp>
        <p:sp>
          <p:nvSpPr>
            <p:cNvPr id="499" name="Google Shape;499;p34"/>
            <p:cNvSpPr txBox="1"/>
            <p:nvPr/>
          </p:nvSpPr>
          <p:spPr>
            <a:xfrm>
              <a:off x="0" y="1770418"/>
              <a:ext cx="4486566" cy="91969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 </a:t>
              </a:r>
              <a:endParaRPr/>
            </a:p>
          </p:txBody>
        </p:sp>
      </p:grpSp>
      <p:cxnSp>
        <p:nvCxnSpPr>
          <p:cNvPr id="500" name="Google Shape;500;p34"/>
          <p:cNvCxnSpPr/>
          <p:nvPr/>
        </p:nvCxnSpPr>
        <p:spPr>
          <a:xfrm>
            <a:off x="2966218" y="5259790"/>
            <a:ext cx="14288" cy="1334399"/>
          </a:xfrm>
          <a:prstGeom prst="straightConnector1">
            <a:avLst/>
          </a:prstGeom>
          <a:noFill/>
          <a:ln cap="flat" cmpd="sng" w="28575">
            <a:solidFill>
              <a:srgbClr val="000000"/>
            </a:solidFill>
            <a:prstDash val="solid"/>
            <a:round/>
            <a:headEnd len="sm" w="sm" type="none"/>
            <a:tailEnd len="sm" w="sm" type="none"/>
          </a:ln>
        </p:spPr>
      </p:cxnSp>
      <p:cxnSp>
        <p:nvCxnSpPr>
          <p:cNvPr id="501" name="Google Shape;501;p34"/>
          <p:cNvCxnSpPr/>
          <p:nvPr/>
        </p:nvCxnSpPr>
        <p:spPr>
          <a:xfrm>
            <a:off x="10749131" y="5259790"/>
            <a:ext cx="14288" cy="1334399"/>
          </a:xfrm>
          <a:prstGeom prst="straightConnector1">
            <a:avLst/>
          </a:prstGeom>
          <a:noFill/>
          <a:ln cap="flat" cmpd="sng" w="28575">
            <a:solidFill>
              <a:srgbClr val="000000"/>
            </a:solidFill>
            <a:prstDash val="solid"/>
            <a:round/>
            <a:headEnd len="sm" w="sm" type="none"/>
            <a:tailEnd len="sm" w="sm" type="none"/>
          </a:ln>
        </p:spPr>
      </p:cxnSp>
      <p:cxnSp>
        <p:nvCxnSpPr>
          <p:cNvPr id="502" name="Google Shape;502;p34"/>
          <p:cNvCxnSpPr/>
          <p:nvPr/>
        </p:nvCxnSpPr>
        <p:spPr>
          <a:xfrm>
            <a:off x="6844191" y="4797799"/>
            <a:ext cx="14288" cy="1334399"/>
          </a:xfrm>
          <a:prstGeom prst="straightConnector1">
            <a:avLst/>
          </a:prstGeom>
          <a:noFill/>
          <a:ln cap="flat" cmpd="sng" w="28575">
            <a:solidFill>
              <a:srgbClr val="000000"/>
            </a:solidFill>
            <a:prstDash val="solid"/>
            <a:round/>
            <a:headEnd len="sm" w="sm" type="none"/>
            <a:tailEnd len="sm" w="sm" type="none"/>
          </a:ln>
        </p:spPr>
      </p:cxnSp>
      <p:cxnSp>
        <p:nvCxnSpPr>
          <p:cNvPr id="503" name="Google Shape;503;p34"/>
          <p:cNvCxnSpPr/>
          <p:nvPr/>
        </p:nvCxnSpPr>
        <p:spPr>
          <a:xfrm>
            <a:off x="14611211" y="4797799"/>
            <a:ext cx="14288" cy="1334399"/>
          </a:xfrm>
          <a:prstGeom prst="straightConnector1">
            <a:avLst/>
          </a:prstGeom>
          <a:noFill/>
          <a:ln cap="flat" cmpd="sng" w="28575">
            <a:solidFill>
              <a:srgbClr val="000000"/>
            </a:solidFill>
            <a:prstDash val="solid"/>
            <a:round/>
            <a:headEnd len="sm" w="sm" type="none"/>
            <a:tailEnd len="sm" w="sm" type="none"/>
          </a:ln>
        </p:spPr>
      </p:cxnSp>
      <p:sp>
        <p:nvSpPr>
          <p:cNvPr id="504" name="Google Shape;504;p34"/>
          <p:cNvSpPr/>
          <p:nvPr/>
        </p:nvSpPr>
        <p:spPr>
          <a:xfrm>
            <a:off x="3433687" y="7150843"/>
            <a:ext cx="2052284" cy="2940759"/>
          </a:xfrm>
          <a:custGeom>
            <a:rect b="b" l="l" r="r" t="t"/>
            <a:pathLst>
              <a:path extrusionOk="0" h="2940759" w="2052284">
                <a:moveTo>
                  <a:pt x="0" y="0"/>
                </a:moveTo>
                <a:lnTo>
                  <a:pt x="2052283" y="0"/>
                </a:lnTo>
                <a:lnTo>
                  <a:pt x="2052283" y="2940759"/>
                </a:lnTo>
                <a:lnTo>
                  <a:pt x="0" y="2940759"/>
                </a:lnTo>
                <a:lnTo>
                  <a:pt x="0" y="0"/>
                </a:lnTo>
                <a:close/>
              </a:path>
            </a:pathLst>
          </a:custGeom>
          <a:blipFill rotWithShape="1">
            <a:blip r:embed="rId6">
              <a:alphaModFix/>
            </a:blip>
            <a:stretch>
              <a:fillRect b="-37728" l="-109266" r="0" t="-81329"/>
            </a:stretch>
          </a:blipFill>
          <a:ln>
            <a:noFill/>
          </a:ln>
        </p:spPr>
      </p:sp>
      <p:sp>
        <p:nvSpPr>
          <p:cNvPr id="505" name="Google Shape;505;p34"/>
          <p:cNvSpPr txBox="1"/>
          <p:nvPr/>
        </p:nvSpPr>
        <p:spPr>
          <a:xfrm>
            <a:off x="5882925" y="1086818"/>
            <a:ext cx="7232700" cy="7386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799" u="none" cap="none" strike="noStrike">
                <a:solidFill>
                  <a:srgbClr val="FFFFFF"/>
                </a:solidFill>
                <a:latin typeface="Oswald"/>
                <a:ea typeface="Oswald"/>
                <a:cs typeface="Oswald"/>
                <a:sym typeface="Oswald"/>
              </a:rPr>
              <a:t>ADD A TIMELINE PAGE</a:t>
            </a:r>
            <a:endParaRPr/>
          </a:p>
        </p:txBody>
      </p:sp>
      <p:sp>
        <p:nvSpPr>
          <p:cNvPr id="506" name="Google Shape;506;p34"/>
          <p:cNvSpPr txBox="1"/>
          <p:nvPr/>
        </p:nvSpPr>
        <p:spPr>
          <a:xfrm>
            <a:off x="1998999" y="6738410"/>
            <a:ext cx="1934439" cy="77724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799" u="none" cap="none" strike="noStrike">
                <a:solidFill>
                  <a:srgbClr val="000000"/>
                </a:solidFill>
                <a:latin typeface="Oswald"/>
                <a:ea typeface="Oswald"/>
                <a:cs typeface="Oswald"/>
                <a:sym typeface="Oswald"/>
              </a:rPr>
              <a:t>2020</a:t>
            </a:r>
            <a:endParaRPr/>
          </a:p>
        </p:txBody>
      </p:sp>
      <p:sp>
        <p:nvSpPr>
          <p:cNvPr id="507" name="Google Shape;507;p34"/>
          <p:cNvSpPr txBox="1"/>
          <p:nvPr/>
        </p:nvSpPr>
        <p:spPr>
          <a:xfrm>
            <a:off x="9767625" y="6738410"/>
            <a:ext cx="1934439" cy="77724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799" u="none" cap="none" strike="noStrike">
                <a:solidFill>
                  <a:srgbClr val="000000"/>
                </a:solidFill>
                <a:latin typeface="Oswald"/>
                <a:ea typeface="Oswald"/>
                <a:cs typeface="Oswald"/>
                <a:sym typeface="Oswald"/>
              </a:rPr>
              <a:t>2022</a:t>
            </a:r>
            <a:endParaRPr/>
          </a:p>
        </p:txBody>
      </p:sp>
      <p:sp>
        <p:nvSpPr>
          <p:cNvPr id="508" name="Google Shape;508;p34"/>
          <p:cNvSpPr txBox="1"/>
          <p:nvPr/>
        </p:nvSpPr>
        <p:spPr>
          <a:xfrm>
            <a:off x="5884115" y="3771716"/>
            <a:ext cx="1934439" cy="77724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799" u="none" cap="none" strike="noStrike">
                <a:solidFill>
                  <a:srgbClr val="000000"/>
                </a:solidFill>
                <a:latin typeface="Oswald"/>
                <a:ea typeface="Oswald"/>
                <a:cs typeface="Oswald"/>
                <a:sym typeface="Oswald"/>
              </a:rPr>
              <a:t>2021</a:t>
            </a:r>
            <a:endParaRPr/>
          </a:p>
        </p:txBody>
      </p:sp>
      <p:sp>
        <p:nvSpPr>
          <p:cNvPr id="509" name="Google Shape;509;p34"/>
          <p:cNvSpPr txBox="1"/>
          <p:nvPr/>
        </p:nvSpPr>
        <p:spPr>
          <a:xfrm>
            <a:off x="13651135" y="3771716"/>
            <a:ext cx="1934439" cy="77724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799" u="none" cap="none" strike="noStrike">
                <a:solidFill>
                  <a:srgbClr val="000000"/>
                </a:solidFill>
                <a:latin typeface="Oswald"/>
                <a:ea typeface="Oswald"/>
                <a:cs typeface="Oswald"/>
                <a:sym typeface="Oswald"/>
              </a:rPr>
              <a:t>2023</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35"/>
          <p:cNvPicPr preferRelativeResize="0"/>
          <p:nvPr/>
        </p:nvPicPr>
        <p:blipFill>
          <a:blip r:embed="rId3">
            <a:alphaModFix/>
          </a:blip>
          <a:stretch>
            <a:fillRect/>
          </a:stretch>
        </p:blipFill>
        <p:spPr>
          <a:xfrm>
            <a:off x="-1467900" y="-97124"/>
            <a:ext cx="20154926" cy="10599026"/>
          </a:xfrm>
          <a:prstGeom prst="rect">
            <a:avLst/>
          </a:prstGeom>
          <a:noFill/>
          <a:ln>
            <a:noFill/>
          </a:ln>
        </p:spPr>
      </p:pic>
      <p:grpSp>
        <p:nvGrpSpPr>
          <p:cNvPr id="515" name="Google Shape;515;p35"/>
          <p:cNvGrpSpPr/>
          <p:nvPr/>
        </p:nvGrpSpPr>
        <p:grpSpPr>
          <a:xfrm>
            <a:off x="1028700" y="582954"/>
            <a:ext cx="16230707" cy="8940325"/>
            <a:chOff x="0" y="-47625"/>
            <a:chExt cx="4274726" cy="2354638"/>
          </a:xfrm>
        </p:grpSpPr>
        <p:sp>
          <p:nvSpPr>
            <p:cNvPr id="516" name="Google Shape;516;p35"/>
            <p:cNvSpPr/>
            <p:nvPr/>
          </p:nvSpPr>
          <p:spPr>
            <a:xfrm>
              <a:off x="0" y="0"/>
              <a:ext cx="4274726" cy="2307013"/>
            </a:xfrm>
            <a:custGeom>
              <a:rect b="b" l="l" r="r" t="t"/>
              <a:pathLst>
                <a:path extrusionOk="0" h="2307013" w="4274726">
                  <a:moveTo>
                    <a:pt x="0" y="0"/>
                  </a:moveTo>
                  <a:lnTo>
                    <a:pt x="4274726" y="0"/>
                  </a:lnTo>
                  <a:lnTo>
                    <a:pt x="4274726" y="2307013"/>
                  </a:lnTo>
                  <a:lnTo>
                    <a:pt x="0" y="2307013"/>
                  </a:lnTo>
                  <a:close/>
                </a:path>
              </a:pathLst>
            </a:custGeom>
            <a:solidFill>
              <a:srgbClr val="FFFFFF"/>
            </a:solidFill>
            <a:ln cap="sq" cmpd="sng" w="28575">
              <a:solidFill>
                <a:srgbClr val="000000"/>
              </a:solidFill>
              <a:prstDash val="solid"/>
              <a:miter lim="8000"/>
              <a:headEnd len="sm" w="sm" type="none"/>
              <a:tailEnd len="sm" w="sm" type="none"/>
            </a:ln>
          </p:spPr>
        </p:sp>
        <p:sp>
          <p:nvSpPr>
            <p:cNvPr id="517" name="Google Shape;517;p35"/>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8" name="Google Shape;518;p35"/>
          <p:cNvSpPr/>
          <p:nvPr/>
        </p:nvSpPr>
        <p:spPr>
          <a:xfrm>
            <a:off x="1052200" y="749425"/>
            <a:ext cx="15515355" cy="1352380"/>
          </a:xfrm>
          <a:custGeom>
            <a:rect b="b" l="l" r="r" t="t"/>
            <a:pathLst>
              <a:path extrusionOk="0" h="345215" w="4085676">
                <a:moveTo>
                  <a:pt x="0" y="0"/>
                </a:moveTo>
                <a:lnTo>
                  <a:pt x="4085676" y="0"/>
                </a:lnTo>
                <a:lnTo>
                  <a:pt x="4085676" y="345215"/>
                </a:lnTo>
                <a:lnTo>
                  <a:pt x="0" y="345215"/>
                </a:lnTo>
                <a:close/>
              </a:path>
            </a:pathLst>
          </a:custGeom>
          <a:solidFill>
            <a:srgbClr val="000000"/>
          </a:solidFill>
          <a:ln>
            <a:noFill/>
          </a:ln>
        </p:spPr>
      </p:sp>
      <p:sp>
        <p:nvSpPr>
          <p:cNvPr id="519" name="Google Shape;519;p35"/>
          <p:cNvSpPr/>
          <p:nvPr/>
        </p:nvSpPr>
        <p:spPr>
          <a:xfrm>
            <a:off x="1039475" y="778525"/>
            <a:ext cx="2196282" cy="1352380"/>
          </a:xfrm>
          <a:custGeom>
            <a:rect b="b" l="l" r="r" t="t"/>
            <a:pathLst>
              <a:path extrusionOk="0" h="345215" w="574943">
                <a:moveTo>
                  <a:pt x="0" y="0"/>
                </a:moveTo>
                <a:lnTo>
                  <a:pt x="574943" y="0"/>
                </a:lnTo>
                <a:lnTo>
                  <a:pt x="574943" y="345215"/>
                </a:lnTo>
                <a:lnTo>
                  <a:pt x="0" y="345215"/>
                </a:lnTo>
                <a:close/>
              </a:path>
            </a:pathLst>
          </a:custGeom>
          <a:solidFill>
            <a:srgbClr val="000000"/>
          </a:solidFill>
          <a:ln>
            <a:noFill/>
          </a:ln>
        </p:spPr>
      </p:sp>
      <p:sp>
        <p:nvSpPr>
          <p:cNvPr id="520" name="Google Shape;520;p35"/>
          <p:cNvSpPr/>
          <p:nvPr/>
        </p:nvSpPr>
        <p:spPr>
          <a:xfrm>
            <a:off x="5418175" y="778525"/>
            <a:ext cx="2183346" cy="1323036"/>
          </a:xfrm>
          <a:custGeom>
            <a:rect b="b" l="l" r="r" t="t"/>
            <a:pathLst>
              <a:path extrusionOk="0" h="345215" w="574943">
                <a:moveTo>
                  <a:pt x="0" y="0"/>
                </a:moveTo>
                <a:lnTo>
                  <a:pt x="574943" y="0"/>
                </a:lnTo>
                <a:lnTo>
                  <a:pt x="574943" y="345215"/>
                </a:lnTo>
                <a:lnTo>
                  <a:pt x="0" y="345215"/>
                </a:lnTo>
                <a:close/>
              </a:path>
            </a:pathLst>
          </a:custGeom>
          <a:solidFill>
            <a:srgbClr val="000000"/>
          </a:solidFill>
          <a:ln>
            <a:noFill/>
          </a:ln>
        </p:spPr>
      </p:sp>
      <p:sp>
        <p:nvSpPr>
          <p:cNvPr id="521" name="Google Shape;521;p35"/>
          <p:cNvSpPr/>
          <p:nvPr/>
        </p:nvSpPr>
        <p:spPr>
          <a:xfrm>
            <a:off x="7601175" y="779000"/>
            <a:ext cx="2183346" cy="1323036"/>
          </a:xfrm>
          <a:custGeom>
            <a:rect b="b" l="l" r="r" t="t"/>
            <a:pathLst>
              <a:path extrusionOk="0" h="345215" w="574943">
                <a:moveTo>
                  <a:pt x="0" y="0"/>
                </a:moveTo>
                <a:lnTo>
                  <a:pt x="574943" y="0"/>
                </a:lnTo>
                <a:lnTo>
                  <a:pt x="574943" y="345215"/>
                </a:lnTo>
                <a:lnTo>
                  <a:pt x="0" y="345215"/>
                </a:lnTo>
                <a:close/>
              </a:path>
            </a:pathLst>
          </a:custGeom>
          <a:solidFill>
            <a:srgbClr val="000000"/>
          </a:solidFill>
          <a:ln>
            <a:noFill/>
          </a:ln>
        </p:spPr>
      </p:sp>
      <p:sp>
        <p:nvSpPr>
          <p:cNvPr id="522" name="Google Shape;522;p35"/>
          <p:cNvSpPr/>
          <p:nvPr/>
        </p:nvSpPr>
        <p:spPr>
          <a:xfrm>
            <a:off x="3235191" y="791060"/>
            <a:ext cx="2183001" cy="1310747"/>
          </a:xfrm>
          <a:custGeom>
            <a:rect b="b" l="l" r="r" t="t"/>
            <a:pathLst>
              <a:path extrusionOk="0" h="345215" w="574943">
                <a:moveTo>
                  <a:pt x="0" y="0"/>
                </a:moveTo>
                <a:lnTo>
                  <a:pt x="574943" y="0"/>
                </a:lnTo>
                <a:lnTo>
                  <a:pt x="574943" y="345215"/>
                </a:lnTo>
                <a:lnTo>
                  <a:pt x="0" y="345215"/>
                </a:lnTo>
                <a:close/>
              </a:path>
            </a:pathLst>
          </a:custGeom>
          <a:solidFill>
            <a:srgbClr val="FFFFFF"/>
          </a:solidFill>
          <a:ln>
            <a:noFill/>
          </a:ln>
        </p:spPr>
      </p:sp>
      <p:cxnSp>
        <p:nvCxnSpPr>
          <p:cNvPr id="523" name="Google Shape;523;p35"/>
          <p:cNvCxnSpPr/>
          <p:nvPr/>
        </p:nvCxnSpPr>
        <p:spPr>
          <a:xfrm>
            <a:off x="1052206" y="2116084"/>
            <a:ext cx="15500700" cy="0"/>
          </a:xfrm>
          <a:prstGeom prst="straightConnector1">
            <a:avLst/>
          </a:prstGeom>
          <a:noFill/>
          <a:ln cap="flat" cmpd="sng" w="28575">
            <a:solidFill>
              <a:srgbClr val="000000"/>
            </a:solidFill>
            <a:prstDash val="solid"/>
            <a:round/>
            <a:headEnd len="sm" w="sm" type="none"/>
            <a:tailEnd len="sm" w="sm" type="none"/>
          </a:ln>
        </p:spPr>
      </p:cxnSp>
      <p:cxnSp>
        <p:nvCxnSpPr>
          <p:cNvPr id="524" name="Google Shape;524;p35"/>
          <p:cNvCxnSpPr/>
          <p:nvPr/>
        </p:nvCxnSpPr>
        <p:spPr>
          <a:xfrm rot="10800000">
            <a:off x="16565005" y="763720"/>
            <a:ext cx="0" cy="8730000"/>
          </a:xfrm>
          <a:prstGeom prst="straightConnector1">
            <a:avLst/>
          </a:prstGeom>
          <a:noFill/>
          <a:ln cap="flat" cmpd="sng" w="28575">
            <a:solidFill>
              <a:srgbClr val="000000"/>
            </a:solidFill>
            <a:prstDash val="solid"/>
            <a:round/>
            <a:headEnd len="sm" w="sm" type="none"/>
            <a:tailEnd len="sm" w="sm" type="none"/>
          </a:ln>
        </p:spPr>
      </p:cxnSp>
      <p:cxnSp>
        <p:nvCxnSpPr>
          <p:cNvPr id="525" name="Google Shape;525;p35"/>
          <p:cNvCxnSpPr/>
          <p:nvPr/>
        </p:nvCxnSpPr>
        <p:spPr>
          <a:xfrm rot="10800000">
            <a:off x="16910304" y="3111684"/>
            <a:ext cx="0" cy="4034100"/>
          </a:xfrm>
          <a:prstGeom prst="straightConnector1">
            <a:avLst/>
          </a:prstGeom>
          <a:noFill/>
          <a:ln cap="rnd" cmpd="sng" w="104775">
            <a:solidFill>
              <a:srgbClr val="000000"/>
            </a:solidFill>
            <a:prstDash val="solid"/>
            <a:round/>
            <a:headEnd len="sm" w="sm" type="none"/>
            <a:tailEnd len="sm" w="sm" type="none"/>
          </a:ln>
        </p:spPr>
      </p:cxnSp>
      <p:sp>
        <p:nvSpPr>
          <p:cNvPr id="526" name="Google Shape;526;p35"/>
          <p:cNvSpPr/>
          <p:nvPr/>
        </p:nvSpPr>
        <p:spPr>
          <a:xfrm>
            <a:off x="16703784" y="1229559"/>
            <a:ext cx="413040" cy="690106"/>
          </a:xfrm>
          <a:custGeom>
            <a:rect b="b" l="l" r="r" t="t"/>
            <a:pathLst>
              <a:path extrusionOk="0" h="690106" w="413040">
                <a:moveTo>
                  <a:pt x="0" y="0"/>
                </a:moveTo>
                <a:lnTo>
                  <a:pt x="413040" y="0"/>
                </a:lnTo>
                <a:lnTo>
                  <a:pt x="413040" y="690106"/>
                </a:lnTo>
                <a:lnTo>
                  <a:pt x="0" y="690106"/>
                </a:lnTo>
                <a:lnTo>
                  <a:pt x="0" y="0"/>
                </a:lnTo>
                <a:close/>
              </a:path>
            </a:pathLst>
          </a:custGeom>
          <a:blipFill rotWithShape="1">
            <a:blip r:embed="rId4">
              <a:alphaModFix/>
            </a:blip>
            <a:stretch>
              <a:fillRect b="-38888" l="0" r="0" t="0"/>
            </a:stretch>
          </a:blipFill>
          <a:ln>
            <a:noFill/>
          </a:ln>
        </p:spPr>
      </p:sp>
      <p:sp>
        <p:nvSpPr>
          <p:cNvPr id="527" name="Google Shape;527;p35"/>
          <p:cNvSpPr/>
          <p:nvPr/>
        </p:nvSpPr>
        <p:spPr>
          <a:xfrm rot="10800000">
            <a:off x="16703784" y="8367335"/>
            <a:ext cx="413040" cy="690106"/>
          </a:xfrm>
          <a:custGeom>
            <a:rect b="b" l="l" r="r" t="t"/>
            <a:pathLst>
              <a:path extrusionOk="0" h="690106" w="413040">
                <a:moveTo>
                  <a:pt x="0" y="0"/>
                </a:moveTo>
                <a:lnTo>
                  <a:pt x="413040" y="0"/>
                </a:lnTo>
                <a:lnTo>
                  <a:pt x="413040" y="690106"/>
                </a:lnTo>
                <a:lnTo>
                  <a:pt x="0" y="690106"/>
                </a:lnTo>
                <a:lnTo>
                  <a:pt x="0" y="0"/>
                </a:lnTo>
                <a:close/>
              </a:path>
            </a:pathLst>
          </a:custGeom>
          <a:blipFill rotWithShape="1">
            <a:blip r:embed="rId4">
              <a:alphaModFix/>
            </a:blip>
            <a:stretch>
              <a:fillRect b="-38888" l="0" r="0" t="0"/>
            </a:stretch>
          </a:blipFill>
          <a:ln>
            <a:noFill/>
          </a:ln>
        </p:spPr>
      </p:sp>
      <p:grpSp>
        <p:nvGrpSpPr>
          <p:cNvPr id="528" name="Google Shape;528;p35"/>
          <p:cNvGrpSpPr/>
          <p:nvPr/>
        </p:nvGrpSpPr>
        <p:grpSpPr>
          <a:xfrm>
            <a:off x="11601559" y="2875898"/>
            <a:ext cx="3937980" cy="4373131"/>
            <a:chOff x="0" y="-47625"/>
            <a:chExt cx="1035248" cy="1149644"/>
          </a:xfrm>
        </p:grpSpPr>
        <p:sp>
          <p:nvSpPr>
            <p:cNvPr id="529" name="Google Shape;529;p35"/>
            <p:cNvSpPr/>
            <p:nvPr/>
          </p:nvSpPr>
          <p:spPr>
            <a:xfrm>
              <a:off x="0" y="0"/>
              <a:ext cx="1035248" cy="1102019"/>
            </a:xfrm>
            <a:custGeom>
              <a:rect b="b" l="l" r="r" t="t"/>
              <a:pathLst>
                <a:path extrusionOk="0" h="1102019" w="1035248">
                  <a:moveTo>
                    <a:pt x="0" y="0"/>
                  </a:moveTo>
                  <a:lnTo>
                    <a:pt x="1035248" y="0"/>
                  </a:lnTo>
                  <a:lnTo>
                    <a:pt x="1035248" y="1102019"/>
                  </a:lnTo>
                  <a:lnTo>
                    <a:pt x="0" y="1102019"/>
                  </a:lnTo>
                  <a:close/>
                </a:path>
              </a:pathLst>
            </a:custGeom>
            <a:solidFill>
              <a:srgbClr val="000000"/>
            </a:solidFill>
            <a:ln>
              <a:noFill/>
            </a:ln>
          </p:spPr>
        </p:sp>
        <p:sp>
          <p:nvSpPr>
            <p:cNvPr id="530" name="Google Shape;530;p35"/>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31" name="Google Shape;531;p35"/>
          <p:cNvPicPr preferRelativeResize="0"/>
          <p:nvPr/>
        </p:nvPicPr>
        <p:blipFill rotWithShape="1">
          <a:blip r:embed="rId5">
            <a:alphaModFix/>
          </a:blip>
          <a:srcRect b="0" l="16306" r="16312" t="0"/>
          <a:stretch/>
        </p:blipFill>
        <p:spPr>
          <a:xfrm>
            <a:off x="11635155" y="3094538"/>
            <a:ext cx="3870753" cy="4116973"/>
          </a:xfrm>
          <a:prstGeom prst="rect">
            <a:avLst/>
          </a:prstGeom>
          <a:noFill/>
          <a:ln>
            <a:noFill/>
          </a:ln>
        </p:spPr>
      </p:pic>
      <p:grpSp>
        <p:nvGrpSpPr>
          <p:cNvPr id="532" name="Google Shape;532;p35"/>
          <p:cNvGrpSpPr/>
          <p:nvPr/>
        </p:nvGrpSpPr>
        <p:grpSpPr>
          <a:xfrm>
            <a:off x="2065726" y="2875898"/>
            <a:ext cx="3937980" cy="4373131"/>
            <a:chOff x="0" y="-47625"/>
            <a:chExt cx="1035248" cy="1149644"/>
          </a:xfrm>
        </p:grpSpPr>
        <p:sp>
          <p:nvSpPr>
            <p:cNvPr id="533" name="Google Shape;533;p35"/>
            <p:cNvSpPr/>
            <p:nvPr/>
          </p:nvSpPr>
          <p:spPr>
            <a:xfrm>
              <a:off x="0" y="0"/>
              <a:ext cx="1035248" cy="1102019"/>
            </a:xfrm>
            <a:custGeom>
              <a:rect b="b" l="l" r="r" t="t"/>
              <a:pathLst>
                <a:path extrusionOk="0" h="1102019" w="1035248">
                  <a:moveTo>
                    <a:pt x="0" y="0"/>
                  </a:moveTo>
                  <a:lnTo>
                    <a:pt x="1035248" y="0"/>
                  </a:lnTo>
                  <a:lnTo>
                    <a:pt x="1035248" y="1102019"/>
                  </a:lnTo>
                  <a:lnTo>
                    <a:pt x="0" y="1102019"/>
                  </a:lnTo>
                  <a:close/>
                </a:path>
              </a:pathLst>
            </a:custGeom>
            <a:solidFill>
              <a:srgbClr val="000000"/>
            </a:solidFill>
            <a:ln>
              <a:noFill/>
            </a:ln>
          </p:spPr>
        </p:sp>
        <p:sp>
          <p:nvSpPr>
            <p:cNvPr id="534" name="Google Shape;534;p35"/>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 name="Google Shape;535;p35"/>
          <p:cNvGrpSpPr/>
          <p:nvPr/>
        </p:nvGrpSpPr>
        <p:grpSpPr>
          <a:xfrm>
            <a:off x="6833643" y="2875898"/>
            <a:ext cx="3937980" cy="4373131"/>
            <a:chOff x="0" y="-47625"/>
            <a:chExt cx="1035248" cy="1149644"/>
          </a:xfrm>
        </p:grpSpPr>
        <p:sp>
          <p:nvSpPr>
            <p:cNvPr id="536" name="Google Shape;536;p35"/>
            <p:cNvSpPr/>
            <p:nvPr/>
          </p:nvSpPr>
          <p:spPr>
            <a:xfrm>
              <a:off x="0" y="0"/>
              <a:ext cx="1035248" cy="1102019"/>
            </a:xfrm>
            <a:custGeom>
              <a:rect b="b" l="l" r="r" t="t"/>
              <a:pathLst>
                <a:path extrusionOk="0" h="1102019" w="1035248">
                  <a:moveTo>
                    <a:pt x="0" y="0"/>
                  </a:moveTo>
                  <a:lnTo>
                    <a:pt x="1035248" y="0"/>
                  </a:lnTo>
                  <a:lnTo>
                    <a:pt x="1035248" y="1102019"/>
                  </a:lnTo>
                  <a:lnTo>
                    <a:pt x="0" y="1102019"/>
                  </a:lnTo>
                  <a:close/>
                </a:path>
              </a:pathLst>
            </a:custGeom>
            <a:solidFill>
              <a:srgbClr val="000000"/>
            </a:solidFill>
            <a:ln>
              <a:noFill/>
            </a:ln>
          </p:spPr>
        </p:sp>
        <p:sp>
          <p:nvSpPr>
            <p:cNvPr id="537" name="Google Shape;537;p35"/>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38" name="Google Shape;538;p35"/>
          <p:cNvPicPr preferRelativeResize="0"/>
          <p:nvPr/>
        </p:nvPicPr>
        <p:blipFill rotWithShape="1">
          <a:blip r:embed="rId6">
            <a:alphaModFix/>
          </a:blip>
          <a:srcRect b="0" l="18659" r="18659" t="0"/>
          <a:stretch/>
        </p:blipFill>
        <p:spPr>
          <a:xfrm>
            <a:off x="2099322" y="3094538"/>
            <a:ext cx="3870753" cy="4116974"/>
          </a:xfrm>
          <a:prstGeom prst="rect">
            <a:avLst/>
          </a:prstGeom>
          <a:noFill/>
          <a:ln>
            <a:noFill/>
          </a:ln>
        </p:spPr>
      </p:pic>
      <p:pic>
        <p:nvPicPr>
          <p:cNvPr id="539" name="Google Shape;539;p35"/>
          <p:cNvPicPr preferRelativeResize="0"/>
          <p:nvPr/>
        </p:nvPicPr>
        <p:blipFill rotWithShape="1">
          <a:blip r:embed="rId7">
            <a:alphaModFix/>
          </a:blip>
          <a:srcRect b="11494" l="0" r="0" t="17599"/>
          <a:stretch/>
        </p:blipFill>
        <p:spPr>
          <a:xfrm>
            <a:off x="6867239" y="3094538"/>
            <a:ext cx="3870751" cy="4116974"/>
          </a:xfrm>
          <a:prstGeom prst="rect">
            <a:avLst/>
          </a:prstGeom>
          <a:noFill/>
          <a:ln>
            <a:noFill/>
          </a:ln>
        </p:spPr>
      </p:pic>
      <p:sp>
        <p:nvSpPr>
          <p:cNvPr id="540" name="Google Shape;540;p35"/>
          <p:cNvSpPr/>
          <p:nvPr/>
        </p:nvSpPr>
        <p:spPr>
          <a:xfrm>
            <a:off x="10421044" y="5224000"/>
            <a:ext cx="824394" cy="1067176"/>
          </a:xfrm>
          <a:custGeom>
            <a:rect b="b" l="l" r="r" t="t"/>
            <a:pathLst>
              <a:path extrusionOk="0" h="1067176" w="824394">
                <a:moveTo>
                  <a:pt x="0" y="0"/>
                </a:moveTo>
                <a:lnTo>
                  <a:pt x="824393" y="0"/>
                </a:lnTo>
                <a:lnTo>
                  <a:pt x="824393" y="1067176"/>
                </a:lnTo>
                <a:lnTo>
                  <a:pt x="0" y="1067176"/>
                </a:lnTo>
                <a:lnTo>
                  <a:pt x="0" y="0"/>
                </a:lnTo>
                <a:close/>
              </a:path>
            </a:pathLst>
          </a:custGeom>
          <a:blipFill rotWithShape="1">
            <a:blip r:embed="rId8">
              <a:alphaModFix/>
            </a:blip>
            <a:stretch>
              <a:fillRect b="0" l="0" r="0" t="0"/>
            </a:stretch>
          </a:blipFill>
          <a:ln>
            <a:noFill/>
          </a:ln>
        </p:spPr>
      </p:sp>
      <p:sp>
        <p:nvSpPr>
          <p:cNvPr id="541" name="Google Shape;541;p35"/>
          <p:cNvSpPr/>
          <p:nvPr/>
        </p:nvSpPr>
        <p:spPr>
          <a:xfrm rot="-569151">
            <a:off x="189610" y="2257022"/>
            <a:ext cx="3568192" cy="2432680"/>
          </a:xfrm>
          <a:custGeom>
            <a:rect b="b" l="l" r="r" t="t"/>
            <a:pathLst>
              <a:path extrusionOk="0" h="2429789" w="3563951">
                <a:moveTo>
                  <a:pt x="0" y="0"/>
                </a:moveTo>
                <a:lnTo>
                  <a:pt x="3563951" y="0"/>
                </a:lnTo>
                <a:lnTo>
                  <a:pt x="3563951" y="2429789"/>
                </a:lnTo>
                <a:lnTo>
                  <a:pt x="0" y="2429789"/>
                </a:lnTo>
                <a:lnTo>
                  <a:pt x="0" y="0"/>
                </a:lnTo>
                <a:close/>
              </a:path>
            </a:pathLst>
          </a:custGeom>
          <a:blipFill rotWithShape="1">
            <a:blip r:embed="rId9">
              <a:alphaModFix/>
            </a:blip>
            <a:stretch>
              <a:fillRect b="-153765" l="-88022" r="-88022" t="-151125"/>
            </a:stretch>
          </a:blipFill>
          <a:ln>
            <a:noFill/>
          </a:ln>
        </p:spPr>
      </p:sp>
      <p:sp>
        <p:nvSpPr>
          <p:cNvPr id="542" name="Google Shape;542;p35"/>
          <p:cNvSpPr txBox="1"/>
          <p:nvPr/>
        </p:nvSpPr>
        <p:spPr>
          <a:xfrm>
            <a:off x="9508167" y="1048331"/>
            <a:ext cx="6729900" cy="7386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799" u="none" cap="none" strike="noStrike">
                <a:solidFill>
                  <a:srgbClr val="FFFFFF"/>
                </a:solidFill>
                <a:latin typeface="Oswald"/>
                <a:ea typeface="Oswald"/>
                <a:cs typeface="Oswald"/>
                <a:sym typeface="Oswald"/>
              </a:rPr>
              <a:t>MY JOURNAL</a:t>
            </a:r>
            <a:endParaRPr/>
          </a:p>
        </p:txBody>
      </p:sp>
      <p:sp>
        <p:nvSpPr>
          <p:cNvPr id="543" name="Google Shape;543;p35"/>
          <p:cNvSpPr txBox="1"/>
          <p:nvPr/>
        </p:nvSpPr>
        <p:spPr>
          <a:xfrm>
            <a:off x="1635372" y="1264807"/>
            <a:ext cx="1056300" cy="338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Lato"/>
                <a:ea typeface="Lato"/>
                <a:cs typeface="Lato"/>
                <a:sym typeface="Lato"/>
              </a:rPr>
              <a:t>FILE</a:t>
            </a:r>
            <a:endParaRPr/>
          </a:p>
        </p:txBody>
      </p:sp>
      <p:sp>
        <p:nvSpPr>
          <p:cNvPr id="544" name="Google Shape;544;p35"/>
          <p:cNvSpPr txBox="1"/>
          <p:nvPr/>
        </p:nvSpPr>
        <p:spPr>
          <a:xfrm>
            <a:off x="3798530" y="1264807"/>
            <a:ext cx="1056300" cy="338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000000"/>
                </a:solidFill>
                <a:latin typeface="Lato"/>
                <a:ea typeface="Lato"/>
                <a:cs typeface="Lato"/>
                <a:sym typeface="Lato"/>
              </a:rPr>
              <a:t>EDIT</a:t>
            </a:r>
            <a:endParaRPr/>
          </a:p>
        </p:txBody>
      </p:sp>
      <p:sp>
        <p:nvSpPr>
          <p:cNvPr id="545" name="Google Shape;545;p35"/>
          <p:cNvSpPr txBox="1"/>
          <p:nvPr/>
        </p:nvSpPr>
        <p:spPr>
          <a:xfrm>
            <a:off x="5694159" y="1264807"/>
            <a:ext cx="1631100" cy="338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Lato"/>
                <a:ea typeface="Lato"/>
                <a:cs typeface="Lato"/>
                <a:sym typeface="Lato"/>
              </a:rPr>
              <a:t>OPTIONS</a:t>
            </a:r>
            <a:endParaRPr/>
          </a:p>
        </p:txBody>
      </p:sp>
      <p:sp>
        <p:nvSpPr>
          <p:cNvPr id="546" name="Google Shape;546;p35"/>
          <p:cNvSpPr txBox="1"/>
          <p:nvPr/>
        </p:nvSpPr>
        <p:spPr>
          <a:xfrm>
            <a:off x="7877145" y="1264807"/>
            <a:ext cx="1631100" cy="338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Lato"/>
                <a:ea typeface="Lato"/>
                <a:cs typeface="Lato"/>
                <a:sym typeface="Lato"/>
              </a:rPr>
              <a:t>HELP</a:t>
            </a:r>
            <a:endParaRPr/>
          </a:p>
        </p:txBody>
      </p:sp>
      <p:sp>
        <p:nvSpPr>
          <p:cNvPr id="547" name="Google Shape;547;p35"/>
          <p:cNvSpPr txBox="1"/>
          <p:nvPr/>
        </p:nvSpPr>
        <p:spPr>
          <a:xfrm>
            <a:off x="2065726" y="7525815"/>
            <a:ext cx="39378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Write a main topic</a:t>
            </a:r>
            <a:endParaRPr/>
          </a:p>
        </p:txBody>
      </p:sp>
      <p:sp>
        <p:nvSpPr>
          <p:cNvPr id="548" name="Google Shape;548;p35"/>
          <p:cNvSpPr txBox="1"/>
          <p:nvPr/>
        </p:nvSpPr>
        <p:spPr>
          <a:xfrm>
            <a:off x="6867239" y="7525815"/>
            <a:ext cx="38709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Write a main topic</a:t>
            </a:r>
            <a:endParaRPr/>
          </a:p>
        </p:txBody>
      </p:sp>
      <p:sp>
        <p:nvSpPr>
          <p:cNvPr id="549" name="Google Shape;549;p35"/>
          <p:cNvSpPr txBox="1"/>
          <p:nvPr/>
        </p:nvSpPr>
        <p:spPr>
          <a:xfrm>
            <a:off x="11880716" y="7525815"/>
            <a:ext cx="33795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Write a main topic</a:t>
            </a:r>
            <a:endParaRPr/>
          </a:p>
        </p:txBody>
      </p:sp>
      <p:sp>
        <p:nvSpPr>
          <p:cNvPr id="550" name="Google Shape;550;p35"/>
          <p:cNvSpPr txBox="1"/>
          <p:nvPr/>
        </p:nvSpPr>
        <p:spPr>
          <a:xfrm>
            <a:off x="2099322" y="8067772"/>
            <a:ext cx="38709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000000"/>
                </a:solidFill>
                <a:latin typeface="Lato"/>
                <a:ea typeface="Lato"/>
                <a:cs typeface="Lato"/>
                <a:sym typeface="Lato"/>
              </a:rPr>
              <a:t>Elaborate on what</a:t>
            </a:r>
            <a:endParaRPr/>
          </a:p>
          <a:p>
            <a:pPr indent="0" lvl="1" marL="0" marR="0" rtl="0" algn="ctr">
              <a:lnSpc>
                <a:spcPct val="120000"/>
              </a:lnSpc>
              <a:spcBef>
                <a:spcPts val="0"/>
              </a:spcBef>
              <a:spcAft>
                <a:spcPts val="0"/>
              </a:spcAft>
              <a:buNone/>
            </a:pPr>
            <a:r>
              <a:rPr b="0" i="0" lang="en-US" sz="2200" u="none" cap="none" strike="noStrike">
                <a:solidFill>
                  <a:srgbClr val="000000"/>
                </a:solidFill>
                <a:latin typeface="Lato"/>
                <a:ea typeface="Lato"/>
                <a:cs typeface="Lato"/>
                <a:sym typeface="Lato"/>
              </a:rPr>
              <a:t>you want to discuss.</a:t>
            </a:r>
            <a:endParaRPr/>
          </a:p>
        </p:txBody>
      </p:sp>
      <p:sp>
        <p:nvSpPr>
          <p:cNvPr id="551" name="Google Shape;551;p35"/>
          <p:cNvSpPr txBox="1"/>
          <p:nvPr/>
        </p:nvSpPr>
        <p:spPr>
          <a:xfrm>
            <a:off x="6867239" y="8067772"/>
            <a:ext cx="38709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000000"/>
                </a:solidFill>
                <a:latin typeface="Lato"/>
                <a:ea typeface="Lato"/>
                <a:cs typeface="Lato"/>
                <a:sym typeface="Lato"/>
              </a:rPr>
              <a:t>Elaborate on what</a:t>
            </a:r>
            <a:endParaRPr/>
          </a:p>
          <a:p>
            <a:pPr indent="0" lvl="1" marL="0" marR="0" rtl="0" algn="ctr">
              <a:lnSpc>
                <a:spcPct val="120000"/>
              </a:lnSpc>
              <a:spcBef>
                <a:spcPts val="0"/>
              </a:spcBef>
              <a:spcAft>
                <a:spcPts val="0"/>
              </a:spcAft>
              <a:buNone/>
            </a:pPr>
            <a:r>
              <a:rPr b="0" i="0" lang="en-US" sz="2200" u="none" cap="none" strike="noStrike">
                <a:solidFill>
                  <a:srgbClr val="000000"/>
                </a:solidFill>
                <a:latin typeface="Lato"/>
                <a:ea typeface="Lato"/>
                <a:cs typeface="Lato"/>
                <a:sym typeface="Lato"/>
              </a:rPr>
              <a:t>you want to discuss.</a:t>
            </a:r>
            <a:endParaRPr/>
          </a:p>
        </p:txBody>
      </p:sp>
      <p:sp>
        <p:nvSpPr>
          <p:cNvPr id="552" name="Google Shape;552;p35"/>
          <p:cNvSpPr txBox="1"/>
          <p:nvPr/>
        </p:nvSpPr>
        <p:spPr>
          <a:xfrm>
            <a:off x="11635155" y="8067772"/>
            <a:ext cx="38709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000000"/>
                </a:solidFill>
                <a:latin typeface="Lato"/>
                <a:ea typeface="Lato"/>
                <a:cs typeface="Lato"/>
                <a:sym typeface="Lato"/>
              </a:rPr>
              <a:t>Elaborate on what</a:t>
            </a:r>
            <a:endParaRPr/>
          </a:p>
          <a:p>
            <a:pPr indent="0" lvl="1" marL="0" marR="0" rtl="0" algn="ctr">
              <a:lnSpc>
                <a:spcPct val="120000"/>
              </a:lnSpc>
              <a:spcBef>
                <a:spcPts val="0"/>
              </a:spcBef>
              <a:spcAft>
                <a:spcPts val="0"/>
              </a:spcAft>
              <a:buNone/>
            </a:pPr>
            <a:r>
              <a:rPr b="0" i="0" lang="en-US" sz="2200" u="none" cap="none" strike="noStrike">
                <a:solidFill>
                  <a:srgbClr val="000000"/>
                </a:solidFill>
                <a:latin typeface="Lato"/>
                <a:ea typeface="Lato"/>
                <a:cs typeface="Lato"/>
                <a:sym typeface="Lato"/>
              </a:rPr>
              <a:t>you want to discuss.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id="557" name="Google Shape;557;p36"/>
          <p:cNvPicPr preferRelativeResize="0"/>
          <p:nvPr/>
        </p:nvPicPr>
        <p:blipFill>
          <a:blip r:embed="rId3">
            <a:alphaModFix/>
          </a:blip>
          <a:stretch>
            <a:fillRect/>
          </a:stretch>
        </p:blipFill>
        <p:spPr>
          <a:xfrm>
            <a:off x="-1467900" y="-97124"/>
            <a:ext cx="20154926" cy="10599026"/>
          </a:xfrm>
          <a:prstGeom prst="rect">
            <a:avLst/>
          </a:prstGeom>
          <a:noFill/>
          <a:ln>
            <a:noFill/>
          </a:ln>
        </p:spPr>
      </p:pic>
      <p:sp>
        <p:nvSpPr>
          <p:cNvPr id="558" name="Google Shape;558;p36"/>
          <p:cNvSpPr/>
          <p:nvPr/>
        </p:nvSpPr>
        <p:spPr>
          <a:xfrm>
            <a:off x="1028700" y="763781"/>
            <a:ext cx="16230707" cy="8759498"/>
          </a:xfrm>
          <a:custGeom>
            <a:rect b="b" l="l" r="r" t="t"/>
            <a:pathLst>
              <a:path extrusionOk="0" h="2307013" w="4274726">
                <a:moveTo>
                  <a:pt x="0" y="0"/>
                </a:moveTo>
                <a:lnTo>
                  <a:pt x="4274726" y="0"/>
                </a:lnTo>
                <a:lnTo>
                  <a:pt x="4274726" y="2307013"/>
                </a:lnTo>
                <a:lnTo>
                  <a:pt x="0" y="2307013"/>
                </a:lnTo>
                <a:close/>
              </a:path>
            </a:pathLst>
          </a:custGeom>
          <a:solidFill>
            <a:srgbClr val="FFFFFF"/>
          </a:solidFill>
          <a:ln cap="sq" cmpd="sng" w="28575">
            <a:solidFill>
              <a:srgbClr val="000000"/>
            </a:solidFill>
            <a:prstDash val="solid"/>
            <a:miter lim="8000"/>
            <a:headEnd len="sm" w="sm" type="none"/>
            <a:tailEnd len="sm" w="sm" type="none"/>
          </a:ln>
        </p:spPr>
      </p:sp>
      <p:sp>
        <p:nvSpPr>
          <p:cNvPr id="559" name="Google Shape;559;p36"/>
          <p:cNvSpPr/>
          <p:nvPr/>
        </p:nvSpPr>
        <p:spPr>
          <a:xfrm>
            <a:off x="1052200" y="763725"/>
            <a:ext cx="15515355" cy="1337708"/>
          </a:xfrm>
          <a:custGeom>
            <a:rect b="b" l="l" r="r" t="t"/>
            <a:pathLst>
              <a:path extrusionOk="0" h="345215" w="4085676">
                <a:moveTo>
                  <a:pt x="0" y="0"/>
                </a:moveTo>
                <a:lnTo>
                  <a:pt x="4085676" y="0"/>
                </a:lnTo>
                <a:lnTo>
                  <a:pt x="4085676" y="345215"/>
                </a:lnTo>
                <a:lnTo>
                  <a:pt x="0" y="345215"/>
                </a:lnTo>
                <a:close/>
              </a:path>
            </a:pathLst>
          </a:custGeom>
          <a:solidFill>
            <a:srgbClr val="000000"/>
          </a:solidFill>
          <a:ln>
            <a:noFill/>
          </a:ln>
        </p:spPr>
      </p:sp>
      <p:grpSp>
        <p:nvGrpSpPr>
          <p:cNvPr id="560" name="Google Shape;560;p36"/>
          <p:cNvGrpSpPr/>
          <p:nvPr/>
        </p:nvGrpSpPr>
        <p:grpSpPr>
          <a:xfrm>
            <a:off x="1028700" y="3772294"/>
            <a:ext cx="7788299" cy="5750051"/>
            <a:chOff x="0" y="-47625"/>
            <a:chExt cx="2047451" cy="1511620"/>
          </a:xfrm>
        </p:grpSpPr>
        <p:sp>
          <p:nvSpPr>
            <p:cNvPr id="561" name="Google Shape;561;p36"/>
            <p:cNvSpPr/>
            <p:nvPr/>
          </p:nvSpPr>
          <p:spPr>
            <a:xfrm>
              <a:off x="0" y="0"/>
              <a:ext cx="2047451" cy="1463995"/>
            </a:xfrm>
            <a:custGeom>
              <a:rect b="b" l="l" r="r" t="t"/>
              <a:pathLst>
                <a:path extrusionOk="0" h="1463995" w="2047451">
                  <a:moveTo>
                    <a:pt x="0" y="0"/>
                  </a:moveTo>
                  <a:lnTo>
                    <a:pt x="2047451" y="0"/>
                  </a:lnTo>
                  <a:lnTo>
                    <a:pt x="2047451" y="1463995"/>
                  </a:lnTo>
                  <a:lnTo>
                    <a:pt x="0" y="1463995"/>
                  </a:lnTo>
                  <a:close/>
                </a:path>
              </a:pathLst>
            </a:custGeom>
            <a:solidFill>
              <a:srgbClr val="FFFFFF"/>
            </a:solidFill>
            <a:ln cap="sq" cmpd="sng" w="28575">
              <a:solidFill>
                <a:srgbClr val="000000"/>
              </a:solidFill>
              <a:prstDash val="solid"/>
              <a:miter lim="8000"/>
              <a:headEnd len="sm" w="sm" type="none"/>
              <a:tailEnd len="sm" w="sm" type="none"/>
            </a:ln>
          </p:spPr>
        </p:sp>
        <p:sp>
          <p:nvSpPr>
            <p:cNvPr id="562" name="Google Shape;562;p36"/>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 name="Google Shape;563;p36"/>
          <p:cNvGrpSpPr/>
          <p:nvPr/>
        </p:nvGrpSpPr>
        <p:grpSpPr>
          <a:xfrm>
            <a:off x="8791067" y="3772294"/>
            <a:ext cx="7788299" cy="5750051"/>
            <a:chOff x="0" y="-47625"/>
            <a:chExt cx="2047451" cy="1511620"/>
          </a:xfrm>
        </p:grpSpPr>
        <p:sp>
          <p:nvSpPr>
            <p:cNvPr id="564" name="Google Shape;564;p36"/>
            <p:cNvSpPr/>
            <p:nvPr/>
          </p:nvSpPr>
          <p:spPr>
            <a:xfrm>
              <a:off x="0" y="0"/>
              <a:ext cx="2047451" cy="1463995"/>
            </a:xfrm>
            <a:custGeom>
              <a:rect b="b" l="l" r="r" t="t"/>
              <a:pathLst>
                <a:path extrusionOk="0" h="1463995" w="2047451">
                  <a:moveTo>
                    <a:pt x="0" y="0"/>
                  </a:moveTo>
                  <a:lnTo>
                    <a:pt x="2047451" y="0"/>
                  </a:lnTo>
                  <a:lnTo>
                    <a:pt x="2047451" y="1463995"/>
                  </a:lnTo>
                  <a:lnTo>
                    <a:pt x="0" y="1463995"/>
                  </a:lnTo>
                  <a:close/>
                </a:path>
              </a:pathLst>
            </a:custGeom>
            <a:solidFill>
              <a:srgbClr val="FFFFFF"/>
            </a:solidFill>
            <a:ln cap="sq" cmpd="sng" w="28575">
              <a:solidFill>
                <a:srgbClr val="000000"/>
              </a:solidFill>
              <a:prstDash val="solid"/>
              <a:miter lim="8000"/>
              <a:headEnd len="sm" w="sm" type="none"/>
              <a:tailEnd len="sm" w="sm" type="none"/>
            </a:ln>
          </p:spPr>
        </p:sp>
        <p:sp>
          <p:nvSpPr>
            <p:cNvPr id="565" name="Google Shape;565;p36"/>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66" name="Google Shape;566;p36"/>
          <p:cNvCxnSpPr/>
          <p:nvPr/>
        </p:nvCxnSpPr>
        <p:spPr>
          <a:xfrm>
            <a:off x="1052206" y="2116084"/>
            <a:ext cx="15500700" cy="0"/>
          </a:xfrm>
          <a:prstGeom prst="straightConnector1">
            <a:avLst/>
          </a:prstGeom>
          <a:noFill/>
          <a:ln cap="flat" cmpd="sng" w="28575">
            <a:solidFill>
              <a:srgbClr val="000000"/>
            </a:solidFill>
            <a:prstDash val="solid"/>
            <a:round/>
            <a:headEnd len="sm" w="sm" type="none"/>
            <a:tailEnd len="sm" w="sm" type="none"/>
          </a:ln>
        </p:spPr>
      </p:cxnSp>
      <p:cxnSp>
        <p:nvCxnSpPr>
          <p:cNvPr id="567" name="Google Shape;567;p36"/>
          <p:cNvCxnSpPr/>
          <p:nvPr/>
        </p:nvCxnSpPr>
        <p:spPr>
          <a:xfrm rot="10800000">
            <a:off x="16565005" y="763720"/>
            <a:ext cx="0" cy="8730000"/>
          </a:xfrm>
          <a:prstGeom prst="straightConnector1">
            <a:avLst/>
          </a:prstGeom>
          <a:noFill/>
          <a:ln cap="flat" cmpd="sng" w="28575">
            <a:solidFill>
              <a:srgbClr val="000000"/>
            </a:solidFill>
            <a:prstDash val="solid"/>
            <a:round/>
            <a:headEnd len="sm" w="sm" type="none"/>
            <a:tailEnd len="sm" w="sm" type="none"/>
          </a:ln>
        </p:spPr>
      </p:cxnSp>
      <p:cxnSp>
        <p:nvCxnSpPr>
          <p:cNvPr id="568" name="Google Shape;568;p36"/>
          <p:cNvCxnSpPr/>
          <p:nvPr/>
        </p:nvCxnSpPr>
        <p:spPr>
          <a:xfrm rot="10800000">
            <a:off x="16910304" y="3111684"/>
            <a:ext cx="0" cy="4034100"/>
          </a:xfrm>
          <a:prstGeom prst="straightConnector1">
            <a:avLst/>
          </a:prstGeom>
          <a:noFill/>
          <a:ln cap="rnd" cmpd="sng" w="104775">
            <a:solidFill>
              <a:srgbClr val="000000"/>
            </a:solidFill>
            <a:prstDash val="solid"/>
            <a:round/>
            <a:headEnd len="sm" w="sm" type="none"/>
            <a:tailEnd len="sm" w="sm" type="none"/>
          </a:ln>
        </p:spPr>
      </p:cxnSp>
      <p:sp>
        <p:nvSpPr>
          <p:cNvPr id="569" name="Google Shape;569;p36"/>
          <p:cNvSpPr/>
          <p:nvPr/>
        </p:nvSpPr>
        <p:spPr>
          <a:xfrm>
            <a:off x="16703784" y="1229559"/>
            <a:ext cx="413040" cy="690106"/>
          </a:xfrm>
          <a:custGeom>
            <a:rect b="b" l="l" r="r" t="t"/>
            <a:pathLst>
              <a:path extrusionOk="0" h="690106" w="413040">
                <a:moveTo>
                  <a:pt x="0" y="0"/>
                </a:moveTo>
                <a:lnTo>
                  <a:pt x="413040" y="0"/>
                </a:lnTo>
                <a:lnTo>
                  <a:pt x="413040" y="690106"/>
                </a:lnTo>
                <a:lnTo>
                  <a:pt x="0" y="690106"/>
                </a:lnTo>
                <a:lnTo>
                  <a:pt x="0" y="0"/>
                </a:lnTo>
                <a:close/>
              </a:path>
            </a:pathLst>
          </a:custGeom>
          <a:blipFill rotWithShape="1">
            <a:blip r:embed="rId4">
              <a:alphaModFix/>
            </a:blip>
            <a:stretch>
              <a:fillRect b="-38888" l="0" r="0" t="0"/>
            </a:stretch>
          </a:blipFill>
          <a:ln>
            <a:noFill/>
          </a:ln>
        </p:spPr>
      </p:sp>
      <p:sp>
        <p:nvSpPr>
          <p:cNvPr id="570" name="Google Shape;570;p36"/>
          <p:cNvSpPr/>
          <p:nvPr/>
        </p:nvSpPr>
        <p:spPr>
          <a:xfrm rot="10800000">
            <a:off x="16703784" y="8367335"/>
            <a:ext cx="413040" cy="690106"/>
          </a:xfrm>
          <a:custGeom>
            <a:rect b="b" l="l" r="r" t="t"/>
            <a:pathLst>
              <a:path extrusionOk="0" h="690106" w="413040">
                <a:moveTo>
                  <a:pt x="0" y="0"/>
                </a:moveTo>
                <a:lnTo>
                  <a:pt x="413040" y="0"/>
                </a:lnTo>
                <a:lnTo>
                  <a:pt x="413040" y="690106"/>
                </a:lnTo>
                <a:lnTo>
                  <a:pt x="0" y="690106"/>
                </a:lnTo>
                <a:lnTo>
                  <a:pt x="0" y="0"/>
                </a:lnTo>
                <a:close/>
              </a:path>
            </a:pathLst>
          </a:custGeom>
          <a:blipFill rotWithShape="1">
            <a:blip r:embed="rId4">
              <a:alphaModFix/>
            </a:blip>
            <a:stretch>
              <a:fillRect b="-38888" l="0" r="0" t="0"/>
            </a:stretch>
          </a:blipFill>
          <a:ln>
            <a:noFill/>
          </a:ln>
        </p:spPr>
      </p:sp>
      <p:sp>
        <p:nvSpPr>
          <p:cNvPr id="571" name="Google Shape;571;p36"/>
          <p:cNvSpPr/>
          <p:nvPr/>
        </p:nvSpPr>
        <p:spPr>
          <a:xfrm>
            <a:off x="2439257" y="2606621"/>
            <a:ext cx="12724494" cy="718897"/>
          </a:xfrm>
          <a:custGeom>
            <a:rect b="b" l="l" r="r" t="t"/>
            <a:pathLst>
              <a:path extrusionOk="0" h="189338" w="3351285">
                <a:moveTo>
                  <a:pt x="31030" y="0"/>
                </a:moveTo>
                <a:lnTo>
                  <a:pt x="3320255" y="0"/>
                </a:lnTo>
                <a:cubicBezTo>
                  <a:pt x="3328485" y="0"/>
                  <a:pt x="3336377" y="3269"/>
                  <a:pt x="3342196" y="9088"/>
                </a:cubicBezTo>
                <a:cubicBezTo>
                  <a:pt x="3348016" y="14908"/>
                  <a:pt x="3351285" y="22800"/>
                  <a:pt x="3351285" y="31030"/>
                </a:cubicBezTo>
                <a:lnTo>
                  <a:pt x="3351285" y="158308"/>
                </a:lnTo>
                <a:cubicBezTo>
                  <a:pt x="3351285" y="166537"/>
                  <a:pt x="3348016" y="174430"/>
                  <a:pt x="3342196" y="180249"/>
                </a:cubicBezTo>
                <a:cubicBezTo>
                  <a:pt x="3336377" y="186068"/>
                  <a:pt x="3328485" y="189338"/>
                  <a:pt x="3320255" y="189338"/>
                </a:cubicBezTo>
                <a:lnTo>
                  <a:pt x="31030" y="189338"/>
                </a:lnTo>
                <a:cubicBezTo>
                  <a:pt x="22800" y="189338"/>
                  <a:pt x="14908" y="186068"/>
                  <a:pt x="9088" y="180249"/>
                </a:cubicBezTo>
                <a:cubicBezTo>
                  <a:pt x="3269" y="174430"/>
                  <a:pt x="0" y="166537"/>
                  <a:pt x="0" y="158308"/>
                </a:cubicBezTo>
                <a:lnTo>
                  <a:pt x="0" y="31030"/>
                </a:lnTo>
                <a:cubicBezTo>
                  <a:pt x="0" y="22800"/>
                  <a:pt x="3269" y="14908"/>
                  <a:pt x="9088" y="9088"/>
                </a:cubicBezTo>
                <a:cubicBezTo>
                  <a:pt x="14908" y="3269"/>
                  <a:pt x="22800" y="0"/>
                  <a:pt x="31030" y="0"/>
                </a:cubicBezTo>
                <a:close/>
              </a:path>
            </a:pathLst>
          </a:custGeom>
          <a:solidFill>
            <a:srgbClr val="000000">
              <a:alpha val="0"/>
            </a:srgbClr>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6"/>
          <p:cNvSpPr/>
          <p:nvPr/>
        </p:nvSpPr>
        <p:spPr>
          <a:xfrm>
            <a:off x="2842357" y="2744584"/>
            <a:ext cx="463177" cy="442966"/>
          </a:xfrm>
          <a:custGeom>
            <a:rect b="b" l="l" r="r" t="t"/>
            <a:pathLst>
              <a:path extrusionOk="0" h="442966" w="463177">
                <a:moveTo>
                  <a:pt x="0" y="0"/>
                </a:moveTo>
                <a:lnTo>
                  <a:pt x="463178" y="0"/>
                </a:lnTo>
                <a:lnTo>
                  <a:pt x="463178" y="442966"/>
                </a:lnTo>
                <a:lnTo>
                  <a:pt x="0" y="442966"/>
                </a:lnTo>
                <a:lnTo>
                  <a:pt x="0" y="0"/>
                </a:lnTo>
                <a:close/>
              </a:path>
            </a:pathLst>
          </a:custGeom>
          <a:blipFill rotWithShape="1">
            <a:blip r:embed="rId5">
              <a:alphaModFix/>
            </a:blip>
            <a:stretch>
              <a:fillRect b="0" l="0" r="0" t="0"/>
            </a:stretch>
          </a:blipFill>
          <a:ln>
            <a:noFill/>
          </a:ln>
        </p:spPr>
      </p:sp>
      <p:pic>
        <p:nvPicPr>
          <p:cNvPr id="573" name="Google Shape;573;p36"/>
          <p:cNvPicPr preferRelativeResize="0"/>
          <p:nvPr/>
        </p:nvPicPr>
        <p:blipFill rotWithShape="1">
          <a:blip r:embed="rId6">
            <a:alphaModFix/>
          </a:blip>
          <a:srcRect b="32850" l="0" r="0" t="19690"/>
          <a:stretch/>
        </p:blipFill>
        <p:spPr>
          <a:xfrm>
            <a:off x="1052206" y="3984643"/>
            <a:ext cx="7738860" cy="5509080"/>
          </a:xfrm>
          <a:prstGeom prst="rect">
            <a:avLst/>
          </a:prstGeom>
          <a:noFill/>
          <a:ln>
            <a:noFill/>
          </a:ln>
        </p:spPr>
      </p:pic>
      <p:sp>
        <p:nvSpPr>
          <p:cNvPr id="574" name="Google Shape;574;p36"/>
          <p:cNvSpPr txBox="1"/>
          <p:nvPr/>
        </p:nvSpPr>
        <p:spPr>
          <a:xfrm>
            <a:off x="9508167" y="1048331"/>
            <a:ext cx="6729900" cy="7386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799" u="none" cap="none" strike="noStrike">
                <a:solidFill>
                  <a:srgbClr val="FFFFFF"/>
                </a:solidFill>
                <a:latin typeface="Oswald"/>
                <a:ea typeface="Oswald"/>
                <a:cs typeface="Oswald"/>
                <a:sym typeface="Oswald"/>
              </a:rPr>
              <a:t>MY PROJECT</a:t>
            </a:r>
            <a:endParaRPr/>
          </a:p>
        </p:txBody>
      </p:sp>
      <p:sp>
        <p:nvSpPr>
          <p:cNvPr id="575" name="Google Shape;575;p36"/>
          <p:cNvSpPr txBox="1"/>
          <p:nvPr/>
        </p:nvSpPr>
        <p:spPr>
          <a:xfrm>
            <a:off x="1635372" y="1264807"/>
            <a:ext cx="1056300" cy="338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Lato"/>
                <a:ea typeface="Lato"/>
                <a:cs typeface="Lato"/>
                <a:sym typeface="Lato"/>
              </a:rPr>
              <a:t>FILE</a:t>
            </a:r>
            <a:endParaRPr/>
          </a:p>
        </p:txBody>
      </p:sp>
      <p:sp>
        <p:nvSpPr>
          <p:cNvPr id="576" name="Google Shape;576;p36"/>
          <p:cNvSpPr txBox="1"/>
          <p:nvPr/>
        </p:nvSpPr>
        <p:spPr>
          <a:xfrm>
            <a:off x="3798530" y="1264807"/>
            <a:ext cx="1056300" cy="338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Lato"/>
                <a:ea typeface="Lato"/>
                <a:cs typeface="Lato"/>
                <a:sym typeface="Lato"/>
              </a:rPr>
              <a:t>EDIT</a:t>
            </a:r>
            <a:endParaRPr/>
          </a:p>
        </p:txBody>
      </p:sp>
      <p:sp>
        <p:nvSpPr>
          <p:cNvPr id="577" name="Google Shape;577;p36"/>
          <p:cNvSpPr txBox="1"/>
          <p:nvPr/>
        </p:nvSpPr>
        <p:spPr>
          <a:xfrm>
            <a:off x="5694159" y="1264807"/>
            <a:ext cx="1631100" cy="338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Lato"/>
                <a:ea typeface="Lato"/>
                <a:cs typeface="Lato"/>
                <a:sym typeface="Lato"/>
              </a:rPr>
              <a:t>OPTIONS</a:t>
            </a:r>
            <a:endParaRPr/>
          </a:p>
        </p:txBody>
      </p:sp>
      <p:sp>
        <p:nvSpPr>
          <p:cNvPr id="578" name="Google Shape;578;p36"/>
          <p:cNvSpPr txBox="1"/>
          <p:nvPr/>
        </p:nvSpPr>
        <p:spPr>
          <a:xfrm>
            <a:off x="7877145" y="1264807"/>
            <a:ext cx="1631100" cy="338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Lato"/>
                <a:ea typeface="Lato"/>
                <a:cs typeface="Lato"/>
                <a:sym typeface="Lato"/>
              </a:rPr>
              <a:t>HELP</a:t>
            </a:r>
            <a:endParaRPr/>
          </a:p>
        </p:txBody>
      </p:sp>
      <p:sp>
        <p:nvSpPr>
          <p:cNvPr id="579" name="Google Shape;579;p36"/>
          <p:cNvSpPr txBox="1"/>
          <p:nvPr/>
        </p:nvSpPr>
        <p:spPr>
          <a:xfrm>
            <a:off x="3651372" y="2795082"/>
            <a:ext cx="107436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YEAR: 2022  //  ROLE: WRITE YOUR ROLE // ELABORATE ON THE TOPIC</a:t>
            </a:r>
            <a:endParaRPr/>
          </a:p>
        </p:txBody>
      </p:sp>
      <p:sp>
        <p:nvSpPr>
          <p:cNvPr id="580" name="Google Shape;580;p36"/>
          <p:cNvSpPr txBox="1"/>
          <p:nvPr/>
        </p:nvSpPr>
        <p:spPr>
          <a:xfrm>
            <a:off x="10041944" y="4858910"/>
            <a:ext cx="5283900" cy="3971100"/>
          </a:xfrm>
          <a:prstGeom prst="rect">
            <a:avLst/>
          </a:prstGeom>
          <a:noFill/>
          <a:ln>
            <a:noFill/>
          </a:ln>
        </p:spPr>
        <p:txBody>
          <a:bodyPr anchorCtr="0" anchor="t" bIns="0" lIns="0" spcFirstLastPara="1" rIns="0" wrap="square" tIns="0">
            <a:spAutoFit/>
          </a:bodyPr>
          <a:lstStyle/>
          <a:p>
            <a:pPr indent="0" lvl="1" marL="0" marR="0" rtl="0" algn="ctr">
              <a:lnSpc>
                <a:spcPct val="238000"/>
              </a:lnSpc>
              <a:spcBef>
                <a:spcPts val="0"/>
              </a:spcBef>
              <a:spcAft>
                <a:spcPts val="0"/>
              </a:spcAft>
              <a:buNone/>
            </a:pPr>
            <a:r>
              <a:rPr b="0" i="0" lang="en-US" sz="2000" u="none" cap="none" strike="noStrike">
                <a:solidFill>
                  <a:srgbClr val="000000"/>
                </a:solidFill>
                <a:latin typeface="Lato"/>
                <a:ea typeface="Lato"/>
                <a:cs typeface="Lato"/>
                <a:sym typeface="Lato"/>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id="585" name="Google Shape;585;p37"/>
          <p:cNvPicPr preferRelativeResize="0"/>
          <p:nvPr/>
        </p:nvPicPr>
        <p:blipFill>
          <a:blip r:embed="rId3">
            <a:alphaModFix/>
          </a:blip>
          <a:stretch>
            <a:fillRect/>
          </a:stretch>
        </p:blipFill>
        <p:spPr>
          <a:xfrm>
            <a:off x="-1467900" y="-97124"/>
            <a:ext cx="20154926" cy="10599026"/>
          </a:xfrm>
          <a:prstGeom prst="rect">
            <a:avLst/>
          </a:prstGeom>
          <a:noFill/>
          <a:ln>
            <a:noFill/>
          </a:ln>
        </p:spPr>
      </p:pic>
      <p:grpSp>
        <p:nvGrpSpPr>
          <p:cNvPr id="586" name="Google Shape;586;p37"/>
          <p:cNvGrpSpPr/>
          <p:nvPr/>
        </p:nvGrpSpPr>
        <p:grpSpPr>
          <a:xfrm>
            <a:off x="1028700" y="582954"/>
            <a:ext cx="7773967" cy="8940325"/>
            <a:chOff x="0" y="-47625"/>
            <a:chExt cx="2047451" cy="2354638"/>
          </a:xfrm>
        </p:grpSpPr>
        <p:sp>
          <p:nvSpPr>
            <p:cNvPr id="587" name="Google Shape;587;p37"/>
            <p:cNvSpPr/>
            <p:nvPr/>
          </p:nvSpPr>
          <p:spPr>
            <a:xfrm>
              <a:off x="0" y="0"/>
              <a:ext cx="2047451" cy="2307013"/>
            </a:xfrm>
            <a:custGeom>
              <a:rect b="b" l="l" r="r" t="t"/>
              <a:pathLst>
                <a:path extrusionOk="0" h="2307013" w="2047451">
                  <a:moveTo>
                    <a:pt x="0" y="0"/>
                  </a:moveTo>
                  <a:lnTo>
                    <a:pt x="2047451" y="0"/>
                  </a:lnTo>
                  <a:lnTo>
                    <a:pt x="2047451" y="2307013"/>
                  </a:lnTo>
                  <a:lnTo>
                    <a:pt x="0" y="2307013"/>
                  </a:lnTo>
                  <a:close/>
                </a:path>
              </a:pathLst>
            </a:custGeom>
            <a:solidFill>
              <a:srgbClr val="FFFFFF"/>
            </a:solidFill>
            <a:ln cap="sq" cmpd="sng" w="28575">
              <a:solidFill>
                <a:srgbClr val="000000"/>
              </a:solidFill>
              <a:prstDash val="solid"/>
              <a:miter lim="8000"/>
              <a:headEnd len="sm" w="sm" type="none"/>
              <a:tailEnd len="sm" w="sm" type="none"/>
            </a:ln>
          </p:spPr>
        </p:sp>
        <p:sp>
          <p:nvSpPr>
            <p:cNvPr id="588" name="Google Shape;588;p3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9" name="Google Shape;589;p37"/>
          <p:cNvGrpSpPr/>
          <p:nvPr/>
        </p:nvGrpSpPr>
        <p:grpSpPr>
          <a:xfrm>
            <a:off x="1028700" y="582954"/>
            <a:ext cx="7769574" cy="3266853"/>
            <a:chOff x="0" y="-47625"/>
            <a:chExt cx="2046294" cy="860400"/>
          </a:xfrm>
        </p:grpSpPr>
        <p:sp>
          <p:nvSpPr>
            <p:cNvPr id="590" name="Google Shape;590;p37"/>
            <p:cNvSpPr/>
            <p:nvPr/>
          </p:nvSpPr>
          <p:spPr>
            <a:xfrm>
              <a:off x="0" y="0"/>
              <a:ext cx="2046294" cy="359925"/>
            </a:xfrm>
            <a:custGeom>
              <a:rect b="b" l="l" r="r" t="t"/>
              <a:pathLst>
                <a:path extrusionOk="0" h="359925" w="2046294">
                  <a:moveTo>
                    <a:pt x="0" y="0"/>
                  </a:moveTo>
                  <a:lnTo>
                    <a:pt x="2046294" y="0"/>
                  </a:lnTo>
                  <a:lnTo>
                    <a:pt x="2046294" y="359925"/>
                  </a:lnTo>
                  <a:lnTo>
                    <a:pt x="0" y="359925"/>
                  </a:lnTo>
                  <a:close/>
                </a:path>
              </a:pathLst>
            </a:custGeom>
            <a:solidFill>
              <a:srgbClr val="000000"/>
            </a:solidFill>
            <a:ln>
              <a:noFill/>
            </a:ln>
          </p:spPr>
        </p:sp>
        <p:sp>
          <p:nvSpPr>
            <p:cNvPr id="591" name="Google Shape;591;p3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2" name="Google Shape;592;p37"/>
          <p:cNvGrpSpPr/>
          <p:nvPr/>
        </p:nvGrpSpPr>
        <p:grpSpPr>
          <a:xfrm>
            <a:off x="9371340" y="3437084"/>
            <a:ext cx="6943794" cy="6055554"/>
            <a:chOff x="0" y="-47625"/>
            <a:chExt cx="1828806" cy="1594868"/>
          </a:xfrm>
        </p:grpSpPr>
        <p:sp>
          <p:nvSpPr>
            <p:cNvPr id="593" name="Google Shape;593;p37"/>
            <p:cNvSpPr/>
            <p:nvPr/>
          </p:nvSpPr>
          <p:spPr>
            <a:xfrm>
              <a:off x="0" y="0"/>
              <a:ext cx="1828806" cy="1547243"/>
            </a:xfrm>
            <a:custGeom>
              <a:rect b="b" l="l" r="r" t="t"/>
              <a:pathLst>
                <a:path extrusionOk="0" h="1547243" w="1828806">
                  <a:moveTo>
                    <a:pt x="0" y="0"/>
                  </a:moveTo>
                  <a:lnTo>
                    <a:pt x="1828806" y="0"/>
                  </a:lnTo>
                  <a:lnTo>
                    <a:pt x="1828806" y="1547243"/>
                  </a:lnTo>
                  <a:lnTo>
                    <a:pt x="0" y="1547243"/>
                  </a:lnTo>
                  <a:close/>
                </a:path>
              </a:pathLst>
            </a:custGeom>
            <a:solidFill>
              <a:srgbClr val="000000"/>
            </a:solidFill>
            <a:ln>
              <a:noFill/>
            </a:ln>
          </p:spPr>
        </p:sp>
        <p:sp>
          <p:nvSpPr>
            <p:cNvPr id="594" name="Google Shape;594;p3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95" name="Google Shape;595;p37"/>
          <p:cNvCxnSpPr/>
          <p:nvPr/>
        </p:nvCxnSpPr>
        <p:spPr>
          <a:xfrm>
            <a:off x="1052206" y="2116084"/>
            <a:ext cx="7746000" cy="0"/>
          </a:xfrm>
          <a:prstGeom prst="straightConnector1">
            <a:avLst/>
          </a:prstGeom>
          <a:noFill/>
          <a:ln cap="flat" cmpd="sng" w="28575">
            <a:solidFill>
              <a:srgbClr val="000000"/>
            </a:solidFill>
            <a:prstDash val="solid"/>
            <a:round/>
            <a:headEnd len="sm" w="sm" type="none"/>
            <a:tailEnd len="sm" w="sm" type="none"/>
          </a:ln>
        </p:spPr>
      </p:cxnSp>
      <p:cxnSp>
        <p:nvCxnSpPr>
          <p:cNvPr id="596" name="Google Shape;596;p37"/>
          <p:cNvCxnSpPr/>
          <p:nvPr/>
        </p:nvCxnSpPr>
        <p:spPr>
          <a:xfrm>
            <a:off x="1052206" y="8008099"/>
            <a:ext cx="6917400" cy="0"/>
          </a:xfrm>
          <a:prstGeom prst="straightConnector1">
            <a:avLst/>
          </a:prstGeom>
          <a:noFill/>
          <a:ln cap="flat" cmpd="sng" w="28575">
            <a:solidFill>
              <a:srgbClr val="000000"/>
            </a:solidFill>
            <a:prstDash val="solid"/>
            <a:round/>
            <a:headEnd len="sm" w="sm" type="none"/>
            <a:tailEnd len="sm" w="sm" type="none"/>
          </a:ln>
        </p:spPr>
      </p:cxnSp>
      <p:cxnSp>
        <p:nvCxnSpPr>
          <p:cNvPr id="597" name="Google Shape;597;p37"/>
          <p:cNvCxnSpPr/>
          <p:nvPr/>
        </p:nvCxnSpPr>
        <p:spPr>
          <a:xfrm rot="10800000">
            <a:off x="7951672" y="2108399"/>
            <a:ext cx="0" cy="7384200"/>
          </a:xfrm>
          <a:prstGeom prst="straightConnector1">
            <a:avLst/>
          </a:prstGeom>
          <a:noFill/>
          <a:ln cap="flat" cmpd="sng" w="28575">
            <a:solidFill>
              <a:srgbClr val="000000"/>
            </a:solidFill>
            <a:prstDash val="solid"/>
            <a:round/>
            <a:headEnd len="sm" w="sm" type="none"/>
            <a:tailEnd len="sm" w="sm" type="none"/>
          </a:ln>
        </p:spPr>
      </p:cxnSp>
      <p:cxnSp>
        <p:nvCxnSpPr>
          <p:cNvPr id="598" name="Google Shape;598;p37"/>
          <p:cNvCxnSpPr/>
          <p:nvPr/>
        </p:nvCxnSpPr>
        <p:spPr>
          <a:xfrm rot="10800000">
            <a:off x="8354120" y="3793004"/>
            <a:ext cx="0" cy="4034100"/>
          </a:xfrm>
          <a:prstGeom prst="straightConnector1">
            <a:avLst/>
          </a:prstGeom>
          <a:noFill/>
          <a:ln cap="rnd" cmpd="sng" w="104775">
            <a:solidFill>
              <a:srgbClr val="000000"/>
            </a:solidFill>
            <a:prstDash val="solid"/>
            <a:round/>
            <a:headEnd len="sm" w="sm" type="none"/>
            <a:tailEnd len="sm" w="sm" type="none"/>
          </a:ln>
        </p:spPr>
      </p:cxnSp>
      <p:sp>
        <p:nvSpPr>
          <p:cNvPr id="599" name="Google Shape;599;p37"/>
          <p:cNvSpPr/>
          <p:nvPr/>
        </p:nvSpPr>
        <p:spPr>
          <a:xfrm>
            <a:off x="8147600" y="2428700"/>
            <a:ext cx="413040" cy="690106"/>
          </a:xfrm>
          <a:custGeom>
            <a:rect b="b" l="l" r="r" t="t"/>
            <a:pathLst>
              <a:path extrusionOk="0" h="690106" w="413040">
                <a:moveTo>
                  <a:pt x="0" y="0"/>
                </a:moveTo>
                <a:lnTo>
                  <a:pt x="413040" y="0"/>
                </a:lnTo>
                <a:lnTo>
                  <a:pt x="413040" y="690106"/>
                </a:lnTo>
                <a:lnTo>
                  <a:pt x="0" y="690106"/>
                </a:lnTo>
                <a:lnTo>
                  <a:pt x="0" y="0"/>
                </a:lnTo>
                <a:close/>
              </a:path>
            </a:pathLst>
          </a:custGeom>
          <a:blipFill rotWithShape="1">
            <a:blip r:embed="rId4">
              <a:alphaModFix/>
            </a:blip>
            <a:stretch>
              <a:fillRect b="-38888" l="0" r="0" t="0"/>
            </a:stretch>
          </a:blipFill>
          <a:ln>
            <a:noFill/>
          </a:ln>
        </p:spPr>
      </p:sp>
      <p:sp>
        <p:nvSpPr>
          <p:cNvPr id="600" name="Google Shape;600;p37"/>
          <p:cNvSpPr/>
          <p:nvPr/>
        </p:nvSpPr>
        <p:spPr>
          <a:xfrm rot="10800000">
            <a:off x="8147600" y="8376860"/>
            <a:ext cx="413040" cy="690106"/>
          </a:xfrm>
          <a:custGeom>
            <a:rect b="b" l="l" r="r" t="t"/>
            <a:pathLst>
              <a:path extrusionOk="0" h="690106" w="413040">
                <a:moveTo>
                  <a:pt x="0" y="0"/>
                </a:moveTo>
                <a:lnTo>
                  <a:pt x="413040" y="0"/>
                </a:lnTo>
                <a:lnTo>
                  <a:pt x="413040" y="690106"/>
                </a:lnTo>
                <a:lnTo>
                  <a:pt x="0" y="690106"/>
                </a:lnTo>
                <a:lnTo>
                  <a:pt x="0" y="0"/>
                </a:lnTo>
                <a:close/>
              </a:path>
            </a:pathLst>
          </a:custGeom>
          <a:blipFill rotWithShape="1">
            <a:blip r:embed="rId4">
              <a:alphaModFix/>
            </a:blip>
            <a:stretch>
              <a:fillRect b="-38888" l="0" r="0" t="0"/>
            </a:stretch>
          </a:blipFill>
          <a:ln>
            <a:noFill/>
          </a:ln>
        </p:spPr>
      </p:sp>
      <p:cxnSp>
        <p:nvCxnSpPr>
          <p:cNvPr id="601" name="Google Shape;601;p37"/>
          <p:cNvCxnSpPr/>
          <p:nvPr/>
        </p:nvCxnSpPr>
        <p:spPr>
          <a:xfrm>
            <a:off x="2419306" y="763781"/>
            <a:ext cx="0" cy="1353300"/>
          </a:xfrm>
          <a:prstGeom prst="straightConnector1">
            <a:avLst/>
          </a:prstGeom>
          <a:noFill/>
          <a:ln cap="flat" cmpd="sng" w="28575">
            <a:solidFill>
              <a:srgbClr val="FFFFFF"/>
            </a:solidFill>
            <a:prstDash val="solid"/>
            <a:round/>
            <a:headEnd len="sm" w="sm" type="none"/>
            <a:tailEnd len="sm" w="sm" type="none"/>
          </a:ln>
        </p:spPr>
      </p:cxnSp>
      <p:sp>
        <p:nvSpPr>
          <p:cNvPr id="602" name="Google Shape;602;p37"/>
          <p:cNvSpPr/>
          <p:nvPr/>
        </p:nvSpPr>
        <p:spPr>
          <a:xfrm>
            <a:off x="1300688" y="995841"/>
            <a:ext cx="889226" cy="889226"/>
          </a:xfrm>
          <a:custGeom>
            <a:rect b="b" l="l" r="r" t="t"/>
            <a:pathLst>
              <a:path extrusionOk="0" h="889226" w="889226">
                <a:moveTo>
                  <a:pt x="0" y="0"/>
                </a:moveTo>
                <a:lnTo>
                  <a:pt x="889226" y="0"/>
                </a:lnTo>
                <a:lnTo>
                  <a:pt x="889226" y="889226"/>
                </a:lnTo>
                <a:lnTo>
                  <a:pt x="0" y="889226"/>
                </a:lnTo>
                <a:lnTo>
                  <a:pt x="0" y="0"/>
                </a:lnTo>
                <a:close/>
              </a:path>
            </a:pathLst>
          </a:custGeom>
          <a:blipFill rotWithShape="1">
            <a:blip r:embed="rId5">
              <a:alphaModFix/>
            </a:blip>
            <a:stretch>
              <a:fillRect b="0" l="0" r="0" t="0"/>
            </a:stretch>
          </a:blipFill>
          <a:ln>
            <a:noFill/>
          </a:ln>
        </p:spPr>
      </p:sp>
      <p:pic>
        <p:nvPicPr>
          <p:cNvPr id="603" name="Google Shape;603;p37"/>
          <p:cNvPicPr preferRelativeResize="0"/>
          <p:nvPr/>
        </p:nvPicPr>
        <p:blipFill rotWithShape="1">
          <a:blip r:embed="rId6">
            <a:alphaModFix/>
          </a:blip>
          <a:srcRect b="0" l="10761" r="10855" t="0"/>
          <a:stretch/>
        </p:blipFill>
        <p:spPr>
          <a:xfrm>
            <a:off x="1043675" y="2130375"/>
            <a:ext cx="6893700" cy="5863424"/>
          </a:xfrm>
          <a:prstGeom prst="rect">
            <a:avLst/>
          </a:prstGeom>
          <a:noFill/>
          <a:ln>
            <a:noFill/>
          </a:ln>
        </p:spPr>
      </p:pic>
      <p:pic>
        <p:nvPicPr>
          <p:cNvPr id="604" name="Google Shape;604;p37"/>
          <p:cNvPicPr preferRelativeResize="0"/>
          <p:nvPr/>
        </p:nvPicPr>
        <p:blipFill rotWithShape="1">
          <a:blip r:embed="rId7">
            <a:alphaModFix/>
          </a:blip>
          <a:srcRect b="0" l="10535" r="10543" t="0"/>
          <a:stretch/>
        </p:blipFill>
        <p:spPr>
          <a:xfrm>
            <a:off x="9400624" y="3647241"/>
            <a:ext cx="6885180" cy="5816029"/>
          </a:xfrm>
          <a:prstGeom prst="rect">
            <a:avLst/>
          </a:prstGeom>
          <a:noFill/>
          <a:ln>
            <a:noFill/>
          </a:ln>
        </p:spPr>
      </p:pic>
      <p:grpSp>
        <p:nvGrpSpPr>
          <p:cNvPr id="605" name="Google Shape;605;p37"/>
          <p:cNvGrpSpPr/>
          <p:nvPr/>
        </p:nvGrpSpPr>
        <p:grpSpPr>
          <a:xfrm>
            <a:off x="12165951" y="400710"/>
            <a:ext cx="6943794" cy="6725483"/>
            <a:chOff x="0" y="-47625"/>
            <a:chExt cx="1828806" cy="1771309"/>
          </a:xfrm>
        </p:grpSpPr>
        <p:sp>
          <p:nvSpPr>
            <p:cNvPr id="606" name="Google Shape;606;p37"/>
            <p:cNvSpPr/>
            <p:nvPr/>
          </p:nvSpPr>
          <p:spPr>
            <a:xfrm>
              <a:off x="0" y="0"/>
              <a:ext cx="1828806" cy="1723684"/>
            </a:xfrm>
            <a:custGeom>
              <a:rect b="b" l="l" r="r" t="t"/>
              <a:pathLst>
                <a:path extrusionOk="0" h="1723684" w="1828806">
                  <a:moveTo>
                    <a:pt x="0" y="0"/>
                  </a:moveTo>
                  <a:lnTo>
                    <a:pt x="1828806" y="0"/>
                  </a:lnTo>
                  <a:lnTo>
                    <a:pt x="1828806" y="1723684"/>
                  </a:lnTo>
                  <a:lnTo>
                    <a:pt x="0" y="1723684"/>
                  </a:lnTo>
                  <a:close/>
                </a:path>
              </a:pathLst>
            </a:custGeom>
            <a:solidFill>
              <a:srgbClr val="FFFFFF"/>
            </a:solidFill>
            <a:ln cap="sq" cmpd="sng" w="28575">
              <a:solidFill>
                <a:srgbClr val="000000"/>
              </a:solidFill>
              <a:prstDash val="solid"/>
              <a:miter lim="8000"/>
              <a:headEnd len="sm" w="sm" type="none"/>
              <a:tailEnd len="sm" w="sm" type="none"/>
            </a:ln>
          </p:spPr>
        </p:sp>
        <p:sp>
          <p:nvSpPr>
            <p:cNvPr id="607" name="Google Shape;607;p3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08" name="Google Shape;608;p37"/>
          <p:cNvCxnSpPr/>
          <p:nvPr/>
        </p:nvCxnSpPr>
        <p:spPr>
          <a:xfrm>
            <a:off x="12181661" y="1295833"/>
            <a:ext cx="6928200" cy="0"/>
          </a:xfrm>
          <a:prstGeom prst="straightConnector1">
            <a:avLst/>
          </a:prstGeom>
          <a:noFill/>
          <a:ln cap="flat" cmpd="sng" w="28575">
            <a:solidFill>
              <a:srgbClr val="000000"/>
            </a:solidFill>
            <a:prstDash val="solid"/>
            <a:round/>
            <a:headEnd len="sm" w="sm" type="none"/>
            <a:tailEnd len="sm" w="sm" type="none"/>
          </a:ln>
        </p:spPr>
      </p:cxnSp>
      <p:pic>
        <p:nvPicPr>
          <p:cNvPr id="609" name="Google Shape;609;p37"/>
          <p:cNvPicPr preferRelativeResize="0"/>
          <p:nvPr/>
        </p:nvPicPr>
        <p:blipFill rotWithShape="1">
          <a:blip r:embed="rId8">
            <a:alphaModFix/>
          </a:blip>
          <a:srcRect b="0" l="14773" r="14878" t="0"/>
          <a:stretch/>
        </p:blipFill>
        <p:spPr>
          <a:xfrm>
            <a:off x="12181650" y="1310125"/>
            <a:ext cx="6106348" cy="5786975"/>
          </a:xfrm>
          <a:prstGeom prst="rect">
            <a:avLst/>
          </a:prstGeom>
          <a:noFill/>
          <a:ln>
            <a:noFill/>
          </a:ln>
        </p:spPr>
      </p:pic>
      <p:cxnSp>
        <p:nvCxnSpPr>
          <p:cNvPr id="610" name="Google Shape;610;p37"/>
          <p:cNvCxnSpPr/>
          <p:nvPr/>
        </p:nvCxnSpPr>
        <p:spPr>
          <a:xfrm>
            <a:off x="12857501" y="604872"/>
            <a:ext cx="0" cy="695100"/>
          </a:xfrm>
          <a:prstGeom prst="straightConnector1">
            <a:avLst/>
          </a:prstGeom>
          <a:noFill/>
          <a:ln cap="flat" cmpd="sng" w="28575">
            <a:solidFill>
              <a:srgbClr val="000000"/>
            </a:solidFill>
            <a:prstDash val="solid"/>
            <a:round/>
            <a:headEnd len="sm" w="sm" type="none"/>
            <a:tailEnd len="sm" w="sm" type="none"/>
          </a:ln>
        </p:spPr>
      </p:cxnSp>
      <p:grpSp>
        <p:nvGrpSpPr>
          <p:cNvPr id="611" name="Google Shape;611;p37"/>
          <p:cNvGrpSpPr/>
          <p:nvPr/>
        </p:nvGrpSpPr>
        <p:grpSpPr>
          <a:xfrm>
            <a:off x="12309256" y="737351"/>
            <a:ext cx="429975" cy="430028"/>
            <a:chOff x="13470" y="13470"/>
            <a:chExt cx="573300" cy="573371"/>
          </a:xfrm>
        </p:grpSpPr>
        <p:cxnSp>
          <p:nvCxnSpPr>
            <p:cNvPr id="612" name="Google Shape;612;p37"/>
            <p:cNvCxnSpPr/>
            <p:nvPr/>
          </p:nvCxnSpPr>
          <p:spPr>
            <a:xfrm flipH="1" rot="10800000">
              <a:off x="13470" y="13541"/>
              <a:ext cx="573300" cy="573300"/>
            </a:xfrm>
            <a:prstGeom prst="straightConnector1">
              <a:avLst/>
            </a:prstGeom>
            <a:noFill/>
            <a:ln cap="flat" cmpd="sng" w="38100">
              <a:solidFill>
                <a:srgbClr val="000000"/>
              </a:solidFill>
              <a:prstDash val="solid"/>
              <a:round/>
              <a:headEnd len="sm" w="sm" type="none"/>
              <a:tailEnd len="sm" w="sm" type="none"/>
            </a:ln>
          </p:spPr>
        </p:cxnSp>
        <p:cxnSp>
          <p:nvCxnSpPr>
            <p:cNvPr id="613" name="Google Shape;613;p37"/>
            <p:cNvCxnSpPr/>
            <p:nvPr/>
          </p:nvCxnSpPr>
          <p:spPr>
            <a:xfrm>
              <a:off x="13470" y="13470"/>
              <a:ext cx="573300" cy="573300"/>
            </a:xfrm>
            <a:prstGeom prst="straightConnector1">
              <a:avLst/>
            </a:prstGeom>
            <a:noFill/>
            <a:ln cap="flat" cmpd="sng" w="38100">
              <a:solidFill>
                <a:srgbClr val="000000"/>
              </a:solidFill>
              <a:prstDash val="solid"/>
              <a:round/>
              <a:headEnd len="sm" w="sm" type="none"/>
              <a:tailEnd len="sm" w="sm" type="none"/>
            </a:ln>
          </p:spPr>
        </p:cxnSp>
      </p:grpSp>
      <p:sp>
        <p:nvSpPr>
          <p:cNvPr id="614" name="Google Shape;614;p37"/>
          <p:cNvSpPr txBox="1"/>
          <p:nvPr/>
        </p:nvSpPr>
        <p:spPr>
          <a:xfrm>
            <a:off x="3275202" y="1048331"/>
            <a:ext cx="4541400" cy="7386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799" u="none" cap="none" strike="noStrike">
                <a:solidFill>
                  <a:srgbClr val="FFFFFF"/>
                </a:solidFill>
                <a:latin typeface="Oswald"/>
                <a:ea typeface="Oswald"/>
                <a:cs typeface="Oswald"/>
                <a:sym typeface="Oswald"/>
              </a:rPr>
              <a:t>GALLERY IMAGE</a:t>
            </a:r>
            <a:endParaRPr/>
          </a:p>
        </p:txBody>
      </p:sp>
      <p:sp>
        <p:nvSpPr>
          <p:cNvPr id="615" name="Google Shape;615;p37"/>
          <p:cNvSpPr txBox="1"/>
          <p:nvPr/>
        </p:nvSpPr>
        <p:spPr>
          <a:xfrm>
            <a:off x="2035924" y="8319710"/>
            <a:ext cx="4870800" cy="812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What can you say about your projects? Share it here!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p38"/>
          <p:cNvPicPr preferRelativeResize="0"/>
          <p:nvPr/>
        </p:nvPicPr>
        <p:blipFill>
          <a:blip r:embed="rId3">
            <a:alphaModFix/>
          </a:blip>
          <a:stretch>
            <a:fillRect/>
          </a:stretch>
        </p:blipFill>
        <p:spPr>
          <a:xfrm>
            <a:off x="-1467900" y="-97124"/>
            <a:ext cx="20154926" cy="10599026"/>
          </a:xfrm>
          <a:prstGeom prst="rect">
            <a:avLst/>
          </a:prstGeom>
          <a:noFill/>
          <a:ln>
            <a:noFill/>
          </a:ln>
        </p:spPr>
      </p:pic>
      <p:sp>
        <p:nvSpPr>
          <p:cNvPr id="621" name="Google Shape;621;p38"/>
          <p:cNvSpPr/>
          <p:nvPr/>
        </p:nvSpPr>
        <p:spPr>
          <a:xfrm rot="-1293721">
            <a:off x="13327220" y="-1742629"/>
            <a:ext cx="7086397" cy="8229420"/>
          </a:xfrm>
          <a:custGeom>
            <a:rect b="b" l="l" r="r" t="t"/>
            <a:pathLst>
              <a:path extrusionOk="0" h="8229600" w="7086552">
                <a:moveTo>
                  <a:pt x="0" y="0"/>
                </a:moveTo>
                <a:lnTo>
                  <a:pt x="7086552" y="0"/>
                </a:lnTo>
                <a:lnTo>
                  <a:pt x="7086552" y="8229600"/>
                </a:lnTo>
                <a:lnTo>
                  <a:pt x="0" y="8229600"/>
                </a:lnTo>
                <a:lnTo>
                  <a:pt x="0" y="0"/>
                </a:lnTo>
                <a:close/>
              </a:path>
            </a:pathLst>
          </a:custGeom>
          <a:blipFill rotWithShape="1">
            <a:blip r:embed="rId4">
              <a:alphaModFix/>
            </a:blip>
            <a:stretch>
              <a:fillRect b="0" l="-73979" r="0" t="0"/>
            </a:stretch>
          </a:blipFill>
          <a:ln>
            <a:noFill/>
          </a:ln>
        </p:spPr>
      </p:sp>
      <p:grpSp>
        <p:nvGrpSpPr>
          <p:cNvPr id="622" name="Google Shape;622;p38"/>
          <p:cNvGrpSpPr/>
          <p:nvPr/>
        </p:nvGrpSpPr>
        <p:grpSpPr>
          <a:xfrm>
            <a:off x="2839854" y="1915602"/>
            <a:ext cx="12608373" cy="6455839"/>
            <a:chOff x="0" y="0"/>
            <a:chExt cx="3320702" cy="1700292"/>
          </a:xfrm>
        </p:grpSpPr>
        <p:sp>
          <p:nvSpPr>
            <p:cNvPr id="623" name="Google Shape;623;p38"/>
            <p:cNvSpPr/>
            <p:nvPr/>
          </p:nvSpPr>
          <p:spPr>
            <a:xfrm>
              <a:off x="0" y="0"/>
              <a:ext cx="3320702" cy="1700292"/>
            </a:xfrm>
            <a:custGeom>
              <a:rect b="b" l="l" r="r" t="t"/>
              <a:pathLst>
                <a:path extrusionOk="0" h="1700292" w="3320702">
                  <a:moveTo>
                    <a:pt x="1660351" y="0"/>
                  </a:moveTo>
                  <a:cubicBezTo>
                    <a:pt x="743365" y="0"/>
                    <a:pt x="0" y="380623"/>
                    <a:pt x="0" y="850146"/>
                  </a:cubicBezTo>
                  <a:cubicBezTo>
                    <a:pt x="0" y="1319668"/>
                    <a:pt x="743365" y="1700292"/>
                    <a:pt x="1660351" y="1700292"/>
                  </a:cubicBezTo>
                  <a:cubicBezTo>
                    <a:pt x="2577338" y="1700292"/>
                    <a:pt x="3320702" y="1319668"/>
                    <a:pt x="3320702" y="850146"/>
                  </a:cubicBezTo>
                  <a:cubicBezTo>
                    <a:pt x="3320702" y="380623"/>
                    <a:pt x="2577338" y="0"/>
                    <a:pt x="1660351" y="0"/>
                  </a:cubicBezTo>
                  <a:close/>
                </a:path>
              </a:pathLst>
            </a:custGeom>
            <a:solidFill>
              <a:srgbClr val="FFFF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5" name="Google Shape;625;p38"/>
          <p:cNvGrpSpPr/>
          <p:nvPr/>
        </p:nvGrpSpPr>
        <p:grpSpPr>
          <a:xfrm>
            <a:off x="3326597" y="2376034"/>
            <a:ext cx="11634882" cy="5534969"/>
            <a:chOff x="0" y="0"/>
            <a:chExt cx="3064311" cy="1457760"/>
          </a:xfrm>
        </p:grpSpPr>
        <p:sp>
          <p:nvSpPr>
            <p:cNvPr id="626" name="Google Shape;626;p38"/>
            <p:cNvSpPr/>
            <p:nvPr/>
          </p:nvSpPr>
          <p:spPr>
            <a:xfrm>
              <a:off x="0" y="0"/>
              <a:ext cx="3064311" cy="1457760"/>
            </a:xfrm>
            <a:custGeom>
              <a:rect b="b" l="l" r="r" t="t"/>
              <a:pathLst>
                <a:path extrusionOk="0" h="1457760" w="3064311">
                  <a:moveTo>
                    <a:pt x="1532156" y="0"/>
                  </a:moveTo>
                  <a:cubicBezTo>
                    <a:pt x="685969" y="0"/>
                    <a:pt x="0" y="326331"/>
                    <a:pt x="0" y="728880"/>
                  </a:cubicBezTo>
                  <a:cubicBezTo>
                    <a:pt x="0" y="1131429"/>
                    <a:pt x="685969" y="1457760"/>
                    <a:pt x="1532156" y="1457760"/>
                  </a:cubicBezTo>
                  <a:cubicBezTo>
                    <a:pt x="2378342" y="1457760"/>
                    <a:pt x="3064311" y="1131429"/>
                    <a:pt x="3064311" y="728880"/>
                  </a:cubicBezTo>
                  <a:cubicBezTo>
                    <a:pt x="3064311" y="326331"/>
                    <a:pt x="2378342" y="0"/>
                    <a:pt x="153215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8" name="Google Shape;628;p38"/>
          <p:cNvSpPr txBox="1"/>
          <p:nvPr/>
        </p:nvSpPr>
        <p:spPr>
          <a:xfrm>
            <a:off x="3880003" y="4351929"/>
            <a:ext cx="10527900" cy="1717500"/>
          </a:xfrm>
          <a:prstGeom prst="rect">
            <a:avLst/>
          </a:prstGeom>
          <a:noFill/>
          <a:ln>
            <a:noFill/>
          </a:ln>
        </p:spPr>
        <p:txBody>
          <a:bodyPr anchorCtr="0" anchor="t" bIns="0" lIns="0" spcFirstLastPara="1" rIns="0" wrap="square" tIns="0">
            <a:spAutoFit/>
          </a:bodyPr>
          <a:lstStyle/>
          <a:p>
            <a:pPr indent="0" lvl="0" marL="0" marR="0" rtl="0" algn="ctr">
              <a:lnSpc>
                <a:spcPct val="124007"/>
              </a:lnSpc>
              <a:spcBef>
                <a:spcPts val="0"/>
              </a:spcBef>
              <a:spcAft>
                <a:spcPts val="0"/>
              </a:spcAft>
              <a:buNone/>
            </a:pPr>
            <a:r>
              <a:rPr b="1" i="0" lang="en-US" sz="11159" u="none" cap="none" strike="noStrike">
                <a:solidFill>
                  <a:srgbClr val="FFFFFF"/>
                </a:solidFill>
                <a:latin typeface="Oswald"/>
                <a:ea typeface="Oswald"/>
                <a:cs typeface="Oswald"/>
                <a:sym typeface="Oswald"/>
              </a:rPr>
              <a:t>DAILY JOURNAL</a:t>
            </a:r>
            <a:endParaRPr/>
          </a:p>
        </p:txBody>
      </p:sp>
      <p:sp>
        <p:nvSpPr>
          <p:cNvPr id="629" name="Google Shape;629;p38"/>
          <p:cNvSpPr txBox="1"/>
          <p:nvPr/>
        </p:nvSpPr>
        <p:spPr>
          <a:xfrm>
            <a:off x="4953474" y="6546366"/>
            <a:ext cx="8381100" cy="338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Lato"/>
                <a:ea typeface="Lato"/>
                <a:cs typeface="Lato"/>
                <a:sym typeface="Lato"/>
              </a:rPr>
              <a:t>Elaborate on what you want to discuss. </a:t>
            </a:r>
            <a:endParaRPr/>
          </a:p>
        </p:txBody>
      </p:sp>
      <p:sp>
        <p:nvSpPr>
          <p:cNvPr id="630" name="Google Shape;630;p38"/>
          <p:cNvSpPr/>
          <p:nvPr/>
        </p:nvSpPr>
        <p:spPr>
          <a:xfrm flipH="1" rot="-60154">
            <a:off x="278401" y="2610777"/>
            <a:ext cx="5087893" cy="7133763"/>
          </a:xfrm>
          <a:custGeom>
            <a:rect b="b" l="l" r="r" t="t"/>
            <a:pathLst>
              <a:path extrusionOk="0" h="7132671" w="5087114">
                <a:moveTo>
                  <a:pt x="5087115" y="0"/>
                </a:moveTo>
                <a:lnTo>
                  <a:pt x="0" y="0"/>
                </a:lnTo>
                <a:lnTo>
                  <a:pt x="0" y="7132671"/>
                </a:lnTo>
                <a:lnTo>
                  <a:pt x="5087115" y="7132671"/>
                </a:lnTo>
                <a:lnTo>
                  <a:pt x="5087115" y="0"/>
                </a:lnTo>
                <a:close/>
              </a:path>
            </a:pathLst>
          </a:custGeom>
          <a:blipFill rotWithShape="1">
            <a:blip r:embed="rId5">
              <a:alphaModFix/>
            </a:blip>
            <a:stretch>
              <a:fillRect b="-15049" l="-18489" r="-14559" t="-27289"/>
            </a:stretch>
          </a:blipFill>
          <a:ln>
            <a:noFill/>
          </a:ln>
        </p:spPr>
      </p:sp>
      <p:sp>
        <p:nvSpPr>
          <p:cNvPr id="631" name="Google Shape;631;p38"/>
          <p:cNvSpPr/>
          <p:nvPr/>
        </p:nvSpPr>
        <p:spPr>
          <a:xfrm rot="10800000">
            <a:off x="-2315950" y="819899"/>
            <a:ext cx="7542189" cy="1095703"/>
          </a:xfrm>
          <a:custGeom>
            <a:rect b="b" l="l" r="r" t="t"/>
            <a:pathLst>
              <a:path extrusionOk="0" h="1095703" w="7542189">
                <a:moveTo>
                  <a:pt x="0" y="0"/>
                </a:moveTo>
                <a:lnTo>
                  <a:pt x="7542189" y="0"/>
                </a:lnTo>
                <a:lnTo>
                  <a:pt x="7542189" y="1095703"/>
                </a:lnTo>
                <a:lnTo>
                  <a:pt x="0" y="1095703"/>
                </a:lnTo>
                <a:lnTo>
                  <a:pt x="0" y="0"/>
                </a:lnTo>
                <a:close/>
              </a:path>
            </a:pathLst>
          </a:custGeom>
          <a:blipFill rotWithShape="1">
            <a:blip r:embed="rId6">
              <a:alphaModFix/>
            </a:blip>
            <a:stretch>
              <a:fillRect b="-489358" l="-31149" r="-38178" t="-161617"/>
            </a:stretch>
          </a:blipFill>
          <a:ln>
            <a:noFill/>
          </a:ln>
        </p:spPr>
      </p:sp>
      <p:sp>
        <p:nvSpPr>
          <p:cNvPr id="632" name="Google Shape;632;p38"/>
          <p:cNvSpPr/>
          <p:nvPr/>
        </p:nvSpPr>
        <p:spPr>
          <a:xfrm rot="-8434774">
            <a:off x="13997924" y="5435603"/>
            <a:ext cx="2879992" cy="5465053"/>
          </a:xfrm>
          <a:custGeom>
            <a:rect b="b" l="l" r="r" t="t"/>
            <a:pathLst>
              <a:path extrusionOk="0" h="5465104" w="2880019">
                <a:moveTo>
                  <a:pt x="0" y="0"/>
                </a:moveTo>
                <a:lnTo>
                  <a:pt x="2880020" y="0"/>
                </a:lnTo>
                <a:lnTo>
                  <a:pt x="2880020" y="5465104"/>
                </a:lnTo>
                <a:lnTo>
                  <a:pt x="0" y="5465104"/>
                </a:lnTo>
                <a:lnTo>
                  <a:pt x="0" y="0"/>
                </a:lnTo>
                <a:close/>
              </a:path>
            </a:pathLst>
          </a:custGeom>
          <a:blipFill rotWithShape="1">
            <a:blip r:embed="rId7">
              <a:alphaModFix/>
            </a:blip>
            <a:stretch>
              <a:fillRect b="-60578" l="-69288" r="-99146" t="-51619"/>
            </a:stretch>
          </a:blipFill>
          <a:ln>
            <a:noFill/>
          </a:ln>
        </p:spPr>
      </p:sp>
      <p:sp>
        <p:nvSpPr>
          <p:cNvPr id="633" name="Google Shape;633;p38"/>
          <p:cNvSpPr txBox="1"/>
          <p:nvPr/>
        </p:nvSpPr>
        <p:spPr>
          <a:xfrm>
            <a:off x="7624284" y="2671547"/>
            <a:ext cx="3039300" cy="16695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1" i="0" lang="en-US" sz="10846" u="none" cap="none" strike="noStrike">
                <a:solidFill>
                  <a:srgbClr val="FFFFFF"/>
                </a:solidFill>
                <a:latin typeface="Oswald"/>
                <a:ea typeface="Oswald"/>
                <a:cs typeface="Oswald"/>
                <a:sym typeface="Oswald"/>
              </a:rPr>
              <a:t>03</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id="638" name="Google Shape;638;p39"/>
          <p:cNvPicPr preferRelativeResize="0"/>
          <p:nvPr/>
        </p:nvPicPr>
        <p:blipFill>
          <a:blip r:embed="rId3">
            <a:alphaModFix/>
          </a:blip>
          <a:stretch>
            <a:fillRect/>
          </a:stretch>
        </p:blipFill>
        <p:spPr>
          <a:xfrm>
            <a:off x="-1467900" y="-97124"/>
            <a:ext cx="20154926" cy="10599026"/>
          </a:xfrm>
          <a:prstGeom prst="rect">
            <a:avLst/>
          </a:prstGeom>
          <a:noFill/>
          <a:ln>
            <a:noFill/>
          </a:ln>
        </p:spPr>
      </p:pic>
      <p:grpSp>
        <p:nvGrpSpPr>
          <p:cNvPr id="639" name="Google Shape;639;p39"/>
          <p:cNvGrpSpPr/>
          <p:nvPr/>
        </p:nvGrpSpPr>
        <p:grpSpPr>
          <a:xfrm>
            <a:off x="1028700" y="1438345"/>
            <a:ext cx="6638925" cy="8080122"/>
            <a:chOff x="0" y="-47625"/>
            <a:chExt cx="1748512" cy="2128084"/>
          </a:xfrm>
        </p:grpSpPr>
        <p:sp>
          <p:nvSpPr>
            <p:cNvPr id="640" name="Google Shape;640;p39"/>
            <p:cNvSpPr/>
            <p:nvPr/>
          </p:nvSpPr>
          <p:spPr>
            <a:xfrm>
              <a:off x="0" y="0"/>
              <a:ext cx="1748512" cy="2080459"/>
            </a:xfrm>
            <a:custGeom>
              <a:rect b="b" l="l" r="r" t="t"/>
              <a:pathLst>
                <a:path extrusionOk="0" h="2080459" w="1748512">
                  <a:moveTo>
                    <a:pt x="0" y="0"/>
                  </a:moveTo>
                  <a:lnTo>
                    <a:pt x="1748512" y="0"/>
                  </a:lnTo>
                  <a:lnTo>
                    <a:pt x="1748512" y="2080459"/>
                  </a:lnTo>
                  <a:lnTo>
                    <a:pt x="0" y="2080459"/>
                  </a:lnTo>
                  <a:close/>
                </a:path>
              </a:pathLst>
            </a:custGeom>
            <a:solidFill>
              <a:srgbClr val="000000"/>
            </a:solidFill>
            <a:ln>
              <a:noFill/>
            </a:ln>
          </p:spPr>
        </p:sp>
        <p:sp>
          <p:nvSpPr>
            <p:cNvPr id="641" name="Google Shape;641;p39"/>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2" name="Google Shape;642;p39"/>
          <p:cNvGrpSpPr/>
          <p:nvPr/>
        </p:nvGrpSpPr>
        <p:grpSpPr>
          <a:xfrm>
            <a:off x="1057984" y="1468270"/>
            <a:ext cx="6582742" cy="8020275"/>
            <a:chOff x="0" y="-47625"/>
            <a:chExt cx="1733715" cy="2112322"/>
          </a:xfrm>
        </p:grpSpPr>
        <p:sp>
          <p:nvSpPr>
            <p:cNvPr id="643" name="Google Shape;643;p39"/>
            <p:cNvSpPr/>
            <p:nvPr/>
          </p:nvSpPr>
          <p:spPr>
            <a:xfrm>
              <a:off x="0" y="0"/>
              <a:ext cx="1733715" cy="2064697"/>
            </a:xfrm>
            <a:custGeom>
              <a:rect b="b" l="l" r="r" t="t"/>
              <a:pathLst>
                <a:path extrusionOk="0" h="2064697" w="1733715">
                  <a:moveTo>
                    <a:pt x="0" y="0"/>
                  </a:moveTo>
                  <a:lnTo>
                    <a:pt x="1733715" y="0"/>
                  </a:lnTo>
                  <a:lnTo>
                    <a:pt x="1733715" y="2064697"/>
                  </a:lnTo>
                  <a:lnTo>
                    <a:pt x="0" y="2064697"/>
                  </a:lnTo>
                  <a:close/>
                </a:path>
              </a:pathLst>
            </a:custGeom>
            <a:solidFill>
              <a:srgbClr val="FFFFFF"/>
            </a:solidFill>
            <a:ln>
              <a:noFill/>
            </a:ln>
          </p:spPr>
        </p:sp>
        <p:sp>
          <p:nvSpPr>
            <p:cNvPr id="644" name="Google Shape;644;p39"/>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45" name="Google Shape;645;p39"/>
          <p:cNvPicPr preferRelativeResize="0"/>
          <p:nvPr/>
        </p:nvPicPr>
        <p:blipFill rotWithShape="1">
          <a:blip r:embed="rId4">
            <a:alphaModFix/>
          </a:blip>
          <a:srcRect b="20300" l="7725" r="10347" t="14654"/>
          <a:stretch/>
        </p:blipFill>
        <p:spPr>
          <a:xfrm flipH="1">
            <a:off x="1057983" y="1649097"/>
            <a:ext cx="6582702" cy="7839396"/>
          </a:xfrm>
          <a:prstGeom prst="rect">
            <a:avLst/>
          </a:prstGeom>
          <a:noFill/>
          <a:ln>
            <a:noFill/>
          </a:ln>
        </p:spPr>
      </p:pic>
      <p:grpSp>
        <p:nvGrpSpPr>
          <p:cNvPr id="646" name="Google Shape;646;p39"/>
          <p:cNvGrpSpPr/>
          <p:nvPr/>
        </p:nvGrpSpPr>
        <p:grpSpPr>
          <a:xfrm>
            <a:off x="8840835" y="6442922"/>
            <a:ext cx="7156074" cy="3266853"/>
            <a:chOff x="0" y="-47625"/>
            <a:chExt cx="1884715" cy="860400"/>
          </a:xfrm>
        </p:grpSpPr>
        <p:sp>
          <p:nvSpPr>
            <p:cNvPr id="647" name="Google Shape;647;p39"/>
            <p:cNvSpPr/>
            <p:nvPr/>
          </p:nvSpPr>
          <p:spPr>
            <a:xfrm>
              <a:off x="0" y="0"/>
              <a:ext cx="1884715" cy="643335"/>
            </a:xfrm>
            <a:custGeom>
              <a:rect b="b" l="l" r="r" t="t"/>
              <a:pathLst>
                <a:path extrusionOk="0" h="643335" w="1884715">
                  <a:moveTo>
                    <a:pt x="0" y="0"/>
                  </a:moveTo>
                  <a:lnTo>
                    <a:pt x="1884715" y="0"/>
                  </a:lnTo>
                  <a:lnTo>
                    <a:pt x="1884715" y="643335"/>
                  </a:lnTo>
                  <a:lnTo>
                    <a:pt x="0" y="643335"/>
                  </a:lnTo>
                  <a:close/>
                </a:path>
              </a:pathLst>
            </a:custGeom>
            <a:solidFill>
              <a:srgbClr val="FFFFFF"/>
            </a:solidFill>
            <a:ln cap="sq" cmpd="sng" w="28575">
              <a:solidFill>
                <a:srgbClr val="000000"/>
              </a:solidFill>
              <a:prstDash val="solid"/>
              <a:miter lim="8000"/>
              <a:headEnd len="sm" w="sm" type="none"/>
              <a:tailEnd len="sm" w="sm" type="none"/>
            </a:ln>
          </p:spPr>
        </p:sp>
        <p:sp>
          <p:nvSpPr>
            <p:cNvPr id="648" name="Google Shape;648;p39"/>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9" name="Google Shape;649;p39"/>
          <p:cNvGrpSpPr/>
          <p:nvPr/>
        </p:nvGrpSpPr>
        <p:grpSpPr>
          <a:xfrm>
            <a:off x="9530733" y="2489966"/>
            <a:ext cx="7298116" cy="3914949"/>
            <a:chOff x="0" y="-47625"/>
            <a:chExt cx="1922125" cy="1031091"/>
          </a:xfrm>
        </p:grpSpPr>
        <p:sp>
          <p:nvSpPr>
            <p:cNvPr id="650" name="Google Shape;650;p39"/>
            <p:cNvSpPr/>
            <p:nvPr/>
          </p:nvSpPr>
          <p:spPr>
            <a:xfrm>
              <a:off x="0" y="0"/>
              <a:ext cx="1922125" cy="983466"/>
            </a:xfrm>
            <a:custGeom>
              <a:rect b="b" l="l" r="r" t="t"/>
              <a:pathLst>
                <a:path extrusionOk="0" h="983466" w="1922125">
                  <a:moveTo>
                    <a:pt x="0" y="0"/>
                  </a:moveTo>
                  <a:lnTo>
                    <a:pt x="1922125" y="0"/>
                  </a:lnTo>
                  <a:lnTo>
                    <a:pt x="1922125" y="983466"/>
                  </a:lnTo>
                  <a:lnTo>
                    <a:pt x="0" y="983466"/>
                  </a:lnTo>
                  <a:close/>
                </a:path>
              </a:pathLst>
            </a:custGeom>
            <a:solidFill>
              <a:srgbClr val="FFFFFF"/>
            </a:solidFill>
            <a:ln cap="sq" cmpd="sng" w="28575">
              <a:solidFill>
                <a:srgbClr val="000000"/>
              </a:solidFill>
              <a:prstDash val="solid"/>
              <a:miter lim="8000"/>
              <a:headEnd len="sm" w="sm" type="none"/>
              <a:tailEnd len="sm" w="sm" type="none"/>
            </a:ln>
          </p:spPr>
        </p:sp>
        <p:sp>
          <p:nvSpPr>
            <p:cNvPr id="651" name="Google Shape;651;p39"/>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52" name="Google Shape;652;p39"/>
          <p:cNvCxnSpPr/>
          <p:nvPr/>
        </p:nvCxnSpPr>
        <p:spPr>
          <a:xfrm rot="10800000">
            <a:off x="13179766" y="3610387"/>
            <a:ext cx="0" cy="2546100"/>
          </a:xfrm>
          <a:prstGeom prst="straightConnector1">
            <a:avLst/>
          </a:prstGeom>
          <a:noFill/>
          <a:ln cap="rnd" cmpd="sng" w="28575">
            <a:solidFill>
              <a:srgbClr val="000000"/>
            </a:solidFill>
            <a:prstDash val="solid"/>
            <a:round/>
            <a:headEnd len="sm" w="sm" type="none"/>
            <a:tailEnd len="sm" w="sm" type="none"/>
          </a:ln>
        </p:spPr>
      </p:cxnSp>
      <p:grpSp>
        <p:nvGrpSpPr>
          <p:cNvPr id="653" name="Google Shape;653;p39"/>
          <p:cNvGrpSpPr/>
          <p:nvPr/>
        </p:nvGrpSpPr>
        <p:grpSpPr>
          <a:xfrm>
            <a:off x="8840835" y="5752155"/>
            <a:ext cx="7156074" cy="3266853"/>
            <a:chOff x="0" y="-47625"/>
            <a:chExt cx="1884715" cy="860400"/>
          </a:xfrm>
        </p:grpSpPr>
        <p:sp>
          <p:nvSpPr>
            <p:cNvPr id="654" name="Google Shape;654;p39"/>
            <p:cNvSpPr/>
            <p:nvPr/>
          </p:nvSpPr>
          <p:spPr>
            <a:xfrm>
              <a:off x="0" y="0"/>
              <a:ext cx="1884715" cy="188704"/>
            </a:xfrm>
            <a:custGeom>
              <a:rect b="b" l="l" r="r" t="t"/>
              <a:pathLst>
                <a:path extrusionOk="0" h="188704" w="1884715">
                  <a:moveTo>
                    <a:pt x="0" y="0"/>
                  </a:moveTo>
                  <a:lnTo>
                    <a:pt x="1884715" y="0"/>
                  </a:lnTo>
                  <a:lnTo>
                    <a:pt x="1884715" y="188704"/>
                  </a:lnTo>
                  <a:lnTo>
                    <a:pt x="0" y="188704"/>
                  </a:lnTo>
                  <a:close/>
                </a:path>
              </a:pathLst>
            </a:custGeom>
            <a:solidFill>
              <a:srgbClr val="FFFFFF"/>
            </a:solidFill>
            <a:ln cap="sq" cmpd="sng" w="28575">
              <a:solidFill>
                <a:srgbClr val="000000"/>
              </a:solidFill>
              <a:prstDash val="solid"/>
              <a:miter lim="8000"/>
              <a:headEnd len="sm" w="sm" type="none"/>
              <a:tailEnd len="sm" w="sm" type="none"/>
            </a:ln>
          </p:spPr>
        </p:sp>
        <p:sp>
          <p:nvSpPr>
            <p:cNvPr id="655" name="Google Shape;655;p39"/>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6" name="Google Shape;656;p39"/>
          <p:cNvSpPr/>
          <p:nvPr/>
        </p:nvSpPr>
        <p:spPr>
          <a:xfrm>
            <a:off x="8850900" y="5939700"/>
            <a:ext cx="7139814" cy="702345"/>
          </a:xfrm>
          <a:custGeom>
            <a:rect b="b" l="l" r="r" t="t"/>
            <a:pathLst>
              <a:path extrusionOk="0" h="176913" w="1871511">
                <a:moveTo>
                  <a:pt x="0" y="0"/>
                </a:moveTo>
                <a:lnTo>
                  <a:pt x="1871511" y="0"/>
                </a:lnTo>
                <a:lnTo>
                  <a:pt x="1871511" y="176913"/>
                </a:lnTo>
                <a:lnTo>
                  <a:pt x="0" y="176913"/>
                </a:lnTo>
                <a:close/>
              </a:path>
            </a:pathLst>
          </a:custGeom>
          <a:solidFill>
            <a:srgbClr val="000000"/>
          </a:solidFill>
          <a:ln>
            <a:noFill/>
          </a:ln>
        </p:spPr>
      </p:sp>
      <p:grpSp>
        <p:nvGrpSpPr>
          <p:cNvPr id="657" name="Google Shape;657;p39"/>
          <p:cNvGrpSpPr/>
          <p:nvPr/>
        </p:nvGrpSpPr>
        <p:grpSpPr>
          <a:xfrm>
            <a:off x="9530733" y="2367801"/>
            <a:ext cx="7298116" cy="3266853"/>
            <a:chOff x="0" y="-47625"/>
            <a:chExt cx="1922125" cy="860400"/>
          </a:xfrm>
        </p:grpSpPr>
        <p:sp>
          <p:nvSpPr>
            <p:cNvPr id="658" name="Google Shape;658;p39"/>
            <p:cNvSpPr/>
            <p:nvPr/>
          </p:nvSpPr>
          <p:spPr>
            <a:xfrm>
              <a:off x="0" y="0"/>
              <a:ext cx="1922125" cy="279665"/>
            </a:xfrm>
            <a:custGeom>
              <a:rect b="b" l="l" r="r" t="t"/>
              <a:pathLst>
                <a:path extrusionOk="0" h="279665" w="1922125">
                  <a:moveTo>
                    <a:pt x="0" y="0"/>
                  </a:moveTo>
                  <a:lnTo>
                    <a:pt x="1922125" y="0"/>
                  </a:lnTo>
                  <a:lnTo>
                    <a:pt x="1922125" y="279665"/>
                  </a:lnTo>
                  <a:lnTo>
                    <a:pt x="0" y="279665"/>
                  </a:lnTo>
                  <a:close/>
                </a:path>
              </a:pathLst>
            </a:custGeom>
            <a:solidFill>
              <a:srgbClr val="FFFFFF"/>
            </a:solidFill>
            <a:ln cap="sq" cmpd="sng" w="28575">
              <a:solidFill>
                <a:srgbClr val="000000"/>
              </a:solidFill>
              <a:prstDash val="solid"/>
              <a:miter lim="8000"/>
              <a:headEnd len="sm" w="sm" type="none"/>
              <a:tailEnd len="sm" w="sm" type="none"/>
            </a:ln>
          </p:spPr>
        </p:sp>
        <p:sp>
          <p:nvSpPr>
            <p:cNvPr id="659" name="Google Shape;659;p39"/>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0" name="Google Shape;660;p39"/>
          <p:cNvGrpSpPr/>
          <p:nvPr/>
        </p:nvGrpSpPr>
        <p:grpSpPr>
          <a:xfrm>
            <a:off x="9530733" y="2377771"/>
            <a:ext cx="7298116" cy="3266853"/>
            <a:chOff x="0" y="-47625"/>
            <a:chExt cx="1922125" cy="860400"/>
          </a:xfrm>
        </p:grpSpPr>
        <p:sp>
          <p:nvSpPr>
            <p:cNvPr id="661" name="Google Shape;661;p39"/>
            <p:cNvSpPr/>
            <p:nvPr/>
          </p:nvSpPr>
          <p:spPr>
            <a:xfrm>
              <a:off x="0" y="0"/>
              <a:ext cx="1922125" cy="277039"/>
            </a:xfrm>
            <a:custGeom>
              <a:rect b="b" l="l" r="r" t="t"/>
              <a:pathLst>
                <a:path extrusionOk="0" h="277039" w="1922125">
                  <a:moveTo>
                    <a:pt x="0" y="0"/>
                  </a:moveTo>
                  <a:lnTo>
                    <a:pt x="1922125" y="0"/>
                  </a:lnTo>
                  <a:lnTo>
                    <a:pt x="1922125" y="277039"/>
                  </a:lnTo>
                  <a:lnTo>
                    <a:pt x="0" y="277039"/>
                  </a:lnTo>
                  <a:close/>
                </a:path>
              </a:pathLst>
            </a:custGeom>
            <a:solidFill>
              <a:srgbClr val="000000"/>
            </a:solidFill>
            <a:ln>
              <a:noFill/>
            </a:ln>
          </p:spPr>
        </p:sp>
        <p:sp>
          <p:nvSpPr>
            <p:cNvPr id="662" name="Google Shape;662;p39"/>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3" name="Google Shape;663;p39"/>
          <p:cNvGrpSpPr/>
          <p:nvPr/>
        </p:nvGrpSpPr>
        <p:grpSpPr>
          <a:xfrm>
            <a:off x="9177346" y="6177558"/>
            <a:ext cx="227340" cy="227340"/>
            <a:chOff x="0" y="0"/>
            <a:chExt cx="812800" cy="812800"/>
          </a:xfrm>
        </p:grpSpPr>
        <p:sp>
          <p:nvSpPr>
            <p:cNvPr id="664" name="Google Shape;664;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6" name="Google Shape;666;p39"/>
          <p:cNvGrpSpPr/>
          <p:nvPr/>
        </p:nvGrpSpPr>
        <p:grpSpPr>
          <a:xfrm>
            <a:off x="9595427" y="6177558"/>
            <a:ext cx="227340" cy="227340"/>
            <a:chOff x="0" y="0"/>
            <a:chExt cx="812800" cy="812800"/>
          </a:xfrm>
        </p:grpSpPr>
        <p:sp>
          <p:nvSpPr>
            <p:cNvPr id="667" name="Google Shape;667;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3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9" name="Google Shape;669;p39"/>
          <p:cNvGrpSpPr/>
          <p:nvPr/>
        </p:nvGrpSpPr>
        <p:grpSpPr>
          <a:xfrm>
            <a:off x="10013509" y="6177558"/>
            <a:ext cx="227340" cy="227340"/>
            <a:chOff x="0" y="0"/>
            <a:chExt cx="812800" cy="812800"/>
          </a:xfrm>
        </p:grpSpPr>
        <p:sp>
          <p:nvSpPr>
            <p:cNvPr id="670" name="Google Shape;670;p3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2" name="Google Shape;672;p39"/>
          <p:cNvSpPr txBox="1"/>
          <p:nvPr/>
        </p:nvSpPr>
        <p:spPr>
          <a:xfrm>
            <a:off x="10812031" y="2787454"/>
            <a:ext cx="4707000" cy="53850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b="1" i="0" lang="en-US" sz="3499" u="none" cap="none" strike="noStrike">
                <a:solidFill>
                  <a:srgbClr val="FFFFFF"/>
                </a:solidFill>
                <a:latin typeface="Oswald"/>
                <a:ea typeface="Oswald"/>
                <a:cs typeface="Oswald"/>
                <a:sym typeface="Oswald"/>
              </a:rPr>
              <a:t>JANE DOE</a:t>
            </a:r>
            <a:endParaRPr/>
          </a:p>
        </p:txBody>
      </p:sp>
      <p:grpSp>
        <p:nvGrpSpPr>
          <p:cNvPr id="673" name="Google Shape;673;p39"/>
          <p:cNvGrpSpPr/>
          <p:nvPr/>
        </p:nvGrpSpPr>
        <p:grpSpPr>
          <a:xfrm>
            <a:off x="10878661" y="8204275"/>
            <a:ext cx="3080389" cy="2071413"/>
            <a:chOff x="0" y="-152876"/>
            <a:chExt cx="4107185" cy="2761884"/>
          </a:xfrm>
        </p:grpSpPr>
        <p:grpSp>
          <p:nvGrpSpPr>
            <p:cNvPr id="674" name="Google Shape;674;p39"/>
            <p:cNvGrpSpPr/>
            <p:nvPr/>
          </p:nvGrpSpPr>
          <p:grpSpPr>
            <a:xfrm>
              <a:off x="0" y="-152876"/>
              <a:ext cx="4107185" cy="2761884"/>
              <a:chOff x="0" y="-47625"/>
              <a:chExt cx="1279497" cy="860400"/>
            </a:xfrm>
          </p:grpSpPr>
          <p:sp>
            <p:nvSpPr>
              <p:cNvPr id="675" name="Google Shape;675;p39"/>
              <p:cNvSpPr/>
              <p:nvPr/>
            </p:nvSpPr>
            <p:spPr>
              <a:xfrm>
                <a:off x="0" y="0"/>
                <a:ext cx="1279497" cy="189338"/>
              </a:xfrm>
              <a:custGeom>
                <a:rect b="b" l="l" r="r" t="t"/>
                <a:pathLst>
                  <a:path extrusionOk="0" h="189338" w="1279497">
                    <a:moveTo>
                      <a:pt x="81274" y="0"/>
                    </a:moveTo>
                    <a:lnTo>
                      <a:pt x="1198222" y="0"/>
                    </a:lnTo>
                    <a:cubicBezTo>
                      <a:pt x="1219778" y="0"/>
                      <a:pt x="1240450" y="8563"/>
                      <a:pt x="1255692" y="23805"/>
                    </a:cubicBezTo>
                    <a:cubicBezTo>
                      <a:pt x="1270934" y="39047"/>
                      <a:pt x="1279497" y="59719"/>
                      <a:pt x="1279497" y="81274"/>
                    </a:cubicBezTo>
                    <a:lnTo>
                      <a:pt x="1279497" y="108063"/>
                    </a:lnTo>
                    <a:cubicBezTo>
                      <a:pt x="1279497" y="129619"/>
                      <a:pt x="1270934" y="150291"/>
                      <a:pt x="1255692" y="165533"/>
                    </a:cubicBezTo>
                    <a:cubicBezTo>
                      <a:pt x="1240450" y="180775"/>
                      <a:pt x="1219778" y="189338"/>
                      <a:pt x="1198222" y="189338"/>
                    </a:cubicBezTo>
                    <a:lnTo>
                      <a:pt x="81274" y="189338"/>
                    </a:lnTo>
                    <a:cubicBezTo>
                      <a:pt x="59719" y="189338"/>
                      <a:pt x="39047" y="180775"/>
                      <a:pt x="23805" y="165533"/>
                    </a:cubicBezTo>
                    <a:cubicBezTo>
                      <a:pt x="8563" y="150291"/>
                      <a:pt x="0" y="129619"/>
                      <a:pt x="0" y="108063"/>
                    </a:cubicBezTo>
                    <a:lnTo>
                      <a:pt x="0" y="81274"/>
                    </a:lnTo>
                    <a:cubicBezTo>
                      <a:pt x="0" y="59719"/>
                      <a:pt x="8563" y="39047"/>
                      <a:pt x="23805" y="23805"/>
                    </a:cubicBezTo>
                    <a:cubicBezTo>
                      <a:pt x="39047" y="8563"/>
                      <a:pt x="59719" y="0"/>
                      <a:pt x="81274" y="0"/>
                    </a:cubicBezTo>
                    <a:close/>
                  </a:path>
                </a:pathLst>
              </a:custGeom>
              <a:solidFill>
                <a:srgbClr val="000000">
                  <a:alpha val="0"/>
                </a:srgbClr>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9"/>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7" name="Google Shape;677;p39"/>
            <p:cNvSpPr txBox="1"/>
            <p:nvPr/>
          </p:nvSpPr>
          <p:spPr>
            <a:xfrm>
              <a:off x="530818" y="80972"/>
              <a:ext cx="3045600" cy="364200"/>
            </a:xfrm>
            <a:prstGeom prst="rect">
              <a:avLst/>
            </a:prstGeom>
            <a:noFill/>
            <a:ln>
              <a:noFill/>
            </a:ln>
          </p:spPr>
          <p:txBody>
            <a:bodyPr anchorCtr="0" anchor="t" bIns="0" lIns="0" spcFirstLastPara="1" rIns="0" wrap="square" tIns="0">
              <a:spAutoFit/>
            </a:bodyPr>
            <a:lstStyle/>
            <a:p>
              <a:pPr indent="0" lvl="0" marL="0" marR="0" rtl="0" algn="ctr">
                <a:lnSpc>
                  <a:spcPct val="130028"/>
                </a:lnSpc>
                <a:spcBef>
                  <a:spcPts val="0"/>
                </a:spcBef>
                <a:spcAft>
                  <a:spcPts val="0"/>
                </a:spcAft>
                <a:buNone/>
              </a:pPr>
              <a:r>
                <a:rPr b="1" i="0" lang="en-US" sz="1775" u="none" cap="none" strike="noStrike">
                  <a:solidFill>
                    <a:srgbClr val="000000"/>
                  </a:solidFill>
                  <a:latin typeface="Lato"/>
                  <a:ea typeface="Lato"/>
                  <a:cs typeface="Lato"/>
                  <a:sym typeface="Lato"/>
                </a:rPr>
                <a:t>Write a subtitle here</a:t>
              </a:r>
              <a:endParaRPr/>
            </a:p>
          </p:txBody>
        </p:sp>
      </p:grpSp>
      <p:sp>
        <p:nvSpPr>
          <p:cNvPr id="678" name="Google Shape;678;p39"/>
          <p:cNvSpPr/>
          <p:nvPr/>
        </p:nvSpPr>
        <p:spPr>
          <a:xfrm>
            <a:off x="17322550" y="0"/>
            <a:ext cx="1128868" cy="10588780"/>
          </a:xfrm>
          <a:custGeom>
            <a:rect b="b" l="l" r="r" t="t"/>
            <a:pathLst>
              <a:path extrusionOk="0" h="2869588" w="297266">
                <a:moveTo>
                  <a:pt x="0" y="0"/>
                </a:moveTo>
                <a:lnTo>
                  <a:pt x="297266" y="0"/>
                </a:lnTo>
                <a:lnTo>
                  <a:pt x="297266" y="2869588"/>
                </a:lnTo>
                <a:lnTo>
                  <a:pt x="0" y="2869588"/>
                </a:lnTo>
                <a:close/>
              </a:path>
            </a:pathLst>
          </a:custGeom>
          <a:solidFill>
            <a:srgbClr val="FFFFFF"/>
          </a:solidFill>
          <a:ln cap="sq" cmpd="sng" w="28575">
            <a:solidFill>
              <a:srgbClr val="000000"/>
            </a:solidFill>
            <a:prstDash val="solid"/>
            <a:miter lim="8000"/>
            <a:headEnd len="sm" w="sm" type="none"/>
            <a:tailEnd len="sm" w="sm" type="none"/>
          </a:ln>
        </p:spPr>
      </p:sp>
      <p:sp>
        <p:nvSpPr>
          <p:cNvPr id="679" name="Google Shape;679;p39"/>
          <p:cNvSpPr/>
          <p:nvPr/>
        </p:nvSpPr>
        <p:spPr>
          <a:xfrm>
            <a:off x="-303100" y="-6024"/>
            <a:ext cx="18282799" cy="1342156"/>
          </a:xfrm>
          <a:custGeom>
            <a:rect b="b" l="l" r="r" t="t"/>
            <a:pathLst>
              <a:path extrusionOk="0" h="393018" w="5409112">
                <a:moveTo>
                  <a:pt x="0" y="0"/>
                </a:moveTo>
                <a:lnTo>
                  <a:pt x="5409112" y="0"/>
                </a:lnTo>
                <a:lnTo>
                  <a:pt x="5409112" y="393018"/>
                </a:lnTo>
                <a:lnTo>
                  <a:pt x="0" y="393018"/>
                </a:lnTo>
                <a:close/>
              </a:path>
            </a:pathLst>
          </a:custGeom>
          <a:solidFill>
            <a:srgbClr val="FFFFFF"/>
          </a:solidFill>
          <a:ln cap="sq" cmpd="sng" w="28575">
            <a:solidFill>
              <a:srgbClr val="000000"/>
            </a:solidFill>
            <a:prstDash val="solid"/>
            <a:miter lim="8000"/>
            <a:headEnd len="sm" w="sm" type="none"/>
            <a:tailEnd len="sm" w="sm" type="none"/>
          </a:ln>
        </p:spPr>
      </p:sp>
      <p:sp>
        <p:nvSpPr>
          <p:cNvPr id="680" name="Google Shape;680;p39"/>
          <p:cNvSpPr/>
          <p:nvPr/>
        </p:nvSpPr>
        <p:spPr>
          <a:xfrm>
            <a:off x="-307750" y="0"/>
            <a:ext cx="18906625" cy="1351407"/>
          </a:xfrm>
          <a:custGeom>
            <a:rect b="b" l="l" r="r" t="t"/>
            <a:pathLst>
              <a:path extrusionOk="0" h="351929" w="4978703">
                <a:moveTo>
                  <a:pt x="0" y="0"/>
                </a:moveTo>
                <a:lnTo>
                  <a:pt x="4978703" y="0"/>
                </a:lnTo>
                <a:lnTo>
                  <a:pt x="4978703" y="351929"/>
                </a:lnTo>
                <a:lnTo>
                  <a:pt x="0" y="351929"/>
                </a:lnTo>
                <a:close/>
              </a:path>
            </a:pathLst>
          </a:custGeom>
          <a:solidFill>
            <a:srgbClr val="000000"/>
          </a:solidFill>
          <a:ln>
            <a:noFill/>
          </a:ln>
        </p:spPr>
      </p:sp>
      <p:sp>
        <p:nvSpPr>
          <p:cNvPr id="681" name="Google Shape;681;p39"/>
          <p:cNvSpPr/>
          <p:nvPr/>
        </p:nvSpPr>
        <p:spPr>
          <a:xfrm rot="10800000">
            <a:off x="17637496" y="338594"/>
            <a:ext cx="413040" cy="690106"/>
          </a:xfrm>
          <a:custGeom>
            <a:rect b="b" l="l" r="r" t="t"/>
            <a:pathLst>
              <a:path extrusionOk="0" h="690106" w="413040">
                <a:moveTo>
                  <a:pt x="0" y="0"/>
                </a:moveTo>
                <a:lnTo>
                  <a:pt x="413040" y="0"/>
                </a:lnTo>
                <a:lnTo>
                  <a:pt x="413040" y="690106"/>
                </a:lnTo>
                <a:lnTo>
                  <a:pt x="0" y="690106"/>
                </a:lnTo>
                <a:lnTo>
                  <a:pt x="0" y="0"/>
                </a:lnTo>
                <a:close/>
              </a:path>
            </a:pathLst>
          </a:custGeom>
          <a:blipFill rotWithShape="1">
            <a:blip r:embed="rId5">
              <a:alphaModFix/>
            </a:blip>
            <a:stretch>
              <a:fillRect b="-38888" l="0" r="0" t="0"/>
            </a:stretch>
          </a:blipFill>
          <a:ln>
            <a:noFill/>
          </a:ln>
        </p:spPr>
      </p:sp>
      <p:cxnSp>
        <p:nvCxnSpPr>
          <p:cNvPr id="682" name="Google Shape;682;p39"/>
          <p:cNvCxnSpPr/>
          <p:nvPr/>
        </p:nvCxnSpPr>
        <p:spPr>
          <a:xfrm>
            <a:off x="17322538" y="7324229"/>
            <a:ext cx="1134300" cy="0"/>
          </a:xfrm>
          <a:prstGeom prst="straightConnector1">
            <a:avLst/>
          </a:prstGeom>
          <a:noFill/>
          <a:ln cap="rnd" cmpd="sng" w="28575">
            <a:solidFill>
              <a:srgbClr val="000000"/>
            </a:solidFill>
            <a:prstDash val="solid"/>
            <a:round/>
            <a:headEnd len="sm" w="sm" type="none"/>
            <a:tailEnd len="sm" w="sm" type="none"/>
          </a:ln>
        </p:spPr>
      </p:cxnSp>
      <p:sp>
        <p:nvSpPr>
          <p:cNvPr id="683" name="Google Shape;683;p39"/>
          <p:cNvSpPr/>
          <p:nvPr/>
        </p:nvSpPr>
        <p:spPr>
          <a:xfrm>
            <a:off x="17646610" y="7813179"/>
            <a:ext cx="388188" cy="388188"/>
          </a:xfrm>
          <a:custGeom>
            <a:rect b="b" l="l" r="r" t="t"/>
            <a:pathLst>
              <a:path extrusionOk="0" h="388188" w="388188">
                <a:moveTo>
                  <a:pt x="0" y="0"/>
                </a:moveTo>
                <a:lnTo>
                  <a:pt x="388188" y="0"/>
                </a:lnTo>
                <a:lnTo>
                  <a:pt x="388188" y="388187"/>
                </a:lnTo>
                <a:lnTo>
                  <a:pt x="0" y="388187"/>
                </a:lnTo>
                <a:lnTo>
                  <a:pt x="0" y="0"/>
                </a:lnTo>
                <a:close/>
              </a:path>
            </a:pathLst>
          </a:custGeom>
          <a:blipFill rotWithShape="1">
            <a:blip r:embed="rId6">
              <a:alphaModFix/>
            </a:blip>
            <a:stretch>
              <a:fillRect b="0" l="0" r="0" t="0"/>
            </a:stretch>
          </a:blipFill>
          <a:ln>
            <a:noFill/>
          </a:ln>
        </p:spPr>
      </p:sp>
      <p:sp>
        <p:nvSpPr>
          <p:cNvPr id="684" name="Google Shape;684;p39"/>
          <p:cNvSpPr/>
          <p:nvPr/>
        </p:nvSpPr>
        <p:spPr>
          <a:xfrm>
            <a:off x="17634184" y="8653372"/>
            <a:ext cx="413040" cy="413040"/>
          </a:xfrm>
          <a:custGeom>
            <a:rect b="b" l="l" r="r" t="t"/>
            <a:pathLst>
              <a:path extrusionOk="0" h="413040" w="413040">
                <a:moveTo>
                  <a:pt x="0" y="0"/>
                </a:moveTo>
                <a:lnTo>
                  <a:pt x="413040" y="0"/>
                </a:lnTo>
                <a:lnTo>
                  <a:pt x="413040" y="413039"/>
                </a:lnTo>
                <a:lnTo>
                  <a:pt x="0" y="413039"/>
                </a:lnTo>
                <a:lnTo>
                  <a:pt x="0" y="0"/>
                </a:lnTo>
                <a:close/>
              </a:path>
            </a:pathLst>
          </a:custGeom>
          <a:blipFill rotWithShape="1">
            <a:blip r:embed="rId7">
              <a:alphaModFix/>
            </a:blip>
            <a:stretch>
              <a:fillRect b="0" l="0" r="0" t="0"/>
            </a:stretch>
          </a:blipFill>
          <a:ln>
            <a:noFill/>
          </a:ln>
        </p:spPr>
      </p:sp>
      <p:sp>
        <p:nvSpPr>
          <p:cNvPr id="685" name="Google Shape;685;p39"/>
          <p:cNvSpPr/>
          <p:nvPr/>
        </p:nvSpPr>
        <p:spPr>
          <a:xfrm>
            <a:off x="17641308" y="9518416"/>
            <a:ext cx="398793" cy="360355"/>
          </a:xfrm>
          <a:custGeom>
            <a:rect b="b" l="l" r="r" t="t"/>
            <a:pathLst>
              <a:path extrusionOk="0" h="360355" w="398793">
                <a:moveTo>
                  <a:pt x="0" y="0"/>
                </a:moveTo>
                <a:lnTo>
                  <a:pt x="398793" y="0"/>
                </a:lnTo>
                <a:lnTo>
                  <a:pt x="398793" y="360355"/>
                </a:lnTo>
                <a:lnTo>
                  <a:pt x="0" y="360355"/>
                </a:lnTo>
                <a:lnTo>
                  <a:pt x="0" y="0"/>
                </a:lnTo>
                <a:close/>
              </a:path>
            </a:pathLst>
          </a:custGeom>
          <a:blipFill rotWithShape="1">
            <a:blip r:embed="rId8">
              <a:alphaModFix/>
            </a:blip>
            <a:stretch>
              <a:fillRect b="0" l="0" r="0" t="0"/>
            </a:stretch>
          </a:blipFill>
          <a:ln>
            <a:noFill/>
          </a:ln>
        </p:spPr>
      </p:sp>
      <p:cxnSp>
        <p:nvCxnSpPr>
          <p:cNvPr id="686" name="Google Shape;686;p39"/>
          <p:cNvCxnSpPr/>
          <p:nvPr/>
        </p:nvCxnSpPr>
        <p:spPr>
          <a:xfrm>
            <a:off x="1312777" y="-7415"/>
            <a:ext cx="0" cy="1342500"/>
          </a:xfrm>
          <a:prstGeom prst="straightConnector1">
            <a:avLst/>
          </a:prstGeom>
          <a:noFill/>
          <a:ln cap="flat" cmpd="sng" w="28575">
            <a:solidFill>
              <a:srgbClr val="FFFFFF"/>
            </a:solidFill>
            <a:prstDash val="solid"/>
            <a:round/>
            <a:headEnd len="sm" w="sm" type="none"/>
            <a:tailEnd len="sm" w="sm" type="none"/>
          </a:ln>
        </p:spPr>
      </p:cxnSp>
      <p:grpSp>
        <p:nvGrpSpPr>
          <p:cNvPr id="687" name="Google Shape;687;p39"/>
          <p:cNvGrpSpPr/>
          <p:nvPr/>
        </p:nvGrpSpPr>
        <p:grpSpPr>
          <a:xfrm>
            <a:off x="290602" y="278559"/>
            <a:ext cx="770625" cy="770667"/>
            <a:chOff x="13470" y="13470"/>
            <a:chExt cx="1027500" cy="1027556"/>
          </a:xfrm>
        </p:grpSpPr>
        <p:cxnSp>
          <p:nvCxnSpPr>
            <p:cNvPr id="688" name="Google Shape;688;p39"/>
            <p:cNvCxnSpPr/>
            <p:nvPr/>
          </p:nvCxnSpPr>
          <p:spPr>
            <a:xfrm flipH="1" rot="10800000">
              <a:off x="13470" y="13526"/>
              <a:ext cx="1027500" cy="1027500"/>
            </a:xfrm>
            <a:prstGeom prst="straightConnector1">
              <a:avLst/>
            </a:prstGeom>
            <a:noFill/>
            <a:ln cap="flat" cmpd="sng" w="38100">
              <a:solidFill>
                <a:srgbClr val="FFFFFF"/>
              </a:solidFill>
              <a:prstDash val="solid"/>
              <a:round/>
              <a:headEnd len="sm" w="sm" type="none"/>
              <a:tailEnd len="sm" w="sm" type="none"/>
            </a:ln>
          </p:spPr>
        </p:cxnSp>
        <p:cxnSp>
          <p:nvCxnSpPr>
            <p:cNvPr id="689" name="Google Shape;689;p39"/>
            <p:cNvCxnSpPr/>
            <p:nvPr/>
          </p:nvCxnSpPr>
          <p:spPr>
            <a:xfrm>
              <a:off x="13470" y="13470"/>
              <a:ext cx="1027500" cy="1027500"/>
            </a:xfrm>
            <a:prstGeom prst="straightConnector1">
              <a:avLst/>
            </a:prstGeom>
            <a:noFill/>
            <a:ln cap="flat" cmpd="sng" w="38100">
              <a:solidFill>
                <a:srgbClr val="FFFFFF"/>
              </a:solidFill>
              <a:prstDash val="solid"/>
              <a:round/>
              <a:headEnd len="sm" w="sm" type="none"/>
              <a:tailEnd len="sm" w="sm" type="none"/>
            </a:ln>
          </p:spPr>
        </p:cxnSp>
      </p:grpSp>
      <p:grpSp>
        <p:nvGrpSpPr>
          <p:cNvPr id="690" name="Google Shape;690;p39"/>
          <p:cNvGrpSpPr/>
          <p:nvPr/>
        </p:nvGrpSpPr>
        <p:grpSpPr>
          <a:xfrm>
            <a:off x="9907801" y="2849539"/>
            <a:ext cx="591075" cy="486947"/>
            <a:chOff x="0" y="19050"/>
            <a:chExt cx="788100" cy="649262"/>
          </a:xfrm>
        </p:grpSpPr>
        <p:cxnSp>
          <p:nvCxnSpPr>
            <p:cNvPr id="691" name="Google Shape;691;p39"/>
            <p:cNvCxnSpPr/>
            <p:nvPr/>
          </p:nvCxnSpPr>
          <p:spPr>
            <a:xfrm>
              <a:off x="0" y="19050"/>
              <a:ext cx="788100" cy="0"/>
            </a:xfrm>
            <a:prstGeom prst="straightConnector1">
              <a:avLst/>
            </a:prstGeom>
            <a:noFill/>
            <a:ln cap="rnd" cmpd="sng" w="38100">
              <a:solidFill>
                <a:srgbClr val="FFFFFF"/>
              </a:solidFill>
              <a:prstDash val="solid"/>
              <a:round/>
              <a:headEnd len="sm" w="sm" type="none"/>
              <a:tailEnd len="sm" w="sm" type="none"/>
            </a:ln>
          </p:spPr>
        </p:cxnSp>
        <p:cxnSp>
          <p:nvCxnSpPr>
            <p:cNvPr id="692" name="Google Shape;692;p39"/>
            <p:cNvCxnSpPr/>
            <p:nvPr/>
          </p:nvCxnSpPr>
          <p:spPr>
            <a:xfrm>
              <a:off x="0" y="343681"/>
              <a:ext cx="788100" cy="0"/>
            </a:xfrm>
            <a:prstGeom prst="straightConnector1">
              <a:avLst/>
            </a:prstGeom>
            <a:noFill/>
            <a:ln cap="rnd" cmpd="sng" w="38100">
              <a:solidFill>
                <a:srgbClr val="FFFFFF"/>
              </a:solidFill>
              <a:prstDash val="solid"/>
              <a:round/>
              <a:headEnd len="sm" w="sm" type="none"/>
              <a:tailEnd len="sm" w="sm" type="none"/>
            </a:ln>
          </p:spPr>
        </p:cxnSp>
        <p:cxnSp>
          <p:nvCxnSpPr>
            <p:cNvPr id="693" name="Google Shape;693;p39"/>
            <p:cNvCxnSpPr/>
            <p:nvPr/>
          </p:nvCxnSpPr>
          <p:spPr>
            <a:xfrm>
              <a:off x="0" y="668312"/>
              <a:ext cx="788100" cy="0"/>
            </a:xfrm>
            <a:prstGeom prst="straightConnector1">
              <a:avLst/>
            </a:prstGeom>
            <a:noFill/>
            <a:ln cap="rnd" cmpd="sng" w="38100">
              <a:solidFill>
                <a:srgbClr val="FFFFFF"/>
              </a:solidFill>
              <a:prstDash val="solid"/>
              <a:round/>
              <a:headEnd len="sm" w="sm" type="none"/>
              <a:tailEnd len="sm" w="sm" type="none"/>
            </a:ln>
          </p:spPr>
        </p:cxnSp>
      </p:grpSp>
      <p:sp>
        <p:nvSpPr>
          <p:cNvPr id="694" name="Google Shape;694;p39"/>
          <p:cNvSpPr/>
          <p:nvPr/>
        </p:nvSpPr>
        <p:spPr>
          <a:xfrm>
            <a:off x="198854" y="4603742"/>
            <a:ext cx="1788305" cy="5683258"/>
          </a:xfrm>
          <a:custGeom>
            <a:rect b="b" l="l" r="r" t="t"/>
            <a:pathLst>
              <a:path extrusionOk="0" h="5683258" w="1788305">
                <a:moveTo>
                  <a:pt x="0" y="0"/>
                </a:moveTo>
                <a:lnTo>
                  <a:pt x="1788305" y="0"/>
                </a:lnTo>
                <a:lnTo>
                  <a:pt x="1788305" y="5683258"/>
                </a:lnTo>
                <a:lnTo>
                  <a:pt x="0" y="5683258"/>
                </a:lnTo>
                <a:lnTo>
                  <a:pt x="0" y="0"/>
                </a:lnTo>
                <a:close/>
              </a:path>
            </a:pathLst>
          </a:custGeom>
          <a:blipFill rotWithShape="1">
            <a:blip r:embed="rId9">
              <a:alphaModFix/>
            </a:blip>
            <a:stretch>
              <a:fillRect b="0" l="-151409" r="-221538" t="0"/>
            </a:stretch>
          </a:blipFill>
          <a:ln>
            <a:noFill/>
          </a:ln>
        </p:spPr>
      </p:sp>
      <p:sp>
        <p:nvSpPr>
          <p:cNvPr id="695" name="Google Shape;695;p39"/>
          <p:cNvSpPr txBox="1"/>
          <p:nvPr/>
        </p:nvSpPr>
        <p:spPr>
          <a:xfrm>
            <a:off x="10240842" y="3983634"/>
            <a:ext cx="2429700" cy="1476300"/>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0" i="0" lang="en-US" sz="2200" u="none" cap="none" strike="noStrike">
                <a:solidFill>
                  <a:srgbClr val="000000"/>
                </a:solidFill>
                <a:latin typeface="Lato"/>
                <a:ea typeface="Lato"/>
                <a:cs typeface="Lato"/>
                <a:sym typeface="Lato"/>
              </a:rPr>
              <a:t>Title or Position</a:t>
            </a:r>
            <a:endParaRPr/>
          </a:p>
          <a:p>
            <a:pPr indent="0" lvl="0" marL="0" marR="0" rtl="0" algn="ctr">
              <a:lnSpc>
                <a:spcPct val="168000"/>
              </a:lnSpc>
              <a:spcBef>
                <a:spcPts val="0"/>
              </a:spcBef>
              <a:spcAft>
                <a:spcPts val="0"/>
              </a:spcAft>
              <a:buNone/>
            </a:pPr>
            <a:r>
              <a:rPr b="0" i="0" lang="en-US" sz="2200" u="none" cap="none" strike="noStrike">
                <a:solidFill>
                  <a:srgbClr val="000000"/>
                </a:solidFill>
                <a:latin typeface="Lato"/>
                <a:ea typeface="Lato"/>
                <a:cs typeface="Lato"/>
                <a:sym typeface="Lato"/>
              </a:rPr>
              <a:t>123-456-789</a:t>
            </a:r>
            <a:endParaRPr/>
          </a:p>
          <a:p>
            <a:pPr indent="0" lvl="1" marL="0" marR="0" rtl="0" algn="ctr">
              <a:lnSpc>
                <a:spcPct val="168000"/>
              </a:lnSpc>
              <a:spcBef>
                <a:spcPts val="0"/>
              </a:spcBef>
              <a:spcAft>
                <a:spcPts val="0"/>
              </a:spcAft>
              <a:buNone/>
            </a:pPr>
            <a:r>
              <a:rPr b="0" i="0" lang="en-US" sz="2200" u="none" cap="none" strike="noStrike">
                <a:solidFill>
                  <a:srgbClr val="000000"/>
                </a:solidFill>
                <a:latin typeface="Lato"/>
                <a:ea typeface="Lato"/>
                <a:cs typeface="Lato"/>
                <a:sym typeface="Lato"/>
              </a:rPr>
              <a:t>@janedoe</a:t>
            </a:r>
            <a:endParaRPr/>
          </a:p>
        </p:txBody>
      </p:sp>
      <p:sp>
        <p:nvSpPr>
          <p:cNvPr id="696" name="Google Shape;696;p39"/>
          <p:cNvSpPr txBox="1"/>
          <p:nvPr/>
        </p:nvSpPr>
        <p:spPr>
          <a:xfrm>
            <a:off x="9813318" y="6989843"/>
            <a:ext cx="5211000" cy="1169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697" name="Google Shape;697;p39"/>
          <p:cNvSpPr txBox="1"/>
          <p:nvPr/>
        </p:nvSpPr>
        <p:spPr>
          <a:xfrm>
            <a:off x="10405375" y="6101042"/>
            <a:ext cx="4026900" cy="354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300" u="none" cap="none" strike="noStrike">
                <a:solidFill>
                  <a:srgbClr val="FFFFFF"/>
                </a:solidFill>
                <a:latin typeface="Oswald"/>
                <a:ea typeface="Oswald"/>
                <a:cs typeface="Oswald"/>
                <a:sym typeface="Oswald"/>
              </a:rPr>
              <a:t>MY FRIEND FROM ART CLASS</a:t>
            </a:r>
            <a:endParaRPr/>
          </a:p>
        </p:txBody>
      </p:sp>
      <p:sp>
        <p:nvSpPr>
          <p:cNvPr id="698" name="Google Shape;698;p39"/>
          <p:cNvSpPr txBox="1"/>
          <p:nvPr/>
        </p:nvSpPr>
        <p:spPr>
          <a:xfrm rot="5400000">
            <a:off x="16364339" y="4017193"/>
            <a:ext cx="3031500" cy="338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www.janedoe.com</a:t>
            </a:r>
            <a:endParaRPr/>
          </a:p>
        </p:txBody>
      </p:sp>
      <p:sp>
        <p:nvSpPr>
          <p:cNvPr id="699" name="Google Shape;699;p39"/>
          <p:cNvSpPr txBox="1"/>
          <p:nvPr/>
        </p:nvSpPr>
        <p:spPr>
          <a:xfrm>
            <a:off x="4068129" y="251460"/>
            <a:ext cx="10151700" cy="7386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799" u="none" cap="none" strike="noStrike">
                <a:solidFill>
                  <a:srgbClr val="FFFFFF"/>
                </a:solidFill>
                <a:latin typeface="Oswald"/>
                <a:ea typeface="Oswald"/>
                <a:cs typeface="Oswald"/>
                <a:sym typeface="Oswald"/>
              </a:rPr>
              <a:t>IMPORTANT CONTACTS</a:t>
            </a:r>
            <a:endParaRPr/>
          </a:p>
        </p:txBody>
      </p:sp>
      <p:sp>
        <p:nvSpPr>
          <p:cNvPr id="700" name="Google Shape;700;p39"/>
          <p:cNvSpPr txBox="1"/>
          <p:nvPr/>
        </p:nvSpPr>
        <p:spPr>
          <a:xfrm>
            <a:off x="13592242" y="4110415"/>
            <a:ext cx="2808600" cy="3384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b="1" i="0" lang="en-US" sz="2199" u="none" cap="none" strike="noStrike">
                <a:solidFill>
                  <a:srgbClr val="000000"/>
                </a:solidFill>
                <a:latin typeface="Lato"/>
                <a:ea typeface="Lato"/>
                <a:cs typeface="Lato"/>
                <a:sym typeface="Lato"/>
              </a:rPr>
              <a:t>Write a main topic</a:t>
            </a:r>
            <a:endParaRPr/>
          </a:p>
        </p:txBody>
      </p:sp>
      <p:sp>
        <p:nvSpPr>
          <p:cNvPr id="701" name="Google Shape;701;p39"/>
          <p:cNvSpPr txBox="1"/>
          <p:nvPr/>
        </p:nvSpPr>
        <p:spPr>
          <a:xfrm>
            <a:off x="13343517" y="4556117"/>
            <a:ext cx="3306000" cy="738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id="706" name="Google Shape;706;p40"/>
          <p:cNvPicPr preferRelativeResize="0"/>
          <p:nvPr/>
        </p:nvPicPr>
        <p:blipFill>
          <a:blip r:embed="rId3">
            <a:alphaModFix/>
          </a:blip>
          <a:stretch>
            <a:fillRect/>
          </a:stretch>
        </p:blipFill>
        <p:spPr>
          <a:xfrm>
            <a:off x="-1467900" y="-97124"/>
            <a:ext cx="20154926" cy="10599026"/>
          </a:xfrm>
          <a:prstGeom prst="rect">
            <a:avLst/>
          </a:prstGeom>
          <a:noFill/>
          <a:ln>
            <a:noFill/>
          </a:ln>
        </p:spPr>
      </p:pic>
      <p:grpSp>
        <p:nvGrpSpPr>
          <p:cNvPr id="707" name="Google Shape;707;p40"/>
          <p:cNvGrpSpPr/>
          <p:nvPr/>
        </p:nvGrpSpPr>
        <p:grpSpPr>
          <a:xfrm>
            <a:off x="1028700" y="2234937"/>
            <a:ext cx="6638925" cy="6463512"/>
            <a:chOff x="0" y="-47625"/>
            <a:chExt cx="1748512" cy="1702313"/>
          </a:xfrm>
        </p:grpSpPr>
        <p:sp>
          <p:nvSpPr>
            <p:cNvPr id="708" name="Google Shape;708;p40"/>
            <p:cNvSpPr/>
            <p:nvPr/>
          </p:nvSpPr>
          <p:spPr>
            <a:xfrm>
              <a:off x="0" y="0"/>
              <a:ext cx="1748512" cy="1654688"/>
            </a:xfrm>
            <a:custGeom>
              <a:rect b="b" l="l" r="r" t="t"/>
              <a:pathLst>
                <a:path extrusionOk="0" h="1654688" w="1748512">
                  <a:moveTo>
                    <a:pt x="0" y="0"/>
                  </a:moveTo>
                  <a:lnTo>
                    <a:pt x="1748512" y="0"/>
                  </a:lnTo>
                  <a:lnTo>
                    <a:pt x="1748512" y="1654688"/>
                  </a:lnTo>
                  <a:lnTo>
                    <a:pt x="0" y="1654688"/>
                  </a:lnTo>
                  <a:close/>
                </a:path>
              </a:pathLst>
            </a:custGeom>
            <a:solidFill>
              <a:srgbClr val="000000"/>
            </a:solidFill>
            <a:ln>
              <a:noFill/>
            </a:ln>
          </p:spPr>
        </p:sp>
        <p:sp>
          <p:nvSpPr>
            <p:cNvPr id="709" name="Google Shape;709;p40"/>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0" name="Google Shape;710;p40"/>
          <p:cNvGrpSpPr/>
          <p:nvPr/>
        </p:nvGrpSpPr>
        <p:grpSpPr>
          <a:xfrm>
            <a:off x="10620418" y="1096983"/>
            <a:ext cx="6638925" cy="3266853"/>
            <a:chOff x="0" y="-47625"/>
            <a:chExt cx="1748512" cy="860400"/>
          </a:xfrm>
        </p:grpSpPr>
        <p:sp>
          <p:nvSpPr>
            <p:cNvPr id="711" name="Google Shape;711;p40"/>
            <p:cNvSpPr/>
            <p:nvPr/>
          </p:nvSpPr>
          <p:spPr>
            <a:xfrm>
              <a:off x="0" y="0"/>
              <a:ext cx="1748512" cy="694283"/>
            </a:xfrm>
            <a:custGeom>
              <a:rect b="b" l="l" r="r" t="t"/>
              <a:pathLst>
                <a:path extrusionOk="0" h="694283" w="1748512">
                  <a:moveTo>
                    <a:pt x="0" y="0"/>
                  </a:moveTo>
                  <a:lnTo>
                    <a:pt x="1748512" y="0"/>
                  </a:lnTo>
                  <a:lnTo>
                    <a:pt x="1748512" y="694283"/>
                  </a:lnTo>
                  <a:lnTo>
                    <a:pt x="0" y="694283"/>
                  </a:lnTo>
                  <a:close/>
                </a:path>
              </a:pathLst>
            </a:custGeom>
            <a:solidFill>
              <a:srgbClr val="000000"/>
            </a:solidFill>
            <a:ln>
              <a:noFill/>
            </a:ln>
          </p:spPr>
        </p:sp>
        <p:sp>
          <p:nvSpPr>
            <p:cNvPr id="712" name="Google Shape;712;p40"/>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13" name="Google Shape;713;p40"/>
          <p:cNvPicPr preferRelativeResize="0"/>
          <p:nvPr/>
        </p:nvPicPr>
        <p:blipFill rotWithShape="1">
          <a:blip r:embed="rId4">
            <a:alphaModFix/>
          </a:blip>
          <a:srcRect b="21234" l="15069" r="20088" t="32821"/>
          <a:stretch/>
        </p:blipFill>
        <p:spPr>
          <a:xfrm>
            <a:off x="1057984" y="2445688"/>
            <a:ext cx="6582700" cy="6218569"/>
          </a:xfrm>
          <a:prstGeom prst="rect">
            <a:avLst/>
          </a:prstGeom>
          <a:noFill/>
          <a:ln>
            <a:noFill/>
          </a:ln>
        </p:spPr>
      </p:pic>
      <p:pic>
        <p:nvPicPr>
          <p:cNvPr id="714" name="Google Shape;714;p40"/>
          <p:cNvPicPr preferRelativeResize="0"/>
          <p:nvPr/>
        </p:nvPicPr>
        <p:blipFill rotWithShape="1">
          <a:blip r:embed="rId5">
            <a:alphaModFix/>
          </a:blip>
          <a:srcRect b="40049" l="0" r="0" t="30584"/>
          <a:stretch/>
        </p:blipFill>
        <p:spPr>
          <a:xfrm>
            <a:off x="10648508" y="1307181"/>
            <a:ext cx="6582703" cy="2577360"/>
          </a:xfrm>
          <a:prstGeom prst="rect">
            <a:avLst/>
          </a:prstGeom>
          <a:noFill/>
          <a:ln>
            <a:noFill/>
          </a:ln>
        </p:spPr>
      </p:pic>
      <p:grpSp>
        <p:nvGrpSpPr>
          <p:cNvPr id="715" name="Google Shape;715;p40"/>
          <p:cNvGrpSpPr/>
          <p:nvPr/>
        </p:nvGrpSpPr>
        <p:grpSpPr>
          <a:xfrm>
            <a:off x="1028700" y="1126354"/>
            <a:ext cx="6638925" cy="3266853"/>
            <a:chOff x="0" y="-47625"/>
            <a:chExt cx="1748512" cy="860400"/>
          </a:xfrm>
        </p:grpSpPr>
        <p:sp>
          <p:nvSpPr>
            <p:cNvPr id="716" name="Google Shape;716;p40"/>
            <p:cNvSpPr/>
            <p:nvPr/>
          </p:nvSpPr>
          <p:spPr>
            <a:xfrm>
              <a:off x="0" y="0"/>
              <a:ext cx="1748512" cy="299854"/>
            </a:xfrm>
            <a:custGeom>
              <a:rect b="b" l="l" r="r" t="t"/>
              <a:pathLst>
                <a:path extrusionOk="0" h="299854" w="1748512">
                  <a:moveTo>
                    <a:pt x="0" y="0"/>
                  </a:moveTo>
                  <a:lnTo>
                    <a:pt x="1748512" y="0"/>
                  </a:lnTo>
                  <a:lnTo>
                    <a:pt x="1748512" y="299854"/>
                  </a:lnTo>
                  <a:lnTo>
                    <a:pt x="0" y="299854"/>
                  </a:lnTo>
                  <a:close/>
                </a:path>
              </a:pathLst>
            </a:custGeom>
            <a:solidFill>
              <a:srgbClr val="FFFFFF"/>
            </a:solidFill>
            <a:ln cap="sq" cmpd="sng" w="28575">
              <a:solidFill>
                <a:srgbClr val="000000"/>
              </a:solidFill>
              <a:prstDash val="solid"/>
              <a:miter lim="8000"/>
              <a:headEnd len="sm" w="sm" type="none"/>
              <a:tailEnd len="sm" w="sm" type="none"/>
            </a:ln>
          </p:spPr>
        </p:sp>
        <p:sp>
          <p:nvSpPr>
            <p:cNvPr id="717" name="Google Shape;717;p40"/>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8" name="Google Shape;718;p40"/>
          <p:cNvGrpSpPr/>
          <p:nvPr/>
        </p:nvGrpSpPr>
        <p:grpSpPr>
          <a:xfrm>
            <a:off x="1028700" y="1126354"/>
            <a:ext cx="6638925" cy="3266853"/>
            <a:chOff x="0" y="-47625"/>
            <a:chExt cx="1748512" cy="860400"/>
          </a:xfrm>
        </p:grpSpPr>
        <p:sp>
          <p:nvSpPr>
            <p:cNvPr id="719" name="Google Shape;719;p40"/>
            <p:cNvSpPr/>
            <p:nvPr/>
          </p:nvSpPr>
          <p:spPr>
            <a:xfrm>
              <a:off x="0" y="0"/>
              <a:ext cx="1748512" cy="299854"/>
            </a:xfrm>
            <a:custGeom>
              <a:rect b="b" l="l" r="r" t="t"/>
              <a:pathLst>
                <a:path extrusionOk="0" h="299854" w="1748512">
                  <a:moveTo>
                    <a:pt x="0" y="0"/>
                  </a:moveTo>
                  <a:lnTo>
                    <a:pt x="1748512" y="0"/>
                  </a:lnTo>
                  <a:lnTo>
                    <a:pt x="1748512" y="299854"/>
                  </a:lnTo>
                  <a:lnTo>
                    <a:pt x="0" y="299854"/>
                  </a:lnTo>
                  <a:close/>
                </a:path>
              </a:pathLst>
            </a:custGeom>
            <a:solidFill>
              <a:srgbClr val="000000"/>
            </a:solidFill>
            <a:ln>
              <a:noFill/>
            </a:ln>
          </p:spPr>
        </p:sp>
        <p:sp>
          <p:nvSpPr>
            <p:cNvPr id="720" name="Google Shape;720;p40"/>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1" name="Google Shape;721;p40"/>
          <p:cNvSpPr/>
          <p:nvPr/>
        </p:nvSpPr>
        <p:spPr>
          <a:xfrm>
            <a:off x="10634075" y="3884550"/>
            <a:ext cx="6613747" cy="682096"/>
          </a:xfrm>
          <a:custGeom>
            <a:rect b="b" l="l" r="r" t="t"/>
            <a:pathLst>
              <a:path extrusionOk="0" h="179617" w="1748512">
                <a:moveTo>
                  <a:pt x="0" y="0"/>
                </a:moveTo>
                <a:lnTo>
                  <a:pt x="1748512" y="0"/>
                </a:lnTo>
                <a:lnTo>
                  <a:pt x="1748512" y="179617"/>
                </a:lnTo>
                <a:lnTo>
                  <a:pt x="0" y="179617"/>
                </a:lnTo>
                <a:close/>
              </a:path>
            </a:pathLst>
          </a:custGeom>
          <a:solidFill>
            <a:srgbClr val="FFFFFF"/>
          </a:solidFill>
          <a:ln cap="sq" cmpd="sng" w="28575">
            <a:solidFill>
              <a:srgbClr val="000000"/>
            </a:solidFill>
            <a:prstDash val="solid"/>
            <a:miter lim="8000"/>
            <a:headEnd len="sm" w="sm" type="none"/>
            <a:tailEnd len="sm" w="sm" type="none"/>
          </a:ln>
        </p:spPr>
      </p:sp>
      <p:grpSp>
        <p:nvGrpSpPr>
          <p:cNvPr id="722" name="Google Shape;722;p40"/>
          <p:cNvGrpSpPr/>
          <p:nvPr/>
        </p:nvGrpSpPr>
        <p:grpSpPr>
          <a:xfrm>
            <a:off x="8774595" y="5292620"/>
            <a:ext cx="9091119" cy="7691540"/>
            <a:chOff x="0" y="-47625"/>
            <a:chExt cx="2394353" cy="2025742"/>
          </a:xfrm>
        </p:grpSpPr>
        <p:sp>
          <p:nvSpPr>
            <p:cNvPr id="723" name="Google Shape;723;p40"/>
            <p:cNvSpPr/>
            <p:nvPr/>
          </p:nvSpPr>
          <p:spPr>
            <a:xfrm>
              <a:off x="0" y="0"/>
              <a:ext cx="2394353" cy="1978117"/>
            </a:xfrm>
            <a:custGeom>
              <a:rect b="b" l="l" r="r" t="t"/>
              <a:pathLst>
                <a:path extrusionOk="0" h="1978117" w="2394353">
                  <a:moveTo>
                    <a:pt x="0" y="0"/>
                  </a:moveTo>
                  <a:lnTo>
                    <a:pt x="2394353" y="0"/>
                  </a:lnTo>
                  <a:lnTo>
                    <a:pt x="2394353" y="1978117"/>
                  </a:lnTo>
                  <a:lnTo>
                    <a:pt x="0" y="1978117"/>
                  </a:lnTo>
                  <a:close/>
                </a:path>
              </a:pathLst>
            </a:custGeom>
            <a:solidFill>
              <a:srgbClr val="FFFFFF"/>
            </a:solidFill>
            <a:ln cap="sq" cmpd="sng" w="28575">
              <a:solidFill>
                <a:srgbClr val="000000"/>
              </a:solidFill>
              <a:prstDash val="solid"/>
              <a:miter lim="8000"/>
              <a:headEnd len="sm" w="sm" type="none"/>
              <a:tailEnd len="sm" w="sm" type="none"/>
            </a:ln>
          </p:spPr>
        </p:sp>
        <p:sp>
          <p:nvSpPr>
            <p:cNvPr id="724" name="Google Shape;724;p40"/>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5" name="Google Shape;725;p40"/>
          <p:cNvGrpSpPr/>
          <p:nvPr/>
        </p:nvGrpSpPr>
        <p:grpSpPr>
          <a:xfrm>
            <a:off x="8785246" y="5313151"/>
            <a:ext cx="9059141" cy="3266853"/>
            <a:chOff x="0" y="-47625"/>
            <a:chExt cx="2385931" cy="860400"/>
          </a:xfrm>
        </p:grpSpPr>
        <p:sp>
          <p:nvSpPr>
            <p:cNvPr id="726" name="Google Shape;726;p40"/>
            <p:cNvSpPr/>
            <p:nvPr/>
          </p:nvSpPr>
          <p:spPr>
            <a:xfrm>
              <a:off x="0" y="0"/>
              <a:ext cx="2385931" cy="346992"/>
            </a:xfrm>
            <a:custGeom>
              <a:rect b="b" l="l" r="r" t="t"/>
              <a:pathLst>
                <a:path extrusionOk="0" h="346992" w="2385931">
                  <a:moveTo>
                    <a:pt x="0" y="0"/>
                  </a:moveTo>
                  <a:lnTo>
                    <a:pt x="2385931" y="0"/>
                  </a:lnTo>
                  <a:lnTo>
                    <a:pt x="2385931" y="346992"/>
                  </a:lnTo>
                  <a:lnTo>
                    <a:pt x="0" y="346992"/>
                  </a:lnTo>
                  <a:close/>
                </a:path>
              </a:pathLst>
            </a:custGeom>
            <a:solidFill>
              <a:srgbClr val="000000"/>
            </a:solidFill>
            <a:ln>
              <a:noFill/>
            </a:ln>
          </p:spPr>
        </p:sp>
        <p:sp>
          <p:nvSpPr>
            <p:cNvPr id="727" name="Google Shape;727;p40"/>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28" name="Google Shape;728;p40"/>
          <p:cNvCxnSpPr/>
          <p:nvPr/>
        </p:nvCxnSpPr>
        <p:spPr>
          <a:xfrm>
            <a:off x="8785246" y="6825751"/>
            <a:ext cx="9059100" cy="0"/>
          </a:xfrm>
          <a:prstGeom prst="straightConnector1">
            <a:avLst/>
          </a:prstGeom>
          <a:noFill/>
          <a:ln cap="flat" cmpd="sng" w="28575">
            <a:solidFill>
              <a:srgbClr val="000000"/>
            </a:solidFill>
            <a:prstDash val="solid"/>
            <a:round/>
            <a:headEnd len="sm" w="sm" type="none"/>
            <a:tailEnd len="sm" w="sm" type="none"/>
          </a:ln>
        </p:spPr>
      </p:cxnSp>
      <p:sp>
        <p:nvSpPr>
          <p:cNvPr id="729" name="Google Shape;729;p40"/>
          <p:cNvSpPr txBox="1"/>
          <p:nvPr/>
        </p:nvSpPr>
        <p:spPr>
          <a:xfrm>
            <a:off x="9649875" y="5737688"/>
            <a:ext cx="7340400" cy="7386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799" u="none" cap="none" strike="noStrike">
                <a:solidFill>
                  <a:srgbClr val="FFFFFF"/>
                </a:solidFill>
                <a:latin typeface="Oswald"/>
                <a:ea typeface="Oswald"/>
                <a:cs typeface="Oswald"/>
                <a:sym typeface="Oswald"/>
              </a:rPr>
              <a:t>OUR MEMORIES TOGETHER</a:t>
            </a:r>
            <a:endParaRPr/>
          </a:p>
        </p:txBody>
      </p:sp>
      <p:grpSp>
        <p:nvGrpSpPr>
          <p:cNvPr id="730" name="Google Shape;730;p40"/>
          <p:cNvGrpSpPr/>
          <p:nvPr/>
        </p:nvGrpSpPr>
        <p:grpSpPr>
          <a:xfrm>
            <a:off x="5522559" y="2798373"/>
            <a:ext cx="4236281" cy="3266853"/>
            <a:chOff x="0" y="-47625"/>
            <a:chExt cx="1115721" cy="860400"/>
          </a:xfrm>
        </p:grpSpPr>
        <p:sp>
          <p:nvSpPr>
            <p:cNvPr id="731" name="Google Shape;731;p40"/>
            <p:cNvSpPr/>
            <p:nvPr/>
          </p:nvSpPr>
          <p:spPr>
            <a:xfrm>
              <a:off x="0" y="0"/>
              <a:ext cx="1115721" cy="296762"/>
            </a:xfrm>
            <a:custGeom>
              <a:rect b="b" l="l" r="r" t="t"/>
              <a:pathLst>
                <a:path extrusionOk="0" h="296762" w="1115721">
                  <a:moveTo>
                    <a:pt x="0" y="0"/>
                  </a:moveTo>
                  <a:lnTo>
                    <a:pt x="1115721" y="0"/>
                  </a:lnTo>
                  <a:lnTo>
                    <a:pt x="1115721" y="296762"/>
                  </a:lnTo>
                  <a:lnTo>
                    <a:pt x="0" y="296762"/>
                  </a:lnTo>
                  <a:close/>
                </a:path>
              </a:pathLst>
            </a:custGeom>
            <a:solidFill>
              <a:srgbClr val="FFFFFF"/>
            </a:solidFill>
            <a:ln cap="sq" cmpd="sng" w="28575">
              <a:solidFill>
                <a:srgbClr val="000000"/>
              </a:solidFill>
              <a:prstDash val="solid"/>
              <a:miter lim="8000"/>
              <a:headEnd len="sm" w="sm" type="none"/>
              <a:tailEnd len="sm" w="sm" type="none"/>
            </a:ln>
          </p:spPr>
        </p:sp>
        <p:sp>
          <p:nvSpPr>
            <p:cNvPr id="732" name="Google Shape;732;p40"/>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3" name="Google Shape;733;p40"/>
          <p:cNvGrpSpPr/>
          <p:nvPr/>
        </p:nvGrpSpPr>
        <p:grpSpPr>
          <a:xfrm>
            <a:off x="5522559" y="3895793"/>
            <a:ext cx="4236281" cy="3266853"/>
            <a:chOff x="0" y="-47625"/>
            <a:chExt cx="1115721" cy="860400"/>
          </a:xfrm>
        </p:grpSpPr>
        <p:sp>
          <p:nvSpPr>
            <p:cNvPr id="734" name="Google Shape;734;p40"/>
            <p:cNvSpPr/>
            <p:nvPr/>
          </p:nvSpPr>
          <p:spPr>
            <a:xfrm>
              <a:off x="0" y="0"/>
              <a:ext cx="1115721" cy="296762"/>
            </a:xfrm>
            <a:custGeom>
              <a:rect b="b" l="l" r="r" t="t"/>
              <a:pathLst>
                <a:path extrusionOk="0" h="296762" w="1115721">
                  <a:moveTo>
                    <a:pt x="0" y="0"/>
                  </a:moveTo>
                  <a:lnTo>
                    <a:pt x="1115721" y="0"/>
                  </a:lnTo>
                  <a:lnTo>
                    <a:pt x="1115721" y="296762"/>
                  </a:lnTo>
                  <a:lnTo>
                    <a:pt x="0" y="296762"/>
                  </a:lnTo>
                  <a:close/>
                </a:path>
              </a:pathLst>
            </a:custGeom>
            <a:solidFill>
              <a:srgbClr val="000000"/>
            </a:solidFill>
            <a:ln cap="sq" cmpd="sng" w="28575">
              <a:solidFill>
                <a:srgbClr val="000000"/>
              </a:solidFill>
              <a:prstDash val="solid"/>
              <a:miter lim="8000"/>
              <a:headEnd len="sm" w="sm" type="none"/>
              <a:tailEnd len="sm" w="sm" type="none"/>
            </a:ln>
          </p:spPr>
        </p:sp>
        <p:sp>
          <p:nvSpPr>
            <p:cNvPr id="735" name="Google Shape;735;p40"/>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6" name="Google Shape;736;p40"/>
          <p:cNvGrpSpPr/>
          <p:nvPr/>
        </p:nvGrpSpPr>
        <p:grpSpPr>
          <a:xfrm>
            <a:off x="5522559" y="4993213"/>
            <a:ext cx="4236281" cy="3266853"/>
            <a:chOff x="0" y="-47625"/>
            <a:chExt cx="1115721" cy="860400"/>
          </a:xfrm>
        </p:grpSpPr>
        <p:sp>
          <p:nvSpPr>
            <p:cNvPr id="737" name="Google Shape;737;p40"/>
            <p:cNvSpPr/>
            <p:nvPr/>
          </p:nvSpPr>
          <p:spPr>
            <a:xfrm>
              <a:off x="0" y="0"/>
              <a:ext cx="1115721" cy="296762"/>
            </a:xfrm>
            <a:custGeom>
              <a:rect b="b" l="l" r="r" t="t"/>
              <a:pathLst>
                <a:path extrusionOk="0" h="296762" w="1115721">
                  <a:moveTo>
                    <a:pt x="0" y="0"/>
                  </a:moveTo>
                  <a:lnTo>
                    <a:pt x="1115721" y="0"/>
                  </a:lnTo>
                  <a:lnTo>
                    <a:pt x="1115721" y="296762"/>
                  </a:lnTo>
                  <a:lnTo>
                    <a:pt x="0" y="296762"/>
                  </a:lnTo>
                  <a:close/>
                </a:path>
              </a:pathLst>
            </a:custGeom>
            <a:solidFill>
              <a:srgbClr val="FFFFFF"/>
            </a:solidFill>
            <a:ln cap="sq" cmpd="sng" w="28575">
              <a:solidFill>
                <a:srgbClr val="000000"/>
              </a:solidFill>
              <a:prstDash val="solid"/>
              <a:miter lim="8000"/>
              <a:headEnd len="sm" w="sm" type="none"/>
              <a:tailEnd len="sm" w="sm" type="none"/>
            </a:ln>
          </p:spPr>
        </p:sp>
        <p:sp>
          <p:nvSpPr>
            <p:cNvPr id="738" name="Google Shape;738;p40"/>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9" name="Google Shape;739;p40"/>
          <p:cNvGrpSpPr/>
          <p:nvPr/>
        </p:nvGrpSpPr>
        <p:grpSpPr>
          <a:xfrm>
            <a:off x="5522559" y="6090633"/>
            <a:ext cx="4236281" cy="3266853"/>
            <a:chOff x="0" y="-47625"/>
            <a:chExt cx="1115721" cy="860400"/>
          </a:xfrm>
        </p:grpSpPr>
        <p:sp>
          <p:nvSpPr>
            <p:cNvPr id="740" name="Google Shape;740;p40"/>
            <p:cNvSpPr/>
            <p:nvPr/>
          </p:nvSpPr>
          <p:spPr>
            <a:xfrm>
              <a:off x="0" y="0"/>
              <a:ext cx="1115721" cy="296762"/>
            </a:xfrm>
            <a:custGeom>
              <a:rect b="b" l="l" r="r" t="t"/>
              <a:pathLst>
                <a:path extrusionOk="0" h="296762" w="1115721">
                  <a:moveTo>
                    <a:pt x="0" y="0"/>
                  </a:moveTo>
                  <a:lnTo>
                    <a:pt x="1115721" y="0"/>
                  </a:lnTo>
                  <a:lnTo>
                    <a:pt x="1115721" y="296762"/>
                  </a:lnTo>
                  <a:lnTo>
                    <a:pt x="0" y="296762"/>
                  </a:lnTo>
                  <a:close/>
                </a:path>
              </a:pathLst>
            </a:custGeom>
            <a:solidFill>
              <a:srgbClr val="FFFFFF"/>
            </a:solidFill>
            <a:ln cap="sq" cmpd="sng" w="28575">
              <a:solidFill>
                <a:srgbClr val="000000"/>
              </a:solidFill>
              <a:prstDash val="solid"/>
              <a:miter lim="8000"/>
              <a:headEnd len="sm" w="sm" type="none"/>
              <a:tailEnd len="sm" w="sm" type="none"/>
            </a:ln>
          </p:spPr>
        </p:sp>
        <p:sp>
          <p:nvSpPr>
            <p:cNvPr id="741" name="Google Shape;741;p40"/>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2" name="Google Shape;742;p40"/>
          <p:cNvSpPr txBox="1"/>
          <p:nvPr/>
        </p:nvSpPr>
        <p:spPr>
          <a:xfrm>
            <a:off x="6618855" y="3294300"/>
            <a:ext cx="2043600" cy="4461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899" u="none" cap="none" strike="noStrike">
                <a:solidFill>
                  <a:srgbClr val="000000"/>
                </a:solidFill>
                <a:latin typeface="Oswald"/>
                <a:ea typeface="Oswald"/>
                <a:cs typeface="Oswald"/>
                <a:sym typeface="Oswald"/>
              </a:rPr>
              <a:t>FAMILY</a:t>
            </a:r>
            <a:endParaRPr/>
          </a:p>
        </p:txBody>
      </p:sp>
      <p:sp>
        <p:nvSpPr>
          <p:cNvPr id="743" name="Google Shape;743;p40"/>
          <p:cNvSpPr txBox="1"/>
          <p:nvPr/>
        </p:nvSpPr>
        <p:spPr>
          <a:xfrm>
            <a:off x="6618855" y="4391719"/>
            <a:ext cx="2043600" cy="4461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899" u="none" cap="none" strike="noStrike">
                <a:solidFill>
                  <a:srgbClr val="FFFFFF"/>
                </a:solidFill>
                <a:latin typeface="Oswald"/>
                <a:ea typeface="Oswald"/>
                <a:cs typeface="Oswald"/>
                <a:sym typeface="Oswald"/>
              </a:rPr>
              <a:t>FRIEND</a:t>
            </a:r>
            <a:endParaRPr/>
          </a:p>
        </p:txBody>
      </p:sp>
      <p:sp>
        <p:nvSpPr>
          <p:cNvPr id="744" name="Google Shape;744;p40"/>
          <p:cNvSpPr txBox="1"/>
          <p:nvPr/>
        </p:nvSpPr>
        <p:spPr>
          <a:xfrm>
            <a:off x="6618855" y="5489139"/>
            <a:ext cx="2043600" cy="4461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899" u="none" cap="none" strike="noStrike">
                <a:solidFill>
                  <a:srgbClr val="000000"/>
                </a:solidFill>
                <a:latin typeface="Oswald"/>
                <a:ea typeface="Oswald"/>
                <a:cs typeface="Oswald"/>
                <a:sym typeface="Oswald"/>
              </a:rPr>
              <a:t>JOB</a:t>
            </a:r>
            <a:endParaRPr/>
          </a:p>
        </p:txBody>
      </p:sp>
      <p:sp>
        <p:nvSpPr>
          <p:cNvPr id="745" name="Google Shape;745;p40"/>
          <p:cNvSpPr txBox="1"/>
          <p:nvPr/>
        </p:nvSpPr>
        <p:spPr>
          <a:xfrm>
            <a:off x="6618855" y="6586559"/>
            <a:ext cx="2043600" cy="4461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899" u="none" cap="none" strike="noStrike">
                <a:solidFill>
                  <a:srgbClr val="000000"/>
                </a:solidFill>
                <a:latin typeface="Oswald"/>
                <a:ea typeface="Oswald"/>
                <a:cs typeface="Oswald"/>
                <a:sym typeface="Oswald"/>
              </a:rPr>
              <a:t>ETC.</a:t>
            </a:r>
            <a:endParaRPr/>
          </a:p>
        </p:txBody>
      </p:sp>
      <p:sp>
        <p:nvSpPr>
          <p:cNvPr id="746" name="Google Shape;746;p40"/>
          <p:cNvSpPr txBox="1"/>
          <p:nvPr/>
        </p:nvSpPr>
        <p:spPr>
          <a:xfrm>
            <a:off x="9987739" y="7141054"/>
            <a:ext cx="6664800" cy="2616600"/>
          </a:xfrm>
          <a:prstGeom prst="rect">
            <a:avLst/>
          </a:prstGeom>
          <a:noFill/>
          <a:ln>
            <a:noFill/>
          </a:ln>
        </p:spPr>
        <p:txBody>
          <a:bodyPr anchorCtr="0" anchor="t" bIns="0" lIns="0" spcFirstLastPara="1" rIns="0" wrap="square" tIns="0">
            <a:spAutoFit/>
          </a:bodyPr>
          <a:lstStyle/>
          <a:p>
            <a:pPr indent="0" lvl="1" marL="0" marR="0" rtl="0" algn="ctr">
              <a:lnSpc>
                <a:spcPct val="25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747" name="Google Shape;747;p40"/>
          <p:cNvSpPr txBox="1"/>
          <p:nvPr/>
        </p:nvSpPr>
        <p:spPr>
          <a:xfrm>
            <a:off x="11171999" y="4052851"/>
            <a:ext cx="5535600" cy="3078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a:t>
            </a:r>
            <a:endParaRPr/>
          </a:p>
        </p:txBody>
      </p:sp>
      <p:sp>
        <p:nvSpPr>
          <p:cNvPr id="748" name="Google Shape;748;p40"/>
          <p:cNvSpPr txBox="1"/>
          <p:nvPr/>
        </p:nvSpPr>
        <p:spPr>
          <a:xfrm>
            <a:off x="1196340" y="1461872"/>
            <a:ext cx="6276600" cy="7386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799" u="none" cap="none" strike="noStrike">
                <a:solidFill>
                  <a:srgbClr val="FFFFFF"/>
                </a:solidFill>
                <a:latin typeface="Oswald"/>
                <a:ea typeface="Oswald"/>
                <a:cs typeface="Oswald"/>
                <a:sym typeface="Oswald"/>
              </a:rPr>
              <a:t>IMPORTANT CONTACTS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pic>
        <p:nvPicPr>
          <p:cNvPr id="753" name="Google Shape;753;p41"/>
          <p:cNvPicPr preferRelativeResize="0"/>
          <p:nvPr/>
        </p:nvPicPr>
        <p:blipFill>
          <a:blip r:embed="rId3">
            <a:alphaModFix/>
          </a:blip>
          <a:stretch>
            <a:fillRect/>
          </a:stretch>
        </p:blipFill>
        <p:spPr>
          <a:xfrm>
            <a:off x="-1467900" y="-97124"/>
            <a:ext cx="20154926" cy="10599026"/>
          </a:xfrm>
          <a:prstGeom prst="rect">
            <a:avLst/>
          </a:prstGeom>
          <a:noFill/>
          <a:ln>
            <a:noFill/>
          </a:ln>
        </p:spPr>
      </p:pic>
      <p:grpSp>
        <p:nvGrpSpPr>
          <p:cNvPr id="754" name="Google Shape;754;p41"/>
          <p:cNvGrpSpPr/>
          <p:nvPr/>
        </p:nvGrpSpPr>
        <p:grpSpPr>
          <a:xfrm>
            <a:off x="1028700" y="582954"/>
            <a:ext cx="16230707" cy="8940325"/>
            <a:chOff x="0" y="-47625"/>
            <a:chExt cx="4274726" cy="2354638"/>
          </a:xfrm>
        </p:grpSpPr>
        <p:sp>
          <p:nvSpPr>
            <p:cNvPr id="755" name="Google Shape;755;p41"/>
            <p:cNvSpPr/>
            <p:nvPr/>
          </p:nvSpPr>
          <p:spPr>
            <a:xfrm>
              <a:off x="0" y="0"/>
              <a:ext cx="4274726" cy="2307013"/>
            </a:xfrm>
            <a:custGeom>
              <a:rect b="b" l="l" r="r" t="t"/>
              <a:pathLst>
                <a:path extrusionOk="0" h="2307013" w="4274726">
                  <a:moveTo>
                    <a:pt x="0" y="0"/>
                  </a:moveTo>
                  <a:lnTo>
                    <a:pt x="4274726" y="0"/>
                  </a:lnTo>
                  <a:lnTo>
                    <a:pt x="4274726" y="2307013"/>
                  </a:lnTo>
                  <a:lnTo>
                    <a:pt x="0" y="2307013"/>
                  </a:lnTo>
                  <a:close/>
                </a:path>
              </a:pathLst>
            </a:custGeom>
            <a:solidFill>
              <a:srgbClr val="FFFFFF"/>
            </a:solidFill>
            <a:ln cap="sq" cmpd="sng" w="28575">
              <a:solidFill>
                <a:srgbClr val="000000"/>
              </a:solidFill>
              <a:prstDash val="solid"/>
              <a:miter lim="8000"/>
              <a:headEnd len="sm" w="sm" type="none"/>
              <a:tailEnd len="sm" w="sm" type="none"/>
            </a:ln>
          </p:spPr>
        </p:sp>
        <p:sp>
          <p:nvSpPr>
            <p:cNvPr id="756" name="Google Shape;756;p41"/>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7" name="Google Shape;757;p41"/>
          <p:cNvGrpSpPr/>
          <p:nvPr/>
        </p:nvGrpSpPr>
        <p:grpSpPr>
          <a:xfrm>
            <a:off x="1028700" y="582954"/>
            <a:ext cx="15536410" cy="3266853"/>
            <a:chOff x="0" y="-47625"/>
            <a:chExt cx="4091867" cy="860400"/>
          </a:xfrm>
        </p:grpSpPr>
        <p:sp>
          <p:nvSpPr>
            <p:cNvPr id="758" name="Google Shape;758;p41"/>
            <p:cNvSpPr/>
            <p:nvPr/>
          </p:nvSpPr>
          <p:spPr>
            <a:xfrm>
              <a:off x="0" y="0"/>
              <a:ext cx="4091867" cy="356162"/>
            </a:xfrm>
            <a:custGeom>
              <a:rect b="b" l="l" r="r" t="t"/>
              <a:pathLst>
                <a:path extrusionOk="0" h="356162" w="4091867">
                  <a:moveTo>
                    <a:pt x="0" y="0"/>
                  </a:moveTo>
                  <a:lnTo>
                    <a:pt x="4091867" y="0"/>
                  </a:lnTo>
                  <a:lnTo>
                    <a:pt x="4091867" y="356162"/>
                  </a:lnTo>
                  <a:lnTo>
                    <a:pt x="0" y="356162"/>
                  </a:lnTo>
                  <a:close/>
                </a:path>
              </a:pathLst>
            </a:custGeom>
            <a:solidFill>
              <a:srgbClr val="000000"/>
            </a:solidFill>
            <a:ln>
              <a:noFill/>
            </a:ln>
          </p:spPr>
        </p:sp>
        <p:sp>
          <p:nvSpPr>
            <p:cNvPr id="759" name="Google Shape;759;p41"/>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0" name="Google Shape;760;p41"/>
          <p:cNvGrpSpPr/>
          <p:nvPr/>
        </p:nvGrpSpPr>
        <p:grpSpPr>
          <a:xfrm>
            <a:off x="2315756" y="2627128"/>
            <a:ext cx="5820849" cy="5839689"/>
            <a:chOff x="0" y="-47625"/>
            <a:chExt cx="1533053" cy="1538015"/>
          </a:xfrm>
        </p:grpSpPr>
        <p:sp>
          <p:nvSpPr>
            <p:cNvPr id="761" name="Google Shape;761;p41"/>
            <p:cNvSpPr/>
            <p:nvPr/>
          </p:nvSpPr>
          <p:spPr>
            <a:xfrm>
              <a:off x="0" y="0"/>
              <a:ext cx="1533053" cy="1490390"/>
            </a:xfrm>
            <a:custGeom>
              <a:rect b="b" l="l" r="r" t="t"/>
              <a:pathLst>
                <a:path extrusionOk="0" h="1490390" w="1533053">
                  <a:moveTo>
                    <a:pt x="0" y="0"/>
                  </a:moveTo>
                  <a:lnTo>
                    <a:pt x="1533053" y="0"/>
                  </a:lnTo>
                  <a:lnTo>
                    <a:pt x="1533053" y="1490390"/>
                  </a:lnTo>
                  <a:lnTo>
                    <a:pt x="0" y="1490390"/>
                  </a:lnTo>
                  <a:close/>
                </a:path>
              </a:pathLst>
            </a:custGeom>
            <a:solidFill>
              <a:srgbClr val="FFFFFF"/>
            </a:solidFill>
            <a:ln cap="sq" cmpd="sng" w="28575">
              <a:solidFill>
                <a:srgbClr val="000000"/>
              </a:solidFill>
              <a:prstDash val="solid"/>
              <a:miter lim="8000"/>
              <a:headEnd len="sm" w="sm" type="none"/>
              <a:tailEnd len="sm" w="sm" type="none"/>
            </a:ln>
          </p:spPr>
        </p:sp>
        <p:sp>
          <p:nvSpPr>
            <p:cNvPr id="762" name="Google Shape;762;p41"/>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63" name="Google Shape;763;p41"/>
          <p:cNvPicPr preferRelativeResize="0"/>
          <p:nvPr/>
        </p:nvPicPr>
        <p:blipFill rotWithShape="1">
          <a:blip r:embed="rId4">
            <a:alphaModFix/>
          </a:blip>
          <a:srcRect b="-301" l="12245" r="12260" t="-70"/>
          <a:stretch/>
        </p:blipFill>
        <p:spPr>
          <a:xfrm flipH="1">
            <a:off x="2327552" y="2819325"/>
            <a:ext cx="5797348" cy="5138324"/>
          </a:xfrm>
          <a:prstGeom prst="rect">
            <a:avLst/>
          </a:prstGeom>
          <a:noFill/>
          <a:ln>
            <a:noFill/>
          </a:ln>
        </p:spPr>
      </p:pic>
      <p:grpSp>
        <p:nvGrpSpPr>
          <p:cNvPr id="764" name="Google Shape;764;p41"/>
          <p:cNvGrpSpPr/>
          <p:nvPr/>
        </p:nvGrpSpPr>
        <p:grpSpPr>
          <a:xfrm>
            <a:off x="2315756" y="7776818"/>
            <a:ext cx="5820849" cy="3266853"/>
            <a:chOff x="0" y="-47625"/>
            <a:chExt cx="1533053" cy="860400"/>
          </a:xfrm>
        </p:grpSpPr>
        <p:sp>
          <p:nvSpPr>
            <p:cNvPr id="765" name="Google Shape;765;p41"/>
            <p:cNvSpPr/>
            <p:nvPr/>
          </p:nvSpPr>
          <p:spPr>
            <a:xfrm>
              <a:off x="0" y="0"/>
              <a:ext cx="1533053" cy="134093"/>
            </a:xfrm>
            <a:custGeom>
              <a:rect b="b" l="l" r="r" t="t"/>
              <a:pathLst>
                <a:path extrusionOk="0" h="134093" w="1533053">
                  <a:moveTo>
                    <a:pt x="0" y="0"/>
                  </a:moveTo>
                  <a:lnTo>
                    <a:pt x="1533053" y="0"/>
                  </a:lnTo>
                  <a:lnTo>
                    <a:pt x="1533053" y="134093"/>
                  </a:lnTo>
                  <a:lnTo>
                    <a:pt x="0" y="134093"/>
                  </a:lnTo>
                  <a:close/>
                </a:path>
              </a:pathLst>
            </a:custGeom>
            <a:solidFill>
              <a:srgbClr val="FFFFFF"/>
            </a:solidFill>
            <a:ln cap="sq" cmpd="sng" w="28575">
              <a:solidFill>
                <a:srgbClr val="000000"/>
              </a:solidFill>
              <a:prstDash val="solid"/>
              <a:miter lim="8000"/>
              <a:headEnd len="sm" w="sm" type="none"/>
              <a:tailEnd len="sm" w="sm" type="none"/>
            </a:ln>
          </p:spPr>
        </p:sp>
        <p:sp>
          <p:nvSpPr>
            <p:cNvPr id="766" name="Google Shape;766;p41"/>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7" name="Google Shape;767;p41"/>
          <p:cNvGrpSpPr/>
          <p:nvPr/>
        </p:nvGrpSpPr>
        <p:grpSpPr>
          <a:xfrm>
            <a:off x="3089554" y="7909635"/>
            <a:ext cx="3085741" cy="3266853"/>
            <a:chOff x="0" y="-47625"/>
            <a:chExt cx="812700" cy="860400"/>
          </a:xfrm>
        </p:grpSpPr>
        <p:sp>
          <p:nvSpPr>
            <p:cNvPr id="768" name="Google Shape;768;p41"/>
            <p:cNvSpPr/>
            <p:nvPr/>
          </p:nvSpPr>
          <p:spPr>
            <a:xfrm>
              <a:off x="0" y="0"/>
              <a:ext cx="371933" cy="64132"/>
            </a:xfrm>
            <a:custGeom>
              <a:rect b="b" l="l" r="r" t="t"/>
              <a:pathLst>
                <a:path extrusionOk="0" h="64132" w="371933">
                  <a:moveTo>
                    <a:pt x="32066" y="0"/>
                  </a:moveTo>
                  <a:lnTo>
                    <a:pt x="339868" y="0"/>
                  </a:lnTo>
                  <a:cubicBezTo>
                    <a:pt x="357577" y="0"/>
                    <a:pt x="371933" y="14356"/>
                    <a:pt x="371933" y="32066"/>
                  </a:cubicBezTo>
                  <a:lnTo>
                    <a:pt x="371933" y="32066"/>
                  </a:lnTo>
                  <a:cubicBezTo>
                    <a:pt x="371933" y="40570"/>
                    <a:pt x="368555" y="48726"/>
                    <a:pt x="362542" y="54740"/>
                  </a:cubicBezTo>
                  <a:cubicBezTo>
                    <a:pt x="356528" y="60753"/>
                    <a:pt x="348372" y="64132"/>
                    <a:pt x="339868" y="64132"/>
                  </a:cubicBezTo>
                  <a:lnTo>
                    <a:pt x="32066" y="64132"/>
                  </a:lnTo>
                  <a:cubicBezTo>
                    <a:pt x="14356" y="64132"/>
                    <a:pt x="0" y="49775"/>
                    <a:pt x="0" y="32066"/>
                  </a:cubicBezTo>
                  <a:lnTo>
                    <a:pt x="0" y="32066"/>
                  </a:lnTo>
                  <a:cubicBezTo>
                    <a:pt x="0" y="14356"/>
                    <a:pt x="14356" y="0"/>
                    <a:pt x="32066" y="0"/>
                  </a:cubicBezTo>
                  <a:close/>
                </a:path>
              </a:pathLst>
            </a:custGeom>
            <a:solidFill>
              <a:srgbClr val="FFFFFF"/>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41"/>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70" name="Google Shape;770;p41"/>
          <p:cNvCxnSpPr/>
          <p:nvPr/>
        </p:nvCxnSpPr>
        <p:spPr>
          <a:xfrm>
            <a:off x="1052206" y="2116084"/>
            <a:ext cx="15500700" cy="0"/>
          </a:xfrm>
          <a:prstGeom prst="straightConnector1">
            <a:avLst/>
          </a:prstGeom>
          <a:noFill/>
          <a:ln cap="flat" cmpd="sng" w="28575">
            <a:solidFill>
              <a:srgbClr val="000000"/>
            </a:solidFill>
            <a:prstDash val="solid"/>
            <a:round/>
            <a:headEnd len="sm" w="sm" type="none"/>
            <a:tailEnd len="sm" w="sm" type="none"/>
          </a:ln>
        </p:spPr>
      </p:cxnSp>
      <p:cxnSp>
        <p:nvCxnSpPr>
          <p:cNvPr id="771" name="Google Shape;771;p41"/>
          <p:cNvCxnSpPr/>
          <p:nvPr/>
        </p:nvCxnSpPr>
        <p:spPr>
          <a:xfrm rot="10800000">
            <a:off x="16565005" y="763720"/>
            <a:ext cx="0" cy="8730000"/>
          </a:xfrm>
          <a:prstGeom prst="straightConnector1">
            <a:avLst/>
          </a:prstGeom>
          <a:noFill/>
          <a:ln cap="flat" cmpd="sng" w="28575">
            <a:solidFill>
              <a:srgbClr val="000000"/>
            </a:solidFill>
            <a:prstDash val="solid"/>
            <a:round/>
            <a:headEnd len="sm" w="sm" type="none"/>
            <a:tailEnd len="sm" w="sm" type="none"/>
          </a:ln>
        </p:spPr>
      </p:cxnSp>
      <p:cxnSp>
        <p:nvCxnSpPr>
          <p:cNvPr id="772" name="Google Shape;772;p41"/>
          <p:cNvCxnSpPr/>
          <p:nvPr/>
        </p:nvCxnSpPr>
        <p:spPr>
          <a:xfrm rot="10800000">
            <a:off x="16910304" y="3111684"/>
            <a:ext cx="0" cy="4034100"/>
          </a:xfrm>
          <a:prstGeom prst="straightConnector1">
            <a:avLst/>
          </a:prstGeom>
          <a:noFill/>
          <a:ln cap="rnd" cmpd="sng" w="104775">
            <a:solidFill>
              <a:srgbClr val="000000"/>
            </a:solidFill>
            <a:prstDash val="solid"/>
            <a:round/>
            <a:headEnd len="sm" w="sm" type="none"/>
            <a:tailEnd len="sm" w="sm" type="none"/>
          </a:ln>
        </p:spPr>
      </p:cxnSp>
      <p:sp>
        <p:nvSpPr>
          <p:cNvPr id="773" name="Google Shape;773;p41"/>
          <p:cNvSpPr/>
          <p:nvPr/>
        </p:nvSpPr>
        <p:spPr>
          <a:xfrm>
            <a:off x="16703784" y="1229559"/>
            <a:ext cx="413040" cy="690106"/>
          </a:xfrm>
          <a:custGeom>
            <a:rect b="b" l="l" r="r" t="t"/>
            <a:pathLst>
              <a:path extrusionOk="0" h="690106" w="413040">
                <a:moveTo>
                  <a:pt x="0" y="0"/>
                </a:moveTo>
                <a:lnTo>
                  <a:pt x="413040" y="0"/>
                </a:lnTo>
                <a:lnTo>
                  <a:pt x="413040" y="690106"/>
                </a:lnTo>
                <a:lnTo>
                  <a:pt x="0" y="690106"/>
                </a:lnTo>
                <a:lnTo>
                  <a:pt x="0" y="0"/>
                </a:lnTo>
                <a:close/>
              </a:path>
            </a:pathLst>
          </a:custGeom>
          <a:blipFill rotWithShape="1">
            <a:blip r:embed="rId5">
              <a:alphaModFix/>
            </a:blip>
            <a:stretch>
              <a:fillRect b="-38888" l="0" r="0" t="0"/>
            </a:stretch>
          </a:blipFill>
          <a:ln>
            <a:noFill/>
          </a:ln>
        </p:spPr>
      </p:sp>
      <p:sp>
        <p:nvSpPr>
          <p:cNvPr id="774" name="Google Shape;774;p41"/>
          <p:cNvSpPr/>
          <p:nvPr/>
        </p:nvSpPr>
        <p:spPr>
          <a:xfrm rot="10800000">
            <a:off x="16703784" y="8367335"/>
            <a:ext cx="413040" cy="690106"/>
          </a:xfrm>
          <a:custGeom>
            <a:rect b="b" l="l" r="r" t="t"/>
            <a:pathLst>
              <a:path extrusionOk="0" h="690106" w="413040">
                <a:moveTo>
                  <a:pt x="0" y="0"/>
                </a:moveTo>
                <a:lnTo>
                  <a:pt x="413040" y="0"/>
                </a:lnTo>
                <a:lnTo>
                  <a:pt x="413040" y="690106"/>
                </a:lnTo>
                <a:lnTo>
                  <a:pt x="0" y="690106"/>
                </a:lnTo>
                <a:lnTo>
                  <a:pt x="0" y="0"/>
                </a:lnTo>
                <a:close/>
              </a:path>
            </a:pathLst>
          </a:custGeom>
          <a:blipFill rotWithShape="1">
            <a:blip r:embed="rId5">
              <a:alphaModFix/>
            </a:blip>
            <a:stretch>
              <a:fillRect b="-38888" l="0" r="0" t="0"/>
            </a:stretch>
          </a:blipFill>
          <a:ln>
            <a:noFill/>
          </a:ln>
        </p:spPr>
      </p:sp>
      <p:pic>
        <p:nvPicPr>
          <p:cNvPr id="775" name="Google Shape;775;p41"/>
          <p:cNvPicPr preferRelativeResize="0"/>
          <p:nvPr/>
        </p:nvPicPr>
        <p:blipFill>
          <a:blip r:embed="rId6">
            <a:alphaModFix/>
          </a:blip>
          <a:stretch>
            <a:fillRect/>
          </a:stretch>
        </p:blipFill>
        <p:spPr>
          <a:xfrm>
            <a:off x="7601175" y="5169297"/>
            <a:ext cx="749750" cy="962179"/>
          </a:xfrm>
          <a:prstGeom prst="rect">
            <a:avLst/>
          </a:prstGeom>
          <a:noFill/>
          <a:ln>
            <a:noFill/>
          </a:ln>
        </p:spPr>
      </p:pic>
      <p:grpSp>
        <p:nvGrpSpPr>
          <p:cNvPr id="776" name="Google Shape;776;p41"/>
          <p:cNvGrpSpPr/>
          <p:nvPr/>
        </p:nvGrpSpPr>
        <p:grpSpPr>
          <a:xfrm>
            <a:off x="1549779" y="1148759"/>
            <a:ext cx="623987" cy="623987"/>
            <a:chOff x="0" y="0"/>
            <a:chExt cx="812800" cy="812800"/>
          </a:xfrm>
        </p:grpSpPr>
        <p:sp>
          <p:nvSpPr>
            <p:cNvPr id="777" name="Google Shape;777;p4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1"/>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9" name="Google Shape;779;p41"/>
          <p:cNvGrpSpPr/>
          <p:nvPr/>
        </p:nvGrpSpPr>
        <p:grpSpPr>
          <a:xfrm>
            <a:off x="2445640" y="1148759"/>
            <a:ext cx="623987" cy="623987"/>
            <a:chOff x="0" y="0"/>
            <a:chExt cx="812800" cy="812800"/>
          </a:xfrm>
        </p:grpSpPr>
        <p:sp>
          <p:nvSpPr>
            <p:cNvPr id="780" name="Google Shape;780;p4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41"/>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2" name="Google Shape;782;p41"/>
          <p:cNvGrpSpPr/>
          <p:nvPr/>
        </p:nvGrpSpPr>
        <p:grpSpPr>
          <a:xfrm>
            <a:off x="3341674" y="1148759"/>
            <a:ext cx="623987" cy="623987"/>
            <a:chOff x="0" y="0"/>
            <a:chExt cx="812800" cy="812800"/>
          </a:xfrm>
        </p:grpSpPr>
        <p:sp>
          <p:nvSpPr>
            <p:cNvPr id="783" name="Google Shape;783;p4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41"/>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5" name="Google Shape;785;p41"/>
          <p:cNvGrpSpPr/>
          <p:nvPr/>
        </p:nvGrpSpPr>
        <p:grpSpPr>
          <a:xfrm>
            <a:off x="2637782" y="8062312"/>
            <a:ext cx="157500" cy="298262"/>
            <a:chOff x="13361" y="13724"/>
            <a:chExt cx="210000" cy="397683"/>
          </a:xfrm>
        </p:grpSpPr>
        <p:cxnSp>
          <p:nvCxnSpPr>
            <p:cNvPr id="786" name="Google Shape;786;p41"/>
            <p:cNvCxnSpPr/>
            <p:nvPr/>
          </p:nvCxnSpPr>
          <p:spPr>
            <a:xfrm flipH="1" rot="10800000">
              <a:off x="13361" y="13724"/>
              <a:ext cx="210000" cy="206400"/>
            </a:xfrm>
            <a:prstGeom prst="straightConnector1">
              <a:avLst/>
            </a:prstGeom>
            <a:noFill/>
            <a:ln cap="rnd" cmpd="sng" w="38100">
              <a:solidFill>
                <a:srgbClr val="000000"/>
              </a:solidFill>
              <a:prstDash val="solid"/>
              <a:round/>
              <a:headEnd len="sm" w="sm" type="none"/>
              <a:tailEnd len="sm" w="sm" type="none"/>
            </a:ln>
          </p:spPr>
        </p:cxnSp>
        <p:cxnSp>
          <p:nvCxnSpPr>
            <p:cNvPr id="787" name="Google Shape;787;p41"/>
            <p:cNvCxnSpPr/>
            <p:nvPr/>
          </p:nvCxnSpPr>
          <p:spPr>
            <a:xfrm>
              <a:off x="14957" y="203207"/>
              <a:ext cx="208200" cy="208200"/>
            </a:xfrm>
            <a:prstGeom prst="straightConnector1">
              <a:avLst/>
            </a:prstGeom>
            <a:noFill/>
            <a:ln cap="rnd" cmpd="sng" w="38100">
              <a:solidFill>
                <a:srgbClr val="000000"/>
              </a:solidFill>
              <a:prstDash val="solid"/>
              <a:round/>
              <a:headEnd len="sm" w="sm" type="none"/>
              <a:tailEnd len="sm" w="sm" type="none"/>
            </a:ln>
          </p:spPr>
        </p:cxnSp>
      </p:grpSp>
      <p:grpSp>
        <p:nvGrpSpPr>
          <p:cNvPr id="788" name="Google Shape;788;p41"/>
          <p:cNvGrpSpPr/>
          <p:nvPr/>
        </p:nvGrpSpPr>
        <p:grpSpPr>
          <a:xfrm rot="10800000">
            <a:off x="7768472" y="8062147"/>
            <a:ext cx="157500" cy="298262"/>
            <a:chOff x="13361" y="13724"/>
            <a:chExt cx="210000" cy="397683"/>
          </a:xfrm>
        </p:grpSpPr>
        <p:cxnSp>
          <p:nvCxnSpPr>
            <p:cNvPr id="789" name="Google Shape;789;p41"/>
            <p:cNvCxnSpPr/>
            <p:nvPr/>
          </p:nvCxnSpPr>
          <p:spPr>
            <a:xfrm flipH="1" rot="10800000">
              <a:off x="13361" y="13724"/>
              <a:ext cx="210000" cy="206400"/>
            </a:xfrm>
            <a:prstGeom prst="straightConnector1">
              <a:avLst/>
            </a:prstGeom>
            <a:noFill/>
            <a:ln cap="rnd" cmpd="sng" w="38100">
              <a:solidFill>
                <a:srgbClr val="000000"/>
              </a:solidFill>
              <a:prstDash val="solid"/>
              <a:round/>
              <a:headEnd len="sm" w="sm" type="none"/>
              <a:tailEnd len="sm" w="sm" type="none"/>
            </a:ln>
          </p:spPr>
        </p:cxnSp>
        <p:cxnSp>
          <p:nvCxnSpPr>
            <p:cNvPr id="790" name="Google Shape;790;p41"/>
            <p:cNvCxnSpPr/>
            <p:nvPr/>
          </p:nvCxnSpPr>
          <p:spPr>
            <a:xfrm>
              <a:off x="14957" y="203207"/>
              <a:ext cx="208200" cy="208200"/>
            </a:xfrm>
            <a:prstGeom prst="straightConnector1">
              <a:avLst/>
            </a:prstGeom>
            <a:noFill/>
            <a:ln cap="rnd" cmpd="sng" w="38100">
              <a:solidFill>
                <a:srgbClr val="000000"/>
              </a:solidFill>
              <a:prstDash val="solid"/>
              <a:round/>
              <a:headEnd len="sm" w="sm" type="none"/>
              <a:tailEnd len="sm" w="sm" type="none"/>
            </a:ln>
          </p:spPr>
        </p:cxnSp>
      </p:grpSp>
      <p:sp>
        <p:nvSpPr>
          <p:cNvPr id="791" name="Google Shape;791;p41"/>
          <p:cNvSpPr/>
          <p:nvPr/>
        </p:nvSpPr>
        <p:spPr>
          <a:xfrm>
            <a:off x="9508167" y="7415934"/>
            <a:ext cx="1680136" cy="636091"/>
          </a:xfrm>
          <a:custGeom>
            <a:rect b="b" l="l" r="r" t="t"/>
            <a:pathLst>
              <a:path extrusionOk="0" h="167529" w="442502">
                <a:moveTo>
                  <a:pt x="36864" y="0"/>
                </a:moveTo>
                <a:lnTo>
                  <a:pt x="405639" y="0"/>
                </a:lnTo>
                <a:cubicBezTo>
                  <a:pt x="425998" y="0"/>
                  <a:pt x="442502" y="16504"/>
                  <a:pt x="442502" y="36864"/>
                </a:cubicBezTo>
                <a:lnTo>
                  <a:pt x="442502" y="130665"/>
                </a:lnTo>
                <a:cubicBezTo>
                  <a:pt x="442502" y="140442"/>
                  <a:pt x="438618" y="149818"/>
                  <a:pt x="431705" y="156731"/>
                </a:cubicBezTo>
                <a:cubicBezTo>
                  <a:pt x="424792" y="163645"/>
                  <a:pt x="415415" y="167529"/>
                  <a:pt x="405639" y="167529"/>
                </a:cubicBezTo>
                <a:lnTo>
                  <a:pt x="36864" y="167529"/>
                </a:lnTo>
                <a:cubicBezTo>
                  <a:pt x="16504" y="167529"/>
                  <a:pt x="0" y="151024"/>
                  <a:pt x="0" y="130665"/>
                </a:cubicBezTo>
                <a:lnTo>
                  <a:pt x="0" y="36864"/>
                </a:lnTo>
                <a:cubicBezTo>
                  <a:pt x="0" y="16504"/>
                  <a:pt x="16504" y="0"/>
                  <a:pt x="36864"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2" name="Google Shape;792;p41"/>
          <p:cNvGrpSpPr/>
          <p:nvPr/>
        </p:nvGrpSpPr>
        <p:grpSpPr>
          <a:xfrm>
            <a:off x="12386806" y="8031386"/>
            <a:ext cx="3539455" cy="3266853"/>
            <a:chOff x="0" y="-47625"/>
            <a:chExt cx="932196" cy="860400"/>
          </a:xfrm>
        </p:grpSpPr>
        <p:sp>
          <p:nvSpPr>
            <p:cNvPr id="793" name="Google Shape;793;p41"/>
            <p:cNvSpPr/>
            <p:nvPr/>
          </p:nvSpPr>
          <p:spPr>
            <a:xfrm>
              <a:off x="0" y="0"/>
              <a:ext cx="932196" cy="167529"/>
            </a:xfrm>
            <a:custGeom>
              <a:rect b="b" l="l" r="r" t="t"/>
              <a:pathLst>
                <a:path extrusionOk="0" h="167529" w="932196">
                  <a:moveTo>
                    <a:pt x="17499" y="0"/>
                  </a:moveTo>
                  <a:lnTo>
                    <a:pt x="914697" y="0"/>
                  </a:lnTo>
                  <a:cubicBezTo>
                    <a:pt x="919338" y="0"/>
                    <a:pt x="923789" y="1844"/>
                    <a:pt x="927070" y="5125"/>
                  </a:cubicBezTo>
                  <a:cubicBezTo>
                    <a:pt x="930352" y="8407"/>
                    <a:pt x="932196" y="12858"/>
                    <a:pt x="932196" y="17499"/>
                  </a:cubicBezTo>
                  <a:lnTo>
                    <a:pt x="932196" y="150030"/>
                  </a:lnTo>
                  <a:cubicBezTo>
                    <a:pt x="932196" y="154671"/>
                    <a:pt x="930352" y="159122"/>
                    <a:pt x="927070" y="162403"/>
                  </a:cubicBezTo>
                  <a:cubicBezTo>
                    <a:pt x="923789" y="165685"/>
                    <a:pt x="919338" y="167529"/>
                    <a:pt x="914697" y="167529"/>
                  </a:cubicBezTo>
                  <a:lnTo>
                    <a:pt x="17499" y="167529"/>
                  </a:lnTo>
                  <a:cubicBezTo>
                    <a:pt x="12858" y="167529"/>
                    <a:pt x="8407" y="165685"/>
                    <a:pt x="5125" y="162403"/>
                  </a:cubicBezTo>
                  <a:cubicBezTo>
                    <a:pt x="1844" y="159122"/>
                    <a:pt x="0" y="154671"/>
                    <a:pt x="0" y="150030"/>
                  </a:cubicBezTo>
                  <a:lnTo>
                    <a:pt x="0" y="17499"/>
                  </a:lnTo>
                  <a:cubicBezTo>
                    <a:pt x="0" y="12858"/>
                    <a:pt x="1844" y="8407"/>
                    <a:pt x="5125" y="5125"/>
                  </a:cubicBezTo>
                  <a:cubicBezTo>
                    <a:pt x="8407" y="1844"/>
                    <a:pt x="12858" y="0"/>
                    <a:pt x="17499"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1"/>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5" name="Google Shape;795;p41"/>
          <p:cNvGrpSpPr/>
          <p:nvPr/>
        </p:nvGrpSpPr>
        <p:grpSpPr>
          <a:xfrm>
            <a:off x="12534484" y="3135474"/>
            <a:ext cx="602480" cy="507080"/>
            <a:chOff x="-33680" y="-8369"/>
            <a:chExt cx="854946" cy="719569"/>
          </a:xfrm>
        </p:grpSpPr>
        <p:sp>
          <p:nvSpPr>
            <p:cNvPr id="796" name="Google Shape;796;p41"/>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8CF78"/>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1"/>
            <p:cNvSpPr txBox="1"/>
            <p:nvPr/>
          </p:nvSpPr>
          <p:spPr>
            <a:xfrm>
              <a:off x="76200" y="3175"/>
              <a:ext cx="660300" cy="5811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8" name="Google Shape;798;p41"/>
          <p:cNvSpPr txBox="1"/>
          <p:nvPr/>
        </p:nvSpPr>
        <p:spPr>
          <a:xfrm>
            <a:off x="9508167" y="1048331"/>
            <a:ext cx="4959000" cy="738600"/>
          </a:xfrm>
          <a:prstGeom prst="rect">
            <a:avLst/>
          </a:prstGeom>
          <a:noFill/>
          <a:ln>
            <a:noFill/>
          </a:ln>
        </p:spPr>
        <p:txBody>
          <a:bodyPr anchorCtr="0" anchor="t" bIns="0" lIns="0" spcFirstLastPara="1" rIns="0" wrap="square" tIns="0">
            <a:spAutoFit/>
          </a:bodyPr>
          <a:lstStyle/>
          <a:p>
            <a:pPr indent="0" lvl="0" marL="0" marR="0" rtl="0" algn="l">
              <a:lnSpc>
                <a:spcPct val="130006"/>
              </a:lnSpc>
              <a:spcBef>
                <a:spcPts val="0"/>
              </a:spcBef>
              <a:spcAft>
                <a:spcPts val="0"/>
              </a:spcAft>
              <a:buNone/>
            </a:pPr>
            <a:r>
              <a:rPr b="1" i="0" lang="en-US" sz="4799" u="none" cap="none" strike="noStrike">
                <a:solidFill>
                  <a:srgbClr val="FFFFFF"/>
                </a:solidFill>
                <a:latin typeface="Oswald"/>
                <a:ea typeface="Oswald"/>
                <a:cs typeface="Oswald"/>
                <a:sym typeface="Oswald"/>
              </a:rPr>
              <a:t>MY WISHLIST</a:t>
            </a:r>
            <a:endParaRPr/>
          </a:p>
        </p:txBody>
      </p:sp>
      <p:sp>
        <p:nvSpPr>
          <p:cNvPr id="799" name="Google Shape;799;p41"/>
          <p:cNvSpPr txBox="1"/>
          <p:nvPr/>
        </p:nvSpPr>
        <p:spPr>
          <a:xfrm>
            <a:off x="9508167" y="3064091"/>
            <a:ext cx="2878500" cy="738600"/>
          </a:xfrm>
          <a:prstGeom prst="rect">
            <a:avLst/>
          </a:prstGeom>
          <a:noFill/>
          <a:ln>
            <a:noFill/>
          </a:ln>
        </p:spPr>
        <p:txBody>
          <a:bodyPr anchorCtr="0" anchor="t" bIns="0" lIns="0" spcFirstLastPara="1" rIns="0" wrap="square" tIns="0">
            <a:spAutoFit/>
          </a:bodyPr>
          <a:lstStyle/>
          <a:p>
            <a:pPr indent="0" lvl="0" marL="0" marR="0" rtl="0" algn="l">
              <a:lnSpc>
                <a:spcPct val="130006"/>
              </a:lnSpc>
              <a:spcBef>
                <a:spcPts val="0"/>
              </a:spcBef>
              <a:spcAft>
                <a:spcPts val="0"/>
              </a:spcAft>
              <a:buNone/>
            </a:pPr>
            <a:r>
              <a:rPr b="1" i="0" lang="en-US" sz="4799" u="none" cap="none" strike="noStrike">
                <a:solidFill>
                  <a:srgbClr val="000000"/>
                </a:solidFill>
                <a:latin typeface="Oswald"/>
                <a:ea typeface="Oswald"/>
                <a:cs typeface="Oswald"/>
                <a:sym typeface="Oswald"/>
              </a:rPr>
              <a:t>ITEM NAME</a:t>
            </a:r>
            <a:endParaRPr/>
          </a:p>
        </p:txBody>
      </p:sp>
      <p:sp>
        <p:nvSpPr>
          <p:cNvPr id="800" name="Google Shape;800;p41"/>
          <p:cNvSpPr txBox="1"/>
          <p:nvPr/>
        </p:nvSpPr>
        <p:spPr>
          <a:xfrm>
            <a:off x="9508167" y="3836946"/>
            <a:ext cx="1415700" cy="519900"/>
          </a:xfrm>
          <a:prstGeom prst="rect">
            <a:avLst/>
          </a:prstGeom>
          <a:noFill/>
          <a:ln>
            <a:noFill/>
          </a:ln>
        </p:spPr>
        <p:txBody>
          <a:bodyPr anchorCtr="0" anchor="t" bIns="0" lIns="0" spcFirstLastPara="1" rIns="0" wrap="square" tIns="0">
            <a:spAutoFit/>
          </a:bodyPr>
          <a:lstStyle/>
          <a:p>
            <a:pPr indent="0" lvl="1" marL="0" marR="0" rtl="0" algn="l">
              <a:lnSpc>
                <a:spcPct val="250000"/>
              </a:lnSpc>
              <a:spcBef>
                <a:spcPts val="0"/>
              </a:spcBef>
              <a:spcAft>
                <a:spcPts val="0"/>
              </a:spcAft>
              <a:buNone/>
            </a:pPr>
            <a:r>
              <a:rPr b="0" i="0" lang="en-US" sz="3378" u="none" cap="none" strike="noStrike">
                <a:solidFill>
                  <a:srgbClr val="000000"/>
                </a:solidFill>
                <a:latin typeface="Lato"/>
                <a:ea typeface="Lato"/>
                <a:cs typeface="Lato"/>
                <a:sym typeface="Lato"/>
              </a:rPr>
              <a:t>$75.50</a:t>
            </a:r>
            <a:endParaRPr/>
          </a:p>
        </p:txBody>
      </p:sp>
      <p:sp>
        <p:nvSpPr>
          <p:cNvPr id="801" name="Google Shape;801;p41"/>
          <p:cNvSpPr txBox="1"/>
          <p:nvPr/>
        </p:nvSpPr>
        <p:spPr>
          <a:xfrm>
            <a:off x="9508167" y="4991100"/>
            <a:ext cx="5294100" cy="1514700"/>
          </a:xfrm>
          <a:prstGeom prst="rect">
            <a:avLst/>
          </a:prstGeom>
          <a:noFill/>
          <a:ln>
            <a:noFill/>
          </a:ln>
        </p:spPr>
        <p:txBody>
          <a:bodyPr anchorCtr="0" anchor="t" bIns="0" lIns="0" spcFirstLastPara="1" rIns="0" wrap="square" tIns="0">
            <a:spAutoFit/>
          </a:bodyPr>
          <a:lstStyle/>
          <a:p>
            <a:pPr indent="0" lvl="1" marL="0" marR="0" rtl="0" algn="l">
              <a:lnSpc>
                <a:spcPct val="196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802" name="Google Shape;802;p41"/>
          <p:cNvSpPr txBox="1"/>
          <p:nvPr/>
        </p:nvSpPr>
        <p:spPr>
          <a:xfrm>
            <a:off x="12912960" y="8357810"/>
            <a:ext cx="2487000" cy="307800"/>
          </a:xfrm>
          <a:prstGeom prst="rect">
            <a:avLst/>
          </a:prstGeom>
          <a:noFill/>
          <a:ln>
            <a:noFill/>
          </a:ln>
        </p:spPr>
        <p:txBody>
          <a:bodyPr anchorCtr="0" anchor="t" bIns="0" lIns="0" spcFirstLastPara="1" rIns="0" wrap="square" tIns="0">
            <a:spAutoFit/>
          </a:bodyPr>
          <a:lstStyle/>
          <a:p>
            <a:pPr indent="0" lvl="1" marL="0" marR="0" rtl="0" algn="ctr">
              <a:lnSpc>
                <a:spcPct val="196000"/>
              </a:lnSpc>
              <a:spcBef>
                <a:spcPts val="0"/>
              </a:spcBef>
              <a:spcAft>
                <a:spcPts val="0"/>
              </a:spcAft>
              <a:buNone/>
            </a:pPr>
            <a:r>
              <a:rPr b="0" i="0" lang="en-US" sz="2000" u="none" cap="none" strike="noStrike">
                <a:solidFill>
                  <a:srgbClr val="000000"/>
                </a:solidFill>
                <a:latin typeface="Lato"/>
                <a:ea typeface="Lato"/>
                <a:cs typeface="Lato"/>
                <a:sym typeface="Lato"/>
              </a:rPr>
              <a:t>Proceed to Checkout</a:t>
            </a:r>
            <a:endParaRPr/>
          </a:p>
        </p:txBody>
      </p:sp>
      <p:sp>
        <p:nvSpPr>
          <p:cNvPr id="803" name="Google Shape;803;p41"/>
          <p:cNvSpPr txBox="1"/>
          <p:nvPr/>
        </p:nvSpPr>
        <p:spPr>
          <a:xfrm>
            <a:off x="9508167" y="6906863"/>
            <a:ext cx="1415700" cy="307800"/>
          </a:xfrm>
          <a:prstGeom prst="rect">
            <a:avLst/>
          </a:prstGeom>
          <a:noFill/>
          <a:ln>
            <a:noFill/>
          </a:ln>
        </p:spPr>
        <p:txBody>
          <a:bodyPr anchorCtr="0" anchor="t" bIns="0" lIns="0" spcFirstLastPara="1" rIns="0" wrap="square" tIns="0">
            <a:spAutoFit/>
          </a:bodyPr>
          <a:lstStyle/>
          <a:p>
            <a:pPr indent="0" lvl="1" marL="0" marR="0" rtl="0" algn="l">
              <a:lnSpc>
                <a:spcPct val="196000"/>
              </a:lnSpc>
              <a:spcBef>
                <a:spcPts val="0"/>
              </a:spcBef>
              <a:spcAft>
                <a:spcPts val="0"/>
              </a:spcAft>
              <a:buNone/>
            </a:pPr>
            <a:r>
              <a:rPr b="1" i="0" lang="en-US" sz="2000" u="none" cap="none" strike="noStrike">
                <a:solidFill>
                  <a:srgbClr val="000000"/>
                </a:solidFill>
                <a:latin typeface="Lato"/>
                <a:ea typeface="Lato"/>
                <a:cs typeface="Lato"/>
                <a:sym typeface="Lato"/>
              </a:rPr>
              <a:t>Quantity</a:t>
            </a:r>
            <a:endParaRPr/>
          </a:p>
        </p:txBody>
      </p:sp>
      <p:sp>
        <p:nvSpPr>
          <p:cNvPr id="804" name="Google Shape;804;p41"/>
          <p:cNvSpPr txBox="1"/>
          <p:nvPr/>
        </p:nvSpPr>
        <p:spPr>
          <a:xfrm>
            <a:off x="9640357" y="7565208"/>
            <a:ext cx="1415700" cy="307800"/>
          </a:xfrm>
          <a:prstGeom prst="rect">
            <a:avLst/>
          </a:prstGeom>
          <a:noFill/>
          <a:ln>
            <a:noFill/>
          </a:ln>
        </p:spPr>
        <p:txBody>
          <a:bodyPr anchorCtr="0" anchor="t" bIns="0" lIns="0" spcFirstLastPara="1" rIns="0" wrap="square" tIns="0">
            <a:spAutoFit/>
          </a:bodyPr>
          <a:lstStyle/>
          <a:p>
            <a:pPr indent="0" lvl="1" marL="0" marR="0" rtl="0" algn="ctr">
              <a:lnSpc>
                <a:spcPct val="196000"/>
              </a:lnSpc>
              <a:spcBef>
                <a:spcPts val="0"/>
              </a:spcBef>
              <a:spcAft>
                <a:spcPts val="0"/>
              </a:spcAft>
              <a:buNone/>
            </a:pPr>
            <a:r>
              <a:rPr b="0" i="0" lang="en-US" sz="2000" u="none" cap="none" strike="noStrike">
                <a:solidFill>
                  <a:srgbClr val="000000"/>
                </a:solidFill>
                <a:latin typeface="Lato"/>
                <a:ea typeface="Lato"/>
                <a:cs typeface="Lato"/>
                <a:sym typeface="Lato"/>
              </a:rPr>
              <a:t>1</a:t>
            </a:r>
            <a:endParaRPr/>
          </a:p>
        </p:txBody>
      </p:sp>
      <p:sp>
        <p:nvSpPr>
          <p:cNvPr id="805" name="Google Shape;805;p41"/>
          <p:cNvSpPr/>
          <p:nvPr/>
        </p:nvSpPr>
        <p:spPr>
          <a:xfrm>
            <a:off x="14374199" y="1960381"/>
            <a:ext cx="4539308" cy="4591329"/>
          </a:xfrm>
          <a:custGeom>
            <a:rect b="b" l="l" r="r" t="t"/>
            <a:pathLst>
              <a:path extrusionOk="0" h="4591329" w="4539308">
                <a:moveTo>
                  <a:pt x="0" y="0"/>
                </a:moveTo>
                <a:lnTo>
                  <a:pt x="4539308" y="0"/>
                </a:lnTo>
                <a:lnTo>
                  <a:pt x="4539308" y="4591330"/>
                </a:lnTo>
                <a:lnTo>
                  <a:pt x="0" y="4591330"/>
                </a:lnTo>
                <a:lnTo>
                  <a:pt x="0" y="0"/>
                </a:lnTo>
                <a:close/>
              </a:path>
            </a:pathLst>
          </a:custGeom>
          <a:blipFill rotWithShape="1">
            <a:blip r:embed="rId7">
              <a:alphaModFix/>
            </a:blip>
            <a:stretch>
              <a:fillRect b="-65427" l="-144567" r="-137097" t="-86468"/>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id="810" name="Google Shape;810;p42"/>
          <p:cNvPicPr preferRelativeResize="0"/>
          <p:nvPr/>
        </p:nvPicPr>
        <p:blipFill>
          <a:blip r:embed="rId3">
            <a:alphaModFix/>
          </a:blip>
          <a:stretch>
            <a:fillRect/>
          </a:stretch>
        </p:blipFill>
        <p:spPr>
          <a:xfrm>
            <a:off x="-1467900" y="-97124"/>
            <a:ext cx="20154926" cy="10599026"/>
          </a:xfrm>
          <a:prstGeom prst="rect">
            <a:avLst/>
          </a:prstGeom>
          <a:noFill/>
          <a:ln>
            <a:noFill/>
          </a:ln>
        </p:spPr>
      </p:pic>
      <p:grpSp>
        <p:nvGrpSpPr>
          <p:cNvPr id="811" name="Google Shape;811;p42"/>
          <p:cNvGrpSpPr/>
          <p:nvPr/>
        </p:nvGrpSpPr>
        <p:grpSpPr>
          <a:xfrm>
            <a:off x="565151" y="409086"/>
            <a:ext cx="5928320" cy="5018830"/>
            <a:chOff x="0" y="-47625"/>
            <a:chExt cx="1561358" cy="1321823"/>
          </a:xfrm>
        </p:grpSpPr>
        <p:sp>
          <p:nvSpPr>
            <p:cNvPr id="812" name="Google Shape;812;p42"/>
            <p:cNvSpPr/>
            <p:nvPr/>
          </p:nvSpPr>
          <p:spPr>
            <a:xfrm>
              <a:off x="0" y="0"/>
              <a:ext cx="1561358" cy="1274198"/>
            </a:xfrm>
            <a:custGeom>
              <a:rect b="b" l="l" r="r" t="t"/>
              <a:pathLst>
                <a:path extrusionOk="0" h="1274198" w="1561358">
                  <a:moveTo>
                    <a:pt x="0" y="0"/>
                  </a:moveTo>
                  <a:lnTo>
                    <a:pt x="1561358" y="0"/>
                  </a:lnTo>
                  <a:lnTo>
                    <a:pt x="1561358" y="1274198"/>
                  </a:lnTo>
                  <a:lnTo>
                    <a:pt x="0" y="1274198"/>
                  </a:lnTo>
                  <a:close/>
                </a:path>
              </a:pathLst>
            </a:custGeom>
            <a:solidFill>
              <a:srgbClr val="FFFFFF"/>
            </a:solidFill>
            <a:ln cap="sq" cmpd="sng" w="28575">
              <a:solidFill>
                <a:srgbClr val="000000"/>
              </a:solidFill>
              <a:prstDash val="solid"/>
              <a:miter lim="8000"/>
              <a:headEnd len="sm" w="sm" type="none"/>
              <a:tailEnd len="sm" w="sm" type="none"/>
            </a:ln>
          </p:spPr>
        </p:sp>
        <p:sp>
          <p:nvSpPr>
            <p:cNvPr id="813" name="Google Shape;813;p42"/>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4" name="Google Shape;814;p42"/>
          <p:cNvSpPr/>
          <p:nvPr/>
        </p:nvSpPr>
        <p:spPr>
          <a:xfrm>
            <a:off x="575800" y="601850"/>
            <a:ext cx="5907995" cy="1326489"/>
          </a:xfrm>
          <a:custGeom>
            <a:rect b="b" l="l" r="r" t="t"/>
            <a:pathLst>
              <a:path extrusionOk="0" h="345215" w="1555759">
                <a:moveTo>
                  <a:pt x="0" y="0"/>
                </a:moveTo>
                <a:lnTo>
                  <a:pt x="1555759" y="0"/>
                </a:lnTo>
                <a:lnTo>
                  <a:pt x="1555759" y="345215"/>
                </a:lnTo>
                <a:lnTo>
                  <a:pt x="0" y="345215"/>
                </a:lnTo>
                <a:close/>
              </a:path>
            </a:pathLst>
          </a:custGeom>
          <a:solidFill>
            <a:srgbClr val="000000"/>
          </a:solidFill>
          <a:ln>
            <a:noFill/>
          </a:ln>
        </p:spPr>
      </p:sp>
      <p:cxnSp>
        <p:nvCxnSpPr>
          <p:cNvPr id="815" name="Google Shape;815;p42"/>
          <p:cNvCxnSpPr/>
          <p:nvPr/>
        </p:nvCxnSpPr>
        <p:spPr>
          <a:xfrm>
            <a:off x="575802" y="1942216"/>
            <a:ext cx="5907000" cy="0"/>
          </a:xfrm>
          <a:prstGeom prst="straightConnector1">
            <a:avLst/>
          </a:prstGeom>
          <a:noFill/>
          <a:ln cap="flat" cmpd="sng" w="28575">
            <a:solidFill>
              <a:srgbClr val="000000"/>
            </a:solidFill>
            <a:prstDash val="solid"/>
            <a:round/>
            <a:headEnd len="sm" w="sm" type="none"/>
            <a:tailEnd len="sm" w="sm" type="none"/>
          </a:ln>
        </p:spPr>
      </p:cxnSp>
      <p:grpSp>
        <p:nvGrpSpPr>
          <p:cNvPr id="816" name="Google Shape;816;p42"/>
          <p:cNvGrpSpPr/>
          <p:nvPr/>
        </p:nvGrpSpPr>
        <p:grpSpPr>
          <a:xfrm>
            <a:off x="917622" y="1023114"/>
            <a:ext cx="591075" cy="486947"/>
            <a:chOff x="0" y="19050"/>
            <a:chExt cx="788100" cy="649262"/>
          </a:xfrm>
        </p:grpSpPr>
        <p:cxnSp>
          <p:nvCxnSpPr>
            <p:cNvPr id="817" name="Google Shape;817;p42"/>
            <p:cNvCxnSpPr/>
            <p:nvPr/>
          </p:nvCxnSpPr>
          <p:spPr>
            <a:xfrm>
              <a:off x="0" y="19050"/>
              <a:ext cx="788100" cy="0"/>
            </a:xfrm>
            <a:prstGeom prst="straightConnector1">
              <a:avLst/>
            </a:prstGeom>
            <a:noFill/>
            <a:ln cap="rnd" cmpd="sng" w="38100">
              <a:solidFill>
                <a:srgbClr val="FFFFFF"/>
              </a:solidFill>
              <a:prstDash val="solid"/>
              <a:round/>
              <a:headEnd len="sm" w="sm" type="none"/>
              <a:tailEnd len="sm" w="sm" type="none"/>
            </a:ln>
          </p:spPr>
        </p:cxnSp>
        <p:cxnSp>
          <p:nvCxnSpPr>
            <p:cNvPr id="818" name="Google Shape;818;p42"/>
            <p:cNvCxnSpPr/>
            <p:nvPr/>
          </p:nvCxnSpPr>
          <p:spPr>
            <a:xfrm>
              <a:off x="0" y="343681"/>
              <a:ext cx="788100" cy="0"/>
            </a:xfrm>
            <a:prstGeom prst="straightConnector1">
              <a:avLst/>
            </a:prstGeom>
            <a:noFill/>
            <a:ln cap="rnd" cmpd="sng" w="38100">
              <a:solidFill>
                <a:srgbClr val="FFFFFF"/>
              </a:solidFill>
              <a:prstDash val="solid"/>
              <a:round/>
              <a:headEnd len="sm" w="sm" type="none"/>
              <a:tailEnd len="sm" w="sm" type="none"/>
            </a:ln>
          </p:spPr>
        </p:cxnSp>
        <p:cxnSp>
          <p:nvCxnSpPr>
            <p:cNvPr id="819" name="Google Shape;819;p42"/>
            <p:cNvCxnSpPr/>
            <p:nvPr/>
          </p:nvCxnSpPr>
          <p:spPr>
            <a:xfrm>
              <a:off x="0" y="668312"/>
              <a:ext cx="788100" cy="0"/>
            </a:xfrm>
            <a:prstGeom prst="straightConnector1">
              <a:avLst/>
            </a:prstGeom>
            <a:noFill/>
            <a:ln cap="rnd" cmpd="sng" w="38100">
              <a:solidFill>
                <a:srgbClr val="FFFFFF"/>
              </a:solidFill>
              <a:prstDash val="solid"/>
              <a:round/>
              <a:headEnd len="sm" w="sm" type="none"/>
              <a:tailEnd len="sm" w="sm" type="none"/>
            </a:ln>
          </p:spPr>
        </p:cxnSp>
      </p:grpSp>
      <p:sp>
        <p:nvSpPr>
          <p:cNvPr id="820" name="Google Shape;820;p42"/>
          <p:cNvSpPr/>
          <p:nvPr/>
        </p:nvSpPr>
        <p:spPr>
          <a:xfrm>
            <a:off x="5883249" y="899074"/>
            <a:ext cx="4880239" cy="5572854"/>
          </a:xfrm>
          <a:custGeom>
            <a:rect b="b" l="l" r="r" t="t"/>
            <a:pathLst>
              <a:path extrusionOk="0" h="1467738" w="1285322">
                <a:moveTo>
                  <a:pt x="0" y="0"/>
                </a:moveTo>
                <a:lnTo>
                  <a:pt x="1285322" y="0"/>
                </a:lnTo>
                <a:lnTo>
                  <a:pt x="1285322" y="1467738"/>
                </a:lnTo>
                <a:lnTo>
                  <a:pt x="0" y="1467738"/>
                </a:lnTo>
                <a:close/>
              </a:path>
            </a:pathLst>
          </a:custGeom>
          <a:solidFill>
            <a:srgbClr val="FFFFFF"/>
          </a:solidFill>
          <a:ln cap="sq" cmpd="sng" w="28575">
            <a:solidFill>
              <a:srgbClr val="000000"/>
            </a:solidFill>
            <a:prstDash val="solid"/>
            <a:miter lim="8000"/>
            <a:headEnd len="sm" w="sm" type="none"/>
            <a:tailEnd len="sm" w="sm" type="none"/>
          </a:ln>
        </p:spPr>
      </p:sp>
      <p:grpSp>
        <p:nvGrpSpPr>
          <p:cNvPr id="821" name="Google Shape;821;p42"/>
          <p:cNvGrpSpPr/>
          <p:nvPr/>
        </p:nvGrpSpPr>
        <p:grpSpPr>
          <a:xfrm>
            <a:off x="6456246" y="1343264"/>
            <a:ext cx="3734236" cy="3266853"/>
            <a:chOff x="0" y="-47625"/>
            <a:chExt cx="983496" cy="860400"/>
          </a:xfrm>
        </p:grpSpPr>
        <p:sp>
          <p:nvSpPr>
            <p:cNvPr id="822" name="Google Shape;822;p42"/>
            <p:cNvSpPr/>
            <p:nvPr/>
          </p:nvSpPr>
          <p:spPr>
            <a:xfrm>
              <a:off x="0" y="0"/>
              <a:ext cx="983496" cy="745866"/>
            </a:xfrm>
            <a:custGeom>
              <a:rect b="b" l="l" r="r" t="t"/>
              <a:pathLst>
                <a:path extrusionOk="0" h="745866" w="983496">
                  <a:moveTo>
                    <a:pt x="0" y="0"/>
                  </a:moveTo>
                  <a:lnTo>
                    <a:pt x="983496" y="0"/>
                  </a:lnTo>
                  <a:lnTo>
                    <a:pt x="983496" y="745866"/>
                  </a:lnTo>
                  <a:lnTo>
                    <a:pt x="0" y="745866"/>
                  </a:lnTo>
                  <a:close/>
                </a:path>
              </a:pathLst>
            </a:custGeom>
            <a:solidFill>
              <a:srgbClr val="FFFFFF"/>
            </a:solidFill>
            <a:ln cap="sq" cmpd="sng" w="28575">
              <a:solidFill>
                <a:srgbClr val="000000"/>
              </a:solidFill>
              <a:prstDash val="solid"/>
              <a:miter lim="8000"/>
              <a:headEnd len="sm" w="sm" type="none"/>
              <a:tailEnd len="sm" w="sm" type="none"/>
            </a:ln>
          </p:spPr>
        </p:sp>
        <p:sp>
          <p:nvSpPr>
            <p:cNvPr id="823" name="Google Shape;823;p42"/>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24" name="Google Shape;824;p42"/>
          <p:cNvPicPr preferRelativeResize="0"/>
          <p:nvPr/>
        </p:nvPicPr>
        <p:blipFill rotWithShape="1">
          <a:blip r:embed="rId4">
            <a:alphaModFix/>
          </a:blip>
          <a:srcRect b="19890" l="433" r="1151" t="22239"/>
          <a:stretch/>
        </p:blipFill>
        <p:spPr>
          <a:xfrm>
            <a:off x="6469075" y="1538350"/>
            <a:ext cx="3707026" cy="2800974"/>
          </a:xfrm>
          <a:prstGeom prst="rect">
            <a:avLst/>
          </a:prstGeom>
          <a:noFill/>
          <a:ln>
            <a:noFill/>
          </a:ln>
        </p:spPr>
      </p:pic>
      <p:grpSp>
        <p:nvGrpSpPr>
          <p:cNvPr id="825" name="Google Shape;825;p42"/>
          <p:cNvGrpSpPr/>
          <p:nvPr/>
        </p:nvGrpSpPr>
        <p:grpSpPr>
          <a:xfrm>
            <a:off x="6452559" y="5363888"/>
            <a:ext cx="3741558" cy="149605"/>
            <a:chOff x="-1254" y="-41"/>
            <a:chExt cx="1272509" cy="50881"/>
          </a:xfrm>
        </p:grpSpPr>
        <p:sp>
          <p:nvSpPr>
            <p:cNvPr id="826" name="Google Shape;826;p42"/>
            <p:cNvSpPr/>
            <p:nvPr/>
          </p:nvSpPr>
          <p:spPr>
            <a:xfrm>
              <a:off x="-1254" y="-41"/>
              <a:ext cx="1272509" cy="50881"/>
            </a:xfrm>
            <a:custGeom>
              <a:rect b="b" l="l" r="r" t="t"/>
              <a:pathLst>
                <a:path extrusionOk="0" h="50881" w="1272509">
                  <a:moveTo>
                    <a:pt x="26654" y="41"/>
                  </a:moveTo>
                  <a:lnTo>
                    <a:pt x="1245854" y="41"/>
                  </a:lnTo>
                  <a:cubicBezTo>
                    <a:pt x="1254956" y="0"/>
                    <a:pt x="1263383" y="4833"/>
                    <a:pt x="1267946" y="12708"/>
                  </a:cubicBezTo>
                  <a:cubicBezTo>
                    <a:pt x="1272508" y="20584"/>
                    <a:pt x="1272508" y="30298"/>
                    <a:pt x="1267946" y="38174"/>
                  </a:cubicBezTo>
                  <a:cubicBezTo>
                    <a:pt x="1263383" y="46049"/>
                    <a:pt x="1254956" y="50882"/>
                    <a:pt x="1245854" y="50841"/>
                  </a:cubicBezTo>
                  <a:lnTo>
                    <a:pt x="26654" y="50841"/>
                  </a:lnTo>
                  <a:cubicBezTo>
                    <a:pt x="17552" y="50882"/>
                    <a:pt x="9125" y="46049"/>
                    <a:pt x="4562" y="38174"/>
                  </a:cubicBezTo>
                  <a:cubicBezTo>
                    <a:pt x="0" y="30298"/>
                    <a:pt x="0" y="20584"/>
                    <a:pt x="4562" y="12708"/>
                  </a:cubicBezTo>
                  <a:cubicBezTo>
                    <a:pt x="9125" y="4833"/>
                    <a:pt x="17552" y="0"/>
                    <a:pt x="26654" y="4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2"/>
            <p:cNvSpPr/>
            <p:nvPr/>
          </p:nvSpPr>
          <p:spPr>
            <a:xfrm>
              <a:off x="-1254" y="-41"/>
              <a:ext cx="548609" cy="50881"/>
            </a:xfrm>
            <a:custGeom>
              <a:rect b="b" l="l" r="r" t="t"/>
              <a:pathLst>
                <a:path extrusionOk="0" h="50881" w="548609">
                  <a:moveTo>
                    <a:pt x="26654" y="41"/>
                  </a:moveTo>
                  <a:lnTo>
                    <a:pt x="521954" y="41"/>
                  </a:lnTo>
                  <a:cubicBezTo>
                    <a:pt x="531056" y="0"/>
                    <a:pt x="539483" y="4833"/>
                    <a:pt x="544046" y="12708"/>
                  </a:cubicBezTo>
                  <a:cubicBezTo>
                    <a:pt x="548608" y="20584"/>
                    <a:pt x="548608" y="30298"/>
                    <a:pt x="544046" y="38174"/>
                  </a:cubicBezTo>
                  <a:cubicBezTo>
                    <a:pt x="539483" y="46049"/>
                    <a:pt x="531056" y="50882"/>
                    <a:pt x="521954" y="50841"/>
                  </a:cubicBezTo>
                  <a:lnTo>
                    <a:pt x="26654" y="50841"/>
                  </a:lnTo>
                  <a:cubicBezTo>
                    <a:pt x="17552" y="50882"/>
                    <a:pt x="9125" y="46049"/>
                    <a:pt x="4562" y="38174"/>
                  </a:cubicBezTo>
                  <a:cubicBezTo>
                    <a:pt x="0" y="30298"/>
                    <a:pt x="0" y="20584"/>
                    <a:pt x="4562" y="12708"/>
                  </a:cubicBezTo>
                  <a:cubicBezTo>
                    <a:pt x="9125" y="4833"/>
                    <a:pt x="17552" y="0"/>
                    <a:pt x="26654" y="41"/>
                  </a:cubicBezTo>
                  <a:close/>
                </a:path>
              </a:pathLst>
            </a:custGeom>
            <a:solidFill>
              <a:srgbClr val="F8CF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8" name="Google Shape;828;p42"/>
          <p:cNvSpPr/>
          <p:nvPr/>
        </p:nvSpPr>
        <p:spPr>
          <a:xfrm>
            <a:off x="9789350" y="3685483"/>
            <a:ext cx="4880239" cy="5572854"/>
          </a:xfrm>
          <a:custGeom>
            <a:rect b="b" l="l" r="r" t="t"/>
            <a:pathLst>
              <a:path extrusionOk="0" h="1467738" w="1285322">
                <a:moveTo>
                  <a:pt x="0" y="0"/>
                </a:moveTo>
                <a:lnTo>
                  <a:pt x="1285322" y="0"/>
                </a:lnTo>
                <a:lnTo>
                  <a:pt x="1285322" y="1467738"/>
                </a:lnTo>
                <a:lnTo>
                  <a:pt x="0" y="1467738"/>
                </a:lnTo>
                <a:close/>
              </a:path>
            </a:pathLst>
          </a:custGeom>
          <a:solidFill>
            <a:srgbClr val="FFFFFF"/>
          </a:solidFill>
          <a:ln cap="sq" cmpd="sng" w="28575">
            <a:solidFill>
              <a:srgbClr val="000000"/>
            </a:solidFill>
            <a:prstDash val="solid"/>
            <a:miter lim="8000"/>
            <a:headEnd len="sm" w="sm" type="none"/>
            <a:tailEnd len="sm" w="sm" type="none"/>
          </a:ln>
        </p:spPr>
      </p:sp>
      <p:grpSp>
        <p:nvGrpSpPr>
          <p:cNvPr id="829" name="Google Shape;829;p42"/>
          <p:cNvGrpSpPr/>
          <p:nvPr/>
        </p:nvGrpSpPr>
        <p:grpSpPr>
          <a:xfrm>
            <a:off x="10362347" y="4129673"/>
            <a:ext cx="3734236" cy="3266853"/>
            <a:chOff x="0" y="-47625"/>
            <a:chExt cx="983496" cy="860400"/>
          </a:xfrm>
        </p:grpSpPr>
        <p:sp>
          <p:nvSpPr>
            <p:cNvPr id="830" name="Google Shape;830;p42"/>
            <p:cNvSpPr/>
            <p:nvPr/>
          </p:nvSpPr>
          <p:spPr>
            <a:xfrm>
              <a:off x="0" y="0"/>
              <a:ext cx="983496" cy="745866"/>
            </a:xfrm>
            <a:custGeom>
              <a:rect b="b" l="l" r="r" t="t"/>
              <a:pathLst>
                <a:path extrusionOk="0" h="745866" w="983496">
                  <a:moveTo>
                    <a:pt x="0" y="0"/>
                  </a:moveTo>
                  <a:lnTo>
                    <a:pt x="983496" y="0"/>
                  </a:lnTo>
                  <a:lnTo>
                    <a:pt x="983496" y="745866"/>
                  </a:lnTo>
                  <a:lnTo>
                    <a:pt x="0" y="745866"/>
                  </a:lnTo>
                  <a:close/>
                </a:path>
              </a:pathLst>
            </a:custGeom>
            <a:solidFill>
              <a:srgbClr val="FFFFFF"/>
            </a:solidFill>
            <a:ln cap="sq" cmpd="sng" w="28575">
              <a:solidFill>
                <a:srgbClr val="000000"/>
              </a:solidFill>
              <a:prstDash val="solid"/>
              <a:miter lim="8000"/>
              <a:headEnd len="sm" w="sm" type="none"/>
              <a:tailEnd len="sm" w="sm" type="none"/>
            </a:ln>
          </p:spPr>
        </p:sp>
        <p:sp>
          <p:nvSpPr>
            <p:cNvPr id="831" name="Google Shape;831;p42"/>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32" name="Google Shape;832;p42"/>
          <p:cNvPicPr preferRelativeResize="0"/>
          <p:nvPr/>
        </p:nvPicPr>
        <p:blipFill rotWithShape="1">
          <a:blip r:embed="rId5">
            <a:alphaModFix/>
          </a:blip>
          <a:srcRect b="24924" l="407" r="317" t="25005"/>
          <a:stretch/>
        </p:blipFill>
        <p:spPr>
          <a:xfrm>
            <a:off x="10375937" y="4325987"/>
            <a:ext cx="3707024" cy="2800976"/>
          </a:xfrm>
          <a:prstGeom prst="rect">
            <a:avLst/>
          </a:prstGeom>
          <a:noFill/>
          <a:ln>
            <a:noFill/>
          </a:ln>
        </p:spPr>
      </p:pic>
      <p:grpSp>
        <p:nvGrpSpPr>
          <p:cNvPr id="833" name="Google Shape;833;p42"/>
          <p:cNvGrpSpPr/>
          <p:nvPr/>
        </p:nvGrpSpPr>
        <p:grpSpPr>
          <a:xfrm>
            <a:off x="11396473" y="8413506"/>
            <a:ext cx="1665960" cy="575357"/>
            <a:chOff x="0" y="0"/>
            <a:chExt cx="2221280" cy="767143"/>
          </a:xfrm>
        </p:grpSpPr>
        <p:sp>
          <p:nvSpPr>
            <p:cNvPr id="834" name="Google Shape;834;p42"/>
            <p:cNvSpPr/>
            <p:nvPr/>
          </p:nvSpPr>
          <p:spPr>
            <a:xfrm>
              <a:off x="727069" y="0"/>
              <a:ext cx="767143" cy="767143"/>
            </a:xfrm>
            <a:custGeom>
              <a:rect b="b" l="l" r="r" t="t"/>
              <a:pathLst>
                <a:path extrusionOk="0" h="767143" w="767143">
                  <a:moveTo>
                    <a:pt x="0" y="0"/>
                  </a:moveTo>
                  <a:lnTo>
                    <a:pt x="767143" y="0"/>
                  </a:lnTo>
                  <a:lnTo>
                    <a:pt x="767143" y="767143"/>
                  </a:lnTo>
                  <a:lnTo>
                    <a:pt x="0" y="767143"/>
                  </a:lnTo>
                  <a:lnTo>
                    <a:pt x="0" y="0"/>
                  </a:lnTo>
                  <a:close/>
                </a:path>
              </a:pathLst>
            </a:custGeom>
            <a:blipFill rotWithShape="1">
              <a:blip r:embed="rId6">
                <a:alphaModFix/>
              </a:blip>
              <a:stretch>
                <a:fillRect b="0" l="0" r="0" t="0"/>
              </a:stretch>
            </a:blipFill>
            <a:ln>
              <a:noFill/>
            </a:ln>
          </p:spPr>
        </p:sp>
        <p:sp>
          <p:nvSpPr>
            <p:cNvPr id="835" name="Google Shape;835;p42"/>
            <p:cNvSpPr/>
            <p:nvPr/>
          </p:nvSpPr>
          <p:spPr>
            <a:xfrm rot="10800000">
              <a:off x="181286" y="204781"/>
              <a:ext cx="332921" cy="357582"/>
            </a:xfrm>
            <a:custGeom>
              <a:rect b="b" l="l" r="r" t="t"/>
              <a:pathLst>
                <a:path extrusionOk="0" h="357582" w="332921">
                  <a:moveTo>
                    <a:pt x="0" y="0"/>
                  </a:moveTo>
                  <a:lnTo>
                    <a:pt x="332922" y="0"/>
                  </a:lnTo>
                  <a:lnTo>
                    <a:pt x="332922" y="357582"/>
                  </a:lnTo>
                  <a:lnTo>
                    <a:pt x="0" y="357582"/>
                  </a:lnTo>
                  <a:lnTo>
                    <a:pt x="0" y="0"/>
                  </a:lnTo>
                  <a:close/>
                </a:path>
              </a:pathLst>
            </a:custGeom>
            <a:blipFill rotWithShape="1">
              <a:blip r:embed="rId6">
                <a:alphaModFix/>
              </a:blip>
              <a:stretch>
                <a:fillRect b="-53209" l="-64548" r="-65866" t="-61318"/>
              </a:stretch>
            </a:blipFill>
            <a:ln>
              <a:noFill/>
            </a:ln>
          </p:spPr>
        </p:sp>
        <p:sp>
          <p:nvSpPr>
            <p:cNvPr id="836" name="Google Shape;836;p42"/>
            <p:cNvSpPr/>
            <p:nvPr/>
          </p:nvSpPr>
          <p:spPr>
            <a:xfrm rot="10800000">
              <a:off x="0" y="204781"/>
              <a:ext cx="332921" cy="357582"/>
            </a:xfrm>
            <a:custGeom>
              <a:rect b="b" l="l" r="r" t="t"/>
              <a:pathLst>
                <a:path extrusionOk="0" h="357582" w="332921">
                  <a:moveTo>
                    <a:pt x="0" y="0"/>
                  </a:moveTo>
                  <a:lnTo>
                    <a:pt x="332921" y="0"/>
                  </a:lnTo>
                  <a:lnTo>
                    <a:pt x="332921" y="357582"/>
                  </a:lnTo>
                  <a:lnTo>
                    <a:pt x="0" y="357582"/>
                  </a:lnTo>
                  <a:lnTo>
                    <a:pt x="0" y="0"/>
                  </a:lnTo>
                  <a:close/>
                </a:path>
              </a:pathLst>
            </a:custGeom>
            <a:blipFill rotWithShape="1">
              <a:blip r:embed="rId6">
                <a:alphaModFix/>
              </a:blip>
              <a:stretch>
                <a:fillRect b="-53209" l="-64548" r="-65866" t="-61318"/>
              </a:stretch>
            </a:blipFill>
            <a:ln>
              <a:noFill/>
            </a:ln>
          </p:spPr>
        </p:sp>
        <p:sp>
          <p:nvSpPr>
            <p:cNvPr id="837" name="Google Shape;837;p42"/>
            <p:cNvSpPr/>
            <p:nvPr/>
          </p:nvSpPr>
          <p:spPr>
            <a:xfrm>
              <a:off x="1707073" y="204781"/>
              <a:ext cx="332921" cy="357582"/>
            </a:xfrm>
            <a:custGeom>
              <a:rect b="b" l="l" r="r" t="t"/>
              <a:pathLst>
                <a:path extrusionOk="0" h="357582" w="332921">
                  <a:moveTo>
                    <a:pt x="0" y="0"/>
                  </a:moveTo>
                  <a:lnTo>
                    <a:pt x="332921" y="0"/>
                  </a:lnTo>
                  <a:lnTo>
                    <a:pt x="332921" y="357582"/>
                  </a:lnTo>
                  <a:lnTo>
                    <a:pt x="0" y="357582"/>
                  </a:lnTo>
                  <a:lnTo>
                    <a:pt x="0" y="0"/>
                  </a:lnTo>
                  <a:close/>
                </a:path>
              </a:pathLst>
            </a:custGeom>
            <a:blipFill rotWithShape="1">
              <a:blip r:embed="rId6">
                <a:alphaModFix/>
              </a:blip>
              <a:stretch>
                <a:fillRect b="-53209" l="-64548" r="-65866" t="-61318"/>
              </a:stretch>
            </a:blipFill>
            <a:ln>
              <a:noFill/>
            </a:ln>
          </p:spPr>
        </p:sp>
        <p:sp>
          <p:nvSpPr>
            <p:cNvPr id="838" name="Google Shape;838;p42"/>
            <p:cNvSpPr/>
            <p:nvPr/>
          </p:nvSpPr>
          <p:spPr>
            <a:xfrm>
              <a:off x="1888359" y="204781"/>
              <a:ext cx="332921" cy="357582"/>
            </a:xfrm>
            <a:custGeom>
              <a:rect b="b" l="l" r="r" t="t"/>
              <a:pathLst>
                <a:path extrusionOk="0" h="357582" w="332921">
                  <a:moveTo>
                    <a:pt x="0" y="0"/>
                  </a:moveTo>
                  <a:lnTo>
                    <a:pt x="332921" y="0"/>
                  </a:lnTo>
                  <a:lnTo>
                    <a:pt x="332921" y="357582"/>
                  </a:lnTo>
                  <a:lnTo>
                    <a:pt x="0" y="357582"/>
                  </a:lnTo>
                  <a:lnTo>
                    <a:pt x="0" y="0"/>
                  </a:lnTo>
                  <a:close/>
                </a:path>
              </a:pathLst>
            </a:custGeom>
            <a:blipFill rotWithShape="1">
              <a:blip r:embed="rId6">
                <a:alphaModFix/>
              </a:blip>
              <a:stretch>
                <a:fillRect b="-53209" l="-64548" r="-65866" t="-61318"/>
              </a:stretch>
            </a:blipFill>
            <a:ln>
              <a:noFill/>
            </a:ln>
          </p:spPr>
        </p:sp>
      </p:grpSp>
      <p:grpSp>
        <p:nvGrpSpPr>
          <p:cNvPr id="839" name="Google Shape;839;p42"/>
          <p:cNvGrpSpPr/>
          <p:nvPr/>
        </p:nvGrpSpPr>
        <p:grpSpPr>
          <a:xfrm>
            <a:off x="10358660" y="8150296"/>
            <a:ext cx="3741558" cy="149605"/>
            <a:chOff x="-1254" y="-41"/>
            <a:chExt cx="1272509" cy="50881"/>
          </a:xfrm>
        </p:grpSpPr>
        <p:sp>
          <p:nvSpPr>
            <p:cNvPr id="840" name="Google Shape;840;p42"/>
            <p:cNvSpPr/>
            <p:nvPr/>
          </p:nvSpPr>
          <p:spPr>
            <a:xfrm>
              <a:off x="-1254" y="-41"/>
              <a:ext cx="1272509" cy="50881"/>
            </a:xfrm>
            <a:custGeom>
              <a:rect b="b" l="l" r="r" t="t"/>
              <a:pathLst>
                <a:path extrusionOk="0" h="50881" w="1272509">
                  <a:moveTo>
                    <a:pt x="26654" y="41"/>
                  </a:moveTo>
                  <a:lnTo>
                    <a:pt x="1245854" y="41"/>
                  </a:lnTo>
                  <a:cubicBezTo>
                    <a:pt x="1254956" y="0"/>
                    <a:pt x="1263383" y="4833"/>
                    <a:pt x="1267946" y="12708"/>
                  </a:cubicBezTo>
                  <a:cubicBezTo>
                    <a:pt x="1272508" y="20584"/>
                    <a:pt x="1272508" y="30298"/>
                    <a:pt x="1267946" y="38174"/>
                  </a:cubicBezTo>
                  <a:cubicBezTo>
                    <a:pt x="1263383" y="46049"/>
                    <a:pt x="1254956" y="50882"/>
                    <a:pt x="1245854" y="50841"/>
                  </a:cubicBezTo>
                  <a:lnTo>
                    <a:pt x="26654" y="50841"/>
                  </a:lnTo>
                  <a:cubicBezTo>
                    <a:pt x="17552" y="50882"/>
                    <a:pt x="9125" y="46049"/>
                    <a:pt x="4562" y="38174"/>
                  </a:cubicBezTo>
                  <a:cubicBezTo>
                    <a:pt x="0" y="30298"/>
                    <a:pt x="0" y="20584"/>
                    <a:pt x="4562" y="12708"/>
                  </a:cubicBezTo>
                  <a:cubicBezTo>
                    <a:pt x="9125" y="4833"/>
                    <a:pt x="17552" y="0"/>
                    <a:pt x="26654" y="4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2"/>
            <p:cNvSpPr/>
            <p:nvPr/>
          </p:nvSpPr>
          <p:spPr>
            <a:xfrm>
              <a:off x="-1254" y="-41"/>
              <a:ext cx="904209" cy="50881"/>
            </a:xfrm>
            <a:custGeom>
              <a:rect b="b" l="l" r="r" t="t"/>
              <a:pathLst>
                <a:path extrusionOk="0" h="50881" w="904209">
                  <a:moveTo>
                    <a:pt x="26654" y="41"/>
                  </a:moveTo>
                  <a:lnTo>
                    <a:pt x="877554" y="41"/>
                  </a:lnTo>
                  <a:cubicBezTo>
                    <a:pt x="886656" y="0"/>
                    <a:pt x="895083" y="4833"/>
                    <a:pt x="899646" y="12708"/>
                  </a:cubicBezTo>
                  <a:cubicBezTo>
                    <a:pt x="904208" y="20584"/>
                    <a:pt x="904208" y="30298"/>
                    <a:pt x="899646" y="38174"/>
                  </a:cubicBezTo>
                  <a:cubicBezTo>
                    <a:pt x="895083" y="46049"/>
                    <a:pt x="886656" y="50882"/>
                    <a:pt x="877554" y="50841"/>
                  </a:cubicBezTo>
                  <a:lnTo>
                    <a:pt x="26654" y="50841"/>
                  </a:lnTo>
                  <a:cubicBezTo>
                    <a:pt x="17552" y="50882"/>
                    <a:pt x="9125" y="46049"/>
                    <a:pt x="4562" y="38174"/>
                  </a:cubicBezTo>
                  <a:cubicBezTo>
                    <a:pt x="0" y="30298"/>
                    <a:pt x="0" y="20584"/>
                    <a:pt x="4562" y="12708"/>
                  </a:cubicBezTo>
                  <a:cubicBezTo>
                    <a:pt x="9125" y="4833"/>
                    <a:pt x="17552" y="0"/>
                    <a:pt x="26654" y="41"/>
                  </a:cubicBezTo>
                  <a:close/>
                </a:path>
              </a:pathLst>
            </a:custGeom>
            <a:solidFill>
              <a:srgbClr val="8FC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2" name="Google Shape;842;p42"/>
          <p:cNvGrpSpPr/>
          <p:nvPr/>
        </p:nvGrpSpPr>
        <p:grpSpPr>
          <a:xfrm>
            <a:off x="13509427" y="3868639"/>
            <a:ext cx="258796" cy="258796"/>
            <a:chOff x="0" y="0"/>
            <a:chExt cx="812800" cy="812800"/>
          </a:xfrm>
        </p:grpSpPr>
        <p:sp>
          <p:nvSpPr>
            <p:cNvPr id="843" name="Google Shape;843;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5" name="Google Shape;845;p42"/>
          <p:cNvGrpSpPr/>
          <p:nvPr/>
        </p:nvGrpSpPr>
        <p:grpSpPr>
          <a:xfrm>
            <a:off x="13880908" y="3868639"/>
            <a:ext cx="258796" cy="258796"/>
            <a:chOff x="0" y="0"/>
            <a:chExt cx="812800" cy="812800"/>
          </a:xfrm>
        </p:grpSpPr>
        <p:sp>
          <p:nvSpPr>
            <p:cNvPr id="846" name="Google Shape;846;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8" name="Google Shape;848;p42"/>
          <p:cNvGrpSpPr/>
          <p:nvPr/>
        </p:nvGrpSpPr>
        <p:grpSpPr>
          <a:xfrm>
            <a:off x="14252462" y="3868639"/>
            <a:ext cx="258796" cy="258796"/>
            <a:chOff x="0" y="0"/>
            <a:chExt cx="812800" cy="812800"/>
          </a:xfrm>
        </p:grpSpPr>
        <p:sp>
          <p:nvSpPr>
            <p:cNvPr id="849" name="Google Shape;849;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1" name="Google Shape;851;p42"/>
          <p:cNvSpPr/>
          <p:nvPr/>
        </p:nvSpPr>
        <p:spPr>
          <a:xfrm>
            <a:off x="12855403" y="629637"/>
            <a:ext cx="4880239" cy="5572854"/>
          </a:xfrm>
          <a:custGeom>
            <a:rect b="b" l="l" r="r" t="t"/>
            <a:pathLst>
              <a:path extrusionOk="0" h="1467738" w="1285322">
                <a:moveTo>
                  <a:pt x="0" y="0"/>
                </a:moveTo>
                <a:lnTo>
                  <a:pt x="1285322" y="0"/>
                </a:lnTo>
                <a:lnTo>
                  <a:pt x="1285322" y="1467738"/>
                </a:lnTo>
                <a:lnTo>
                  <a:pt x="0" y="1467738"/>
                </a:lnTo>
                <a:close/>
              </a:path>
            </a:pathLst>
          </a:custGeom>
          <a:solidFill>
            <a:srgbClr val="FFFFFF"/>
          </a:solidFill>
          <a:ln cap="sq" cmpd="sng" w="28575">
            <a:solidFill>
              <a:srgbClr val="000000"/>
            </a:solidFill>
            <a:prstDash val="solid"/>
            <a:miter lim="8000"/>
            <a:headEnd len="sm" w="sm" type="none"/>
            <a:tailEnd len="sm" w="sm" type="none"/>
          </a:ln>
        </p:spPr>
      </p:sp>
      <p:grpSp>
        <p:nvGrpSpPr>
          <p:cNvPr id="852" name="Google Shape;852;p42"/>
          <p:cNvGrpSpPr/>
          <p:nvPr/>
        </p:nvGrpSpPr>
        <p:grpSpPr>
          <a:xfrm>
            <a:off x="13428399" y="1073827"/>
            <a:ext cx="3734236" cy="3266853"/>
            <a:chOff x="0" y="-47625"/>
            <a:chExt cx="983496" cy="860400"/>
          </a:xfrm>
        </p:grpSpPr>
        <p:sp>
          <p:nvSpPr>
            <p:cNvPr id="853" name="Google Shape;853;p42"/>
            <p:cNvSpPr/>
            <p:nvPr/>
          </p:nvSpPr>
          <p:spPr>
            <a:xfrm>
              <a:off x="0" y="0"/>
              <a:ext cx="983496" cy="745866"/>
            </a:xfrm>
            <a:custGeom>
              <a:rect b="b" l="l" r="r" t="t"/>
              <a:pathLst>
                <a:path extrusionOk="0" h="745866" w="983496">
                  <a:moveTo>
                    <a:pt x="0" y="0"/>
                  </a:moveTo>
                  <a:lnTo>
                    <a:pt x="983496" y="0"/>
                  </a:lnTo>
                  <a:lnTo>
                    <a:pt x="983496" y="745866"/>
                  </a:lnTo>
                  <a:lnTo>
                    <a:pt x="0" y="745866"/>
                  </a:lnTo>
                  <a:close/>
                </a:path>
              </a:pathLst>
            </a:custGeom>
            <a:solidFill>
              <a:srgbClr val="FFFFFF"/>
            </a:solidFill>
            <a:ln cap="sq" cmpd="sng" w="28575">
              <a:solidFill>
                <a:srgbClr val="000000"/>
              </a:solidFill>
              <a:prstDash val="solid"/>
              <a:miter lim="8000"/>
              <a:headEnd len="sm" w="sm" type="none"/>
              <a:tailEnd len="sm" w="sm" type="none"/>
            </a:ln>
          </p:spPr>
        </p:sp>
        <p:sp>
          <p:nvSpPr>
            <p:cNvPr id="854" name="Google Shape;854;p42"/>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55" name="Google Shape;855;p42"/>
          <p:cNvPicPr preferRelativeResize="0"/>
          <p:nvPr/>
        </p:nvPicPr>
        <p:blipFill rotWithShape="1">
          <a:blip r:embed="rId7">
            <a:alphaModFix/>
          </a:blip>
          <a:srcRect b="12270" l="-60" r="59" t="12172"/>
          <a:stretch/>
        </p:blipFill>
        <p:spPr>
          <a:xfrm>
            <a:off x="13439550" y="1268300"/>
            <a:ext cx="3707026" cy="2800999"/>
          </a:xfrm>
          <a:prstGeom prst="rect">
            <a:avLst/>
          </a:prstGeom>
          <a:noFill/>
          <a:ln>
            <a:noFill/>
          </a:ln>
        </p:spPr>
      </p:pic>
      <p:grpSp>
        <p:nvGrpSpPr>
          <p:cNvPr id="856" name="Google Shape;856;p42"/>
          <p:cNvGrpSpPr/>
          <p:nvPr/>
        </p:nvGrpSpPr>
        <p:grpSpPr>
          <a:xfrm>
            <a:off x="14462526" y="5357660"/>
            <a:ext cx="1665960" cy="575357"/>
            <a:chOff x="0" y="0"/>
            <a:chExt cx="2221280" cy="767143"/>
          </a:xfrm>
        </p:grpSpPr>
        <p:sp>
          <p:nvSpPr>
            <p:cNvPr id="857" name="Google Shape;857;p42"/>
            <p:cNvSpPr/>
            <p:nvPr/>
          </p:nvSpPr>
          <p:spPr>
            <a:xfrm>
              <a:off x="727069" y="0"/>
              <a:ext cx="767143" cy="767143"/>
            </a:xfrm>
            <a:custGeom>
              <a:rect b="b" l="l" r="r" t="t"/>
              <a:pathLst>
                <a:path extrusionOk="0" h="767143" w="767143">
                  <a:moveTo>
                    <a:pt x="0" y="0"/>
                  </a:moveTo>
                  <a:lnTo>
                    <a:pt x="767143" y="0"/>
                  </a:lnTo>
                  <a:lnTo>
                    <a:pt x="767143" y="767143"/>
                  </a:lnTo>
                  <a:lnTo>
                    <a:pt x="0" y="767143"/>
                  </a:lnTo>
                  <a:lnTo>
                    <a:pt x="0" y="0"/>
                  </a:lnTo>
                  <a:close/>
                </a:path>
              </a:pathLst>
            </a:custGeom>
            <a:blipFill rotWithShape="1">
              <a:blip r:embed="rId6">
                <a:alphaModFix/>
              </a:blip>
              <a:stretch>
                <a:fillRect b="0" l="0" r="0" t="0"/>
              </a:stretch>
            </a:blipFill>
            <a:ln>
              <a:noFill/>
            </a:ln>
          </p:spPr>
        </p:sp>
        <p:sp>
          <p:nvSpPr>
            <p:cNvPr id="858" name="Google Shape;858;p42"/>
            <p:cNvSpPr/>
            <p:nvPr/>
          </p:nvSpPr>
          <p:spPr>
            <a:xfrm rot="10800000">
              <a:off x="181286" y="204781"/>
              <a:ext cx="332921" cy="357582"/>
            </a:xfrm>
            <a:custGeom>
              <a:rect b="b" l="l" r="r" t="t"/>
              <a:pathLst>
                <a:path extrusionOk="0" h="357582" w="332921">
                  <a:moveTo>
                    <a:pt x="0" y="0"/>
                  </a:moveTo>
                  <a:lnTo>
                    <a:pt x="332922" y="0"/>
                  </a:lnTo>
                  <a:lnTo>
                    <a:pt x="332922" y="357582"/>
                  </a:lnTo>
                  <a:lnTo>
                    <a:pt x="0" y="357582"/>
                  </a:lnTo>
                  <a:lnTo>
                    <a:pt x="0" y="0"/>
                  </a:lnTo>
                  <a:close/>
                </a:path>
              </a:pathLst>
            </a:custGeom>
            <a:blipFill rotWithShape="1">
              <a:blip r:embed="rId6">
                <a:alphaModFix/>
              </a:blip>
              <a:stretch>
                <a:fillRect b="-53209" l="-64548" r="-65866" t="-61318"/>
              </a:stretch>
            </a:blipFill>
            <a:ln>
              <a:noFill/>
            </a:ln>
          </p:spPr>
        </p:sp>
        <p:sp>
          <p:nvSpPr>
            <p:cNvPr id="859" name="Google Shape;859;p42"/>
            <p:cNvSpPr/>
            <p:nvPr/>
          </p:nvSpPr>
          <p:spPr>
            <a:xfrm rot="10800000">
              <a:off x="0" y="204781"/>
              <a:ext cx="332921" cy="357582"/>
            </a:xfrm>
            <a:custGeom>
              <a:rect b="b" l="l" r="r" t="t"/>
              <a:pathLst>
                <a:path extrusionOk="0" h="357582" w="332921">
                  <a:moveTo>
                    <a:pt x="0" y="0"/>
                  </a:moveTo>
                  <a:lnTo>
                    <a:pt x="332921" y="0"/>
                  </a:lnTo>
                  <a:lnTo>
                    <a:pt x="332921" y="357582"/>
                  </a:lnTo>
                  <a:lnTo>
                    <a:pt x="0" y="357582"/>
                  </a:lnTo>
                  <a:lnTo>
                    <a:pt x="0" y="0"/>
                  </a:lnTo>
                  <a:close/>
                </a:path>
              </a:pathLst>
            </a:custGeom>
            <a:blipFill rotWithShape="1">
              <a:blip r:embed="rId6">
                <a:alphaModFix/>
              </a:blip>
              <a:stretch>
                <a:fillRect b="-53209" l="-64548" r="-65866" t="-61318"/>
              </a:stretch>
            </a:blipFill>
            <a:ln>
              <a:noFill/>
            </a:ln>
          </p:spPr>
        </p:sp>
        <p:sp>
          <p:nvSpPr>
            <p:cNvPr id="860" name="Google Shape;860;p42"/>
            <p:cNvSpPr/>
            <p:nvPr/>
          </p:nvSpPr>
          <p:spPr>
            <a:xfrm>
              <a:off x="1707073" y="204781"/>
              <a:ext cx="332921" cy="357582"/>
            </a:xfrm>
            <a:custGeom>
              <a:rect b="b" l="l" r="r" t="t"/>
              <a:pathLst>
                <a:path extrusionOk="0" h="357582" w="332921">
                  <a:moveTo>
                    <a:pt x="0" y="0"/>
                  </a:moveTo>
                  <a:lnTo>
                    <a:pt x="332921" y="0"/>
                  </a:lnTo>
                  <a:lnTo>
                    <a:pt x="332921" y="357582"/>
                  </a:lnTo>
                  <a:lnTo>
                    <a:pt x="0" y="357582"/>
                  </a:lnTo>
                  <a:lnTo>
                    <a:pt x="0" y="0"/>
                  </a:lnTo>
                  <a:close/>
                </a:path>
              </a:pathLst>
            </a:custGeom>
            <a:blipFill rotWithShape="1">
              <a:blip r:embed="rId6">
                <a:alphaModFix/>
              </a:blip>
              <a:stretch>
                <a:fillRect b="-53209" l="-64548" r="-65866" t="-61318"/>
              </a:stretch>
            </a:blipFill>
            <a:ln>
              <a:noFill/>
            </a:ln>
          </p:spPr>
        </p:sp>
        <p:sp>
          <p:nvSpPr>
            <p:cNvPr id="861" name="Google Shape;861;p42"/>
            <p:cNvSpPr/>
            <p:nvPr/>
          </p:nvSpPr>
          <p:spPr>
            <a:xfrm>
              <a:off x="1888359" y="204781"/>
              <a:ext cx="332921" cy="357582"/>
            </a:xfrm>
            <a:custGeom>
              <a:rect b="b" l="l" r="r" t="t"/>
              <a:pathLst>
                <a:path extrusionOk="0" h="357582" w="332921">
                  <a:moveTo>
                    <a:pt x="0" y="0"/>
                  </a:moveTo>
                  <a:lnTo>
                    <a:pt x="332921" y="0"/>
                  </a:lnTo>
                  <a:lnTo>
                    <a:pt x="332921" y="357582"/>
                  </a:lnTo>
                  <a:lnTo>
                    <a:pt x="0" y="357582"/>
                  </a:lnTo>
                  <a:lnTo>
                    <a:pt x="0" y="0"/>
                  </a:lnTo>
                  <a:close/>
                </a:path>
              </a:pathLst>
            </a:custGeom>
            <a:blipFill rotWithShape="1">
              <a:blip r:embed="rId6">
                <a:alphaModFix/>
              </a:blip>
              <a:stretch>
                <a:fillRect b="-53209" l="-64548" r="-65866" t="-61318"/>
              </a:stretch>
            </a:blipFill>
            <a:ln>
              <a:noFill/>
            </a:ln>
          </p:spPr>
        </p:sp>
      </p:grpSp>
      <p:grpSp>
        <p:nvGrpSpPr>
          <p:cNvPr id="862" name="Google Shape;862;p42"/>
          <p:cNvGrpSpPr/>
          <p:nvPr/>
        </p:nvGrpSpPr>
        <p:grpSpPr>
          <a:xfrm>
            <a:off x="13424712" y="5094451"/>
            <a:ext cx="3741558" cy="149605"/>
            <a:chOff x="-1254" y="-41"/>
            <a:chExt cx="1272509" cy="50881"/>
          </a:xfrm>
        </p:grpSpPr>
        <p:sp>
          <p:nvSpPr>
            <p:cNvPr id="863" name="Google Shape;863;p42"/>
            <p:cNvSpPr/>
            <p:nvPr/>
          </p:nvSpPr>
          <p:spPr>
            <a:xfrm>
              <a:off x="-1254" y="-41"/>
              <a:ext cx="1272509" cy="50881"/>
            </a:xfrm>
            <a:custGeom>
              <a:rect b="b" l="l" r="r" t="t"/>
              <a:pathLst>
                <a:path extrusionOk="0" h="50881" w="1272509">
                  <a:moveTo>
                    <a:pt x="26654" y="41"/>
                  </a:moveTo>
                  <a:lnTo>
                    <a:pt x="1245854" y="41"/>
                  </a:lnTo>
                  <a:cubicBezTo>
                    <a:pt x="1254956" y="0"/>
                    <a:pt x="1263383" y="4833"/>
                    <a:pt x="1267946" y="12708"/>
                  </a:cubicBezTo>
                  <a:cubicBezTo>
                    <a:pt x="1272508" y="20584"/>
                    <a:pt x="1272508" y="30298"/>
                    <a:pt x="1267946" y="38174"/>
                  </a:cubicBezTo>
                  <a:cubicBezTo>
                    <a:pt x="1263383" y="46049"/>
                    <a:pt x="1254956" y="50882"/>
                    <a:pt x="1245854" y="50841"/>
                  </a:cubicBezTo>
                  <a:lnTo>
                    <a:pt x="26654" y="50841"/>
                  </a:lnTo>
                  <a:cubicBezTo>
                    <a:pt x="17552" y="50882"/>
                    <a:pt x="9125" y="46049"/>
                    <a:pt x="4562" y="38174"/>
                  </a:cubicBezTo>
                  <a:cubicBezTo>
                    <a:pt x="0" y="30298"/>
                    <a:pt x="0" y="20584"/>
                    <a:pt x="4562" y="12708"/>
                  </a:cubicBezTo>
                  <a:cubicBezTo>
                    <a:pt x="9125" y="4833"/>
                    <a:pt x="17552" y="0"/>
                    <a:pt x="26654" y="4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42"/>
            <p:cNvSpPr/>
            <p:nvPr/>
          </p:nvSpPr>
          <p:spPr>
            <a:xfrm>
              <a:off x="-1254" y="-41"/>
              <a:ext cx="904209" cy="50881"/>
            </a:xfrm>
            <a:custGeom>
              <a:rect b="b" l="l" r="r" t="t"/>
              <a:pathLst>
                <a:path extrusionOk="0" h="50881" w="904209">
                  <a:moveTo>
                    <a:pt x="26654" y="41"/>
                  </a:moveTo>
                  <a:lnTo>
                    <a:pt x="877554" y="41"/>
                  </a:lnTo>
                  <a:cubicBezTo>
                    <a:pt x="886656" y="0"/>
                    <a:pt x="895083" y="4833"/>
                    <a:pt x="899646" y="12708"/>
                  </a:cubicBezTo>
                  <a:cubicBezTo>
                    <a:pt x="904208" y="20584"/>
                    <a:pt x="904208" y="30298"/>
                    <a:pt x="899646" y="38174"/>
                  </a:cubicBezTo>
                  <a:cubicBezTo>
                    <a:pt x="895083" y="46049"/>
                    <a:pt x="886656" y="50882"/>
                    <a:pt x="877554" y="50841"/>
                  </a:cubicBezTo>
                  <a:lnTo>
                    <a:pt x="26654" y="50841"/>
                  </a:lnTo>
                  <a:cubicBezTo>
                    <a:pt x="17552" y="50882"/>
                    <a:pt x="9125" y="46049"/>
                    <a:pt x="4562" y="38174"/>
                  </a:cubicBezTo>
                  <a:cubicBezTo>
                    <a:pt x="0" y="30298"/>
                    <a:pt x="0" y="20584"/>
                    <a:pt x="4562" y="12708"/>
                  </a:cubicBezTo>
                  <a:cubicBezTo>
                    <a:pt x="9125" y="4833"/>
                    <a:pt x="17552" y="0"/>
                    <a:pt x="26654" y="41"/>
                  </a:cubicBezTo>
                  <a:close/>
                </a:path>
              </a:pathLst>
            </a:custGeom>
            <a:solidFill>
              <a:srgbClr val="7594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5" name="Google Shape;865;p42"/>
          <p:cNvGrpSpPr/>
          <p:nvPr/>
        </p:nvGrpSpPr>
        <p:grpSpPr>
          <a:xfrm>
            <a:off x="16502748" y="812793"/>
            <a:ext cx="258796" cy="258796"/>
            <a:chOff x="0" y="0"/>
            <a:chExt cx="812800" cy="812800"/>
          </a:xfrm>
        </p:grpSpPr>
        <p:sp>
          <p:nvSpPr>
            <p:cNvPr id="866" name="Google Shape;866;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8" name="Google Shape;868;p42"/>
          <p:cNvGrpSpPr/>
          <p:nvPr/>
        </p:nvGrpSpPr>
        <p:grpSpPr>
          <a:xfrm>
            <a:off x="16874229" y="812793"/>
            <a:ext cx="258796" cy="258796"/>
            <a:chOff x="0" y="0"/>
            <a:chExt cx="812800" cy="812800"/>
          </a:xfrm>
        </p:grpSpPr>
        <p:sp>
          <p:nvSpPr>
            <p:cNvPr id="869" name="Google Shape;869;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4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1" name="Google Shape;871;p42"/>
          <p:cNvGrpSpPr/>
          <p:nvPr/>
        </p:nvGrpSpPr>
        <p:grpSpPr>
          <a:xfrm>
            <a:off x="17245783" y="812793"/>
            <a:ext cx="258796" cy="258796"/>
            <a:chOff x="0" y="0"/>
            <a:chExt cx="812800" cy="812800"/>
          </a:xfrm>
        </p:grpSpPr>
        <p:sp>
          <p:nvSpPr>
            <p:cNvPr id="872" name="Google Shape;872;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4" name="Google Shape;874;p42"/>
          <p:cNvSpPr/>
          <p:nvPr/>
        </p:nvSpPr>
        <p:spPr>
          <a:xfrm>
            <a:off x="0" y="4339012"/>
            <a:ext cx="6032546" cy="6104000"/>
          </a:xfrm>
          <a:custGeom>
            <a:rect b="b" l="l" r="r" t="t"/>
            <a:pathLst>
              <a:path extrusionOk="0" h="6104000" w="6032546">
                <a:moveTo>
                  <a:pt x="0" y="0"/>
                </a:moveTo>
                <a:lnTo>
                  <a:pt x="6032546" y="0"/>
                </a:lnTo>
                <a:lnTo>
                  <a:pt x="6032546" y="6104000"/>
                </a:lnTo>
                <a:lnTo>
                  <a:pt x="0" y="6104000"/>
                </a:lnTo>
                <a:lnTo>
                  <a:pt x="0" y="0"/>
                </a:lnTo>
                <a:close/>
              </a:path>
            </a:pathLst>
          </a:custGeom>
          <a:blipFill rotWithShape="1">
            <a:blip r:embed="rId8">
              <a:alphaModFix/>
            </a:blip>
            <a:stretch>
              <a:fillRect b="0" l="-44268" r="-47917" t="-26628"/>
            </a:stretch>
          </a:blipFill>
          <a:ln>
            <a:noFill/>
          </a:ln>
        </p:spPr>
      </p:sp>
      <p:grpSp>
        <p:nvGrpSpPr>
          <p:cNvPr id="875" name="Google Shape;875;p42"/>
          <p:cNvGrpSpPr/>
          <p:nvPr/>
        </p:nvGrpSpPr>
        <p:grpSpPr>
          <a:xfrm>
            <a:off x="7490373" y="5627097"/>
            <a:ext cx="1665960" cy="575357"/>
            <a:chOff x="0" y="0"/>
            <a:chExt cx="2221280" cy="767143"/>
          </a:xfrm>
        </p:grpSpPr>
        <p:sp>
          <p:nvSpPr>
            <p:cNvPr id="876" name="Google Shape;876;p42"/>
            <p:cNvSpPr/>
            <p:nvPr/>
          </p:nvSpPr>
          <p:spPr>
            <a:xfrm>
              <a:off x="727069" y="0"/>
              <a:ext cx="767143" cy="767143"/>
            </a:xfrm>
            <a:custGeom>
              <a:rect b="b" l="l" r="r" t="t"/>
              <a:pathLst>
                <a:path extrusionOk="0" h="767143" w="767143">
                  <a:moveTo>
                    <a:pt x="0" y="0"/>
                  </a:moveTo>
                  <a:lnTo>
                    <a:pt x="767143" y="0"/>
                  </a:lnTo>
                  <a:lnTo>
                    <a:pt x="767143" y="767143"/>
                  </a:lnTo>
                  <a:lnTo>
                    <a:pt x="0" y="767143"/>
                  </a:lnTo>
                  <a:lnTo>
                    <a:pt x="0" y="0"/>
                  </a:lnTo>
                  <a:close/>
                </a:path>
              </a:pathLst>
            </a:custGeom>
            <a:blipFill rotWithShape="1">
              <a:blip r:embed="rId6">
                <a:alphaModFix/>
              </a:blip>
              <a:stretch>
                <a:fillRect b="0" l="0" r="0" t="0"/>
              </a:stretch>
            </a:blipFill>
            <a:ln>
              <a:noFill/>
            </a:ln>
          </p:spPr>
        </p:sp>
        <p:sp>
          <p:nvSpPr>
            <p:cNvPr id="877" name="Google Shape;877;p42"/>
            <p:cNvSpPr/>
            <p:nvPr/>
          </p:nvSpPr>
          <p:spPr>
            <a:xfrm rot="10800000">
              <a:off x="181286" y="204781"/>
              <a:ext cx="332921" cy="357582"/>
            </a:xfrm>
            <a:custGeom>
              <a:rect b="b" l="l" r="r" t="t"/>
              <a:pathLst>
                <a:path extrusionOk="0" h="357582" w="332921">
                  <a:moveTo>
                    <a:pt x="0" y="0"/>
                  </a:moveTo>
                  <a:lnTo>
                    <a:pt x="332922" y="0"/>
                  </a:lnTo>
                  <a:lnTo>
                    <a:pt x="332922" y="357582"/>
                  </a:lnTo>
                  <a:lnTo>
                    <a:pt x="0" y="357582"/>
                  </a:lnTo>
                  <a:lnTo>
                    <a:pt x="0" y="0"/>
                  </a:lnTo>
                  <a:close/>
                </a:path>
              </a:pathLst>
            </a:custGeom>
            <a:blipFill rotWithShape="1">
              <a:blip r:embed="rId6">
                <a:alphaModFix/>
              </a:blip>
              <a:stretch>
                <a:fillRect b="-53209" l="-64548" r="-65866" t="-61318"/>
              </a:stretch>
            </a:blipFill>
            <a:ln>
              <a:noFill/>
            </a:ln>
          </p:spPr>
        </p:sp>
        <p:sp>
          <p:nvSpPr>
            <p:cNvPr id="878" name="Google Shape;878;p42"/>
            <p:cNvSpPr/>
            <p:nvPr/>
          </p:nvSpPr>
          <p:spPr>
            <a:xfrm rot="10800000">
              <a:off x="0" y="204781"/>
              <a:ext cx="332921" cy="357582"/>
            </a:xfrm>
            <a:custGeom>
              <a:rect b="b" l="l" r="r" t="t"/>
              <a:pathLst>
                <a:path extrusionOk="0" h="357582" w="332921">
                  <a:moveTo>
                    <a:pt x="0" y="0"/>
                  </a:moveTo>
                  <a:lnTo>
                    <a:pt x="332921" y="0"/>
                  </a:lnTo>
                  <a:lnTo>
                    <a:pt x="332921" y="357582"/>
                  </a:lnTo>
                  <a:lnTo>
                    <a:pt x="0" y="357582"/>
                  </a:lnTo>
                  <a:lnTo>
                    <a:pt x="0" y="0"/>
                  </a:lnTo>
                  <a:close/>
                </a:path>
              </a:pathLst>
            </a:custGeom>
            <a:blipFill rotWithShape="1">
              <a:blip r:embed="rId6">
                <a:alphaModFix/>
              </a:blip>
              <a:stretch>
                <a:fillRect b="-53209" l="-64548" r="-65866" t="-61318"/>
              </a:stretch>
            </a:blipFill>
            <a:ln>
              <a:noFill/>
            </a:ln>
          </p:spPr>
        </p:sp>
        <p:sp>
          <p:nvSpPr>
            <p:cNvPr id="879" name="Google Shape;879;p42"/>
            <p:cNvSpPr/>
            <p:nvPr/>
          </p:nvSpPr>
          <p:spPr>
            <a:xfrm>
              <a:off x="1707073" y="204781"/>
              <a:ext cx="332921" cy="357582"/>
            </a:xfrm>
            <a:custGeom>
              <a:rect b="b" l="l" r="r" t="t"/>
              <a:pathLst>
                <a:path extrusionOk="0" h="357582" w="332921">
                  <a:moveTo>
                    <a:pt x="0" y="0"/>
                  </a:moveTo>
                  <a:lnTo>
                    <a:pt x="332921" y="0"/>
                  </a:lnTo>
                  <a:lnTo>
                    <a:pt x="332921" y="357582"/>
                  </a:lnTo>
                  <a:lnTo>
                    <a:pt x="0" y="357582"/>
                  </a:lnTo>
                  <a:lnTo>
                    <a:pt x="0" y="0"/>
                  </a:lnTo>
                  <a:close/>
                </a:path>
              </a:pathLst>
            </a:custGeom>
            <a:blipFill rotWithShape="1">
              <a:blip r:embed="rId6">
                <a:alphaModFix/>
              </a:blip>
              <a:stretch>
                <a:fillRect b="-53209" l="-64548" r="-65866" t="-61318"/>
              </a:stretch>
            </a:blipFill>
            <a:ln>
              <a:noFill/>
            </a:ln>
          </p:spPr>
        </p:sp>
        <p:sp>
          <p:nvSpPr>
            <p:cNvPr id="880" name="Google Shape;880;p42"/>
            <p:cNvSpPr/>
            <p:nvPr/>
          </p:nvSpPr>
          <p:spPr>
            <a:xfrm>
              <a:off x="1888359" y="204781"/>
              <a:ext cx="332921" cy="357582"/>
            </a:xfrm>
            <a:custGeom>
              <a:rect b="b" l="l" r="r" t="t"/>
              <a:pathLst>
                <a:path extrusionOk="0" h="357582" w="332921">
                  <a:moveTo>
                    <a:pt x="0" y="0"/>
                  </a:moveTo>
                  <a:lnTo>
                    <a:pt x="332921" y="0"/>
                  </a:lnTo>
                  <a:lnTo>
                    <a:pt x="332921" y="357582"/>
                  </a:lnTo>
                  <a:lnTo>
                    <a:pt x="0" y="357582"/>
                  </a:lnTo>
                  <a:lnTo>
                    <a:pt x="0" y="0"/>
                  </a:lnTo>
                  <a:close/>
                </a:path>
              </a:pathLst>
            </a:custGeom>
            <a:blipFill rotWithShape="1">
              <a:blip r:embed="rId6">
                <a:alphaModFix/>
              </a:blip>
              <a:stretch>
                <a:fillRect b="-53209" l="-64548" r="-65866" t="-61318"/>
              </a:stretch>
            </a:blipFill>
            <a:ln>
              <a:noFill/>
            </a:ln>
          </p:spPr>
        </p:sp>
      </p:grpSp>
      <p:grpSp>
        <p:nvGrpSpPr>
          <p:cNvPr id="881" name="Google Shape;881;p42"/>
          <p:cNvGrpSpPr/>
          <p:nvPr/>
        </p:nvGrpSpPr>
        <p:grpSpPr>
          <a:xfrm>
            <a:off x="9530595" y="1082230"/>
            <a:ext cx="258796" cy="258796"/>
            <a:chOff x="0" y="0"/>
            <a:chExt cx="812800" cy="812800"/>
          </a:xfrm>
        </p:grpSpPr>
        <p:sp>
          <p:nvSpPr>
            <p:cNvPr id="882" name="Google Shape;882;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4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4" name="Google Shape;884;p42"/>
          <p:cNvGrpSpPr/>
          <p:nvPr/>
        </p:nvGrpSpPr>
        <p:grpSpPr>
          <a:xfrm>
            <a:off x="9902076" y="1082230"/>
            <a:ext cx="258796" cy="258796"/>
            <a:chOff x="0" y="0"/>
            <a:chExt cx="812800" cy="812800"/>
          </a:xfrm>
        </p:grpSpPr>
        <p:sp>
          <p:nvSpPr>
            <p:cNvPr id="885" name="Google Shape;885;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7" name="Google Shape;887;p42"/>
          <p:cNvGrpSpPr/>
          <p:nvPr/>
        </p:nvGrpSpPr>
        <p:grpSpPr>
          <a:xfrm>
            <a:off x="10273630" y="1082230"/>
            <a:ext cx="258796" cy="258796"/>
            <a:chOff x="0" y="0"/>
            <a:chExt cx="812800" cy="812800"/>
          </a:xfrm>
        </p:grpSpPr>
        <p:sp>
          <p:nvSpPr>
            <p:cNvPr id="888" name="Google Shape;888;p4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4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0" name="Google Shape;890;p42"/>
          <p:cNvSpPr txBox="1"/>
          <p:nvPr/>
        </p:nvSpPr>
        <p:spPr>
          <a:xfrm>
            <a:off x="1516950" y="836363"/>
            <a:ext cx="4024800" cy="7386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799" u="none" cap="none" strike="noStrike">
                <a:solidFill>
                  <a:srgbClr val="FFFFFF"/>
                </a:solidFill>
                <a:latin typeface="Oswald"/>
                <a:ea typeface="Oswald"/>
                <a:cs typeface="Oswald"/>
                <a:sym typeface="Oswald"/>
              </a:rPr>
              <a:t>MY MOOD</a:t>
            </a:r>
            <a:endParaRPr/>
          </a:p>
        </p:txBody>
      </p:sp>
      <p:sp>
        <p:nvSpPr>
          <p:cNvPr id="891" name="Google Shape;891;p42"/>
          <p:cNvSpPr txBox="1"/>
          <p:nvPr/>
        </p:nvSpPr>
        <p:spPr>
          <a:xfrm>
            <a:off x="1537013" y="2488257"/>
            <a:ext cx="3984600" cy="2007300"/>
          </a:xfrm>
          <a:prstGeom prst="rect">
            <a:avLst/>
          </a:prstGeom>
          <a:noFill/>
          <a:ln>
            <a:noFill/>
          </a:ln>
        </p:spPr>
        <p:txBody>
          <a:bodyPr anchorCtr="0" anchor="t" bIns="0" lIns="0" spcFirstLastPara="1" rIns="0" wrap="square" tIns="0">
            <a:spAutoFit/>
          </a:bodyPr>
          <a:lstStyle/>
          <a:p>
            <a:pPr indent="0" lvl="1" marL="0" marR="0" rtl="0" algn="ctr">
              <a:lnSpc>
                <a:spcPct val="184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892" name="Google Shape;892;p42"/>
          <p:cNvSpPr txBox="1"/>
          <p:nvPr/>
        </p:nvSpPr>
        <p:spPr>
          <a:xfrm>
            <a:off x="10690724" y="7251053"/>
            <a:ext cx="3077400" cy="423000"/>
          </a:xfrm>
          <a:prstGeom prst="rect">
            <a:avLst/>
          </a:prstGeom>
          <a:noFill/>
          <a:ln>
            <a:noFill/>
          </a:ln>
        </p:spPr>
        <p:txBody>
          <a:bodyPr anchorCtr="0" anchor="t" bIns="0" lIns="0" spcFirstLastPara="1" rIns="0" wrap="square" tIns="0">
            <a:spAutoFit/>
          </a:bodyPr>
          <a:lstStyle/>
          <a:p>
            <a:pPr indent="0" lvl="0" marL="0" marR="0" rtl="0" algn="ctr">
              <a:lnSpc>
                <a:spcPct val="129974"/>
              </a:lnSpc>
              <a:spcBef>
                <a:spcPts val="0"/>
              </a:spcBef>
              <a:spcAft>
                <a:spcPts val="0"/>
              </a:spcAft>
              <a:buNone/>
            </a:pPr>
            <a:r>
              <a:rPr b="1" i="0" lang="en-US" sz="2749" u="none" cap="none" strike="noStrike">
                <a:solidFill>
                  <a:srgbClr val="000000"/>
                </a:solidFill>
                <a:latin typeface="Oswald"/>
                <a:ea typeface="Oswald"/>
                <a:cs typeface="Oswald"/>
                <a:sym typeface="Oswald"/>
              </a:rPr>
              <a:t>MORNIN DEW</a:t>
            </a:r>
            <a:endParaRPr/>
          </a:p>
        </p:txBody>
      </p:sp>
      <p:sp>
        <p:nvSpPr>
          <p:cNvPr id="893" name="Google Shape;893;p42"/>
          <p:cNvSpPr txBox="1"/>
          <p:nvPr/>
        </p:nvSpPr>
        <p:spPr>
          <a:xfrm>
            <a:off x="10763456" y="7696318"/>
            <a:ext cx="2931900" cy="307800"/>
          </a:xfrm>
          <a:prstGeom prst="rect">
            <a:avLst/>
          </a:prstGeom>
          <a:noFill/>
          <a:ln>
            <a:noFill/>
          </a:ln>
        </p:spPr>
        <p:txBody>
          <a:bodyPr anchorCtr="0" anchor="t" bIns="0" lIns="0" spcFirstLastPara="1" rIns="0" wrap="square" tIns="0">
            <a:spAutoFit/>
          </a:bodyPr>
          <a:lstStyle/>
          <a:p>
            <a:pPr indent="0" lvl="1" marL="0" marR="0" rtl="0" algn="ctr">
              <a:lnSpc>
                <a:spcPct val="196000"/>
              </a:lnSpc>
              <a:spcBef>
                <a:spcPts val="0"/>
              </a:spcBef>
              <a:spcAft>
                <a:spcPts val="0"/>
              </a:spcAft>
              <a:buNone/>
            </a:pPr>
            <a:r>
              <a:rPr b="0" i="0" lang="en-US" sz="2000" cap="none" strike="noStrike">
                <a:latin typeface="Lato"/>
                <a:ea typeface="Lato"/>
                <a:cs typeface="Lato"/>
                <a:sym typeface="Lato"/>
              </a:rPr>
              <a:t>Sunni Colón </a:t>
            </a:r>
            <a:endParaRPr/>
          </a:p>
        </p:txBody>
      </p:sp>
      <p:sp>
        <p:nvSpPr>
          <p:cNvPr id="894" name="Google Shape;894;p42"/>
          <p:cNvSpPr txBox="1"/>
          <p:nvPr/>
        </p:nvSpPr>
        <p:spPr>
          <a:xfrm>
            <a:off x="13756777" y="4195207"/>
            <a:ext cx="3077400" cy="423000"/>
          </a:xfrm>
          <a:prstGeom prst="rect">
            <a:avLst/>
          </a:prstGeom>
          <a:noFill/>
          <a:ln>
            <a:noFill/>
          </a:ln>
        </p:spPr>
        <p:txBody>
          <a:bodyPr anchorCtr="0" anchor="t" bIns="0" lIns="0" spcFirstLastPara="1" rIns="0" wrap="square" tIns="0">
            <a:spAutoFit/>
          </a:bodyPr>
          <a:lstStyle/>
          <a:p>
            <a:pPr indent="0" lvl="0" marL="0" marR="0" rtl="0" algn="ctr">
              <a:lnSpc>
                <a:spcPct val="129974"/>
              </a:lnSpc>
              <a:spcBef>
                <a:spcPts val="0"/>
              </a:spcBef>
              <a:spcAft>
                <a:spcPts val="0"/>
              </a:spcAft>
              <a:buNone/>
            </a:pPr>
            <a:r>
              <a:rPr b="1" i="0" lang="en-US" sz="2749" u="none" cap="none" strike="noStrike">
                <a:solidFill>
                  <a:srgbClr val="000000"/>
                </a:solidFill>
                <a:latin typeface="Oswald"/>
                <a:ea typeface="Oswald"/>
                <a:cs typeface="Oswald"/>
                <a:sym typeface="Oswald"/>
              </a:rPr>
              <a:t>PLASTIC</a:t>
            </a:r>
            <a:endParaRPr/>
          </a:p>
        </p:txBody>
      </p:sp>
      <p:sp>
        <p:nvSpPr>
          <p:cNvPr id="895" name="Google Shape;895;p42"/>
          <p:cNvSpPr txBox="1"/>
          <p:nvPr/>
        </p:nvSpPr>
        <p:spPr>
          <a:xfrm>
            <a:off x="13829509" y="4640472"/>
            <a:ext cx="2931900" cy="307800"/>
          </a:xfrm>
          <a:prstGeom prst="rect">
            <a:avLst/>
          </a:prstGeom>
          <a:noFill/>
          <a:ln>
            <a:noFill/>
          </a:ln>
        </p:spPr>
        <p:txBody>
          <a:bodyPr anchorCtr="0" anchor="t" bIns="0" lIns="0" spcFirstLastPara="1" rIns="0" wrap="square" tIns="0">
            <a:spAutoFit/>
          </a:bodyPr>
          <a:lstStyle/>
          <a:p>
            <a:pPr indent="0" lvl="1" marL="0" marR="0" rtl="0" algn="ctr">
              <a:lnSpc>
                <a:spcPct val="196000"/>
              </a:lnSpc>
              <a:spcBef>
                <a:spcPts val="0"/>
              </a:spcBef>
              <a:spcAft>
                <a:spcPts val="0"/>
              </a:spcAft>
              <a:buNone/>
            </a:pPr>
            <a:r>
              <a:rPr b="0" i="0" lang="en-US" sz="2000" cap="none" strike="noStrike">
                <a:latin typeface="Lato"/>
                <a:ea typeface="Lato"/>
                <a:cs typeface="Lato"/>
                <a:sym typeface="Lato"/>
              </a:rPr>
              <a:t>Moses</a:t>
            </a:r>
            <a:r>
              <a:rPr lang="en-US" sz="2000">
                <a:latin typeface="Lato"/>
                <a:ea typeface="Lato"/>
                <a:cs typeface="Lato"/>
                <a:sym typeface="Lato"/>
              </a:rPr>
              <a:t> </a:t>
            </a:r>
            <a:r>
              <a:rPr b="0" i="0" lang="en-US" sz="2000" cap="none" strike="noStrike">
                <a:latin typeface="Lato"/>
                <a:ea typeface="Lato"/>
                <a:cs typeface="Lato"/>
                <a:sym typeface="Lato"/>
              </a:rPr>
              <a:t>Sumney</a:t>
            </a:r>
            <a:endParaRPr/>
          </a:p>
        </p:txBody>
      </p:sp>
      <p:sp>
        <p:nvSpPr>
          <p:cNvPr id="896" name="Google Shape;896;p42"/>
          <p:cNvSpPr txBox="1"/>
          <p:nvPr/>
        </p:nvSpPr>
        <p:spPr>
          <a:xfrm>
            <a:off x="6784624" y="4464644"/>
            <a:ext cx="3077400" cy="423000"/>
          </a:xfrm>
          <a:prstGeom prst="rect">
            <a:avLst/>
          </a:prstGeom>
          <a:noFill/>
          <a:ln>
            <a:noFill/>
          </a:ln>
        </p:spPr>
        <p:txBody>
          <a:bodyPr anchorCtr="0" anchor="t" bIns="0" lIns="0" spcFirstLastPara="1" rIns="0" wrap="square" tIns="0">
            <a:spAutoFit/>
          </a:bodyPr>
          <a:lstStyle/>
          <a:p>
            <a:pPr indent="0" lvl="0" marL="0" marR="0" rtl="0" algn="ctr">
              <a:lnSpc>
                <a:spcPct val="129974"/>
              </a:lnSpc>
              <a:spcBef>
                <a:spcPts val="0"/>
              </a:spcBef>
              <a:spcAft>
                <a:spcPts val="0"/>
              </a:spcAft>
              <a:buNone/>
            </a:pPr>
            <a:r>
              <a:rPr b="1" i="0" lang="en-US" sz="2749" u="none" cap="none" strike="noStrike">
                <a:solidFill>
                  <a:srgbClr val="000000"/>
                </a:solidFill>
                <a:latin typeface="Oswald"/>
                <a:ea typeface="Oswald"/>
                <a:cs typeface="Oswald"/>
                <a:sym typeface="Oswald"/>
              </a:rPr>
              <a:t>I LIKE ME BETTER</a:t>
            </a:r>
            <a:endParaRPr/>
          </a:p>
        </p:txBody>
      </p:sp>
      <p:sp>
        <p:nvSpPr>
          <p:cNvPr id="897" name="Google Shape;897;p42"/>
          <p:cNvSpPr txBox="1"/>
          <p:nvPr/>
        </p:nvSpPr>
        <p:spPr>
          <a:xfrm>
            <a:off x="7661029" y="4909909"/>
            <a:ext cx="1324500" cy="307800"/>
          </a:xfrm>
          <a:prstGeom prst="rect">
            <a:avLst/>
          </a:prstGeom>
          <a:noFill/>
          <a:ln>
            <a:noFill/>
          </a:ln>
        </p:spPr>
        <p:txBody>
          <a:bodyPr anchorCtr="0" anchor="t" bIns="0" lIns="0" spcFirstLastPara="1" rIns="0" wrap="square" tIns="0">
            <a:spAutoFit/>
          </a:bodyPr>
          <a:lstStyle/>
          <a:p>
            <a:pPr indent="0" lvl="1" marL="0" marR="0" rtl="0" algn="ctr">
              <a:lnSpc>
                <a:spcPct val="196000"/>
              </a:lnSpc>
              <a:spcBef>
                <a:spcPts val="0"/>
              </a:spcBef>
              <a:spcAft>
                <a:spcPts val="0"/>
              </a:spcAft>
              <a:buNone/>
            </a:pPr>
            <a:r>
              <a:rPr b="0" i="0" lang="en-US" sz="2000" u="none" cap="none" strike="noStrike">
                <a:solidFill>
                  <a:srgbClr val="000000"/>
                </a:solidFill>
                <a:latin typeface="Lato"/>
                <a:ea typeface="Lato"/>
                <a:cs typeface="Lato"/>
                <a:sym typeface="Lato"/>
              </a:rPr>
              <a:t>Lauv</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pic>
        <p:nvPicPr>
          <p:cNvPr id="902" name="Google Shape;902;p43"/>
          <p:cNvPicPr preferRelativeResize="0"/>
          <p:nvPr/>
        </p:nvPicPr>
        <p:blipFill>
          <a:blip r:embed="rId3">
            <a:alphaModFix/>
          </a:blip>
          <a:stretch>
            <a:fillRect/>
          </a:stretch>
        </p:blipFill>
        <p:spPr>
          <a:xfrm>
            <a:off x="-1467900" y="-97124"/>
            <a:ext cx="20154926" cy="10599026"/>
          </a:xfrm>
          <a:prstGeom prst="rect">
            <a:avLst/>
          </a:prstGeom>
          <a:noFill/>
          <a:ln>
            <a:noFill/>
          </a:ln>
        </p:spPr>
      </p:pic>
      <p:sp>
        <p:nvSpPr>
          <p:cNvPr id="903" name="Google Shape;903;p43"/>
          <p:cNvSpPr/>
          <p:nvPr/>
        </p:nvSpPr>
        <p:spPr>
          <a:xfrm>
            <a:off x="12617198" y="450327"/>
            <a:ext cx="4012716" cy="4004633"/>
          </a:xfrm>
          <a:custGeom>
            <a:rect b="b" l="l" r="r" t="t"/>
            <a:pathLst>
              <a:path extrusionOk="0" h="4004633" w="4012716">
                <a:moveTo>
                  <a:pt x="0" y="0"/>
                </a:moveTo>
                <a:lnTo>
                  <a:pt x="4012717" y="0"/>
                </a:lnTo>
                <a:lnTo>
                  <a:pt x="4012717" y="4004633"/>
                </a:lnTo>
                <a:lnTo>
                  <a:pt x="0" y="4004633"/>
                </a:lnTo>
                <a:lnTo>
                  <a:pt x="0" y="0"/>
                </a:lnTo>
                <a:close/>
              </a:path>
            </a:pathLst>
          </a:custGeom>
          <a:blipFill rotWithShape="1">
            <a:blip r:embed="rId4">
              <a:alphaModFix/>
            </a:blip>
            <a:stretch>
              <a:fillRect b="-34598" l="-36789" r="-41159" t="-43708"/>
            </a:stretch>
          </a:blipFill>
          <a:ln>
            <a:noFill/>
          </a:ln>
        </p:spPr>
      </p:sp>
      <p:sp>
        <p:nvSpPr>
          <p:cNvPr id="904" name="Google Shape;904;p43"/>
          <p:cNvSpPr/>
          <p:nvPr/>
        </p:nvSpPr>
        <p:spPr>
          <a:xfrm rot="-552203">
            <a:off x="961174" y="870404"/>
            <a:ext cx="5841449" cy="7081858"/>
          </a:xfrm>
          <a:custGeom>
            <a:rect b="b" l="l" r="r" t="t"/>
            <a:pathLst>
              <a:path extrusionOk="0" h="7079182" w="5839241">
                <a:moveTo>
                  <a:pt x="0" y="0"/>
                </a:moveTo>
                <a:lnTo>
                  <a:pt x="5839241" y="0"/>
                </a:lnTo>
                <a:lnTo>
                  <a:pt x="5839241" y="7079181"/>
                </a:lnTo>
                <a:lnTo>
                  <a:pt x="0" y="7079181"/>
                </a:lnTo>
                <a:lnTo>
                  <a:pt x="0" y="0"/>
                </a:lnTo>
                <a:close/>
              </a:path>
            </a:pathLst>
          </a:custGeom>
          <a:blipFill rotWithShape="1">
            <a:blip r:embed="rId5">
              <a:alphaModFix/>
            </a:blip>
            <a:stretch>
              <a:fillRect b="-27059" l="-109604" r="-89796" t="-38249"/>
            </a:stretch>
          </a:blipFill>
          <a:ln>
            <a:noFill/>
          </a:ln>
        </p:spPr>
      </p:sp>
      <p:grpSp>
        <p:nvGrpSpPr>
          <p:cNvPr id="905" name="Google Shape;905;p43"/>
          <p:cNvGrpSpPr/>
          <p:nvPr/>
        </p:nvGrpSpPr>
        <p:grpSpPr>
          <a:xfrm>
            <a:off x="2839854" y="1915602"/>
            <a:ext cx="12608373" cy="6455839"/>
            <a:chOff x="0" y="0"/>
            <a:chExt cx="3320702" cy="1700292"/>
          </a:xfrm>
        </p:grpSpPr>
        <p:sp>
          <p:nvSpPr>
            <p:cNvPr id="906" name="Google Shape;906;p43"/>
            <p:cNvSpPr/>
            <p:nvPr/>
          </p:nvSpPr>
          <p:spPr>
            <a:xfrm>
              <a:off x="0" y="0"/>
              <a:ext cx="3320702" cy="1700292"/>
            </a:xfrm>
            <a:custGeom>
              <a:rect b="b" l="l" r="r" t="t"/>
              <a:pathLst>
                <a:path extrusionOk="0" h="1700292" w="3320702">
                  <a:moveTo>
                    <a:pt x="1660351" y="0"/>
                  </a:moveTo>
                  <a:cubicBezTo>
                    <a:pt x="743365" y="0"/>
                    <a:pt x="0" y="380623"/>
                    <a:pt x="0" y="850146"/>
                  </a:cubicBezTo>
                  <a:cubicBezTo>
                    <a:pt x="0" y="1319668"/>
                    <a:pt x="743365" y="1700292"/>
                    <a:pt x="1660351" y="1700292"/>
                  </a:cubicBezTo>
                  <a:cubicBezTo>
                    <a:pt x="2577338" y="1700292"/>
                    <a:pt x="3320702" y="1319668"/>
                    <a:pt x="3320702" y="850146"/>
                  </a:cubicBezTo>
                  <a:cubicBezTo>
                    <a:pt x="3320702" y="380623"/>
                    <a:pt x="2577338" y="0"/>
                    <a:pt x="1660351" y="0"/>
                  </a:cubicBezTo>
                  <a:close/>
                </a:path>
              </a:pathLst>
            </a:custGeom>
            <a:solidFill>
              <a:srgbClr val="FFFF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8" name="Google Shape;908;p43"/>
          <p:cNvGrpSpPr/>
          <p:nvPr/>
        </p:nvGrpSpPr>
        <p:grpSpPr>
          <a:xfrm>
            <a:off x="3326597" y="2376034"/>
            <a:ext cx="11634882" cy="5534969"/>
            <a:chOff x="0" y="0"/>
            <a:chExt cx="3064311" cy="1457760"/>
          </a:xfrm>
        </p:grpSpPr>
        <p:sp>
          <p:nvSpPr>
            <p:cNvPr id="909" name="Google Shape;909;p43"/>
            <p:cNvSpPr/>
            <p:nvPr/>
          </p:nvSpPr>
          <p:spPr>
            <a:xfrm>
              <a:off x="0" y="0"/>
              <a:ext cx="3064311" cy="1457760"/>
            </a:xfrm>
            <a:custGeom>
              <a:rect b="b" l="l" r="r" t="t"/>
              <a:pathLst>
                <a:path extrusionOk="0" h="1457760" w="3064311">
                  <a:moveTo>
                    <a:pt x="1532156" y="0"/>
                  </a:moveTo>
                  <a:cubicBezTo>
                    <a:pt x="685969" y="0"/>
                    <a:pt x="0" y="326331"/>
                    <a:pt x="0" y="728880"/>
                  </a:cubicBezTo>
                  <a:cubicBezTo>
                    <a:pt x="0" y="1131429"/>
                    <a:pt x="685969" y="1457760"/>
                    <a:pt x="1532156" y="1457760"/>
                  </a:cubicBezTo>
                  <a:cubicBezTo>
                    <a:pt x="2378342" y="1457760"/>
                    <a:pt x="3064311" y="1131429"/>
                    <a:pt x="3064311" y="728880"/>
                  </a:cubicBezTo>
                  <a:cubicBezTo>
                    <a:pt x="3064311" y="326331"/>
                    <a:pt x="2378342" y="0"/>
                    <a:pt x="153215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1" name="Google Shape;911;p43"/>
          <p:cNvSpPr/>
          <p:nvPr/>
        </p:nvSpPr>
        <p:spPr>
          <a:xfrm rot="335793">
            <a:off x="10784717" y="2296791"/>
            <a:ext cx="8360139" cy="11103671"/>
          </a:xfrm>
          <a:custGeom>
            <a:rect b="b" l="l" r="r" t="t"/>
            <a:pathLst>
              <a:path extrusionOk="0" h="11106274" w="8362099">
                <a:moveTo>
                  <a:pt x="0" y="0"/>
                </a:moveTo>
                <a:lnTo>
                  <a:pt x="8362099" y="0"/>
                </a:lnTo>
                <a:lnTo>
                  <a:pt x="8362099" y="11106274"/>
                </a:lnTo>
                <a:lnTo>
                  <a:pt x="0" y="11106274"/>
                </a:lnTo>
                <a:lnTo>
                  <a:pt x="0" y="0"/>
                </a:lnTo>
                <a:close/>
              </a:path>
            </a:pathLst>
          </a:custGeom>
          <a:blipFill rotWithShape="1">
            <a:blip r:embed="rId6">
              <a:alphaModFix/>
            </a:blip>
            <a:stretch>
              <a:fillRect b="0" l="0" r="0" t="0"/>
            </a:stretch>
          </a:blipFill>
          <a:ln>
            <a:noFill/>
          </a:ln>
        </p:spPr>
      </p:sp>
      <p:sp>
        <p:nvSpPr>
          <p:cNvPr id="912" name="Google Shape;912;p43"/>
          <p:cNvSpPr txBox="1"/>
          <p:nvPr/>
        </p:nvSpPr>
        <p:spPr>
          <a:xfrm>
            <a:off x="3880003" y="4351929"/>
            <a:ext cx="10527900" cy="1717500"/>
          </a:xfrm>
          <a:prstGeom prst="rect">
            <a:avLst/>
          </a:prstGeom>
          <a:noFill/>
          <a:ln>
            <a:noFill/>
          </a:ln>
        </p:spPr>
        <p:txBody>
          <a:bodyPr anchorCtr="0" anchor="t" bIns="0" lIns="0" spcFirstLastPara="1" rIns="0" wrap="square" tIns="0">
            <a:spAutoFit/>
          </a:bodyPr>
          <a:lstStyle/>
          <a:p>
            <a:pPr indent="0" lvl="0" marL="0" marR="0" rtl="0" algn="ctr">
              <a:lnSpc>
                <a:spcPct val="124007"/>
              </a:lnSpc>
              <a:spcBef>
                <a:spcPts val="0"/>
              </a:spcBef>
              <a:spcAft>
                <a:spcPts val="0"/>
              </a:spcAft>
              <a:buNone/>
            </a:pPr>
            <a:r>
              <a:rPr b="1" i="0" lang="en-US" sz="11159" u="none" cap="none" strike="noStrike">
                <a:solidFill>
                  <a:srgbClr val="FFFFFF"/>
                </a:solidFill>
                <a:latin typeface="Oswald"/>
                <a:ea typeface="Oswald"/>
                <a:cs typeface="Oswald"/>
                <a:sym typeface="Oswald"/>
              </a:rPr>
              <a:t>PLANNING</a:t>
            </a:r>
            <a:endParaRPr/>
          </a:p>
        </p:txBody>
      </p:sp>
      <p:sp>
        <p:nvSpPr>
          <p:cNvPr id="913" name="Google Shape;913;p43"/>
          <p:cNvSpPr txBox="1"/>
          <p:nvPr/>
        </p:nvSpPr>
        <p:spPr>
          <a:xfrm>
            <a:off x="4953474" y="6546366"/>
            <a:ext cx="8381100" cy="338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Lato"/>
                <a:ea typeface="Lato"/>
                <a:cs typeface="Lato"/>
                <a:sym typeface="Lato"/>
              </a:rPr>
              <a:t>Elaborate on what you want to discuss. </a:t>
            </a:r>
            <a:endParaRPr/>
          </a:p>
        </p:txBody>
      </p:sp>
      <p:sp>
        <p:nvSpPr>
          <p:cNvPr id="914" name="Google Shape;914;p43"/>
          <p:cNvSpPr txBox="1"/>
          <p:nvPr/>
        </p:nvSpPr>
        <p:spPr>
          <a:xfrm>
            <a:off x="7624284" y="2671547"/>
            <a:ext cx="3039300" cy="1669500"/>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1" i="0" lang="en-US" sz="10846" u="none" cap="none" strike="noStrike">
                <a:solidFill>
                  <a:srgbClr val="FFFFFF"/>
                </a:solidFill>
                <a:latin typeface="Oswald"/>
                <a:ea typeface="Oswald"/>
                <a:cs typeface="Oswald"/>
                <a:sym typeface="Oswald"/>
              </a:rPr>
              <a:t>04</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26"/>
          <p:cNvPicPr preferRelativeResize="0"/>
          <p:nvPr/>
        </p:nvPicPr>
        <p:blipFill>
          <a:blip r:embed="rId3">
            <a:alphaModFix/>
          </a:blip>
          <a:stretch>
            <a:fillRect/>
          </a:stretch>
        </p:blipFill>
        <p:spPr>
          <a:xfrm>
            <a:off x="-1467900" y="-97124"/>
            <a:ext cx="20154926" cy="10599026"/>
          </a:xfrm>
          <a:prstGeom prst="rect">
            <a:avLst/>
          </a:prstGeom>
          <a:noFill/>
          <a:ln>
            <a:noFill/>
          </a:ln>
        </p:spPr>
      </p:pic>
      <p:grpSp>
        <p:nvGrpSpPr>
          <p:cNvPr id="194" name="Google Shape;194;p26"/>
          <p:cNvGrpSpPr/>
          <p:nvPr/>
        </p:nvGrpSpPr>
        <p:grpSpPr>
          <a:xfrm>
            <a:off x="1028700" y="582955"/>
            <a:ext cx="16230600" cy="8940265"/>
            <a:chOff x="0" y="-47625"/>
            <a:chExt cx="4274726" cy="2354638"/>
          </a:xfrm>
        </p:grpSpPr>
        <p:sp>
          <p:nvSpPr>
            <p:cNvPr id="195" name="Google Shape;195;p26"/>
            <p:cNvSpPr/>
            <p:nvPr/>
          </p:nvSpPr>
          <p:spPr>
            <a:xfrm>
              <a:off x="0" y="0"/>
              <a:ext cx="4274726" cy="2307013"/>
            </a:xfrm>
            <a:custGeom>
              <a:rect b="b" l="l" r="r" t="t"/>
              <a:pathLst>
                <a:path extrusionOk="0" h="2307013" w="4274726">
                  <a:moveTo>
                    <a:pt x="0" y="0"/>
                  </a:moveTo>
                  <a:lnTo>
                    <a:pt x="4274726" y="0"/>
                  </a:lnTo>
                  <a:lnTo>
                    <a:pt x="4274726" y="2307013"/>
                  </a:lnTo>
                  <a:lnTo>
                    <a:pt x="0" y="2307013"/>
                  </a:lnTo>
                  <a:close/>
                </a:path>
              </a:pathLst>
            </a:custGeom>
            <a:solidFill>
              <a:srgbClr val="FFFFFF"/>
            </a:solidFill>
            <a:ln cap="sq" cmpd="sng" w="28575">
              <a:solidFill>
                <a:srgbClr val="000000"/>
              </a:solidFill>
              <a:prstDash val="solid"/>
              <a:miter lim="8000"/>
              <a:headEnd len="sm" w="sm" type="none"/>
              <a:tailEnd len="sm" w="sm" type="none"/>
            </a:ln>
          </p:spPr>
        </p:sp>
        <p:sp>
          <p:nvSpPr>
            <p:cNvPr id="196" name="Google Shape;196;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26"/>
          <p:cNvGrpSpPr/>
          <p:nvPr/>
        </p:nvGrpSpPr>
        <p:grpSpPr>
          <a:xfrm>
            <a:off x="1028700" y="582955"/>
            <a:ext cx="16230600" cy="3266928"/>
            <a:chOff x="0" y="-47625"/>
            <a:chExt cx="4274726" cy="860425"/>
          </a:xfrm>
        </p:grpSpPr>
        <p:sp>
          <p:nvSpPr>
            <p:cNvPr id="198" name="Google Shape;198;p26"/>
            <p:cNvSpPr/>
            <p:nvPr/>
          </p:nvSpPr>
          <p:spPr>
            <a:xfrm>
              <a:off x="0" y="0"/>
              <a:ext cx="4274726" cy="359925"/>
            </a:xfrm>
            <a:custGeom>
              <a:rect b="b" l="l" r="r" t="t"/>
              <a:pathLst>
                <a:path extrusionOk="0" h="359925" w="4274726">
                  <a:moveTo>
                    <a:pt x="0" y="0"/>
                  </a:moveTo>
                  <a:lnTo>
                    <a:pt x="4274726" y="0"/>
                  </a:lnTo>
                  <a:lnTo>
                    <a:pt x="4274726" y="359925"/>
                  </a:lnTo>
                  <a:lnTo>
                    <a:pt x="0" y="359925"/>
                  </a:lnTo>
                  <a:close/>
                </a:path>
              </a:pathLst>
            </a:custGeom>
            <a:solidFill>
              <a:srgbClr val="000000"/>
            </a:solidFill>
            <a:ln>
              <a:noFill/>
            </a:ln>
          </p:spPr>
        </p:sp>
        <p:sp>
          <p:nvSpPr>
            <p:cNvPr id="199" name="Google Shape;199;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00" name="Google Shape;200;p26"/>
          <p:cNvCxnSpPr/>
          <p:nvPr/>
        </p:nvCxnSpPr>
        <p:spPr>
          <a:xfrm>
            <a:off x="1052206" y="2116084"/>
            <a:ext cx="16183589" cy="0"/>
          </a:xfrm>
          <a:prstGeom prst="straightConnector1">
            <a:avLst/>
          </a:prstGeom>
          <a:noFill/>
          <a:ln cap="flat" cmpd="sng" w="28575">
            <a:solidFill>
              <a:srgbClr val="000000"/>
            </a:solidFill>
            <a:prstDash val="solid"/>
            <a:round/>
            <a:headEnd len="sm" w="sm" type="none"/>
            <a:tailEnd len="sm" w="sm" type="none"/>
          </a:ln>
        </p:spPr>
      </p:cxnSp>
      <p:cxnSp>
        <p:nvCxnSpPr>
          <p:cNvPr id="201" name="Google Shape;201;p26"/>
          <p:cNvCxnSpPr/>
          <p:nvPr/>
        </p:nvCxnSpPr>
        <p:spPr>
          <a:xfrm>
            <a:off x="2419306" y="763781"/>
            <a:ext cx="0" cy="1353347"/>
          </a:xfrm>
          <a:prstGeom prst="straightConnector1">
            <a:avLst/>
          </a:prstGeom>
          <a:noFill/>
          <a:ln cap="flat" cmpd="sng" w="28575">
            <a:solidFill>
              <a:srgbClr val="FFFFFF"/>
            </a:solidFill>
            <a:prstDash val="solid"/>
            <a:round/>
            <a:headEnd len="sm" w="sm" type="none"/>
            <a:tailEnd len="sm" w="sm" type="none"/>
          </a:ln>
        </p:spPr>
      </p:cxnSp>
      <p:cxnSp>
        <p:nvCxnSpPr>
          <p:cNvPr id="202" name="Google Shape;202;p26"/>
          <p:cNvCxnSpPr/>
          <p:nvPr/>
        </p:nvCxnSpPr>
        <p:spPr>
          <a:xfrm>
            <a:off x="6454570" y="2121961"/>
            <a:ext cx="0" cy="7376167"/>
          </a:xfrm>
          <a:prstGeom prst="straightConnector1">
            <a:avLst/>
          </a:prstGeom>
          <a:noFill/>
          <a:ln cap="flat" cmpd="sng" w="28575">
            <a:solidFill>
              <a:srgbClr val="000000"/>
            </a:solidFill>
            <a:prstDash val="solid"/>
            <a:round/>
            <a:headEnd len="sm" w="sm" type="none"/>
            <a:tailEnd len="sm" w="sm" type="none"/>
          </a:ln>
        </p:spPr>
      </p:cxnSp>
      <p:cxnSp>
        <p:nvCxnSpPr>
          <p:cNvPr id="203" name="Google Shape;203;p26"/>
          <p:cNvCxnSpPr/>
          <p:nvPr/>
        </p:nvCxnSpPr>
        <p:spPr>
          <a:xfrm>
            <a:off x="11856935" y="2121961"/>
            <a:ext cx="0" cy="7376167"/>
          </a:xfrm>
          <a:prstGeom prst="straightConnector1">
            <a:avLst/>
          </a:prstGeom>
          <a:noFill/>
          <a:ln cap="flat" cmpd="sng" w="28575">
            <a:solidFill>
              <a:srgbClr val="000000"/>
            </a:solidFill>
            <a:prstDash val="solid"/>
            <a:round/>
            <a:headEnd len="sm" w="sm" type="none"/>
            <a:tailEnd len="sm" w="sm" type="none"/>
          </a:ln>
        </p:spPr>
      </p:cxnSp>
      <p:sp>
        <p:nvSpPr>
          <p:cNvPr id="204" name="Google Shape;204;p26"/>
          <p:cNvSpPr/>
          <p:nvPr/>
        </p:nvSpPr>
        <p:spPr>
          <a:xfrm>
            <a:off x="1300688" y="995841"/>
            <a:ext cx="889226" cy="889226"/>
          </a:xfrm>
          <a:custGeom>
            <a:rect b="b" l="l" r="r" t="t"/>
            <a:pathLst>
              <a:path extrusionOk="0" h="889226" w="889226">
                <a:moveTo>
                  <a:pt x="0" y="0"/>
                </a:moveTo>
                <a:lnTo>
                  <a:pt x="889226" y="0"/>
                </a:lnTo>
                <a:lnTo>
                  <a:pt x="889226" y="889226"/>
                </a:lnTo>
                <a:lnTo>
                  <a:pt x="0" y="889226"/>
                </a:lnTo>
                <a:lnTo>
                  <a:pt x="0" y="0"/>
                </a:lnTo>
                <a:close/>
              </a:path>
            </a:pathLst>
          </a:custGeom>
          <a:blipFill rotWithShape="1">
            <a:blip r:embed="rId4">
              <a:alphaModFix/>
            </a:blip>
            <a:stretch>
              <a:fillRect b="0" l="0" r="0" t="0"/>
            </a:stretch>
          </a:blipFill>
          <a:ln>
            <a:noFill/>
          </a:ln>
        </p:spPr>
      </p:sp>
      <p:sp>
        <p:nvSpPr>
          <p:cNvPr id="205" name="Google Shape;205;p26"/>
          <p:cNvSpPr/>
          <p:nvPr/>
        </p:nvSpPr>
        <p:spPr>
          <a:xfrm rot="-236949">
            <a:off x="14034144" y="5942738"/>
            <a:ext cx="3890518" cy="4739717"/>
          </a:xfrm>
          <a:custGeom>
            <a:rect b="b" l="l" r="r" t="t"/>
            <a:pathLst>
              <a:path extrusionOk="0" h="4739717" w="3890518">
                <a:moveTo>
                  <a:pt x="0" y="0"/>
                </a:moveTo>
                <a:lnTo>
                  <a:pt x="3890518" y="0"/>
                </a:lnTo>
                <a:lnTo>
                  <a:pt x="3890518" y="4739717"/>
                </a:lnTo>
                <a:lnTo>
                  <a:pt x="0" y="4739717"/>
                </a:lnTo>
                <a:lnTo>
                  <a:pt x="0" y="0"/>
                </a:lnTo>
                <a:close/>
              </a:path>
            </a:pathLst>
          </a:custGeom>
          <a:blipFill rotWithShape="1">
            <a:blip r:embed="rId5">
              <a:alphaModFix/>
            </a:blip>
            <a:stretch>
              <a:fillRect b="0" l="0" r="0" t="0"/>
            </a:stretch>
          </a:blipFill>
          <a:ln>
            <a:noFill/>
          </a:ln>
        </p:spPr>
      </p:sp>
      <p:pic>
        <p:nvPicPr>
          <p:cNvPr id="206" name="Google Shape;206;p26"/>
          <p:cNvPicPr preferRelativeResize="0"/>
          <p:nvPr/>
        </p:nvPicPr>
        <p:blipFill rotWithShape="1">
          <a:blip r:embed="rId6">
            <a:alphaModFix/>
          </a:blip>
          <a:srcRect b="19728" l="7797" r="4761" t="6602"/>
          <a:stretch/>
        </p:blipFill>
        <p:spPr>
          <a:xfrm rot="-249312">
            <a:off x="14265037" y="6195530"/>
            <a:ext cx="3454094" cy="3545223"/>
          </a:xfrm>
          <a:prstGeom prst="rect">
            <a:avLst/>
          </a:prstGeom>
          <a:noFill/>
          <a:ln>
            <a:noFill/>
          </a:ln>
        </p:spPr>
      </p:pic>
      <p:sp>
        <p:nvSpPr>
          <p:cNvPr id="207" name="Google Shape;207;p26"/>
          <p:cNvSpPr txBox="1"/>
          <p:nvPr/>
        </p:nvSpPr>
        <p:spPr>
          <a:xfrm>
            <a:off x="6895719" y="3634437"/>
            <a:ext cx="4496700" cy="4148400"/>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200" u="none" cap="none" strike="noStrike">
                <a:solidFill>
                  <a:srgbClr val="000000"/>
                </a:solidFill>
                <a:latin typeface="Lato"/>
                <a:ea typeface="Lato"/>
                <a:cs typeface="Lato"/>
                <a:sym typeface="Lato"/>
              </a:rPr>
              <a:t>Click on the "PowerPoint" button below this presentation preview. Start editing your presentation.</a:t>
            </a:r>
            <a:endParaRPr/>
          </a:p>
          <a:p>
            <a:pPr indent="0" lvl="0" marL="0" marR="0" rtl="0" algn="ctr">
              <a:lnSpc>
                <a:spcPct val="125000"/>
              </a:lnSpc>
              <a:spcBef>
                <a:spcPts val="0"/>
              </a:spcBef>
              <a:spcAft>
                <a:spcPts val="0"/>
              </a:spcAft>
              <a:buNone/>
            </a:pPr>
            <a:r>
              <a:rPr b="0" i="0" lang="en-US" sz="2200" u="sng" cap="none" strike="noStrike">
                <a:solidFill>
                  <a:srgbClr val="000000"/>
                </a:solidFill>
                <a:latin typeface="Lato"/>
                <a:ea typeface="Lato"/>
                <a:cs typeface="Lato"/>
                <a:sym typeface="Lato"/>
              </a:rPr>
              <a:t>Alternative:</a:t>
            </a:r>
            <a:r>
              <a:rPr b="0" i="0" lang="en-US" sz="2200" u="none" cap="none" strike="noStrike">
                <a:solidFill>
                  <a:srgbClr val="000000"/>
                </a:solidFill>
                <a:latin typeface="Lato"/>
                <a:ea typeface="Lato"/>
                <a:cs typeface="Lato"/>
                <a:sym typeface="Lato"/>
              </a:rPr>
              <a:t> From Canva template file, Click on the "Share" button on the top right corner in Canva and click on "More" at the bottom of the menu. Enter "PowerPoint" in the search bar and click on the PowerPoint icon to download.</a:t>
            </a:r>
            <a:endParaRPr/>
          </a:p>
        </p:txBody>
      </p:sp>
      <p:sp>
        <p:nvSpPr>
          <p:cNvPr id="208" name="Google Shape;208;p26"/>
          <p:cNvSpPr txBox="1"/>
          <p:nvPr/>
        </p:nvSpPr>
        <p:spPr>
          <a:xfrm>
            <a:off x="5143494" y="1028022"/>
            <a:ext cx="9405905" cy="77724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799" u="none" cap="none" strike="noStrike">
                <a:solidFill>
                  <a:srgbClr val="FFFFFF"/>
                </a:solidFill>
                <a:latin typeface="Oswald"/>
                <a:ea typeface="Oswald"/>
                <a:cs typeface="Oswald"/>
                <a:sym typeface="Oswald"/>
              </a:rPr>
              <a:t>HOW TO USE THIS PRESENTATION</a:t>
            </a:r>
            <a:endParaRPr/>
          </a:p>
        </p:txBody>
      </p:sp>
      <p:sp>
        <p:nvSpPr>
          <p:cNvPr id="209" name="Google Shape;209;p26"/>
          <p:cNvSpPr txBox="1"/>
          <p:nvPr/>
        </p:nvSpPr>
        <p:spPr>
          <a:xfrm>
            <a:off x="1451668" y="3634437"/>
            <a:ext cx="4560000" cy="4994700"/>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200" u="none" cap="none" strike="noStrike">
                <a:solidFill>
                  <a:srgbClr val="000000"/>
                </a:solidFill>
                <a:latin typeface="Lato"/>
                <a:ea typeface="Lato"/>
                <a:cs typeface="Lato"/>
                <a:sym typeface="Lato"/>
              </a:rPr>
              <a:t>Click on the "Google Slides" button below this presentation preview. Make sure to sign in to your Google account. Click on "Make a copy." Start editing your presentation.</a:t>
            </a:r>
            <a:endParaRPr/>
          </a:p>
          <a:p>
            <a:pPr indent="0" lvl="0" marL="0" marR="0" rtl="0" algn="ctr">
              <a:lnSpc>
                <a:spcPct val="125000"/>
              </a:lnSpc>
              <a:spcBef>
                <a:spcPts val="0"/>
              </a:spcBef>
              <a:spcAft>
                <a:spcPts val="0"/>
              </a:spcAft>
              <a:buNone/>
            </a:pPr>
            <a:r>
              <a:rPr b="0" i="0" lang="en-US" sz="2200" u="sng" cap="none" strike="noStrike">
                <a:solidFill>
                  <a:srgbClr val="000000"/>
                </a:solidFill>
                <a:latin typeface="Lato"/>
                <a:ea typeface="Lato"/>
                <a:cs typeface="Lato"/>
                <a:sym typeface="Lato"/>
              </a:rPr>
              <a:t>Alternative:</a:t>
            </a:r>
            <a:r>
              <a:rPr b="0" i="0" lang="en-US" sz="2200" u="none" cap="none" strike="noStrike">
                <a:solidFill>
                  <a:srgbClr val="000000"/>
                </a:solidFill>
                <a:latin typeface="Lato"/>
                <a:ea typeface="Lato"/>
                <a:cs typeface="Lato"/>
                <a:sym typeface="La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210" name="Google Shape;210;p26"/>
          <p:cNvSpPr txBox="1"/>
          <p:nvPr/>
        </p:nvSpPr>
        <p:spPr>
          <a:xfrm>
            <a:off x="1946390" y="2803583"/>
            <a:ext cx="3570546"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Google Slides</a:t>
            </a:r>
            <a:endParaRPr/>
          </a:p>
        </p:txBody>
      </p:sp>
      <p:sp>
        <p:nvSpPr>
          <p:cNvPr id="211" name="Google Shape;211;p26"/>
          <p:cNvSpPr txBox="1"/>
          <p:nvPr/>
        </p:nvSpPr>
        <p:spPr>
          <a:xfrm>
            <a:off x="6573349" y="2803583"/>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PowerPoint</a:t>
            </a:r>
            <a:endParaRPr/>
          </a:p>
        </p:txBody>
      </p:sp>
      <p:sp>
        <p:nvSpPr>
          <p:cNvPr id="212" name="Google Shape;212;p26"/>
          <p:cNvSpPr txBox="1"/>
          <p:nvPr/>
        </p:nvSpPr>
        <p:spPr>
          <a:xfrm>
            <a:off x="12538914" y="3634437"/>
            <a:ext cx="4053600" cy="2031900"/>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200" u="none" cap="none" strike="noStrike">
                <a:solidFill>
                  <a:srgbClr val="000000"/>
                </a:solidFill>
                <a:latin typeface="Lato"/>
                <a:ea typeface="Lato"/>
                <a:cs typeface="Lato"/>
                <a:sym typeface="Lato"/>
              </a:rPr>
              <a:t>Click on the "Canva" button under this presentation preview. Start editing your presentation. You need to sign in to your Canva account.</a:t>
            </a:r>
            <a:endParaRPr/>
          </a:p>
        </p:txBody>
      </p:sp>
      <p:sp>
        <p:nvSpPr>
          <p:cNvPr id="213" name="Google Shape;213;p26"/>
          <p:cNvSpPr txBox="1"/>
          <p:nvPr/>
        </p:nvSpPr>
        <p:spPr>
          <a:xfrm>
            <a:off x="13034518" y="2803583"/>
            <a:ext cx="306236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pic>
        <p:nvPicPr>
          <p:cNvPr id="919" name="Google Shape;919;p44"/>
          <p:cNvPicPr preferRelativeResize="0"/>
          <p:nvPr/>
        </p:nvPicPr>
        <p:blipFill>
          <a:blip r:embed="rId3">
            <a:alphaModFix/>
          </a:blip>
          <a:stretch>
            <a:fillRect/>
          </a:stretch>
        </p:blipFill>
        <p:spPr>
          <a:xfrm>
            <a:off x="-1467900" y="-97124"/>
            <a:ext cx="20154926" cy="10599026"/>
          </a:xfrm>
          <a:prstGeom prst="rect">
            <a:avLst/>
          </a:prstGeom>
          <a:noFill/>
          <a:ln>
            <a:noFill/>
          </a:ln>
        </p:spPr>
      </p:pic>
      <p:grpSp>
        <p:nvGrpSpPr>
          <p:cNvPr id="920" name="Google Shape;920;p44"/>
          <p:cNvGrpSpPr/>
          <p:nvPr/>
        </p:nvGrpSpPr>
        <p:grpSpPr>
          <a:xfrm>
            <a:off x="1028700" y="582954"/>
            <a:ext cx="16230707" cy="8940325"/>
            <a:chOff x="0" y="-47625"/>
            <a:chExt cx="4274726" cy="2354638"/>
          </a:xfrm>
        </p:grpSpPr>
        <p:sp>
          <p:nvSpPr>
            <p:cNvPr id="921" name="Google Shape;921;p44"/>
            <p:cNvSpPr/>
            <p:nvPr/>
          </p:nvSpPr>
          <p:spPr>
            <a:xfrm>
              <a:off x="0" y="0"/>
              <a:ext cx="4274726" cy="2307013"/>
            </a:xfrm>
            <a:custGeom>
              <a:rect b="b" l="l" r="r" t="t"/>
              <a:pathLst>
                <a:path extrusionOk="0" h="2307013" w="4274726">
                  <a:moveTo>
                    <a:pt x="0" y="0"/>
                  </a:moveTo>
                  <a:lnTo>
                    <a:pt x="4274726" y="0"/>
                  </a:lnTo>
                  <a:lnTo>
                    <a:pt x="4274726" y="2307013"/>
                  </a:lnTo>
                  <a:lnTo>
                    <a:pt x="0" y="2307013"/>
                  </a:lnTo>
                  <a:close/>
                </a:path>
              </a:pathLst>
            </a:custGeom>
            <a:solidFill>
              <a:srgbClr val="FFFFFF"/>
            </a:solidFill>
            <a:ln cap="sq" cmpd="sng" w="28575">
              <a:solidFill>
                <a:srgbClr val="000000"/>
              </a:solidFill>
              <a:prstDash val="solid"/>
              <a:miter lim="8000"/>
              <a:headEnd len="sm" w="sm" type="none"/>
              <a:tailEnd len="sm" w="sm" type="none"/>
            </a:ln>
          </p:spPr>
        </p:sp>
        <p:sp>
          <p:nvSpPr>
            <p:cNvPr id="922" name="Google Shape;922;p44"/>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3" name="Google Shape;923;p44"/>
          <p:cNvSpPr/>
          <p:nvPr/>
        </p:nvSpPr>
        <p:spPr>
          <a:xfrm>
            <a:off x="1028700" y="777450"/>
            <a:ext cx="15556211" cy="1324763"/>
          </a:xfrm>
          <a:custGeom>
            <a:rect b="b" l="l" r="r" t="t"/>
            <a:pathLst>
              <a:path extrusionOk="0" h="345215" w="4085676">
                <a:moveTo>
                  <a:pt x="0" y="0"/>
                </a:moveTo>
                <a:lnTo>
                  <a:pt x="4085676" y="0"/>
                </a:lnTo>
                <a:lnTo>
                  <a:pt x="4085676" y="345215"/>
                </a:lnTo>
                <a:lnTo>
                  <a:pt x="0" y="345215"/>
                </a:lnTo>
                <a:close/>
              </a:path>
            </a:pathLst>
          </a:custGeom>
          <a:solidFill>
            <a:srgbClr val="000000"/>
          </a:solidFill>
          <a:ln>
            <a:noFill/>
          </a:ln>
        </p:spPr>
      </p:sp>
      <p:cxnSp>
        <p:nvCxnSpPr>
          <p:cNvPr id="924" name="Google Shape;924;p44"/>
          <p:cNvCxnSpPr/>
          <p:nvPr/>
        </p:nvCxnSpPr>
        <p:spPr>
          <a:xfrm>
            <a:off x="1052206" y="2116084"/>
            <a:ext cx="15500700" cy="0"/>
          </a:xfrm>
          <a:prstGeom prst="straightConnector1">
            <a:avLst/>
          </a:prstGeom>
          <a:noFill/>
          <a:ln cap="flat" cmpd="sng" w="28575">
            <a:solidFill>
              <a:srgbClr val="000000"/>
            </a:solidFill>
            <a:prstDash val="solid"/>
            <a:round/>
            <a:headEnd len="sm" w="sm" type="none"/>
            <a:tailEnd len="sm" w="sm" type="none"/>
          </a:ln>
        </p:spPr>
      </p:cxnSp>
      <p:cxnSp>
        <p:nvCxnSpPr>
          <p:cNvPr id="925" name="Google Shape;925;p44"/>
          <p:cNvCxnSpPr/>
          <p:nvPr/>
        </p:nvCxnSpPr>
        <p:spPr>
          <a:xfrm rot="10800000">
            <a:off x="16565005" y="763720"/>
            <a:ext cx="0" cy="8730000"/>
          </a:xfrm>
          <a:prstGeom prst="straightConnector1">
            <a:avLst/>
          </a:prstGeom>
          <a:noFill/>
          <a:ln cap="flat" cmpd="sng" w="28575">
            <a:solidFill>
              <a:srgbClr val="000000"/>
            </a:solidFill>
            <a:prstDash val="solid"/>
            <a:round/>
            <a:headEnd len="sm" w="sm" type="none"/>
            <a:tailEnd len="sm" w="sm" type="none"/>
          </a:ln>
        </p:spPr>
      </p:cxnSp>
      <p:cxnSp>
        <p:nvCxnSpPr>
          <p:cNvPr id="926" name="Google Shape;926;p44"/>
          <p:cNvCxnSpPr/>
          <p:nvPr/>
        </p:nvCxnSpPr>
        <p:spPr>
          <a:xfrm rot="10800000">
            <a:off x="16910304" y="3111684"/>
            <a:ext cx="0" cy="4034100"/>
          </a:xfrm>
          <a:prstGeom prst="straightConnector1">
            <a:avLst/>
          </a:prstGeom>
          <a:noFill/>
          <a:ln cap="rnd" cmpd="sng" w="104775">
            <a:solidFill>
              <a:srgbClr val="000000"/>
            </a:solidFill>
            <a:prstDash val="solid"/>
            <a:round/>
            <a:headEnd len="sm" w="sm" type="none"/>
            <a:tailEnd len="sm" w="sm" type="none"/>
          </a:ln>
        </p:spPr>
      </p:cxnSp>
      <p:sp>
        <p:nvSpPr>
          <p:cNvPr id="927" name="Google Shape;927;p44"/>
          <p:cNvSpPr/>
          <p:nvPr/>
        </p:nvSpPr>
        <p:spPr>
          <a:xfrm>
            <a:off x="16703784" y="1229559"/>
            <a:ext cx="413040" cy="690106"/>
          </a:xfrm>
          <a:custGeom>
            <a:rect b="b" l="l" r="r" t="t"/>
            <a:pathLst>
              <a:path extrusionOk="0" h="690106" w="413040">
                <a:moveTo>
                  <a:pt x="0" y="0"/>
                </a:moveTo>
                <a:lnTo>
                  <a:pt x="413040" y="0"/>
                </a:lnTo>
                <a:lnTo>
                  <a:pt x="413040" y="690106"/>
                </a:lnTo>
                <a:lnTo>
                  <a:pt x="0" y="690106"/>
                </a:lnTo>
                <a:lnTo>
                  <a:pt x="0" y="0"/>
                </a:lnTo>
                <a:close/>
              </a:path>
            </a:pathLst>
          </a:custGeom>
          <a:blipFill rotWithShape="1">
            <a:blip r:embed="rId4">
              <a:alphaModFix/>
            </a:blip>
            <a:stretch>
              <a:fillRect b="-38888" l="0" r="0" t="0"/>
            </a:stretch>
          </a:blipFill>
          <a:ln>
            <a:noFill/>
          </a:ln>
        </p:spPr>
      </p:sp>
      <p:sp>
        <p:nvSpPr>
          <p:cNvPr id="928" name="Google Shape;928;p44"/>
          <p:cNvSpPr/>
          <p:nvPr/>
        </p:nvSpPr>
        <p:spPr>
          <a:xfrm rot="10800000">
            <a:off x="16703784" y="8367335"/>
            <a:ext cx="413040" cy="690106"/>
          </a:xfrm>
          <a:custGeom>
            <a:rect b="b" l="l" r="r" t="t"/>
            <a:pathLst>
              <a:path extrusionOk="0" h="690106" w="413040">
                <a:moveTo>
                  <a:pt x="0" y="0"/>
                </a:moveTo>
                <a:lnTo>
                  <a:pt x="413040" y="0"/>
                </a:lnTo>
                <a:lnTo>
                  <a:pt x="413040" y="690106"/>
                </a:lnTo>
                <a:lnTo>
                  <a:pt x="0" y="690106"/>
                </a:lnTo>
                <a:lnTo>
                  <a:pt x="0" y="0"/>
                </a:lnTo>
                <a:close/>
              </a:path>
            </a:pathLst>
          </a:custGeom>
          <a:blipFill rotWithShape="1">
            <a:blip r:embed="rId4">
              <a:alphaModFix/>
            </a:blip>
            <a:stretch>
              <a:fillRect b="-38888" l="0" r="0" t="0"/>
            </a:stretch>
          </a:blipFill>
          <a:ln>
            <a:noFill/>
          </a:ln>
        </p:spPr>
      </p:sp>
      <p:grpSp>
        <p:nvGrpSpPr>
          <p:cNvPr id="929" name="Google Shape;929;p44"/>
          <p:cNvGrpSpPr/>
          <p:nvPr/>
        </p:nvGrpSpPr>
        <p:grpSpPr>
          <a:xfrm>
            <a:off x="2439257" y="2425794"/>
            <a:ext cx="12724494" cy="3266853"/>
            <a:chOff x="0" y="-47625"/>
            <a:chExt cx="3351285" cy="860400"/>
          </a:xfrm>
        </p:grpSpPr>
        <p:sp>
          <p:nvSpPr>
            <p:cNvPr id="930" name="Google Shape;930;p44"/>
            <p:cNvSpPr/>
            <p:nvPr/>
          </p:nvSpPr>
          <p:spPr>
            <a:xfrm>
              <a:off x="0" y="0"/>
              <a:ext cx="3351285" cy="189338"/>
            </a:xfrm>
            <a:custGeom>
              <a:rect b="b" l="l" r="r" t="t"/>
              <a:pathLst>
                <a:path extrusionOk="0" h="189338" w="3351285">
                  <a:moveTo>
                    <a:pt x="31030" y="0"/>
                  </a:moveTo>
                  <a:lnTo>
                    <a:pt x="3320255" y="0"/>
                  </a:lnTo>
                  <a:cubicBezTo>
                    <a:pt x="3328485" y="0"/>
                    <a:pt x="3336377" y="3269"/>
                    <a:pt x="3342196" y="9088"/>
                  </a:cubicBezTo>
                  <a:cubicBezTo>
                    <a:pt x="3348016" y="14908"/>
                    <a:pt x="3351285" y="22800"/>
                    <a:pt x="3351285" y="31030"/>
                  </a:cubicBezTo>
                  <a:lnTo>
                    <a:pt x="3351285" y="158308"/>
                  </a:lnTo>
                  <a:cubicBezTo>
                    <a:pt x="3351285" y="166537"/>
                    <a:pt x="3348016" y="174430"/>
                    <a:pt x="3342196" y="180249"/>
                  </a:cubicBezTo>
                  <a:cubicBezTo>
                    <a:pt x="3336377" y="186068"/>
                    <a:pt x="3328485" y="189338"/>
                    <a:pt x="3320255" y="189338"/>
                  </a:cubicBezTo>
                  <a:lnTo>
                    <a:pt x="31030" y="189338"/>
                  </a:lnTo>
                  <a:cubicBezTo>
                    <a:pt x="22800" y="189338"/>
                    <a:pt x="14908" y="186068"/>
                    <a:pt x="9088" y="180249"/>
                  </a:cubicBezTo>
                  <a:cubicBezTo>
                    <a:pt x="3269" y="174430"/>
                    <a:pt x="0" y="166537"/>
                    <a:pt x="0" y="158308"/>
                  </a:cubicBezTo>
                  <a:lnTo>
                    <a:pt x="0" y="31030"/>
                  </a:lnTo>
                  <a:cubicBezTo>
                    <a:pt x="0" y="22800"/>
                    <a:pt x="3269" y="14908"/>
                    <a:pt x="9088" y="9088"/>
                  </a:cubicBezTo>
                  <a:cubicBezTo>
                    <a:pt x="14908" y="3269"/>
                    <a:pt x="22800" y="0"/>
                    <a:pt x="31030" y="0"/>
                  </a:cubicBezTo>
                  <a:close/>
                </a:path>
              </a:pathLst>
            </a:custGeom>
            <a:solidFill>
              <a:srgbClr val="000000">
                <a:alpha val="0"/>
              </a:srgbClr>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4"/>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2" name="Google Shape;932;p44"/>
          <p:cNvSpPr/>
          <p:nvPr/>
        </p:nvSpPr>
        <p:spPr>
          <a:xfrm>
            <a:off x="2842357" y="2744584"/>
            <a:ext cx="463177" cy="442966"/>
          </a:xfrm>
          <a:custGeom>
            <a:rect b="b" l="l" r="r" t="t"/>
            <a:pathLst>
              <a:path extrusionOk="0" h="442966" w="463177">
                <a:moveTo>
                  <a:pt x="0" y="0"/>
                </a:moveTo>
                <a:lnTo>
                  <a:pt x="463178" y="0"/>
                </a:lnTo>
                <a:lnTo>
                  <a:pt x="463178" y="442966"/>
                </a:lnTo>
                <a:lnTo>
                  <a:pt x="0" y="442966"/>
                </a:lnTo>
                <a:lnTo>
                  <a:pt x="0" y="0"/>
                </a:lnTo>
                <a:close/>
              </a:path>
            </a:pathLst>
          </a:custGeom>
          <a:blipFill rotWithShape="1">
            <a:blip r:embed="rId5">
              <a:alphaModFix/>
            </a:blip>
            <a:stretch>
              <a:fillRect b="0" l="0" r="0" t="0"/>
            </a:stretch>
          </a:blipFill>
          <a:ln>
            <a:noFill/>
          </a:ln>
        </p:spPr>
      </p:sp>
      <p:sp>
        <p:nvSpPr>
          <p:cNvPr id="933" name="Google Shape;933;p44"/>
          <p:cNvSpPr txBox="1"/>
          <p:nvPr/>
        </p:nvSpPr>
        <p:spPr>
          <a:xfrm>
            <a:off x="10470951" y="1095362"/>
            <a:ext cx="4804200" cy="7386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799" u="none" cap="none" strike="noStrike">
                <a:solidFill>
                  <a:srgbClr val="FFFFFF"/>
                </a:solidFill>
                <a:latin typeface="Oswald"/>
                <a:ea typeface="Oswald"/>
                <a:cs typeface="Oswald"/>
                <a:sym typeface="Oswald"/>
              </a:rPr>
              <a:t>WED / NOV 25</a:t>
            </a:r>
            <a:endParaRPr/>
          </a:p>
        </p:txBody>
      </p:sp>
      <p:sp>
        <p:nvSpPr>
          <p:cNvPr id="934" name="Google Shape;934;p44"/>
          <p:cNvSpPr txBox="1"/>
          <p:nvPr/>
        </p:nvSpPr>
        <p:spPr>
          <a:xfrm>
            <a:off x="1635372" y="1264807"/>
            <a:ext cx="1056300" cy="338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Lato"/>
                <a:ea typeface="Lato"/>
                <a:cs typeface="Lato"/>
                <a:sym typeface="Lato"/>
              </a:rPr>
              <a:t>FILE</a:t>
            </a:r>
            <a:endParaRPr/>
          </a:p>
        </p:txBody>
      </p:sp>
      <p:sp>
        <p:nvSpPr>
          <p:cNvPr id="935" name="Google Shape;935;p44"/>
          <p:cNvSpPr txBox="1"/>
          <p:nvPr/>
        </p:nvSpPr>
        <p:spPr>
          <a:xfrm>
            <a:off x="3798530" y="1264807"/>
            <a:ext cx="1056300" cy="338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Lato"/>
                <a:ea typeface="Lato"/>
                <a:cs typeface="Lato"/>
                <a:sym typeface="Lato"/>
              </a:rPr>
              <a:t>EDIT</a:t>
            </a:r>
            <a:endParaRPr/>
          </a:p>
        </p:txBody>
      </p:sp>
      <p:sp>
        <p:nvSpPr>
          <p:cNvPr id="936" name="Google Shape;936;p44"/>
          <p:cNvSpPr txBox="1"/>
          <p:nvPr/>
        </p:nvSpPr>
        <p:spPr>
          <a:xfrm>
            <a:off x="5694159" y="1264807"/>
            <a:ext cx="1631100" cy="338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Lato"/>
                <a:ea typeface="Lato"/>
                <a:cs typeface="Lato"/>
                <a:sym typeface="Lato"/>
              </a:rPr>
              <a:t>OPTIONS</a:t>
            </a:r>
            <a:endParaRPr/>
          </a:p>
        </p:txBody>
      </p:sp>
      <p:sp>
        <p:nvSpPr>
          <p:cNvPr id="937" name="Google Shape;937;p44"/>
          <p:cNvSpPr txBox="1"/>
          <p:nvPr/>
        </p:nvSpPr>
        <p:spPr>
          <a:xfrm>
            <a:off x="7877145" y="1264807"/>
            <a:ext cx="1631100" cy="338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Lato"/>
                <a:ea typeface="Lato"/>
                <a:cs typeface="Lato"/>
                <a:sym typeface="Lato"/>
              </a:rPr>
              <a:t>HELP</a:t>
            </a:r>
            <a:endParaRPr/>
          </a:p>
        </p:txBody>
      </p:sp>
      <p:sp>
        <p:nvSpPr>
          <p:cNvPr id="938" name="Google Shape;938;p44"/>
          <p:cNvSpPr txBox="1"/>
          <p:nvPr/>
        </p:nvSpPr>
        <p:spPr>
          <a:xfrm>
            <a:off x="4032372" y="2804037"/>
            <a:ext cx="107436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LOREM IPSUM DOLOR SIT AMET, CONSECTETUR ADIPISCING ELIT.</a:t>
            </a:r>
            <a:endParaRPr/>
          </a:p>
        </p:txBody>
      </p:sp>
      <p:graphicFrame>
        <p:nvGraphicFramePr>
          <p:cNvPr id="939" name="Google Shape;939;p44"/>
          <p:cNvGraphicFramePr/>
          <p:nvPr/>
        </p:nvGraphicFramePr>
        <p:xfrm>
          <a:off x="9249651" y="3999406"/>
          <a:ext cx="3000000" cy="3000000"/>
        </p:xfrm>
        <a:graphic>
          <a:graphicData uri="http://schemas.openxmlformats.org/drawingml/2006/table">
            <a:tbl>
              <a:tblPr>
                <a:noFill/>
                <a:tableStyleId>{4409D246-BB72-43F7-8BF2-EF31FC49EA0D}</a:tableStyleId>
              </a:tblPr>
              <a:tblGrid>
                <a:gridCol w="900250"/>
                <a:gridCol w="900250"/>
                <a:gridCol w="900250"/>
                <a:gridCol w="900250"/>
                <a:gridCol w="900250"/>
                <a:gridCol w="900250"/>
                <a:gridCol w="900250"/>
              </a:tblGrid>
              <a:tr h="4708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16:00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r h="4708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17:00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r h="4708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18:00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r h="4708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19:00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r h="4708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20:00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r h="4708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21:00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r h="4708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23:00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r h="4708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22:00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r h="4708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23:00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r h="47080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24:00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bl>
          </a:graphicData>
        </a:graphic>
      </p:graphicFrame>
      <p:graphicFrame>
        <p:nvGraphicFramePr>
          <p:cNvPr id="940" name="Google Shape;940;p44"/>
          <p:cNvGraphicFramePr/>
          <p:nvPr/>
        </p:nvGraphicFramePr>
        <p:xfrm>
          <a:off x="2163526" y="4020838"/>
          <a:ext cx="3000000" cy="3000000"/>
        </p:xfrm>
        <a:graphic>
          <a:graphicData uri="http://schemas.openxmlformats.org/drawingml/2006/table">
            <a:tbl>
              <a:tblPr>
                <a:noFill/>
                <a:tableStyleId>{4409D246-BB72-43F7-8BF2-EF31FC49EA0D}</a:tableStyleId>
              </a:tblPr>
              <a:tblGrid>
                <a:gridCol w="901625"/>
                <a:gridCol w="901625"/>
                <a:gridCol w="901625"/>
                <a:gridCol w="901625"/>
                <a:gridCol w="901625"/>
                <a:gridCol w="901625"/>
                <a:gridCol w="901625"/>
              </a:tblGrid>
              <a:tr h="46865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06:00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r h="46865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07:00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r h="46865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08:00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r h="46865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09:00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r h="46865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10:00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r h="46865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11:00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r h="46865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12:00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r h="46865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13:00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r h="46865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14:00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r h="468650">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15:00</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CBCBCB"/>
                      </a:solidFill>
                      <a:prstDash val="solid"/>
                      <a:round/>
                      <a:headEnd len="sm" w="sm" type="none"/>
                      <a:tailEnd len="sm" w="sm" type="none"/>
                    </a:lnL>
                    <a:lnR cap="flat" cmpd="sng" w="9525">
                      <a:solidFill>
                        <a:srgbClr val="CBCBCB"/>
                      </a:solidFill>
                      <a:prstDash val="solid"/>
                      <a:round/>
                      <a:headEnd len="sm" w="sm" type="none"/>
                      <a:tailEnd len="sm" w="sm" type="none"/>
                    </a:lnR>
                    <a:lnT cap="flat" cmpd="sng" w="9525">
                      <a:solidFill>
                        <a:srgbClr val="CBCBCB"/>
                      </a:solidFill>
                      <a:prstDash val="solid"/>
                      <a:round/>
                      <a:headEnd len="sm" w="sm" type="none"/>
                      <a:tailEnd len="sm" w="sm" type="none"/>
                    </a:lnT>
                    <a:lnB cap="flat" cmpd="sng" w="9525">
                      <a:solidFill>
                        <a:srgbClr val="CBCBCB"/>
                      </a:solidFill>
                      <a:prstDash val="solid"/>
                      <a:round/>
                      <a:headEnd len="sm" w="sm" type="none"/>
                      <a:tailEnd len="sm" w="sm" type="none"/>
                    </a:lnB>
                  </a:tcPr>
                </a:tc>
              </a:tr>
            </a:tbl>
          </a:graphicData>
        </a:graphic>
      </p:graphicFrame>
      <p:sp>
        <p:nvSpPr>
          <p:cNvPr id="941" name="Google Shape;941;p44"/>
          <p:cNvSpPr txBox="1"/>
          <p:nvPr/>
        </p:nvSpPr>
        <p:spPr>
          <a:xfrm>
            <a:off x="3512877" y="4525663"/>
            <a:ext cx="2373000" cy="333000"/>
          </a:xfrm>
          <a:prstGeom prst="rect">
            <a:avLst/>
          </a:prstGeom>
          <a:noFill/>
          <a:ln>
            <a:noFill/>
          </a:ln>
        </p:spPr>
        <p:txBody>
          <a:bodyPr anchorCtr="0" anchor="t" bIns="0" lIns="0" spcFirstLastPara="1" rIns="0" wrap="square" tIns="0">
            <a:spAutoFit/>
          </a:bodyPr>
          <a:lstStyle/>
          <a:p>
            <a:pPr indent="0" lvl="0" marL="0" marR="0" rtl="0" algn="l">
              <a:lnSpc>
                <a:spcPct val="130004"/>
              </a:lnSpc>
              <a:spcBef>
                <a:spcPts val="0"/>
              </a:spcBef>
              <a:spcAft>
                <a:spcPts val="0"/>
              </a:spcAft>
              <a:buNone/>
            </a:pPr>
            <a:r>
              <a:rPr b="1" i="0" lang="en-US" sz="2163" u="none" cap="none" strike="noStrike">
                <a:solidFill>
                  <a:srgbClr val="000000"/>
                </a:solidFill>
                <a:latin typeface="Oswald"/>
                <a:ea typeface="Oswald"/>
                <a:cs typeface="Oswald"/>
                <a:sym typeface="Oswald"/>
              </a:rPr>
              <a:t>Yoga class</a:t>
            </a:r>
            <a:endParaRPr/>
          </a:p>
        </p:txBody>
      </p:sp>
      <p:sp>
        <p:nvSpPr>
          <p:cNvPr id="942" name="Google Shape;942;p44"/>
          <p:cNvSpPr txBox="1"/>
          <p:nvPr/>
        </p:nvSpPr>
        <p:spPr>
          <a:xfrm>
            <a:off x="3512877" y="5441163"/>
            <a:ext cx="2373000" cy="333000"/>
          </a:xfrm>
          <a:prstGeom prst="rect">
            <a:avLst/>
          </a:prstGeom>
          <a:noFill/>
          <a:ln>
            <a:noFill/>
          </a:ln>
        </p:spPr>
        <p:txBody>
          <a:bodyPr anchorCtr="0" anchor="t" bIns="0" lIns="0" spcFirstLastPara="1" rIns="0" wrap="square" tIns="0">
            <a:spAutoFit/>
          </a:bodyPr>
          <a:lstStyle/>
          <a:p>
            <a:pPr indent="0" lvl="0" marL="0" marR="0" rtl="0" algn="l">
              <a:lnSpc>
                <a:spcPct val="130004"/>
              </a:lnSpc>
              <a:spcBef>
                <a:spcPts val="0"/>
              </a:spcBef>
              <a:spcAft>
                <a:spcPts val="0"/>
              </a:spcAft>
              <a:buNone/>
            </a:pPr>
            <a:r>
              <a:rPr b="1" i="0" lang="en-US" sz="2163" u="none" cap="none" strike="noStrike">
                <a:solidFill>
                  <a:srgbClr val="000000"/>
                </a:solidFill>
                <a:latin typeface="Oswald"/>
                <a:ea typeface="Oswald"/>
                <a:cs typeface="Oswald"/>
                <a:sym typeface="Oswald"/>
              </a:rPr>
              <a:t>Breakfast</a:t>
            </a:r>
            <a:endParaRPr/>
          </a:p>
        </p:txBody>
      </p:sp>
      <p:sp>
        <p:nvSpPr>
          <p:cNvPr id="943" name="Google Shape;943;p44"/>
          <p:cNvSpPr txBox="1"/>
          <p:nvPr/>
        </p:nvSpPr>
        <p:spPr>
          <a:xfrm>
            <a:off x="3512877" y="6861489"/>
            <a:ext cx="2373000" cy="333000"/>
          </a:xfrm>
          <a:prstGeom prst="rect">
            <a:avLst/>
          </a:prstGeom>
          <a:noFill/>
          <a:ln>
            <a:noFill/>
          </a:ln>
        </p:spPr>
        <p:txBody>
          <a:bodyPr anchorCtr="0" anchor="t" bIns="0" lIns="0" spcFirstLastPara="1" rIns="0" wrap="square" tIns="0">
            <a:spAutoFit/>
          </a:bodyPr>
          <a:lstStyle/>
          <a:p>
            <a:pPr indent="0" lvl="0" marL="0" marR="0" rtl="0" algn="l">
              <a:lnSpc>
                <a:spcPct val="130004"/>
              </a:lnSpc>
              <a:spcBef>
                <a:spcPts val="0"/>
              </a:spcBef>
              <a:spcAft>
                <a:spcPts val="0"/>
              </a:spcAft>
              <a:buNone/>
            </a:pPr>
            <a:r>
              <a:rPr b="1" i="0" lang="en-US" sz="2163" u="none" cap="none" strike="noStrike">
                <a:solidFill>
                  <a:srgbClr val="000000"/>
                </a:solidFill>
                <a:latin typeface="Oswald"/>
                <a:ea typeface="Oswald"/>
                <a:cs typeface="Oswald"/>
                <a:sym typeface="Oswald"/>
              </a:rPr>
              <a:t>Meeting</a:t>
            </a:r>
            <a:endParaRPr/>
          </a:p>
        </p:txBody>
      </p:sp>
      <p:sp>
        <p:nvSpPr>
          <p:cNvPr id="944" name="Google Shape;944;p44"/>
          <p:cNvSpPr txBox="1"/>
          <p:nvPr/>
        </p:nvSpPr>
        <p:spPr>
          <a:xfrm>
            <a:off x="10732628" y="4961975"/>
            <a:ext cx="2373000" cy="333000"/>
          </a:xfrm>
          <a:prstGeom prst="rect">
            <a:avLst/>
          </a:prstGeom>
          <a:noFill/>
          <a:ln>
            <a:noFill/>
          </a:ln>
        </p:spPr>
        <p:txBody>
          <a:bodyPr anchorCtr="0" anchor="t" bIns="0" lIns="0" spcFirstLastPara="1" rIns="0" wrap="square" tIns="0">
            <a:spAutoFit/>
          </a:bodyPr>
          <a:lstStyle/>
          <a:p>
            <a:pPr indent="0" lvl="0" marL="0" marR="0" rtl="0" algn="l">
              <a:lnSpc>
                <a:spcPct val="130004"/>
              </a:lnSpc>
              <a:spcBef>
                <a:spcPts val="0"/>
              </a:spcBef>
              <a:spcAft>
                <a:spcPts val="0"/>
              </a:spcAft>
              <a:buNone/>
            </a:pPr>
            <a:r>
              <a:rPr b="1" i="0" lang="en-US" sz="2163" u="none" cap="none" strike="noStrike">
                <a:solidFill>
                  <a:srgbClr val="000000"/>
                </a:solidFill>
                <a:latin typeface="Oswald"/>
                <a:ea typeface="Oswald"/>
                <a:cs typeface="Oswald"/>
                <a:sym typeface="Oswald"/>
              </a:rPr>
              <a:t>Dinner</a:t>
            </a:r>
            <a:endParaRPr/>
          </a:p>
        </p:txBody>
      </p:sp>
      <p:sp>
        <p:nvSpPr>
          <p:cNvPr id="945" name="Google Shape;945;p44"/>
          <p:cNvSpPr txBox="1"/>
          <p:nvPr/>
        </p:nvSpPr>
        <p:spPr>
          <a:xfrm>
            <a:off x="10732628" y="7793985"/>
            <a:ext cx="2373000" cy="333000"/>
          </a:xfrm>
          <a:prstGeom prst="rect">
            <a:avLst/>
          </a:prstGeom>
          <a:noFill/>
          <a:ln>
            <a:noFill/>
          </a:ln>
        </p:spPr>
        <p:txBody>
          <a:bodyPr anchorCtr="0" anchor="t" bIns="0" lIns="0" spcFirstLastPara="1" rIns="0" wrap="square" tIns="0">
            <a:spAutoFit/>
          </a:bodyPr>
          <a:lstStyle/>
          <a:p>
            <a:pPr indent="0" lvl="0" marL="0" marR="0" rtl="0" algn="l">
              <a:lnSpc>
                <a:spcPct val="130004"/>
              </a:lnSpc>
              <a:spcBef>
                <a:spcPts val="0"/>
              </a:spcBef>
              <a:spcAft>
                <a:spcPts val="0"/>
              </a:spcAft>
              <a:buNone/>
            </a:pPr>
            <a:r>
              <a:rPr b="1" i="0" lang="en-US" sz="2163" u="none" cap="none" strike="noStrike">
                <a:solidFill>
                  <a:srgbClr val="000000"/>
                </a:solidFill>
                <a:latin typeface="Oswald"/>
                <a:ea typeface="Oswald"/>
                <a:cs typeface="Oswald"/>
                <a:sym typeface="Oswald"/>
              </a:rPr>
              <a:t>Movie</a:t>
            </a:r>
            <a:endParaRPr/>
          </a:p>
        </p:txBody>
      </p:sp>
      <p:sp>
        <p:nvSpPr>
          <p:cNvPr id="946" name="Google Shape;946;p44"/>
          <p:cNvSpPr txBox="1"/>
          <p:nvPr/>
        </p:nvSpPr>
        <p:spPr>
          <a:xfrm>
            <a:off x="10732628" y="6383184"/>
            <a:ext cx="3726900" cy="333000"/>
          </a:xfrm>
          <a:prstGeom prst="rect">
            <a:avLst/>
          </a:prstGeom>
          <a:noFill/>
          <a:ln>
            <a:noFill/>
          </a:ln>
        </p:spPr>
        <p:txBody>
          <a:bodyPr anchorCtr="0" anchor="t" bIns="0" lIns="0" spcFirstLastPara="1" rIns="0" wrap="square" tIns="0">
            <a:spAutoFit/>
          </a:bodyPr>
          <a:lstStyle/>
          <a:p>
            <a:pPr indent="0" lvl="0" marL="0" marR="0" rtl="0" algn="l">
              <a:lnSpc>
                <a:spcPct val="130004"/>
              </a:lnSpc>
              <a:spcBef>
                <a:spcPts val="0"/>
              </a:spcBef>
              <a:spcAft>
                <a:spcPts val="0"/>
              </a:spcAft>
              <a:buNone/>
            </a:pPr>
            <a:r>
              <a:rPr b="1" i="0" lang="en-US" sz="2163" u="none" cap="none" strike="noStrike">
                <a:solidFill>
                  <a:srgbClr val="000000"/>
                </a:solidFill>
                <a:latin typeface="Oswald"/>
                <a:ea typeface="Oswald"/>
                <a:cs typeface="Oswald"/>
                <a:sym typeface="Oswald"/>
              </a:rPr>
              <a:t>Work on my assignments</a:t>
            </a:r>
            <a:endParaRPr/>
          </a:p>
        </p:txBody>
      </p:sp>
      <p:sp>
        <p:nvSpPr>
          <p:cNvPr id="947" name="Google Shape;947;p44"/>
          <p:cNvSpPr/>
          <p:nvPr/>
        </p:nvSpPr>
        <p:spPr>
          <a:xfrm rot="931907">
            <a:off x="14102893" y="5810158"/>
            <a:ext cx="4453669" cy="4667619"/>
          </a:xfrm>
          <a:custGeom>
            <a:rect b="b" l="l" r="r" t="t"/>
            <a:pathLst>
              <a:path extrusionOk="0" h="4672381" w="4458213">
                <a:moveTo>
                  <a:pt x="0" y="0"/>
                </a:moveTo>
                <a:lnTo>
                  <a:pt x="4458213" y="0"/>
                </a:lnTo>
                <a:lnTo>
                  <a:pt x="4458213" y="4672381"/>
                </a:lnTo>
                <a:lnTo>
                  <a:pt x="0" y="4672381"/>
                </a:lnTo>
                <a:lnTo>
                  <a:pt x="0" y="0"/>
                </a:lnTo>
                <a:close/>
              </a:path>
            </a:pathLst>
          </a:custGeom>
          <a:blipFill rotWithShape="1">
            <a:blip r:embed="rId6">
              <a:alphaModFix/>
            </a:blip>
            <a:stretch>
              <a:fillRect b="-10769" l="-56219" r="-34547" t="-10579"/>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pic>
        <p:nvPicPr>
          <p:cNvPr id="952" name="Google Shape;952;p45"/>
          <p:cNvPicPr preferRelativeResize="0"/>
          <p:nvPr/>
        </p:nvPicPr>
        <p:blipFill>
          <a:blip r:embed="rId3">
            <a:alphaModFix/>
          </a:blip>
          <a:stretch>
            <a:fillRect/>
          </a:stretch>
        </p:blipFill>
        <p:spPr>
          <a:xfrm>
            <a:off x="-1467900" y="-97124"/>
            <a:ext cx="20154926" cy="10599026"/>
          </a:xfrm>
          <a:prstGeom prst="rect">
            <a:avLst/>
          </a:prstGeom>
          <a:noFill/>
          <a:ln>
            <a:noFill/>
          </a:ln>
        </p:spPr>
      </p:pic>
      <p:grpSp>
        <p:nvGrpSpPr>
          <p:cNvPr id="953" name="Google Shape;953;p45"/>
          <p:cNvGrpSpPr/>
          <p:nvPr/>
        </p:nvGrpSpPr>
        <p:grpSpPr>
          <a:xfrm>
            <a:off x="11529273" y="2137249"/>
            <a:ext cx="5928320" cy="7691540"/>
            <a:chOff x="0" y="-47625"/>
            <a:chExt cx="1561358" cy="2025742"/>
          </a:xfrm>
        </p:grpSpPr>
        <p:sp>
          <p:nvSpPr>
            <p:cNvPr id="954" name="Google Shape;954;p45"/>
            <p:cNvSpPr/>
            <p:nvPr/>
          </p:nvSpPr>
          <p:spPr>
            <a:xfrm>
              <a:off x="0" y="0"/>
              <a:ext cx="1561358" cy="1978117"/>
            </a:xfrm>
            <a:custGeom>
              <a:rect b="b" l="l" r="r" t="t"/>
              <a:pathLst>
                <a:path extrusionOk="0" h="1978117" w="1561358">
                  <a:moveTo>
                    <a:pt x="0" y="0"/>
                  </a:moveTo>
                  <a:lnTo>
                    <a:pt x="1561358" y="0"/>
                  </a:lnTo>
                  <a:lnTo>
                    <a:pt x="1561358" y="1978117"/>
                  </a:lnTo>
                  <a:lnTo>
                    <a:pt x="0" y="1978117"/>
                  </a:lnTo>
                  <a:close/>
                </a:path>
              </a:pathLst>
            </a:custGeom>
            <a:solidFill>
              <a:srgbClr val="FFFFFF"/>
            </a:solidFill>
            <a:ln cap="sq" cmpd="sng" w="28575">
              <a:solidFill>
                <a:srgbClr val="000000"/>
              </a:solidFill>
              <a:prstDash val="solid"/>
              <a:miter lim="8000"/>
              <a:headEnd len="sm" w="sm" type="none"/>
              <a:tailEnd len="sm" w="sm" type="none"/>
            </a:ln>
          </p:spPr>
        </p:sp>
        <p:sp>
          <p:nvSpPr>
            <p:cNvPr id="955" name="Google Shape;955;p45"/>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6" name="Google Shape;956;p45"/>
          <p:cNvGrpSpPr/>
          <p:nvPr/>
        </p:nvGrpSpPr>
        <p:grpSpPr>
          <a:xfrm>
            <a:off x="11539924" y="2153027"/>
            <a:ext cx="5907061" cy="3266853"/>
            <a:chOff x="0" y="-47625"/>
            <a:chExt cx="1555759" cy="860400"/>
          </a:xfrm>
        </p:grpSpPr>
        <p:sp>
          <p:nvSpPr>
            <p:cNvPr id="957" name="Google Shape;957;p45"/>
            <p:cNvSpPr/>
            <p:nvPr/>
          </p:nvSpPr>
          <p:spPr>
            <a:xfrm>
              <a:off x="0" y="0"/>
              <a:ext cx="1555759" cy="355770"/>
            </a:xfrm>
            <a:custGeom>
              <a:rect b="b" l="l" r="r" t="t"/>
              <a:pathLst>
                <a:path extrusionOk="0" h="355770" w="1555759">
                  <a:moveTo>
                    <a:pt x="0" y="0"/>
                  </a:moveTo>
                  <a:lnTo>
                    <a:pt x="1555759" y="0"/>
                  </a:lnTo>
                  <a:lnTo>
                    <a:pt x="1555759" y="355770"/>
                  </a:lnTo>
                  <a:lnTo>
                    <a:pt x="0" y="355770"/>
                  </a:lnTo>
                  <a:close/>
                </a:path>
              </a:pathLst>
            </a:custGeom>
            <a:solidFill>
              <a:srgbClr val="000000"/>
            </a:solidFill>
            <a:ln>
              <a:noFill/>
            </a:ln>
          </p:spPr>
        </p:sp>
        <p:sp>
          <p:nvSpPr>
            <p:cNvPr id="958" name="Google Shape;958;p45"/>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59" name="Google Shape;959;p45"/>
          <p:cNvCxnSpPr/>
          <p:nvPr/>
        </p:nvCxnSpPr>
        <p:spPr>
          <a:xfrm>
            <a:off x="11539924" y="3670379"/>
            <a:ext cx="5907000" cy="0"/>
          </a:xfrm>
          <a:prstGeom prst="straightConnector1">
            <a:avLst/>
          </a:prstGeom>
          <a:noFill/>
          <a:ln cap="flat" cmpd="sng" w="28575">
            <a:solidFill>
              <a:srgbClr val="000000"/>
            </a:solidFill>
            <a:prstDash val="solid"/>
            <a:round/>
            <a:headEnd len="sm" w="sm" type="none"/>
            <a:tailEnd len="sm" w="sm" type="none"/>
          </a:ln>
        </p:spPr>
      </p:cxnSp>
      <p:grpSp>
        <p:nvGrpSpPr>
          <p:cNvPr id="960" name="Google Shape;960;p45"/>
          <p:cNvGrpSpPr/>
          <p:nvPr/>
        </p:nvGrpSpPr>
        <p:grpSpPr>
          <a:xfrm>
            <a:off x="11881744" y="2751277"/>
            <a:ext cx="591075" cy="486947"/>
            <a:chOff x="0" y="19050"/>
            <a:chExt cx="788100" cy="649262"/>
          </a:xfrm>
        </p:grpSpPr>
        <p:cxnSp>
          <p:nvCxnSpPr>
            <p:cNvPr id="961" name="Google Shape;961;p45"/>
            <p:cNvCxnSpPr/>
            <p:nvPr/>
          </p:nvCxnSpPr>
          <p:spPr>
            <a:xfrm>
              <a:off x="0" y="19050"/>
              <a:ext cx="788100" cy="0"/>
            </a:xfrm>
            <a:prstGeom prst="straightConnector1">
              <a:avLst/>
            </a:prstGeom>
            <a:noFill/>
            <a:ln cap="rnd" cmpd="sng" w="38100">
              <a:solidFill>
                <a:srgbClr val="FFFFFF"/>
              </a:solidFill>
              <a:prstDash val="solid"/>
              <a:round/>
              <a:headEnd len="sm" w="sm" type="none"/>
              <a:tailEnd len="sm" w="sm" type="none"/>
            </a:ln>
          </p:spPr>
        </p:cxnSp>
        <p:cxnSp>
          <p:nvCxnSpPr>
            <p:cNvPr id="962" name="Google Shape;962;p45"/>
            <p:cNvCxnSpPr/>
            <p:nvPr/>
          </p:nvCxnSpPr>
          <p:spPr>
            <a:xfrm>
              <a:off x="0" y="343681"/>
              <a:ext cx="788100" cy="0"/>
            </a:xfrm>
            <a:prstGeom prst="straightConnector1">
              <a:avLst/>
            </a:prstGeom>
            <a:noFill/>
            <a:ln cap="rnd" cmpd="sng" w="38100">
              <a:solidFill>
                <a:srgbClr val="FFFFFF"/>
              </a:solidFill>
              <a:prstDash val="solid"/>
              <a:round/>
              <a:headEnd len="sm" w="sm" type="none"/>
              <a:tailEnd len="sm" w="sm" type="none"/>
            </a:ln>
          </p:spPr>
        </p:cxnSp>
        <p:cxnSp>
          <p:nvCxnSpPr>
            <p:cNvPr id="963" name="Google Shape;963;p45"/>
            <p:cNvCxnSpPr/>
            <p:nvPr/>
          </p:nvCxnSpPr>
          <p:spPr>
            <a:xfrm>
              <a:off x="0" y="668312"/>
              <a:ext cx="788100" cy="0"/>
            </a:xfrm>
            <a:prstGeom prst="straightConnector1">
              <a:avLst/>
            </a:prstGeom>
            <a:noFill/>
            <a:ln cap="rnd" cmpd="sng" w="38100">
              <a:solidFill>
                <a:srgbClr val="FFFFFF"/>
              </a:solidFill>
              <a:prstDash val="solid"/>
              <a:round/>
              <a:headEnd len="sm" w="sm" type="none"/>
              <a:tailEnd len="sm" w="sm" type="none"/>
            </a:ln>
          </p:spPr>
        </p:cxnSp>
      </p:grpSp>
      <p:grpSp>
        <p:nvGrpSpPr>
          <p:cNvPr id="964" name="Google Shape;964;p45"/>
          <p:cNvGrpSpPr/>
          <p:nvPr/>
        </p:nvGrpSpPr>
        <p:grpSpPr>
          <a:xfrm>
            <a:off x="-290429" y="-180827"/>
            <a:ext cx="18868983" cy="3266853"/>
            <a:chOff x="0" y="-47625"/>
            <a:chExt cx="4969576" cy="860400"/>
          </a:xfrm>
        </p:grpSpPr>
        <p:sp>
          <p:nvSpPr>
            <p:cNvPr id="965" name="Google Shape;965;p45"/>
            <p:cNvSpPr/>
            <p:nvPr/>
          </p:nvSpPr>
          <p:spPr>
            <a:xfrm>
              <a:off x="0" y="0"/>
              <a:ext cx="4969576" cy="345215"/>
            </a:xfrm>
            <a:custGeom>
              <a:rect b="b" l="l" r="r" t="t"/>
              <a:pathLst>
                <a:path extrusionOk="0" h="345215" w="4969576">
                  <a:moveTo>
                    <a:pt x="0" y="0"/>
                  </a:moveTo>
                  <a:lnTo>
                    <a:pt x="4969576" y="0"/>
                  </a:lnTo>
                  <a:lnTo>
                    <a:pt x="4969576" y="345215"/>
                  </a:lnTo>
                  <a:lnTo>
                    <a:pt x="0" y="345215"/>
                  </a:lnTo>
                  <a:close/>
                </a:path>
              </a:pathLst>
            </a:custGeom>
            <a:solidFill>
              <a:srgbClr val="000000"/>
            </a:solidFill>
            <a:ln>
              <a:noFill/>
            </a:ln>
          </p:spPr>
        </p:sp>
        <p:sp>
          <p:nvSpPr>
            <p:cNvPr id="966" name="Google Shape;966;p45"/>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7" name="Google Shape;967;p45"/>
          <p:cNvSpPr/>
          <p:nvPr/>
        </p:nvSpPr>
        <p:spPr>
          <a:xfrm>
            <a:off x="824368" y="2346651"/>
            <a:ext cx="9286878" cy="7139359"/>
          </a:xfrm>
          <a:custGeom>
            <a:rect b="b" l="l" r="r" t="t"/>
            <a:pathLst>
              <a:path extrusionOk="0" h="7139359" w="9286878">
                <a:moveTo>
                  <a:pt x="0" y="0"/>
                </a:moveTo>
                <a:lnTo>
                  <a:pt x="9286878" y="0"/>
                </a:lnTo>
                <a:lnTo>
                  <a:pt x="9286878" y="7139359"/>
                </a:lnTo>
                <a:lnTo>
                  <a:pt x="0" y="7139359"/>
                </a:lnTo>
                <a:lnTo>
                  <a:pt x="0" y="0"/>
                </a:lnTo>
                <a:close/>
              </a:path>
            </a:pathLst>
          </a:custGeom>
          <a:blipFill rotWithShape="1">
            <a:blip r:embed="rId4">
              <a:alphaModFix/>
            </a:blip>
            <a:stretch>
              <a:fillRect b="0" l="0" r="0" t="0"/>
            </a:stretch>
          </a:blipFill>
          <a:ln>
            <a:noFill/>
          </a:ln>
        </p:spPr>
      </p:sp>
      <p:grpSp>
        <p:nvGrpSpPr>
          <p:cNvPr id="968" name="Google Shape;968;p45"/>
          <p:cNvGrpSpPr/>
          <p:nvPr/>
        </p:nvGrpSpPr>
        <p:grpSpPr>
          <a:xfrm>
            <a:off x="-1428027" y="-336839"/>
            <a:ext cx="20537857" cy="3266853"/>
            <a:chOff x="0" y="-47625"/>
            <a:chExt cx="5409112" cy="860400"/>
          </a:xfrm>
        </p:grpSpPr>
        <p:sp>
          <p:nvSpPr>
            <p:cNvPr id="969" name="Google Shape;969;p45"/>
            <p:cNvSpPr/>
            <p:nvPr/>
          </p:nvSpPr>
          <p:spPr>
            <a:xfrm>
              <a:off x="0" y="0"/>
              <a:ext cx="5409112" cy="393018"/>
            </a:xfrm>
            <a:custGeom>
              <a:rect b="b" l="l" r="r" t="t"/>
              <a:pathLst>
                <a:path extrusionOk="0" h="393018" w="5409112">
                  <a:moveTo>
                    <a:pt x="0" y="0"/>
                  </a:moveTo>
                  <a:lnTo>
                    <a:pt x="5409112" y="0"/>
                  </a:lnTo>
                  <a:lnTo>
                    <a:pt x="5409112" y="393018"/>
                  </a:lnTo>
                  <a:lnTo>
                    <a:pt x="0" y="393018"/>
                  </a:lnTo>
                  <a:close/>
                </a:path>
              </a:pathLst>
            </a:custGeom>
            <a:solidFill>
              <a:schemeClr val="dk1"/>
            </a:solidFill>
            <a:ln cap="sq" cmpd="sng" w="28575">
              <a:solidFill>
                <a:srgbClr val="000000"/>
              </a:solidFill>
              <a:prstDash val="solid"/>
              <a:miter lim="8000"/>
              <a:headEnd len="sm" w="sm" type="none"/>
              <a:tailEnd len="sm" w="sm" type="none"/>
            </a:ln>
          </p:spPr>
        </p:sp>
        <p:sp>
          <p:nvSpPr>
            <p:cNvPr id="970" name="Google Shape;970;p45"/>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71" name="Google Shape;971;p45"/>
          <p:cNvCxnSpPr/>
          <p:nvPr/>
        </p:nvCxnSpPr>
        <p:spPr>
          <a:xfrm>
            <a:off x="1312777" y="-7415"/>
            <a:ext cx="0" cy="1342500"/>
          </a:xfrm>
          <a:prstGeom prst="straightConnector1">
            <a:avLst/>
          </a:prstGeom>
          <a:noFill/>
          <a:ln cap="flat" cmpd="sng" w="28575">
            <a:solidFill>
              <a:srgbClr val="FFFFFF"/>
            </a:solidFill>
            <a:prstDash val="solid"/>
            <a:round/>
            <a:headEnd len="sm" w="sm" type="none"/>
            <a:tailEnd len="sm" w="sm" type="none"/>
          </a:ln>
        </p:spPr>
      </p:cxnSp>
      <p:grpSp>
        <p:nvGrpSpPr>
          <p:cNvPr id="972" name="Google Shape;972;p45"/>
          <p:cNvGrpSpPr/>
          <p:nvPr/>
        </p:nvGrpSpPr>
        <p:grpSpPr>
          <a:xfrm>
            <a:off x="290602" y="278559"/>
            <a:ext cx="770625" cy="770667"/>
            <a:chOff x="13470" y="13470"/>
            <a:chExt cx="1027500" cy="1027556"/>
          </a:xfrm>
        </p:grpSpPr>
        <p:cxnSp>
          <p:nvCxnSpPr>
            <p:cNvPr id="973" name="Google Shape;973;p45"/>
            <p:cNvCxnSpPr/>
            <p:nvPr/>
          </p:nvCxnSpPr>
          <p:spPr>
            <a:xfrm flipH="1" rot="10800000">
              <a:off x="13470" y="13526"/>
              <a:ext cx="1027500" cy="1027500"/>
            </a:xfrm>
            <a:prstGeom prst="straightConnector1">
              <a:avLst/>
            </a:prstGeom>
            <a:noFill/>
            <a:ln cap="flat" cmpd="sng" w="38100">
              <a:solidFill>
                <a:srgbClr val="FFFFFF"/>
              </a:solidFill>
              <a:prstDash val="solid"/>
              <a:round/>
              <a:headEnd len="sm" w="sm" type="none"/>
              <a:tailEnd len="sm" w="sm" type="none"/>
            </a:ln>
          </p:spPr>
        </p:cxnSp>
        <p:cxnSp>
          <p:nvCxnSpPr>
            <p:cNvPr id="974" name="Google Shape;974;p45"/>
            <p:cNvCxnSpPr/>
            <p:nvPr/>
          </p:nvCxnSpPr>
          <p:spPr>
            <a:xfrm>
              <a:off x="13470" y="13470"/>
              <a:ext cx="1027500" cy="1027500"/>
            </a:xfrm>
            <a:prstGeom prst="straightConnector1">
              <a:avLst/>
            </a:prstGeom>
            <a:noFill/>
            <a:ln cap="flat" cmpd="sng" w="38100">
              <a:solidFill>
                <a:srgbClr val="FFFFFF"/>
              </a:solidFill>
              <a:prstDash val="solid"/>
              <a:round/>
              <a:headEnd len="sm" w="sm" type="none"/>
              <a:tailEnd len="sm" w="sm" type="none"/>
            </a:ln>
          </p:spPr>
        </p:cxnSp>
      </p:grpSp>
      <p:grpSp>
        <p:nvGrpSpPr>
          <p:cNvPr id="975" name="Google Shape;975;p45"/>
          <p:cNvGrpSpPr/>
          <p:nvPr/>
        </p:nvGrpSpPr>
        <p:grpSpPr>
          <a:xfrm>
            <a:off x="2181807" y="3307635"/>
            <a:ext cx="6589474" cy="3636809"/>
            <a:chOff x="0" y="-47625"/>
            <a:chExt cx="8785965" cy="4849078"/>
          </a:xfrm>
        </p:grpSpPr>
        <p:sp>
          <p:nvSpPr>
            <p:cNvPr id="976" name="Google Shape;976;p45"/>
            <p:cNvSpPr txBox="1"/>
            <p:nvPr/>
          </p:nvSpPr>
          <p:spPr>
            <a:xfrm>
              <a:off x="613197" y="4370653"/>
              <a:ext cx="1004700" cy="43080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2099" u="none" cap="none" strike="noStrike">
                  <a:solidFill>
                    <a:srgbClr val="000000"/>
                  </a:solidFill>
                  <a:latin typeface="Lato"/>
                  <a:ea typeface="Lato"/>
                  <a:cs typeface="Lato"/>
                  <a:sym typeface="Lato"/>
                </a:rPr>
                <a:t>Item 1</a:t>
              </a:r>
              <a:endParaRPr/>
            </a:p>
          </p:txBody>
        </p:sp>
        <p:sp>
          <p:nvSpPr>
            <p:cNvPr id="977" name="Google Shape;977;p45"/>
            <p:cNvSpPr txBox="1"/>
            <p:nvPr/>
          </p:nvSpPr>
          <p:spPr>
            <a:xfrm>
              <a:off x="2405214" y="4370653"/>
              <a:ext cx="1004700" cy="43080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2099" u="none" cap="none" strike="noStrike">
                  <a:solidFill>
                    <a:srgbClr val="000000"/>
                  </a:solidFill>
                  <a:latin typeface="Lato"/>
                  <a:ea typeface="Lato"/>
                  <a:cs typeface="Lato"/>
                  <a:sym typeface="Lato"/>
                </a:rPr>
                <a:t>Item 2</a:t>
              </a:r>
              <a:endParaRPr/>
            </a:p>
          </p:txBody>
        </p:sp>
        <p:sp>
          <p:nvSpPr>
            <p:cNvPr id="978" name="Google Shape;978;p45"/>
            <p:cNvSpPr txBox="1"/>
            <p:nvPr/>
          </p:nvSpPr>
          <p:spPr>
            <a:xfrm>
              <a:off x="4197231" y="4370653"/>
              <a:ext cx="1004700" cy="43080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2099" u="none" cap="none" strike="noStrike">
                  <a:solidFill>
                    <a:srgbClr val="000000"/>
                  </a:solidFill>
                  <a:latin typeface="Lato"/>
                  <a:ea typeface="Lato"/>
                  <a:cs typeface="Lato"/>
                  <a:sym typeface="Lato"/>
                </a:rPr>
                <a:t>Item 3</a:t>
              </a:r>
              <a:endParaRPr/>
            </a:p>
          </p:txBody>
        </p:sp>
        <p:sp>
          <p:nvSpPr>
            <p:cNvPr id="979" name="Google Shape;979;p45"/>
            <p:cNvSpPr txBox="1"/>
            <p:nvPr/>
          </p:nvSpPr>
          <p:spPr>
            <a:xfrm>
              <a:off x="5989248" y="4370653"/>
              <a:ext cx="1004700" cy="43080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2099" u="none" cap="none" strike="noStrike">
                  <a:solidFill>
                    <a:srgbClr val="000000"/>
                  </a:solidFill>
                  <a:latin typeface="Lato"/>
                  <a:ea typeface="Lato"/>
                  <a:cs typeface="Lato"/>
                  <a:sym typeface="Lato"/>
                </a:rPr>
                <a:t>Item 4</a:t>
              </a:r>
              <a:endParaRPr/>
            </a:p>
          </p:txBody>
        </p:sp>
        <p:sp>
          <p:nvSpPr>
            <p:cNvPr id="980" name="Google Shape;980;p45"/>
            <p:cNvSpPr txBox="1"/>
            <p:nvPr/>
          </p:nvSpPr>
          <p:spPr>
            <a:xfrm>
              <a:off x="7781265" y="4370653"/>
              <a:ext cx="1004700" cy="43080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0" i="0" lang="en-US" sz="2099" u="none" cap="none" strike="noStrike">
                  <a:solidFill>
                    <a:srgbClr val="000000"/>
                  </a:solidFill>
                  <a:latin typeface="Lato"/>
                  <a:ea typeface="Lato"/>
                  <a:cs typeface="Lato"/>
                  <a:sym typeface="Lato"/>
                </a:rPr>
                <a:t>Item 5</a:t>
              </a:r>
              <a:endParaRPr/>
            </a:p>
          </p:txBody>
        </p:sp>
        <p:grpSp>
          <p:nvGrpSpPr>
            <p:cNvPr id="981" name="Google Shape;981;p45"/>
            <p:cNvGrpSpPr/>
            <p:nvPr/>
          </p:nvGrpSpPr>
          <p:grpSpPr>
            <a:xfrm>
              <a:off x="681567" y="203623"/>
              <a:ext cx="8035951" cy="4043205"/>
              <a:chOff x="0" y="-6350"/>
              <a:chExt cx="8035951" cy="4043205"/>
            </a:xfrm>
          </p:grpSpPr>
          <p:sp>
            <p:nvSpPr>
              <p:cNvPr id="982" name="Google Shape;982;p45"/>
              <p:cNvSpPr/>
              <p:nvPr/>
            </p:nvSpPr>
            <p:spPr>
              <a:xfrm>
                <a:off x="0" y="-6350"/>
                <a:ext cx="8035951" cy="12700"/>
              </a:xfrm>
              <a:custGeom>
                <a:rect b="b" l="l" r="r" t="t"/>
                <a:pathLst>
                  <a:path extrusionOk="0" h="12700" w="8035951">
                    <a:moveTo>
                      <a:pt x="0" y="0"/>
                    </a:moveTo>
                    <a:lnTo>
                      <a:pt x="8035951" y="0"/>
                    </a:lnTo>
                    <a:lnTo>
                      <a:pt x="8035951" y="12700"/>
                    </a:lnTo>
                    <a:lnTo>
                      <a:pt x="0" y="12700"/>
                    </a:lnTo>
                    <a:close/>
                  </a:path>
                </a:pathLst>
              </a:custGeom>
              <a:solidFill>
                <a:srgbClr val="000000">
                  <a:alpha val="24710"/>
                </a:srgbClr>
              </a:solidFill>
              <a:ln>
                <a:noFill/>
              </a:ln>
            </p:spPr>
          </p:sp>
          <p:sp>
            <p:nvSpPr>
              <p:cNvPr id="983" name="Google Shape;983;p45"/>
              <p:cNvSpPr/>
              <p:nvPr/>
            </p:nvSpPr>
            <p:spPr>
              <a:xfrm>
                <a:off x="0" y="799751"/>
                <a:ext cx="8035951" cy="12700"/>
              </a:xfrm>
              <a:custGeom>
                <a:rect b="b" l="l" r="r" t="t"/>
                <a:pathLst>
                  <a:path extrusionOk="0" h="12700" w="8035951">
                    <a:moveTo>
                      <a:pt x="0" y="0"/>
                    </a:moveTo>
                    <a:lnTo>
                      <a:pt x="8035951" y="0"/>
                    </a:lnTo>
                    <a:lnTo>
                      <a:pt x="8035951" y="12700"/>
                    </a:lnTo>
                    <a:lnTo>
                      <a:pt x="0" y="12700"/>
                    </a:lnTo>
                    <a:close/>
                  </a:path>
                </a:pathLst>
              </a:custGeom>
              <a:solidFill>
                <a:srgbClr val="000000">
                  <a:alpha val="24710"/>
                </a:srgbClr>
              </a:solidFill>
              <a:ln>
                <a:noFill/>
              </a:ln>
            </p:spPr>
          </p:sp>
          <p:sp>
            <p:nvSpPr>
              <p:cNvPr id="984" name="Google Shape;984;p45"/>
              <p:cNvSpPr/>
              <p:nvPr/>
            </p:nvSpPr>
            <p:spPr>
              <a:xfrm>
                <a:off x="0" y="1605852"/>
                <a:ext cx="8035951" cy="12700"/>
              </a:xfrm>
              <a:custGeom>
                <a:rect b="b" l="l" r="r" t="t"/>
                <a:pathLst>
                  <a:path extrusionOk="0" h="12700" w="8035951">
                    <a:moveTo>
                      <a:pt x="0" y="0"/>
                    </a:moveTo>
                    <a:lnTo>
                      <a:pt x="8035951" y="0"/>
                    </a:lnTo>
                    <a:lnTo>
                      <a:pt x="8035951" y="12700"/>
                    </a:lnTo>
                    <a:lnTo>
                      <a:pt x="0" y="12700"/>
                    </a:lnTo>
                    <a:close/>
                  </a:path>
                </a:pathLst>
              </a:custGeom>
              <a:solidFill>
                <a:srgbClr val="000000">
                  <a:alpha val="24710"/>
                </a:srgbClr>
              </a:solidFill>
              <a:ln>
                <a:noFill/>
              </a:ln>
            </p:spPr>
          </p:sp>
          <p:sp>
            <p:nvSpPr>
              <p:cNvPr id="985" name="Google Shape;985;p45"/>
              <p:cNvSpPr/>
              <p:nvPr/>
            </p:nvSpPr>
            <p:spPr>
              <a:xfrm>
                <a:off x="0" y="2411953"/>
                <a:ext cx="8035951" cy="12700"/>
              </a:xfrm>
              <a:custGeom>
                <a:rect b="b" l="l" r="r" t="t"/>
                <a:pathLst>
                  <a:path extrusionOk="0" h="12700" w="8035951">
                    <a:moveTo>
                      <a:pt x="0" y="0"/>
                    </a:moveTo>
                    <a:lnTo>
                      <a:pt x="8035951" y="0"/>
                    </a:lnTo>
                    <a:lnTo>
                      <a:pt x="8035951" y="12700"/>
                    </a:lnTo>
                    <a:lnTo>
                      <a:pt x="0" y="12700"/>
                    </a:lnTo>
                    <a:close/>
                  </a:path>
                </a:pathLst>
              </a:custGeom>
              <a:solidFill>
                <a:srgbClr val="000000">
                  <a:alpha val="24710"/>
                </a:srgbClr>
              </a:solidFill>
              <a:ln>
                <a:noFill/>
              </a:ln>
            </p:spPr>
          </p:sp>
          <p:sp>
            <p:nvSpPr>
              <p:cNvPr id="986" name="Google Shape;986;p45"/>
              <p:cNvSpPr/>
              <p:nvPr/>
            </p:nvSpPr>
            <p:spPr>
              <a:xfrm>
                <a:off x="0" y="3218054"/>
                <a:ext cx="8035951" cy="12700"/>
              </a:xfrm>
              <a:custGeom>
                <a:rect b="b" l="l" r="r" t="t"/>
                <a:pathLst>
                  <a:path extrusionOk="0" h="12700" w="8035951">
                    <a:moveTo>
                      <a:pt x="0" y="0"/>
                    </a:moveTo>
                    <a:lnTo>
                      <a:pt x="8035951" y="0"/>
                    </a:lnTo>
                    <a:lnTo>
                      <a:pt x="8035951" y="12700"/>
                    </a:lnTo>
                    <a:lnTo>
                      <a:pt x="0" y="12700"/>
                    </a:lnTo>
                    <a:close/>
                  </a:path>
                </a:pathLst>
              </a:custGeom>
              <a:solidFill>
                <a:srgbClr val="000000">
                  <a:alpha val="24710"/>
                </a:srgbClr>
              </a:solidFill>
              <a:ln>
                <a:noFill/>
              </a:ln>
            </p:spPr>
          </p:sp>
          <p:sp>
            <p:nvSpPr>
              <p:cNvPr id="987" name="Google Shape;987;p45"/>
              <p:cNvSpPr/>
              <p:nvPr/>
            </p:nvSpPr>
            <p:spPr>
              <a:xfrm>
                <a:off x="0" y="4024155"/>
                <a:ext cx="8035951" cy="12700"/>
              </a:xfrm>
              <a:custGeom>
                <a:rect b="b" l="l" r="r" t="t"/>
                <a:pathLst>
                  <a:path extrusionOk="0" h="12700" w="8035951">
                    <a:moveTo>
                      <a:pt x="0" y="0"/>
                    </a:moveTo>
                    <a:lnTo>
                      <a:pt x="8035951" y="0"/>
                    </a:lnTo>
                    <a:lnTo>
                      <a:pt x="8035951" y="12700"/>
                    </a:lnTo>
                    <a:lnTo>
                      <a:pt x="0" y="12700"/>
                    </a:lnTo>
                    <a:close/>
                  </a:path>
                </a:pathLst>
              </a:custGeom>
              <a:solidFill>
                <a:srgbClr val="000000">
                  <a:alpha val="60000"/>
                </a:srgbClr>
              </a:solidFill>
              <a:ln>
                <a:noFill/>
              </a:ln>
            </p:spPr>
          </p:sp>
        </p:grpSp>
        <p:sp>
          <p:nvSpPr>
            <p:cNvPr id="988" name="Google Shape;988;p45"/>
            <p:cNvSpPr txBox="1"/>
            <p:nvPr/>
          </p:nvSpPr>
          <p:spPr>
            <a:xfrm>
              <a:off x="0" y="-47625"/>
              <a:ext cx="503700" cy="430800"/>
            </a:xfrm>
            <a:prstGeom prst="rect">
              <a:avLst/>
            </a:prstGeom>
            <a:noFill/>
            <a:ln>
              <a:noFill/>
            </a:ln>
          </p:spPr>
          <p:txBody>
            <a:bodyPr anchorCtr="0" anchor="t" bIns="0" lIns="0" spcFirstLastPara="1" rIns="0" wrap="square" tIns="0">
              <a:spAutoFit/>
            </a:bodyPr>
            <a:lstStyle/>
            <a:p>
              <a:pPr indent="0" lvl="0" marL="0" marR="0" rtl="0" algn="r">
                <a:lnSpc>
                  <a:spcPct val="140019"/>
                </a:lnSpc>
                <a:spcBef>
                  <a:spcPts val="0"/>
                </a:spcBef>
                <a:spcAft>
                  <a:spcPts val="0"/>
                </a:spcAft>
                <a:buNone/>
              </a:pPr>
              <a:r>
                <a:rPr b="0" i="0" lang="en-US" sz="2099" u="none" cap="none" strike="noStrike">
                  <a:solidFill>
                    <a:srgbClr val="000000"/>
                  </a:solidFill>
                  <a:latin typeface="Lato"/>
                  <a:ea typeface="Lato"/>
                  <a:cs typeface="Lato"/>
                  <a:sym typeface="Lato"/>
                </a:rPr>
                <a:t>50 </a:t>
              </a:r>
              <a:endParaRPr/>
            </a:p>
          </p:txBody>
        </p:sp>
        <p:sp>
          <p:nvSpPr>
            <p:cNvPr id="989" name="Google Shape;989;p45"/>
            <p:cNvSpPr txBox="1"/>
            <p:nvPr/>
          </p:nvSpPr>
          <p:spPr>
            <a:xfrm>
              <a:off x="0" y="758476"/>
              <a:ext cx="503700" cy="430800"/>
            </a:xfrm>
            <a:prstGeom prst="rect">
              <a:avLst/>
            </a:prstGeom>
            <a:noFill/>
            <a:ln>
              <a:noFill/>
            </a:ln>
          </p:spPr>
          <p:txBody>
            <a:bodyPr anchorCtr="0" anchor="t" bIns="0" lIns="0" spcFirstLastPara="1" rIns="0" wrap="square" tIns="0">
              <a:spAutoFit/>
            </a:bodyPr>
            <a:lstStyle/>
            <a:p>
              <a:pPr indent="0" lvl="0" marL="0" marR="0" rtl="0" algn="r">
                <a:lnSpc>
                  <a:spcPct val="140019"/>
                </a:lnSpc>
                <a:spcBef>
                  <a:spcPts val="0"/>
                </a:spcBef>
                <a:spcAft>
                  <a:spcPts val="0"/>
                </a:spcAft>
                <a:buNone/>
              </a:pPr>
              <a:r>
                <a:rPr b="0" i="0" lang="en-US" sz="2099" u="none" cap="none" strike="noStrike">
                  <a:solidFill>
                    <a:srgbClr val="000000"/>
                  </a:solidFill>
                  <a:latin typeface="Lato"/>
                  <a:ea typeface="Lato"/>
                  <a:cs typeface="Lato"/>
                  <a:sym typeface="Lato"/>
                </a:rPr>
                <a:t>40 </a:t>
              </a:r>
              <a:endParaRPr/>
            </a:p>
          </p:txBody>
        </p:sp>
        <p:sp>
          <p:nvSpPr>
            <p:cNvPr id="990" name="Google Shape;990;p45"/>
            <p:cNvSpPr txBox="1"/>
            <p:nvPr/>
          </p:nvSpPr>
          <p:spPr>
            <a:xfrm>
              <a:off x="0" y="1564577"/>
              <a:ext cx="503700" cy="430800"/>
            </a:xfrm>
            <a:prstGeom prst="rect">
              <a:avLst/>
            </a:prstGeom>
            <a:noFill/>
            <a:ln>
              <a:noFill/>
            </a:ln>
          </p:spPr>
          <p:txBody>
            <a:bodyPr anchorCtr="0" anchor="t" bIns="0" lIns="0" spcFirstLastPara="1" rIns="0" wrap="square" tIns="0">
              <a:spAutoFit/>
            </a:bodyPr>
            <a:lstStyle/>
            <a:p>
              <a:pPr indent="0" lvl="0" marL="0" marR="0" rtl="0" algn="r">
                <a:lnSpc>
                  <a:spcPct val="140019"/>
                </a:lnSpc>
                <a:spcBef>
                  <a:spcPts val="0"/>
                </a:spcBef>
                <a:spcAft>
                  <a:spcPts val="0"/>
                </a:spcAft>
                <a:buNone/>
              </a:pPr>
              <a:r>
                <a:rPr b="0" i="0" lang="en-US" sz="2099" u="none" cap="none" strike="noStrike">
                  <a:solidFill>
                    <a:srgbClr val="000000"/>
                  </a:solidFill>
                  <a:latin typeface="Lato"/>
                  <a:ea typeface="Lato"/>
                  <a:cs typeface="Lato"/>
                  <a:sym typeface="Lato"/>
                </a:rPr>
                <a:t>30 </a:t>
              </a:r>
              <a:endParaRPr/>
            </a:p>
          </p:txBody>
        </p:sp>
        <p:sp>
          <p:nvSpPr>
            <p:cNvPr id="991" name="Google Shape;991;p45"/>
            <p:cNvSpPr txBox="1"/>
            <p:nvPr/>
          </p:nvSpPr>
          <p:spPr>
            <a:xfrm>
              <a:off x="0" y="2370678"/>
              <a:ext cx="503700" cy="430800"/>
            </a:xfrm>
            <a:prstGeom prst="rect">
              <a:avLst/>
            </a:prstGeom>
            <a:noFill/>
            <a:ln>
              <a:noFill/>
            </a:ln>
          </p:spPr>
          <p:txBody>
            <a:bodyPr anchorCtr="0" anchor="t" bIns="0" lIns="0" spcFirstLastPara="1" rIns="0" wrap="square" tIns="0">
              <a:spAutoFit/>
            </a:bodyPr>
            <a:lstStyle/>
            <a:p>
              <a:pPr indent="0" lvl="0" marL="0" marR="0" rtl="0" algn="r">
                <a:lnSpc>
                  <a:spcPct val="140019"/>
                </a:lnSpc>
                <a:spcBef>
                  <a:spcPts val="0"/>
                </a:spcBef>
                <a:spcAft>
                  <a:spcPts val="0"/>
                </a:spcAft>
                <a:buNone/>
              </a:pPr>
              <a:r>
                <a:rPr b="0" i="0" lang="en-US" sz="2099" u="none" cap="none" strike="noStrike">
                  <a:solidFill>
                    <a:srgbClr val="000000"/>
                  </a:solidFill>
                  <a:latin typeface="Lato"/>
                  <a:ea typeface="Lato"/>
                  <a:cs typeface="Lato"/>
                  <a:sym typeface="Lato"/>
                </a:rPr>
                <a:t>20 </a:t>
              </a:r>
              <a:endParaRPr/>
            </a:p>
          </p:txBody>
        </p:sp>
        <p:sp>
          <p:nvSpPr>
            <p:cNvPr id="992" name="Google Shape;992;p45"/>
            <p:cNvSpPr txBox="1"/>
            <p:nvPr/>
          </p:nvSpPr>
          <p:spPr>
            <a:xfrm>
              <a:off x="0" y="3176779"/>
              <a:ext cx="503700" cy="430800"/>
            </a:xfrm>
            <a:prstGeom prst="rect">
              <a:avLst/>
            </a:prstGeom>
            <a:noFill/>
            <a:ln>
              <a:noFill/>
            </a:ln>
          </p:spPr>
          <p:txBody>
            <a:bodyPr anchorCtr="0" anchor="t" bIns="0" lIns="0" spcFirstLastPara="1" rIns="0" wrap="square" tIns="0">
              <a:spAutoFit/>
            </a:bodyPr>
            <a:lstStyle/>
            <a:p>
              <a:pPr indent="0" lvl="0" marL="0" marR="0" rtl="0" algn="r">
                <a:lnSpc>
                  <a:spcPct val="140019"/>
                </a:lnSpc>
                <a:spcBef>
                  <a:spcPts val="0"/>
                </a:spcBef>
                <a:spcAft>
                  <a:spcPts val="0"/>
                </a:spcAft>
                <a:buNone/>
              </a:pPr>
              <a:r>
                <a:rPr b="0" i="0" lang="en-US" sz="2099" u="none" cap="none" strike="noStrike">
                  <a:solidFill>
                    <a:srgbClr val="000000"/>
                  </a:solidFill>
                  <a:latin typeface="Lato"/>
                  <a:ea typeface="Lato"/>
                  <a:cs typeface="Lato"/>
                  <a:sym typeface="Lato"/>
                </a:rPr>
                <a:t>10 </a:t>
              </a:r>
              <a:endParaRPr/>
            </a:p>
          </p:txBody>
        </p:sp>
        <p:sp>
          <p:nvSpPr>
            <p:cNvPr id="993" name="Google Shape;993;p45"/>
            <p:cNvSpPr txBox="1"/>
            <p:nvPr/>
          </p:nvSpPr>
          <p:spPr>
            <a:xfrm>
              <a:off x="206375" y="3982880"/>
              <a:ext cx="297300" cy="430800"/>
            </a:xfrm>
            <a:prstGeom prst="rect">
              <a:avLst/>
            </a:prstGeom>
            <a:noFill/>
            <a:ln>
              <a:noFill/>
            </a:ln>
          </p:spPr>
          <p:txBody>
            <a:bodyPr anchorCtr="0" anchor="t" bIns="0" lIns="0" spcFirstLastPara="1" rIns="0" wrap="square" tIns="0">
              <a:spAutoFit/>
            </a:bodyPr>
            <a:lstStyle/>
            <a:p>
              <a:pPr indent="0" lvl="0" marL="0" marR="0" rtl="0" algn="r">
                <a:lnSpc>
                  <a:spcPct val="140019"/>
                </a:lnSpc>
                <a:spcBef>
                  <a:spcPts val="0"/>
                </a:spcBef>
                <a:spcAft>
                  <a:spcPts val="0"/>
                </a:spcAft>
                <a:buNone/>
              </a:pPr>
              <a:r>
                <a:rPr b="0" i="0" lang="en-US" sz="2099" u="none" cap="none" strike="noStrike">
                  <a:solidFill>
                    <a:srgbClr val="000000"/>
                  </a:solidFill>
                  <a:latin typeface="Lato"/>
                  <a:ea typeface="Lato"/>
                  <a:cs typeface="Lato"/>
                  <a:sym typeface="Lato"/>
                </a:rPr>
                <a:t>0 </a:t>
              </a:r>
              <a:endParaRPr/>
            </a:p>
          </p:txBody>
        </p:sp>
        <p:grpSp>
          <p:nvGrpSpPr>
            <p:cNvPr id="994" name="Google Shape;994;p45"/>
            <p:cNvGrpSpPr/>
            <p:nvPr/>
          </p:nvGrpSpPr>
          <p:grpSpPr>
            <a:xfrm>
              <a:off x="681567" y="203623"/>
              <a:ext cx="8035952" cy="4036855"/>
              <a:chOff x="0" y="-6350"/>
              <a:chExt cx="8035952" cy="4036855"/>
            </a:xfrm>
          </p:grpSpPr>
          <p:sp>
            <p:nvSpPr>
              <p:cNvPr id="995" name="Google Shape;995;p45"/>
              <p:cNvSpPr/>
              <p:nvPr/>
            </p:nvSpPr>
            <p:spPr>
              <a:xfrm>
                <a:off x="0" y="3211704"/>
                <a:ext cx="867883" cy="818801"/>
              </a:xfrm>
              <a:custGeom>
                <a:rect b="b" l="l" r="r" t="t"/>
                <a:pathLst>
                  <a:path extrusionOk="0" h="818801" w="867883">
                    <a:moveTo>
                      <a:pt x="0" y="0"/>
                    </a:moveTo>
                    <a:lnTo>
                      <a:pt x="867883" y="0"/>
                    </a:lnTo>
                    <a:lnTo>
                      <a:pt x="867883" y="818801"/>
                    </a:lnTo>
                    <a:lnTo>
                      <a:pt x="0" y="818801"/>
                    </a:lnTo>
                    <a:close/>
                  </a:path>
                </a:pathLst>
              </a:custGeom>
              <a:solidFill>
                <a:srgbClr val="8FC8D8"/>
              </a:solidFill>
              <a:ln>
                <a:noFill/>
              </a:ln>
            </p:spPr>
          </p:sp>
          <p:sp>
            <p:nvSpPr>
              <p:cNvPr id="996" name="Google Shape;996;p45"/>
              <p:cNvSpPr/>
              <p:nvPr/>
            </p:nvSpPr>
            <p:spPr>
              <a:xfrm>
                <a:off x="1792017" y="2411953"/>
                <a:ext cx="867883" cy="1618552"/>
              </a:xfrm>
              <a:custGeom>
                <a:rect b="b" l="l" r="r" t="t"/>
                <a:pathLst>
                  <a:path extrusionOk="0" h="1618552" w="867883">
                    <a:moveTo>
                      <a:pt x="0" y="0"/>
                    </a:moveTo>
                    <a:lnTo>
                      <a:pt x="867883" y="0"/>
                    </a:lnTo>
                    <a:lnTo>
                      <a:pt x="867883" y="1618552"/>
                    </a:lnTo>
                    <a:lnTo>
                      <a:pt x="0" y="1618552"/>
                    </a:lnTo>
                    <a:close/>
                  </a:path>
                </a:pathLst>
              </a:custGeom>
              <a:solidFill>
                <a:srgbClr val="8FC8D8"/>
              </a:solidFill>
              <a:ln>
                <a:noFill/>
              </a:ln>
            </p:spPr>
          </p:sp>
          <p:sp>
            <p:nvSpPr>
              <p:cNvPr id="997" name="Google Shape;997;p45"/>
              <p:cNvSpPr/>
              <p:nvPr/>
            </p:nvSpPr>
            <p:spPr>
              <a:xfrm>
                <a:off x="3584034" y="1605852"/>
                <a:ext cx="867883" cy="2424653"/>
              </a:xfrm>
              <a:custGeom>
                <a:rect b="b" l="l" r="r" t="t"/>
                <a:pathLst>
                  <a:path extrusionOk="0" h="2424653" w="867883">
                    <a:moveTo>
                      <a:pt x="0" y="0"/>
                    </a:moveTo>
                    <a:lnTo>
                      <a:pt x="867883" y="0"/>
                    </a:lnTo>
                    <a:lnTo>
                      <a:pt x="867883" y="2424653"/>
                    </a:lnTo>
                    <a:lnTo>
                      <a:pt x="0" y="2424653"/>
                    </a:lnTo>
                    <a:close/>
                  </a:path>
                </a:pathLst>
              </a:custGeom>
              <a:solidFill>
                <a:srgbClr val="8FC8D8"/>
              </a:solidFill>
              <a:ln>
                <a:noFill/>
              </a:ln>
            </p:spPr>
          </p:sp>
          <p:sp>
            <p:nvSpPr>
              <p:cNvPr id="998" name="Google Shape;998;p45"/>
              <p:cNvSpPr/>
              <p:nvPr/>
            </p:nvSpPr>
            <p:spPr>
              <a:xfrm>
                <a:off x="5376051" y="799751"/>
                <a:ext cx="867883" cy="3230754"/>
              </a:xfrm>
              <a:custGeom>
                <a:rect b="b" l="l" r="r" t="t"/>
                <a:pathLst>
                  <a:path extrusionOk="0" h="3230754" w="867883">
                    <a:moveTo>
                      <a:pt x="0" y="0"/>
                    </a:moveTo>
                    <a:lnTo>
                      <a:pt x="867883" y="0"/>
                    </a:lnTo>
                    <a:lnTo>
                      <a:pt x="867883" y="3230754"/>
                    </a:lnTo>
                    <a:lnTo>
                      <a:pt x="0" y="3230754"/>
                    </a:lnTo>
                    <a:close/>
                  </a:path>
                </a:pathLst>
              </a:custGeom>
              <a:solidFill>
                <a:srgbClr val="8FC8D8"/>
              </a:solidFill>
              <a:ln>
                <a:noFill/>
              </a:ln>
            </p:spPr>
          </p:sp>
          <p:sp>
            <p:nvSpPr>
              <p:cNvPr id="999" name="Google Shape;999;p45"/>
              <p:cNvSpPr/>
              <p:nvPr/>
            </p:nvSpPr>
            <p:spPr>
              <a:xfrm>
                <a:off x="7168069" y="-6350"/>
                <a:ext cx="867883" cy="4036855"/>
              </a:xfrm>
              <a:custGeom>
                <a:rect b="b" l="l" r="r" t="t"/>
                <a:pathLst>
                  <a:path extrusionOk="0" h="4036855" w="867883">
                    <a:moveTo>
                      <a:pt x="0" y="0"/>
                    </a:moveTo>
                    <a:lnTo>
                      <a:pt x="867882" y="0"/>
                    </a:lnTo>
                    <a:lnTo>
                      <a:pt x="867882" y="4036855"/>
                    </a:lnTo>
                    <a:lnTo>
                      <a:pt x="0" y="4036855"/>
                    </a:lnTo>
                    <a:close/>
                  </a:path>
                </a:pathLst>
              </a:custGeom>
              <a:solidFill>
                <a:srgbClr val="8FC8D8"/>
              </a:solidFill>
              <a:ln>
                <a:noFill/>
              </a:ln>
            </p:spPr>
          </p:sp>
          <p:sp>
            <p:nvSpPr>
              <p:cNvPr id="1000" name="Google Shape;1000;p45"/>
              <p:cNvSpPr/>
              <p:nvPr/>
            </p:nvSpPr>
            <p:spPr>
              <a:xfrm>
                <a:off x="0" y="3621104"/>
                <a:ext cx="867883" cy="409401"/>
              </a:xfrm>
              <a:custGeom>
                <a:rect b="b" l="l" r="r" t="t"/>
                <a:pathLst>
                  <a:path extrusionOk="0" h="409401" w="867883">
                    <a:moveTo>
                      <a:pt x="0" y="0"/>
                    </a:moveTo>
                    <a:lnTo>
                      <a:pt x="867883" y="0"/>
                    </a:lnTo>
                    <a:lnTo>
                      <a:pt x="867883" y="409401"/>
                    </a:lnTo>
                    <a:lnTo>
                      <a:pt x="0" y="409401"/>
                    </a:lnTo>
                    <a:close/>
                  </a:path>
                </a:pathLst>
              </a:custGeom>
              <a:solidFill>
                <a:srgbClr val="F8CF78"/>
              </a:solidFill>
              <a:ln>
                <a:noFill/>
              </a:ln>
            </p:spPr>
          </p:sp>
          <p:sp>
            <p:nvSpPr>
              <p:cNvPr id="1001" name="Google Shape;1001;p45"/>
              <p:cNvSpPr/>
              <p:nvPr/>
            </p:nvSpPr>
            <p:spPr>
              <a:xfrm>
                <a:off x="1792017" y="2735663"/>
                <a:ext cx="867883" cy="1294842"/>
              </a:xfrm>
              <a:custGeom>
                <a:rect b="b" l="l" r="r" t="t"/>
                <a:pathLst>
                  <a:path extrusionOk="0" h="1294842" w="867883">
                    <a:moveTo>
                      <a:pt x="0" y="0"/>
                    </a:moveTo>
                    <a:lnTo>
                      <a:pt x="867883" y="0"/>
                    </a:lnTo>
                    <a:lnTo>
                      <a:pt x="867883" y="1294842"/>
                    </a:lnTo>
                    <a:lnTo>
                      <a:pt x="0" y="1294842"/>
                    </a:lnTo>
                    <a:close/>
                  </a:path>
                </a:pathLst>
              </a:custGeom>
              <a:solidFill>
                <a:srgbClr val="F8CF78"/>
              </a:solidFill>
              <a:ln>
                <a:noFill/>
              </a:ln>
            </p:spPr>
          </p:sp>
          <p:sp>
            <p:nvSpPr>
              <p:cNvPr id="1002" name="Google Shape;1002;p45"/>
              <p:cNvSpPr/>
              <p:nvPr/>
            </p:nvSpPr>
            <p:spPr>
              <a:xfrm>
                <a:off x="3584034" y="2009961"/>
                <a:ext cx="867883" cy="2020544"/>
              </a:xfrm>
              <a:custGeom>
                <a:rect b="b" l="l" r="r" t="t"/>
                <a:pathLst>
                  <a:path extrusionOk="0" h="2020544" w="867883">
                    <a:moveTo>
                      <a:pt x="0" y="0"/>
                    </a:moveTo>
                    <a:lnTo>
                      <a:pt x="867883" y="0"/>
                    </a:lnTo>
                    <a:lnTo>
                      <a:pt x="867883" y="2020544"/>
                    </a:lnTo>
                    <a:lnTo>
                      <a:pt x="0" y="2020544"/>
                    </a:lnTo>
                    <a:close/>
                  </a:path>
                </a:pathLst>
              </a:custGeom>
              <a:solidFill>
                <a:srgbClr val="F8CF78"/>
              </a:solidFill>
              <a:ln>
                <a:noFill/>
              </a:ln>
            </p:spPr>
          </p:sp>
          <p:sp>
            <p:nvSpPr>
              <p:cNvPr id="1003" name="Google Shape;1003;p45"/>
              <p:cNvSpPr/>
              <p:nvPr/>
            </p:nvSpPr>
            <p:spPr>
              <a:xfrm>
                <a:off x="5376051" y="1445902"/>
                <a:ext cx="867883" cy="2584603"/>
              </a:xfrm>
              <a:custGeom>
                <a:rect b="b" l="l" r="r" t="t"/>
                <a:pathLst>
                  <a:path extrusionOk="0" h="2584603" w="867883">
                    <a:moveTo>
                      <a:pt x="0" y="0"/>
                    </a:moveTo>
                    <a:lnTo>
                      <a:pt x="867883" y="0"/>
                    </a:lnTo>
                    <a:lnTo>
                      <a:pt x="867883" y="2584603"/>
                    </a:lnTo>
                    <a:lnTo>
                      <a:pt x="0" y="2584603"/>
                    </a:lnTo>
                    <a:close/>
                  </a:path>
                </a:pathLst>
              </a:custGeom>
              <a:solidFill>
                <a:srgbClr val="F8CF78"/>
              </a:solidFill>
              <a:ln>
                <a:noFill/>
              </a:ln>
            </p:spPr>
          </p:sp>
          <p:sp>
            <p:nvSpPr>
              <p:cNvPr id="1004" name="Google Shape;1004;p45"/>
              <p:cNvSpPr/>
              <p:nvPr/>
            </p:nvSpPr>
            <p:spPr>
              <a:xfrm>
                <a:off x="7168069" y="639547"/>
                <a:ext cx="867883" cy="3390958"/>
              </a:xfrm>
              <a:custGeom>
                <a:rect b="b" l="l" r="r" t="t"/>
                <a:pathLst>
                  <a:path extrusionOk="0" h="3390958" w="867883">
                    <a:moveTo>
                      <a:pt x="0" y="0"/>
                    </a:moveTo>
                    <a:lnTo>
                      <a:pt x="867882" y="0"/>
                    </a:lnTo>
                    <a:lnTo>
                      <a:pt x="867882" y="3390958"/>
                    </a:lnTo>
                    <a:lnTo>
                      <a:pt x="0" y="3390958"/>
                    </a:lnTo>
                    <a:close/>
                  </a:path>
                </a:pathLst>
              </a:custGeom>
              <a:solidFill>
                <a:srgbClr val="F8CF78"/>
              </a:solidFill>
              <a:ln>
                <a:noFill/>
              </a:ln>
            </p:spPr>
          </p:sp>
          <p:sp>
            <p:nvSpPr>
              <p:cNvPr id="1005" name="Google Shape;1005;p45"/>
              <p:cNvSpPr/>
              <p:nvPr/>
            </p:nvSpPr>
            <p:spPr>
              <a:xfrm>
                <a:off x="0" y="4030505"/>
                <a:ext cx="867883" cy="0"/>
              </a:xfrm>
              <a:custGeom>
                <a:rect b="b" l="l" r="r" t="t"/>
                <a:pathLst>
                  <a:path extrusionOk="0" h="120000" w="867883">
                    <a:moveTo>
                      <a:pt x="0" y="0"/>
                    </a:moveTo>
                    <a:lnTo>
                      <a:pt x="867883" y="0"/>
                    </a:lnTo>
                    <a:lnTo>
                      <a:pt x="867883" y="0"/>
                    </a:lnTo>
                    <a:lnTo>
                      <a:pt x="0" y="0"/>
                    </a:lnTo>
                    <a:close/>
                  </a:path>
                </a:pathLst>
              </a:custGeom>
              <a:solidFill>
                <a:srgbClr val="759475"/>
              </a:solidFill>
              <a:ln>
                <a:noFill/>
              </a:ln>
            </p:spPr>
          </p:sp>
          <p:sp>
            <p:nvSpPr>
              <p:cNvPr id="1006" name="Google Shape;1006;p45"/>
              <p:cNvSpPr/>
              <p:nvPr/>
            </p:nvSpPr>
            <p:spPr>
              <a:xfrm>
                <a:off x="1792017" y="3383084"/>
                <a:ext cx="867883" cy="647421"/>
              </a:xfrm>
              <a:custGeom>
                <a:rect b="b" l="l" r="r" t="t"/>
                <a:pathLst>
                  <a:path extrusionOk="0" h="647421" w="867883">
                    <a:moveTo>
                      <a:pt x="0" y="0"/>
                    </a:moveTo>
                    <a:lnTo>
                      <a:pt x="867883" y="0"/>
                    </a:lnTo>
                    <a:lnTo>
                      <a:pt x="867883" y="647421"/>
                    </a:lnTo>
                    <a:lnTo>
                      <a:pt x="0" y="647421"/>
                    </a:lnTo>
                    <a:close/>
                  </a:path>
                </a:pathLst>
              </a:custGeom>
              <a:solidFill>
                <a:srgbClr val="759475"/>
              </a:solidFill>
              <a:ln>
                <a:noFill/>
              </a:ln>
            </p:spPr>
          </p:sp>
          <p:sp>
            <p:nvSpPr>
              <p:cNvPr id="1007" name="Google Shape;1007;p45"/>
              <p:cNvSpPr/>
              <p:nvPr/>
            </p:nvSpPr>
            <p:spPr>
              <a:xfrm>
                <a:off x="3584034" y="2818178"/>
                <a:ext cx="867883" cy="1212327"/>
              </a:xfrm>
              <a:custGeom>
                <a:rect b="b" l="l" r="r" t="t"/>
                <a:pathLst>
                  <a:path extrusionOk="0" h="1212327" w="867883">
                    <a:moveTo>
                      <a:pt x="0" y="0"/>
                    </a:moveTo>
                    <a:lnTo>
                      <a:pt x="867883" y="0"/>
                    </a:lnTo>
                    <a:lnTo>
                      <a:pt x="867883" y="1212327"/>
                    </a:lnTo>
                    <a:lnTo>
                      <a:pt x="0" y="1212327"/>
                    </a:lnTo>
                    <a:close/>
                  </a:path>
                </a:pathLst>
              </a:custGeom>
              <a:solidFill>
                <a:srgbClr val="759475"/>
              </a:solidFill>
              <a:ln>
                <a:noFill/>
              </a:ln>
            </p:spPr>
          </p:sp>
          <p:sp>
            <p:nvSpPr>
              <p:cNvPr id="1008" name="Google Shape;1008;p45"/>
              <p:cNvSpPr/>
              <p:nvPr/>
            </p:nvSpPr>
            <p:spPr>
              <a:xfrm>
                <a:off x="5376051" y="2576665"/>
                <a:ext cx="867883" cy="1453839"/>
              </a:xfrm>
              <a:custGeom>
                <a:rect b="b" l="l" r="r" t="t"/>
                <a:pathLst>
                  <a:path extrusionOk="0" h="1453839" w="867883">
                    <a:moveTo>
                      <a:pt x="0" y="0"/>
                    </a:moveTo>
                    <a:lnTo>
                      <a:pt x="867883" y="0"/>
                    </a:lnTo>
                    <a:lnTo>
                      <a:pt x="867883" y="1453840"/>
                    </a:lnTo>
                    <a:lnTo>
                      <a:pt x="0" y="1453840"/>
                    </a:lnTo>
                    <a:close/>
                  </a:path>
                </a:pathLst>
              </a:custGeom>
              <a:solidFill>
                <a:srgbClr val="759475"/>
              </a:solidFill>
              <a:ln>
                <a:noFill/>
              </a:ln>
            </p:spPr>
          </p:sp>
          <p:sp>
            <p:nvSpPr>
              <p:cNvPr id="1009" name="Google Shape;1009;p45"/>
              <p:cNvSpPr/>
              <p:nvPr/>
            </p:nvSpPr>
            <p:spPr>
              <a:xfrm>
                <a:off x="7168069" y="2254289"/>
                <a:ext cx="867883" cy="1776216"/>
              </a:xfrm>
              <a:custGeom>
                <a:rect b="b" l="l" r="r" t="t"/>
                <a:pathLst>
                  <a:path extrusionOk="0" h="1776216" w="867883">
                    <a:moveTo>
                      <a:pt x="0" y="0"/>
                    </a:moveTo>
                    <a:lnTo>
                      <a:pt x="867882" y="0"/>
                    </a:lnTo>
                    <a:lnTo>
                      <a:pt x="867882" y="1776216"/>
                    </a:lnTo>
                    <a:lnTo>
                      <a:pt x="0" y="1776216"/>
                    </a:lnTo>
                    <a:close/>
                  </a:path>
                </a:pathLst>
              </a:custGeom>
              <a:solidFill>
                <a:srgbClr val="759475"/>
              </a:solidFill>
              <a:ln>
                <a:noFill/>
              </a:ln>
            </p:spPr>
          </p:sp>
        </p:grpSp>
      </p:grpSp>
      <p:grpSp>
        <p:nvGrpSpPr>
          <p:cNvPr id="1010" name="Google Shape;1010;p45"/>
          <p:cNvGrpSpPr/>
          <p:nvPr/>
        </p:nvGrpSpPr>
        <p:grpSpPr>
          <a:xfrm>
            <a:off x="12717605" y="4055427"/>
            <a:ext cx="499872" cy="529161"/>
            <a:chOff x="0" y="-47625"/>
            <a:chExt cx="812800" cy="860425"/>
          </a:xfrm>
        </p:grpSpPr>
        <p:sp>
          <p:nvSpPr>
            <p:cNvPr id="1011" name="Google Shape;1011;p4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8CF78"/>
            </a:solidFill>
            <a:ln>
              <a:noFill/>
            </a:ln>
          </p:spPr>
        </p:sp>
        <p:sp>
          <p:nvSpPr>
            <p:cNvPr id="1012" name="Google Shape;1012;p45"/>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3" name="Google Shape;1013;p45"/>
          <p:cNvGrpSpPr/>
          <p:nvPr/>
        </p:nvGrpSpPr>
        <p:grpSpPr>
          <a:xfrm>
            <a:off x="12717605" y="6023771"/>
            <a:ext cx="499872" cy="529161"/>
            <a:chOff x="0" y="-47625"/>
            <a:chExt cx="812800" cy="860425"/>
          </a:xfrm>
        </p:grpSpPr>
        <p:sp>
          <p:nvSpPr>
            <p:cNvPr id="1014" name="Google Shape;1014;p4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8FC8D8"/>
            </a:solidFill>
            <a:ln>
              <a:noFill/>
            </a:ln>
          </p:spPr>
        </p:sp>
        <p:sp>
          <p:nvSpPr>
            <p:cNvPr id="1015" name="Google Shape;1015;p45"/>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6" name="Google Shape;1016;p45"/>
          <p:cNvGrpSpPr/>
          <p:nvPr/>
        </p:nvGrpSpPr>
        <p:grpSpPr>
          <a:xfrm>
            <a:off x="12717605" y="8004927"/>
            <a:ext cx="499872" cy="529161"/>
            <a:chOff x="0" y="-47625"/>
            <a:chExt cx="812800" cy="860425"/>
          </a:xfrm>
        </p:grpSpPr>
        <p:sp>
          <p:nvSpPr>
            <p:cNvPr id="1017" name="Google Shape;1017;p4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759475"/>
            </a:solidFill>
            <a:ln>
              <a:noFill/>
            </a:ln>
          </p:spPr>
        </p:sp>
        <p:sp>
          <p:nvSpPr>
            <p:cNvPr id="1018" name="Google Shape;1018;p45"/>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19" name="Google Shape;1019;p45"/>
          <p:cNvSpPr txBox="1"/>
          <p:nvPr/>
        </p:nvSpPr>
        <p:spPr>
          <a:xfrm>
            <a:off x="4068129" y="251460"/>
            <a:ext cx="10151700" cy="7386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799" u="none" cap="none" strike="noStrike">
                <a:solidFill>
                  <a:srgbClr val="FFFFFF"/>
                </a:solidFill>
                <a:latin typeface="Oswald"/>
                <a:ea typeface="Oswald"/>
                <a:cs typeface="Oswald"/>
                <a:sym typeface="Oswald"/>
              </a:rPr>
              <a:t>INFOGRAPHICS</a:t>
            </a:r>
            <a:endParaRPr/>
          </a:p>
        </p:txBody>
      </p:sp>
      <p:sp>
        <p:nvSpPr>
          <p:cNvPr id="1020" name="Google Shape;1020;p45"/>
          <p:cNvSpPr txBox="1"/>
          <p:nvPr/>
        </p:nvSpPr>
        <p:spPr>
          <a:xfrm>
            <a:off x="12850030" y="2564526"/>
            <a:ext cx="4024800" cy="7386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799" u="none" cap="none" strike="noStrike">
                <a:solidFill>
                  <a:srgbClr val="FFFFFF"/>
                </a:solidFill>
                <a:latin typeface="Oswald"/>
                <a:ea typeface="Oswald"/>
                <a:cs typeface="Oswald"/>
                <a:sym typeface="Oswald"/>
              </a:rPr>
              <a:t>GRAPH NAME</a:t>
            </a:r>
            <a:endParaRPr/>
          </a:p>
        </p:txBody>
      </p:sp>
      <p:sp>
        <p:nvSpPr>
          <p:cNvPr id="1021" name="Google Shape;1021;p45"/>
          <p:cNvSpPr txBox="1"/>
          <p:nvPr/>
        </p:nvSpPr>
        <p:spPr>
          <a:xfrm>
            <a:off x="13487266" y="4075191"/>
            <a:ext cx="39762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Example</a:t>
            </a:r>
            <a:endParaRPr/>
          </a:p>
        </p:txBody>
      </p:sp>
      <p:sp>
        <p:nvSpPr>
          <p:cNvPr id="1022" name="Google Shape;1022;p45"/>
          <p:cNvSpPr txBox="1"/>
          <p:nvPr/>
        </p:nvSpPr>
        <p:spPr>
          <a:xfrm>
            <a:off x="13487266" y="6056347"/>
            <a:ext cx="39762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Example</a:t>
            </a:r>
            <a:endParaRPr/>
          </a:p>
        </p:txBody>
      </p:sp>
      <p:sp>
        <p:nvSpPr>
          <p:cNvPr id="1023" name="Google Shape;1023;p45"/>
          <p:cNvSpPr txBox="1"/>
          <p:nvPr/>
        </p:nvSpPr>
        <p:spPr>
          <a:xfrm>
            <a:off x="13487266" y="8047762"/>
            <a:ext cx="39762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Example</a:t>
            </a:r>
            <a:endParaRPr/>
          </a:p>
        </p:txBody>
      </p:sp>
      <p:sp>
        <p:nvSpPr>
          <p:cNvPr id="1024" name="Google Shape;1024;p45"/>
          <p:cNvSpPr txBox="1"/>
          <p:nvPr/>
        </p:nvSpPr>
        <p:spPr>
          <a:xfrm>
            <a:off x="13487266" y="4594589"/>
            <a:ext cx="4265700" cy="7389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Presentations are</a:t>
            </a:r>
            <a:endParaRPr/>
          </a:p>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communication tools</a:t>
            </a:r>
            <a:endParaRPr/>
          </a:p>
        </p:txBody>
      </p:sp>
      <p:sp>
        <p:nvSpPr>
          <p:cNvPr id="1025" name="Google Shape;1025;p45"/>
          <p:cNvSpPr txBox="1"/>
          <p:nvPr/>
        </p:nvSpPr>
        <p:spPr>
          <a:xfrm>
            <a:off x="13487266" y="6575745"/>
            <a:ext cx="4265700" cy="7389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Presentations are</a:t>
            </a:r>
            <a:endParaRPr/>
          </a:p>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communication tools</a:t>
            </a:r>
            <a:endParaRPr/>
          </a:p>
        </p:txBody>
      </p:sp>
      <p:sp>
        <p:nvSpPr>
          <p:cNvPr id="1026" name="Google Shape;1026;p45"/>
          <p:cNvSpPr txBox="1"/>
          <p:nvPr/>
        </p:nvSpPr>
        <p:spPr>
          <a:xfrm>
            <a:off x="13487266" y="8567159"/>
            <a:ext cx="4265700" cy="7389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Presentations are</a:t>
            </a:r>
            <a:endParaRPr/>
          </a:p>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communication tools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pic>
        <p:nvPicPr>
          <p:cNvPr id="1031" name="Google Shape;1031;p46"/>
          <p:cNvPicPr preferRelativeResize="0"/>
          <p:nvPr/>
        </p:nvPicPr>
        <p:blipFill>
          <a:blip r:embed="rId3">
            <a:alphaModFix/>
          </a:blip>
          <a:stretch>
            <a:fillRect/>
          </a:stretch>
        </p:blipFill>
        <p:spPr>
          <a:xfrm>
            <a:off x="-1467900" y="-97124"/>
            <a:ext cx="20154926" cy="10599026"/>
          </a:xfrm>
          <a:prstGeom prst="rect">
            <a:avLst/>
          </a:prstGeom>
          <a:noFill/>
          <a:ln>
            <a:noFill/>
          </a:ln>
        </p:spPr>
      </p:pic>
      <p:sp>
        <p:nvSpPr>
          <p:cNvPr id="1032" name="Google Shape;1032;p46"/>
          <p:cNvSpPr/>
          <p:nvPr/>
        </p:nvSpPr>
        <p:spPr>
          <a:xfrm>
            <a:off x="-1" y="-45725"/>
            <a:ext cx="10520772" cy="10380147"/>
          </a:xfrm>
          <a:custGeom>
            <a:rect b="b" l="l" r="r" t="t"/>
            <a:pathLst>
              <a:path extrusionOk="0" h="2733416" w="3477941">
                <a:moveTo>
                  <a:pt x="0" y="0"/>
                </a:moveTo>
                <a:lnTo>
                  <a:pt x="3477941" y="0"/>
                </a:lnTo>
                <a:lnTo>
                  <a:pt x="3477941" y="2733416"/>
                </a:lnTo>
                <a:lnTo>
                  <a:pt x="0" y="2733416"/>
                </a:lnTo>
                <a:close/>
              </a:path>
            </a:pathLst>
          </a:custGeom>
          <a:solidFill>
            <a:srgbClr val="FFFFFF"/>
          </a:solidFill>
          <a:ln cap="sq" cmpd="sng" w="28575">
            <a:solidFill>
              <a:srgbClr val="000000"/>
            </a:solidFill>
            <a:prstDash val="solid"/>
            <a:miter lim="8000"/>
            <a:headEnd len="sm" w="sm" type="none"/>
            <a:tailEnd len="sm" w="sm" type="none"/>
          </a:ln>
        </p:spPr>
      </p:sp>
      <p:pic>
        <p:nvPicPr>
          <p:cNvPr id="1033" name="Google Shape;1033;p46"/>
          <p:cNvPicPr preferRelativeResize="0"/>
          <p:nvPr/>
        </p:nvPicPr>
        <p:blipFill rotWithShape="1">
          <a:blip r:embed="rId4">
            <a:alphaModFix/>
          </a:blip>
          <a:srcRect b="17087" l="0" r="0" t="17041"/>
          <a:stretch/>
        </p:blipFill>
        <p:spPr>
          <a:xfrm>
            <a:off x="0" y="-36650"/>
            <a:ext cx="10496200" cy="10371073"/>
          </a:xfrm>
          <a:prstGeom prst="rect">
            <a:avLst/>
          </a:prstGeom>
          <a:noFill/>
          <a:ln>
            <a:noFill/>
          </a:ln>
        </p:spPr>
      </p:pic>
      <p:grpSp>
        <p:nvGrpSpPr>
          <p:cNvPr id="1034" name="Google Shape;1034;p46"/>
          <p:cNvGrpSpPr/>
          <p:nvPr/>
        </p:nvGrpSpPr>
        <p:grpSpPr>
          <a:xfrm>
            <a:off x="8167172" y="3093201"/>
            <a:ext cx="11044199" cy="4776713"/>
            <a:chOff x="0" y="-47625"/>
            <a:chExt cx="2908741" cy="1258056"/>
          </a:xfrm>
        </p:grpSpPr>
        <p:sp>
          <p:nvSpPr>
            <p:cNvPr id="1035" name="Google Shape;1035;p46"/>
            <p:cNvSpPr/>
            <p:nvPr/>
          </p:nvSpPr>
          <p:spPr>
            <a:xfrm>
              <a:off x="0" y="0"/>
              <a:ext cx="2908741" cy="1210431"/>
            </a:xfrm>
            <a:custGeom>
              <a:rect b="b" l="l" r="r" t="t"/>
              <a:pathLst>
                <a:path extrusionOk="0" h="1210431" w="2908741">
                  <a:moveTo>
                    <a:pt x="0" y="0"/>
                  </a:moveTo>
                  <a:lnTo>
                    <a:pt x="2908741" y="0"/>
                  </a:lnTo>
                  <a:lnTo>
                    <a:pt x="2908741" y="1210431"/>
                  </a:lnTo>
                  <a:lnTo>
                    <a:pt x="0" y="1210431"/>
                  </a:lnTo>
                  <a:close/>
                </a:path>
              </a:pathLst>
            </a:custGeom>
            <a:solidFill>
              <a:srgbClr val="FFFFFF"/>
            </a:solidFill>
            <a:ln cap="sq" cmpd="sng" w="19050">
              <a:solidFill>
                <a:srgbClr val="000000"/>
              </a:solidFill>
              <a:prstDash val="solid"/>
              <a:miter lim="8000"/>
              <a:headEnd len="sm" w="sm" type="none"/>
              <a:tailEnd len="sm" w="sm" type="none"/>
            </a:ln>
          </p:spPr>
        </p:sp>
        <p:sp>
          <p:nvSpPr>
            <p:cNvPr id="1036" name="Google Shape;1036;p46"/>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7" name="Google Shape;1037;p46"/>
          <p:cNvSpPr txBox="1"/>
          <p:nvPr/>
        </p:nvSpPr>
        <p:spPr>
          <a:xfrm>
            <a:off x="9233867" y="4728596"/>
            <a:ext cx="80253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000000"/>
                </a:solidFill>
                <a:latin typeface="Oswald"/>
                <a:ea typeface="Oswald"/>
                <a:cs typeface="Oswald"/>
                <a:sym typeface="Oswald"/>
              </a:rPr>
              <a:t>A picture is worth</a:t>
            </a:r>
            <a:endParaRPr/>
          </a:p>
          <a:p>
            <a:pPr indent="0" lvl="0" marL="0" marR="0" rtl="0" algn="ctr">
              <a:lnSpc>
                <a:spcPct val="100000"/>
              </a:lnSpc>
              <a:spcBef>
                <a:spcPts val="0"/>
              </a:spcBef>
              <a:spcAft>
                <a:spcPts val="0"/>
              </a:spcAft>
              <a:buNone/>
            </a:pPr>
            <a:r>
              <a:rPr b="0" i="0" lang="en-US" sz="9000" u="none" cap="none" strike="noStrike">
                <a:solidFill>
                  <a:srgbClr val="000000"/>
                </a:solidFill>
                <a:latin typeface="Oswald"/>
                <a:ea typeface="Oswald"/>
                <a:cs typeface="Oswald"/>
                <a:sym typeface="Oswald"/>
              </a:rPr>
              <a:t>a thousand words</a:t>
            </a:r>
            <a:endParaRPr/>
          </a:p>
        </p:txBody>
      </p:sp>
      <p:sp>
        <p:nvSpPr>
          <p:cNvPr id="1038" name="Google Shape;1038;p46"/>
          <p:cNvSpPr/>
          <p:nvPr/>
        </p:nvSpPr>
        <p:spPr>
          <a:xfrm>
            <a:off x="8167175" y="3274025"/>
            <a:ext cx="11050412" cy="1111649"/>
          </a:xfrm>
          <a:custGeom>
            <a:rect b="b" l="l" r="r" t="t"/>
            <a:pathLst>
              <a:path extrusionOk="0" h="292778" w="2694794">
                <a:moveTo>
                  <a:pt x="0" y="0"/>
                </a:moveTo>
                <a:lnTo>
                  <a:pt x="2694794" y="0"/>
                </a:lnTo>
                <a:lnTo>
                  <a:pt x="2694794" y="292778"/>
                </a:lnTo>
                <a:lnTo>
                  <a:pt x="0" y="292778"/>
                </a:lnTo>
                <a:close/>
              </a:path>
            </a:pathLst>
          </a:custGeom>
          <a:solidFill>
            <a:srgbClr val="000000"/>
          </a:solidFill>
          <a:ln>
            <a:noFill/>
          </a:ln>
        </p:spPr>
      </p:sp>
      <p:cxnSp>
        <p:nvCxnSpPr>
          <p:cNvPr id="1039" name="Google Shape;1039;p46"/>
          <p:cNvCxnSpPr/>
          <p:nvPr/>
        </p:nvCxnSpPr>
        <p:spPr>
          <a:xfrm>
            <a:off x="8167172" y="4395826"/>
            <a:ext cx="11052900" cy="0"/>
          </a:xfrm>
          <a:prstGeom prst="straightConnector1">
            <a:avLst/>
          </a:prstGeom>
          <a:noFill/>
          <a:ln cap="flat" cmpd="sng" w="28575">
            <a:solidFill>
              <a:srgbClr val="000000"/>
            </a:solidFill>
            <a:prstDash val="solid"/>
            <a:round/>
            <a:headEnd len="sm" w="sm" type="none"/>
            <a:tailEnd len="sm" w="sm" type="none"/>
          </a:ln>
        </p:spPr>
      </p:cxnSp>
      <p:grpSp>
        <p:nvGrpSpPr>
          <p:cNvPr id="1040" name="Google Shape;1040;p46"/>
          <p:cNvGrpSpPr/>
          <p:nvPr/>
        </p:nvGrpSpPr>
        <p:grpSpPr>
          <a:xfrm>
            <a:off x="8640351" y="3668747"/>
            <a:ext cx="377627" cy="377627"/>
            <a:chOff x="0" y="0"/>
            <a:chExt cx="812800" cy="812800"/>
          </a:xfrm>
        </p:grpSpPr>
        <p:sp>
          <p:nvSpPr>
            <p:cNvPr id="1041" name="Google Shape;1041;p4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46"/>
            <p:cNvSpPr txBox="1"/>
            <p:nvPr/>
          </p:nvSpPr>
          <p:spPr>
            <a:xfrm>
              <a:off x="76200" y="28575"/>
              <a:ext cx="660300" cy="708000"/>
            </a:xfrm>
            <a:prstGeom prst="rect">
              <a:avLst/>
            </a:prstGeom>
            <a:noFill/>
            <a:ln>
              <a:noFill/>
            </a:ln>
          </p:spPr>
          <p:txBody>
            <a:bodyPr anchorCtr="0" anchor="ctr" bIns="84375" lIns="84375" spcFirstLastPara="1" rIns="84375" wrap="square" tIns="84375">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3" name="Google Shape;1043;p46"/>
          <p:cNvGrpSpPr/>
          <p:nvPr/>
        </p:nvGrpSpPr>
        <p:grpSpPr>
          <a:xfrm>
            <a:off x="9334859" y="3668747"/>
            <a:ext cx="377627" cy="377627"/>
            <a:chOff x="0" y="0"/>
            <a:chExt cx="812800" cy="812800"/>
          </a:xfrm>
        </p:grpSpPr>
        <p:sp>
          <p:nvSpPr>
            <p:cNvPr id="1044" name="Google Shape;1044;p4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46"/>
            <p:cNvSpPr txBox="1"/>
            <p:nvPr/>
          </p:nvSpPr>
          <p:spPr>
            <a:xfrm>
              <a:off x="76200" y="28575"/>
              <a:ext cx="660300" cy="708000"/>
            </a:xfrm>
            <a:prstGeom prst="rect">
              <a:avLst/>
            </a:prstGeom>
            <a:noFill/>
            <a:ln>
              <a:noFill/>
            </a:ln>
          </p:spPr>
          <p:txBody>
            <a:bodyPr anchorCtr="0" anchor="ctr" bIns="84375" lIns="84375" spcFirstLastPara="1" rIns="84375" wrap="square" tIns="84375">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6" name="Google Shape;1046;p46"/>
          <p:cNvGrpSpPr/>
          <p:nvPr/>
        </p:nvGrpSpPr>
        <p:grpSpPr>
          <a:xfrm>
            <a:off x="10029367" y="3668747"/>
            <a:ext cx="377627" cy="377627"/>
            <a:chOff x="0" y="0"/>
            <a:chExt cx="812800" cy="812800"/>
          </a:xfrm>
        </p:grpSpPr>
        <p:sp>
          <p:nvSpPr>
            <p:cNvPr id="1047" name="Google Shape;1047;p4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46"/>
            <p:cNvSpPr txBox="1"/>
            <p:nvPr/>
          </p:nvSpPr>
          <p:spPr>
            <a:xfrm>
              <a:off x="76200" y="28575"/>
              <a:ext cx="660300" cy="708000"/>
            </a:xfrm>
            <a:prstGeom prst="rect">
              <a:avLst/>
            </a:prstGeom>
            <a:noFill/>
            <a:ln>
              <a:noFill/>
            </a:ln>
          </p:spPr>
          <p:txBody>
            <a:bodyPr anchorCtr="0" anchor="ctr" bIns="84375" lIns="84375" spcFirstLastPara="1" rIns="84375" wrap="square" tIns="84375">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49" name="Google Shape;1049;p46"/>
          <p:cNvSpPr txBox="1"/>
          <p:nvPr/>
        </p:nvSpPr>
        <p:spPr>
          <a:xfrm>
            <a:off x="10875076" y="3716372"/>
            <a:ext cx="6062100" cy="30780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000" u="none" cap="none" strike="noStrike">
                <a:solidFill>
                  <a:srgbClr val="FFFFFF"/>
                </a:solidFill>
                <a:latin typeface="Lato"/>
                <a:ea typeface="Lato"/>
                <a:cs typeface="Lato"/>
                <a:sym typeface="Lato"/>
              </a:rPr>
              <a:t>Include a credit, citation, or supporting message</a:t>
            </a:r>
            <a:endParaRPr/>
          </a:p>
        </p:txBody>
      </p:sp>
      <p:sp>
        <p:nvSpPr>
          <p:cNvPr id="1050" name="Google Shape;1050;p46"/>
          <p:cNvSpPr/>
          <p:nvPr/>
        </p:nvSpPr>
        <p:spPr>
          <a:xfrm rot="4071197">
            <a:off x="14993010" y="7288548"/>
            <a:ext cx="3846715" cy="4521098"/>
          </a:xfrm>
          <a:custGeom>
            <a:rect b="b" l="l" r="r" t="t"/>
            <a:pathLst>
              <a:path extrusionOk="0" h="4514866" w="3841413">
                <a:moveTo>
                  <a:pt x="0" y="0"/>
                </a:moveTo>
                <a:lnTo>
                  <a:pt x="3841413" y="0"/>
                </a:lnTo>
                <a:lnTo>
                  <a:pt x="3841413" y="4514866"/>
                </a:lnTo>
                <a:lnTo>
                  <a:pt x="0" y="4514866"/>
                </a:lnTo>
                <a:lnTo>
                  <a:pt x="0" y="0"/>
                </a:lnTo>
                <a:close/>
              </a:path>
            </a:pathLst>
          </a:custGeom>
          <a:blipFill rotWithShape="1">
            <a:blip r:embed="rId5">
              <a:alphaModFix/>
            </a:blip>
            <a:stretch>
              <a:fillRect b="-31688" l="-47085" r="-238985" t="-80046"/>
            </a:stretch>
          </a:blipFill>
          <a:ln>
            <a:noFill/>
          </a:ln>
        </p:spPr>
      </p:sp>
      <p:sp>
        <p:nvSpPr>
          <p:cNvPr id="1051" name="Google Shape;1051;p46"/>
          <p:cNvSpPr/>
          <p:nvPr/>
        </p:nvSpPr>
        <p:spPr>
          <a:xfrm rot="-5400000">
            <a:off x="15735705" y="-791764"/>
            <a:ext cx="859233" cy="5685132"/>
          </a:xfrm>
          <a:custGeom>
            <a:rect b="b" l="l" r="r" t="t"/>
            <a:pathLst>
              <a:path extrusionOk="0" h="5685132" w="859233">
                <a:moveTo>
                  <a:pt x="0" y="0"/>
                </a:moveTo>
                <a:lnTo>
                  <a:pt x="859233" y="0"/>
                </a:lnTo>
                <a:lnTo>
                  <a:pt x="859233" y="5685131"/>
                </a:lnTo>
                <a:lnTo>
                  <a:pt x="0" y="5685131"/>
                </a:lnTo>
                <a:lnTo>
                  <a:pt x="0" y="0"/>
                </a:lnTo>
                <a:close/>
              </a:path>
            </a:pathLst>
          </a:custGeom>
          <a:blipFill rotWithShape="1">
            <a:blip r:embed="rId6">
              <a:alphaModFix/>
            </a:blip>
            <a:stretch>
              <a:fillRect b="0" l="-404711" r="-1293526" t="-81248"/>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pic>
        <p:nvPicPr>
          <p:cNvPr id="1056" name="Google Shape;1056;p47"/>
          <p:cNvPicPr preferRelativeResize="0"/>
          <p:nvPr/>
        </p:nvPicPr>
        <p:blipFill>
          <a:blip r:embed="rId3">
            <a:alphaModFix/>
          </a:blip>
          <a:stretch>
            <a:fillRect/>
          </a:stretch>
        </p:blipFill>
        <p:spPr>
          <a:xfrm>
            <a:off x="-1467900" y="-97124"/>
            <a:ext cx="20154926" cy="10599026"/>
          </a:xfrm>
          <a:prstGeom prst="rect">
            <a:avLst/>
          </a:prstGeom>
          <a:noFill/>
          <a:ln>
            <a:noFill/>
          </a:ln>
        </p:spPr>
      </p:pic>
      <p:grpSp>
        <p:nvGrpSpPr>
          <p:cNvPr id="1057" name="Google Shape;1057;p47"/>
          <p:cNvGrpSpPr/>
          <p:nvPr/>
        </p:nvGrpSpPr>
        <p:grpSpPr>
          <a:xfrm>
            <a:off x="1028700" y="2119230"/>
            <a:ext cx="16230707" cy="8940325"/>
            <a:chOff x="0" y="-47625"/>
            <a:chExt cx="4274726" cy="2354638"/>
          </a:xfrm>
        </p:grpSpPr>
        <p:sp>
          <p:nvSpPr>
            <p:cNvPr id="1058" name="Google Shape;1058;p47"/>
            <p:cNvSpPr/>
            <p:nvPr/>
          </p:nvSpPr>
          <p:spPr>
            <a:xfrm>
              <a:off x="0" y="0"/>
              <a:ext cx="4274726" cy="2307013"/>
            </a:xfrm>
            <a:custGeom>
              <a:rect b="b" l="l" r="r" t="t"/>
              <a:pathLst>
                <a:path extrusionOk="0" h="2307013" w="4274726">
                  <a:moveTo>
                    <a:pt x="0" y="0"/>
                  </a:moveTo>
                  <a:lnTo>
                    <a:pt x="4274726" y="0"/>
                  </a:lnTo>
                  <a:lnTo>
                    <a:pt x="4274726" y="2307013"/>
                  </a:lnTo>
                  <a:lnTo>
                    <a:pt x="0" y="2307013"/>
                  </a:lnTo>
                  <a:close/>
                </a:path>
              </a:pathLst>
            </a:custGeom>
            <a:solidFill>
              <a:srgbClr val="FFFFFF"/>
            </a:solidFill>
            <a:ln cap="sq" cmpd="sng" w="28575">
              <a:solidFill>
                <a:srgbClr val="000000"/>
              </a:solidFill>
              <a:prstDash val="solid"/>
              <a:miter lim="8000"/>
              <a:headEnd len="sm" w="sm" type="none"/>
              <a:tailEnd len="sm" w="sm" type="none"/>
            </a:ln>
          </p:spPr>
        </p:sp>
        <p:sp>
          <p:nvSpPr>
            <p:cNvPr id="1059" name="Google Shape;1059;p4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60" name="Google Shape;1060;p47"/>
          <p:cNvSpPr/>
          <p:nvPr/>
        </p:nvSpPr>
        <p:spPr>
          <a:xfrm>
            <a:off x="7010625" y="2300000"/>
            <a:ext cx="9541663" cy="1352069"/>
          </a:xfrm>
          <a:custGeom>
            <a:rect b="b" l="l" r="r" t="t"/>
            <a:pathLst>
              <a:path extrusionOk="0" h="348023" w="2512617">
                <a:moveTo>
                  <a:pt x="0" y="0"/>
                </a:moveTo>
                <a:lnTo>
                  <a:pt x="2512617" y="0"/>
                </a:lnTo>
                <a:lnTo>
                  <a:pt x="2512617" y="348023"/>
                </a:lnTo>
                <a:lnTo>
                  <a:pt x="0" y="348023"/>
                </a:lnTo>
                <a:close/>
              </a:path>
            </a:pathLst>
          </a:custGeom>
          <a:solidFill>
            <a:srgbClr val="000000"/>
          </a:solidFill>
          <a:ln>
            <a:noFill/>
          </a:ln>
        </p:spPr>
      </p:sp>
      <p:cxnSp>
        <p:nvCxnSpPr>
          <p:cNvPr id="1061" name="Google Shape;1061;p47"/>
          <p:cNvCxnSpPr/>
          <p:nvPr/>
        </p:nvCxnSpPr>
        <p:spPr>
          <a:xfrm>
            <a:off x="1052206" y="3652361"/>
            <a:ext cx="15500700" cy="0"/>
          </a:xfrm>
          <a:prstGeom prst="straightConnector1">
            <a:avLst/>
          </a:prstGeom>
          <a:noFill/>
          <a:ln cap="flat" cmpd="sng" w="28575">
            <a:solidFill>
              <a:srgbClr val="000000"/>
            </a:solidFill>
            <a:prstDash val="solid"/>
            <a:round/>
            <a:headEnd len="sm" w="sm" type="none"/>
            <a:tailEnd len="sm" w="sm" type="none"/>
          </a:ln>
        </p:spPr>
      </p:cxnSp>
      <p:cxnSp>
        <p:nvCxnSpPr>
          <p:cNvPr id="1062" name="Google Shape;1062;p47"/>
          <p:cNvCxnSpPr/>
          <p:nvPr/>
        </p:nvCxnSpPr>
        <p:spPr>
          <a:xfrm rot="10800000">
            <a:off x="16565005" y="2299996"/>
            <a:ext cx="0" cy="8730000"/>
          </a:xfrm>
          <a:prstGeom prst="straightConnector1">
            <a:avLst/>
          </a:prstGeom>
          <a:noFill/>
          <a:ln cap="flat" cmpd="sng" w="28575">
            <a:solidFill>
              <a:srgbClr val="000000"/>
            </a:solidFill>
            <a:prstDash val="solid"/>
            <a:round/>
            <a:headEnd len="sm" w="sm" type="none"/>
            <a:tailEnd len="sm" w="sm" type="none"/>
          </a:ln>
        </p:spPr>
      </p:cxnSp>
      <p:cxnSp>
        <p:nvCxnSpPr>
          <p:cNvPr id="1063" name="Google Shape;1063;p47"/>
          <p:cNvCxnSpPr/>
          <p:nvPr/>
        </p:nvCxnSpPr>
        <p:spPr>
          <a:xfrm rot="10800000">
            <a:off x="16910304" y="4647961"/>
            <a:ext cx="0" cy="4034100"/>
          </a:xfrm>
          <a:prstGeom prst="straightConnector1">
            <a:avLst/>
          </a:prstGeom>
          <a:noFill/>
          <a:ln cap="rnd" cmpd="sng" w="104775">
            <a:solidFill>
              <a:srgbClr val="000000"/>
            </a:solidFill>
            <a:prstDash val="solid"/>
            <a:round/>
            <a:headEnd len="sm" w="sm" type="none"/>
            <a:tailEnd len="sm" w="sm" type="none"/>
          </a:ln>
        </p:spPr>
      </p:cxnSp>
      <p:sp>
        <p:nvSpPr>
          <p:cNvPr id="1064" name="Google Shape;1064;p47"/>
          <p:cNvSpPr/>
          <p:nvPr/>
        </p:nvSpPr>
        <p:spPr>
          <a:xfrm>
            <a:off x="16703784" y="2765836"/>
            <a:ext cx="413040" cy="690106"/>
          </a:xfrm>
          <a:custGeom>
            <a:rect b="b" l="l" r="r" t="t"/>
            <a:pathLst>
              <a:path extrusionOk="0" h="690106" w="413040">
                <a:moveTo>
                  <a:pt x="0" y="0"/>
                </a:moveTo>
                <a:lnTo>
                  <a:pt x="413040" y="0"/>
                </a:lnTo>
                <a:lnTo>
                  <a:pt x="413040" y="690105"/>
                </a:lnTo>
                <a:lnTo>
                  <a:pt x="0" y="690105"/>
                </a:lnTo>
                <a:lnTo>
                  <a:pt x="0" y="0"/>
                </a:lnTo>
                <a:close/>
              </a:path>
            </a:pathLst>
          </a:custGeom>
          <a:blipFill rotWithShape="1">
            <a:blip r:embed="rId4">
              <a:alphaModFix/>
            </a:blip>
            <a:stretch>
              <a:fillRect b="-38888" l="0" r="0" t="0"/>
            </a:stretch>
          </a:blipFill>
          <a:ln>
            <a:noFill/>
          </a:ln>
        </p:spPr>
      </p:sp>
      <p:grpSp>
        <p:nvGrpSpPr>
          <p:cNvPr id="1065" name="Google Shape;1065;p47"/>
          <p:cNvGrpSpPr/>
          <p:nvPr/>
        </p:nvGrpSpPr>
        <p:grpSpPr>
          <a:xfrm>
            <a:off x="1687277" y="5370309"/>
            <a:ext cx="4173788" cy="3266853"/>
            <a:chOff x="0" y="-47625"/>
            <a:chExt cx="1099262" cy="860400"/>
          </a:xfrm>
        </p:grpSpPr>
        <p:sp>
          <p:nvSpPr>
            <p:cNvPr id="1066" name="Google Shape;1066;p47"/>
            <p:cNvSpPr/>
            <p:nvPr/>
          </p:nvSpPr>
          <p:spPr>
            <a:xfrm>
              <a:off x="0" y="0"/>
              <a:ext cx="1099262" cy="115683"/>
            </a:xfrm>
            <a:custGeom>
              <a:rect b="b" l="l" r="r" t="t"/>
              <a:pathLst>
                <a:path extrusionOk="0" h="115683" w="1099262">
                  <a:moveTo>
                    <a:pt x="57842" y="0"/>
                  </a:moveTo>
                  <a:lnTo>
                    <a:pt x="1041420" y="0"/>
                  </a:lnTo>
                  <a:cubicBezTo>
                    <a:pt x="1056760" y="0"/>
                    <a:pt x="1071473" y="6094"/>
                    <a:pt x="1082320" y="16941"/>
                  </a:cubicBezTo>
                  <a:cubicBezTo>
                    <a:pt x="1093168" y="27789"/>
                    <a:pt x="1099262" y="42501"/>
                    <a:pt x="1099262" y="57842"/>
                  </a:cubicBezTo>
                  <a:lnTo>
                    <a:pt x="1099262" y="57842"/>
                  </a:lnTo>
                  <a:cubicBezTo>
                    <a:pt x="1099262" y="73182"/>
                    <a:pt x="1093168" y="87895"/>
                    <a:pt x="1082320" y="98742"/>
                  </a:cubicBezTo>
                  <a:cubicBezTo>
                    <a:pt x="1071473" y="109589"/>
                    <a:pt x="1056760" y="115683"/>
                    <a:pt x="1041420" y="115683"/>
                  </a:cubicBezTo>
                  <a:lnTo>
                    <a:pt x="57842" y="115683"/>
                  </a:lnTo>
                  <a:cubicBezTo>
                    <a:pt x="42501" y="115683"/>
                    <a:pt x="27789" y="109589"/>
                    <a:pt x="16941" y="98742"/>
                  </a:cubicBezTo>
                  <a:cubicBezTo>
                    <a:pt x="6094" y="87895"/>
                    <a:pt x="0" y="73182"/>
                    <a:pt x="0" y="57842"/>
                  </a:cubicBezTo>
                  <a:lnTo>
                    <a:pt x="0" y="57842"/>
                  </a:lnTo>
                  <a:cubicBezTo>
                    <a:pt x="0" y="42501"/>
                    <a:pt x="6094" y="27789"/>
                    <a:pt x="16941" y="16941"/>
                  </a:cubicBezTo>
                  <a:cubicBezTo>
                    <a:pt x="27789" y="6094"/>
                    <a:pt x="42501" y="0"/>
                    <a:pt x="5784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4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8" name="Google Shape;1068;p47"/>
          <p:cNvGrpSpPr/>
          <p:nvPr/>
        </p:nvGrpSpPr>
        <p:grpSpPr>
          <a:xfrm>
            <a:off x="6698290" y="5370309"/>
            <a:ext cx="4173788" cy="3266853"/>
            <a:chOff x="0" y="-47625"/>
            <a:chExt cx="1099262" cy="860400"/>
          </a:xfrm>
        </p:grpSpPr>
        <p:sp>
          <p:nvSpPr>
            <p:cNvPr id="1069" name="Google Shape;1069;p47"/>
            <p:cNvSpPr/>
            <p:nvPr/>
          </p:nvSpPr>
          <p:spPr>
            <a:xfrm>
              <a:off x="0" y="0"/>
              <a:ext cx="1099262" cy="115683"/>
            </a:xfrm>
            <a:custGeom>
              <a:rect b="b" l="l" r="r" t="t"/>
              <a:pathLst>
                <a:path extrusionOk="0" h="115683" w="1099262">
                  <a:moveTo>
                    <a:pt x="57842" y="0"/>
                  </a:moveTo>
                  <a:lnTo>
                    <a:pt x="1041420" y="0"/>
                  </a:lnTo>
                  <a:cubicBezTo>
                    <a:pt x="1056760" y="0"/>
                    <a:pt x="1071473" y="6094"/>
                    <a:pt x="1082320" y="16941"/>
                  </a:cubicBezTo>
                  <a:cubicBezTo>
                    <a:pt x="1093168" y="27789"/>
                    <a:pt x="1099262" y="42501"/>
                    <a:pt x="1099262" y="57842"/>
                  </a:cubicBezTo>
                  <a:lnTo>
                    <a:pt x="1099262" y="57842"/>
                  </a:lnTo>
                  <a:cubicBezTo>
                    <a:pt x="1099262" y="73182"/>
                    <a:pt x="1093168" y="87895"/>
                    <a:pt x="1082320" y="98742"/>
                  </a:cubicBezTo>
                  <a:cubicBezTo>
                    <a:pt x="1071473" y="109589"/>
                    <a:pt x="1056760" y="115683"/>
                    <a:pt x="1041420" y="115683"/>
                  </a:cubicBezTo>
                  <a:lnTo>
                    <a:pt x="57842" y="115683"/>
                  </a:lnTo>
                  <a:cubicBezTo>
                    <a:pt x="42501" y="115683"/>
                    <a:pt x="27789" y="109589"/>
                    <a:pt x="16941" y="98742"/>
                  </a:cubicBezTo>
                  <a:cubicBezTo>
                    <a:pt x="6094" y="87895"/>
                    <a:pt x="0" y="73182"/>
                    <a:pt x="0" y="57842"/>
                  </a:cubicBezTo>
                  <a:lnTo>
                    <a:pt x="0" y="57842"/>
                  </a:lnTo>
                  <a:cubicBezTo>
                    <a:pt x="0" y="42501"/>
                    <a:pt x="6094" y="27789"/>
                    <a:pt x="16941" y="16941"/>
                  </a:cubicBezTo>
                  <a:cubicBezTo>
                    <a:pt x="27789" y="6094"/>
                    <a:pt x="42501" y="0"/>
                    <a:pt x="5784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4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1" name="Google Shape;1071;p47"/>
          <p:cNvGrpSpPr/>
          <p:nvPr/>
        </p:nvGrpSpPr>
        <p:grpSpPr>
          <a:xfrm>
            <a:off x="11709303" y="5370309"/>
            <a:ext cx="4173788" cy="3266853"/>
            <a:chOff x="0" y="-47625"/>
            <a:chExt cx="1099262" cy="860400"/>
          </a:xfrm>
        </p:grpSpPr>
        <p:sp>
          <p:nvSpPr>
            <p:cNvPr id="1072" name="Google Shape;1072;p47"/>
            <p:cNvSpPr/>
            <p:nvPr/>
          </p:nvSpPr>
          <p:spPr>
            <a:xfrm>
              <a:off x="0" y="0"/>
              <a:ext cx="1099262" cy="115683"/>
            </a:xfrm>
            <a:custGeom>
              <a:rect b="b" l="l" r="r" t="t"/>
              <a:pathLst>
                <a:path extrusionOk="0" h="115683" w="1099262">
                  <a:moveTo>
                    <a:pt x="57842" y="0"/>
                  </a:moveTo>
                  <a:lnTo>
                    <a:pt x="1041420" y="0"/>
                  </a:lnTo>
                  <a:cubicBezTo>
                    <a:pt x="1056760" y="0"/>
                    <a:pt x="1071473" y="6094"/>
                    <a:pt x="1082320" y="16941"/>
                  </a:cubicBezTo>
                  <a:cubicBezTo>
                    <a:pt x="1093168" y="27789"/>
                    <a:pt x="1099262" y="42501"/>
                    <a:pt x="1099262" y="57842"/>
                  </a:cubicBezTo>
                  <a:lnTo>
                    <a:pt x="1099262" y="57842"/>
                  </a:lnTo>
                  <a:cubicBezTo>
                    <a:pt x="1099262" y="73182"/>
                    <a:pt x="1093168" y="87895"/>
                    <a:pt x="1082320" y="98742"/>
                  </a:cubicBezTo>
                  <a:cubicBezTo>
                    <a:pt x="1071473" y="109589"/>
                    <a:pt x="1056760" y="115683"/>
                    <a:pt x="1041420" y="115683"/>
                  </a:cubicBezTo>
                  <a:lnTo>
                    <a:pt x="57842" y="115683"/>
                  </a:lnTo>
                  <a:cubicBezTo>
                    <a:pt x="42501" y="115683"/>
                    <a:pt x="27789" y="109589"/>
                    <a:pt x="16941" y="98742"/>
                  </a:cubicBezTo>
                  <a:cubicBezTo>
                    <a:pt x="6094" y="87895"/>
                    <a:pt x="0" y="73182"/>
                    <a:pt x="0" y="57842"/>
                  </a:cubicBezTo>
                  <a:lnTo>
                    <a:pt x="0" y="57842"/>
                  </a:lnTo>
                  <a:cubicBezTo>
                    <a:pt x="0" y="42501"/>
                    <a:pt x="6094" y="27789"/>
                    <a:pt x="16941" y="16941"/>
                  </a:cubicBezTo>
                  <a:cubicBezTo>
                    <a:pt x="27789" y="6094"/>
                    <a:pt x="42501" y="0"/>
                    <a:pt x="5784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4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4" name="Google Shape;1074;p47"/>
          <p:cNvGrpSpPr/>
          <p:nvPr/>
        </p:nvGrpSpPr>
        <p:grpSpPr>
          <a:xfrm>
            <a:off x="1716263" y="5586067"/>
            <a:ext cx="4115741" cy="369368"/>
            <a:chOff x="-2823" y="-92"/>
            <a:chExt cx="1275645" cy="114483"/>
          </a:xfrm>
        </p:grpSpPr>
        <p:sp>
          <p:nvSpPr>
            <p:cNvPr id="1075" name="Google Shape;1075;p47"/>
            <p:cNvSpPr/>
            <p:nvPr/>
          </p:nvSpPr>
          <p:spPr>
            <a:xfrm>
              <a:off x="-2823" y="-92"/>
              <a:ext cx="1275645" cy="114483"/>
            </a:xfrm>
            <a:custGeom>
              <a:rect b="b" l="l" r="r" t="t"/>
              <a:pathLst>
                <a:path extrusionOk="0" h="114483" w="1275645">
                  <a:moveTo>
                    <a:pt x="59973" y="92"/>
                  </a:moveTo>
                  <a:lnTo>
                    <a:pt x="1215673" y="92"/>
                  </a:lnTo>
                  <a:cubicBezTo>
                    <a:pt x="1236152" y="0"/>
                    <a:pt x="1255114" y="10873"/>
                    <a:pt x="1265380" y="28593"/>
                  </a:cubicBezTo>
                  <a:cubicBezTo>
                    <a:pt x="1275646" y="46313"/>
                    <a:pt x="1275646" y="68171"/>
                    <a:pt x="1265380" y="85891"/>
                  </a:cubicBezTo>
                  <a:cubicBezTo>
                    <a:pt x="1255114" y="103611"/>
                    <a:pt x="1236152" y="114484"/>
                    <a:pt x="1215673" y="114392"/>
                  </a:cubicBezTo>
                  <a:lnTo>
                    <a:pt x="59973" y="114392"/>
                  </a:lnTo>
                  <a:cubicBezTo>
                    <a:pt x="39494" y="114484"/>
                    <a:pt x="20532" y="103611"/>
                    <a:pt x="10266" y="85891"/>
                  </a:cubicBezTo>
                  <a:cubicBezTo>
                    <a:pt x="0" y="68171"/>
                    <a:pt x="0" y="46313"/>
                    <a:pt x="10266" y="28593"/>
                  </a:cubicBezTo>
                  <a:cubicBezTo>
                    <a:pt x="20532" y="10873"/>
                    <a:pt x="39494" y="0"/>
                    <a:pt x="59973" y="9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47"/>
            <p:cNvSpPr/>
            <p:nvPr/>
          </p:nvSpPr>
          <p:spPr>
            <a:xfrm>
              <a:off x="-2823" y="-92"/>
              <a:ext cx="1021645" cy="114483"/>
            </a:xfrm>
            <a:custGeom>
              <a:rect b="b" l="l" r="r" t="t"/>
              <a:pathLst>
                <a:path extrusionOk="0" h="114483" w="1021645">
                  <a:moveTo>
                    <a:pt x="59973" y="92"/>
                  </a:moveTo>
                  <a:lnTo>
                    <a:pt x="961673" y="92"/>
                  </a:lnTo>
                  <a:cubicBezTo>
                    <a:pt x="982152" y="0"/>
                    <a:pt x="1001114" y="10873"/>
                    <a:pt x="1011380" y="28593"/>
                  </a:cubicBezTo>
                  <a:cubicBezTo>
                    <a:pt x="1021646" y="46313"/>
                    <a:pt x="1021646" y="68171"/>
                    <a:pt x="1011380" y="85891"/>
                  </a:cubicBezTo>
                  <a:cubicBezTo>
                    <a:pt x="1001114" y="103611"/>
                    <a:pt x="982152" y="114484"/>
                    <a:pt x="961673" y="114392"/>
                  </a:cubicBezTo>
                  <a:lnTo>
                    <a:pt x="59973" y="114392"/>
                  </a:lnTo>
                  <a:cubicBezTo>
                    <a:pt x="39494" y="114484"/>
                    <a:pt x="20532" y="103611"/>
                    <a:pt x="10266" y="85891"/>
                  </a:cubicBezTo>
                  <a:cubicBezTo>
                    <a:pt x="0" y="68171"/>
                    <a:pt x="0" y="46313"/>
                    <a:pt x="10266" y="28593"/>
                  </a:cubicBezTo>
                  <a:cubicBezTo>
                    <a:pt x="20532" y="10873"/>
                    <a:pt x="39494" y="0"/>
                    <a:pt x="59973" y="92"/>
                  </a:cubicBezTo>
                  <a:close/>
                </a:path>
              </a:pathLst>
            </a:custGeom>
            <a:solidFill>
              <a:srgbClr val="F8CF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7" name="Google Shape;1077;p47"/>
          <p:cNvGrpSpPr/>
          <p:nvPr/>
        </p:nvGrpSpPr>
        <p:grpSpPr>
          <a:xfrm>
            <a:off x="6727276" y="5586067"/>
            <a:ext cx="4115741" cy="369368"/>
            <a:chOff x="-2823" y="-92"/>
            <a:chExt cx="1275645" cy="114483"/>
          </a:xfrm>
        </p:grpSpPr>
        <p:sp>
          <p:nvSpPr>
            <p:cNvPr id="1078" name="Google Shape;1078;p47"/>
            <p:cNvSpPr/>
            <p:nvPr/>
          </p:nvSpPr>
          <p:spPr>
            <a:xfrm>
              <a:off x="-2823" y="-92"/>
              <a:ext cx="1275645" cy="114483"/>
            </a:xfrm>
            <a:custGeom>
              <a:rect b="b" l="l" r="r" t="t"/>
              <a:pathLst>
                <a:path extrusionOk="0" h="114483" w="1275645">
                  <a:moveTo>
                    <a:pt x="59973" y="92"/>
                  </a:moveTo>
                  <a:lnTo>
                    <a:pt x="1215673" y="92"/>
                  </a:lnTo>
                  <a:cubicBezTo>
                    <a:pt x="1236152" y="0"/>
                    <a:pt x="1255114" y="10873"/>
                    <a:pt x="1265380" y="28593"/>
                  </a:cubicBezTo>
                  <a:cubicBezTo>
                    <a:pt x="1275646" y="46313"/>
                    <a:pt x="1275646" y="68171"/>
                    <a:pt x="1265380" y="85891"/>
                  </a:cubicBezTo>
                  <a:cubicBezTo>
                    <a:pt x="1255114" y="103611"/>
                    <a:pt x="1236152" y="114484"/>
                    <a:pt x="1215673" y="114392"/>
                  </a:cubicBezTo>
                  <a:lnTo>
                    <a:pt x="59973" y="114392"/>
                  </a:lnTo>
                  <a:cubicBezTo>
                    <a:pt x="39494" y="114484"/>
                    <a:pt x="20532" y="103611"/>
                    <a:pt x="10266" y="85891"/>
                  </a:cubicBezTo>
                  <a:cubicBezTo>
                    <a:pt x="0" y="68171"/>
                    <a:pt x="0" y="46313"/>
                    <a:pt x="10266" y="28593"/>
                  </a:cubicBezTo>
                  <a:cubicBezTo>
                    <a:pt x="20532" y="10873"/>
                    <a:pt x="39494" y="0"/>
                    <a:pt x="59973" y="9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47"/>
            <p:cNvSpPr/>
            <p:nvPr/>
          </p:nvSpPr>
          <p:spPr>
            <a:xfrm>
              <a:off x="-2823" y="-92"/>
              <a:ext cx="399345" cy="114483"/>
            </a:xfrm>
            <a:custGeom>
              <a:rect b="b" l="l" r="r" t="t"/>
              <a:pathLst>
                <a:path extrusionOk="0" h="114483" w="399345">
                  <a:moveTo>
                    <a:pt x="59973" y="92"/>
                  </a:moveTo>
                  <a:lnTo>
                    <a:pt x="339373" y="92"/>
                  </a:lnTo>
                  <a:cubicBezTo>
                    <a:pt x="359852" y="0"/>
                    <a:pt x="378814" y="10873"/>
                    <a:pt x="389080" y="28593"/>
                  </a:cubicBezTo>
                  <a:cubicBezTo>
                    <a:pt x="399346" y="46313"/>
                    <a:pt x="399346" y="68171"/>
                    <a:pt x="389080" y="85891"/>
                  </a:cubicBezTo>
                  <a:cubicBezTo>
                    <a:pt x="378814" y="103611"/>
                    <a:pt x="359852" y="114484"/>
                    <a:pt x="339373" y="114392"/>
                  </a:cubicBezTo>
                  <a:lnTo>
                    <a:pt x="59973" y="114392"/>
                  </a:lnTo>
                  <a:cubicBezTo>
                    <a:pt x="39494" y="114484"/>
                    <a:pt x="20532" y="103611"/>
                    <a:pt x="10266" y="85891"/>
                  </a:cubicBezTo>
                  <a:cubicBezTo>
                    <a:pt x="0" y="68171"/>
                    <a:pt x="0" y="46313"/>
                    <a:pt x="10266" y="28593"/>
                  </a:cubicBezTo>
                  <a:cubicBezTo>
                    <a:pt x="20532" y="10873"/>
                    <a:pt x="39494" y="0"/>
                    <a:pt x="59973" y="92"/>
                  </a:cubicBezTo>
                  <a:close/>
                </a:path>
              </a:pathLst>
            </a:custGeom>
            <a:solidFill>
              <a:srgbClr val="7594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0" name="Google Shape;1080;p47"/>
          <p:cNvGrpSpPr/>
          <p:nvPr/>
        </p:nvGrpSpPr>
        <p:grpSpPr>
          <a:xfrm>
            <a:off x="11738289" y="5586067"/>
            <a:ext cx="4115741" cy="369368"/>
            <a:chOff x="-2823" y="-92"/>
            <a:chExt cx="1275645" cy="114483"/>
          </a:xfrm>
        </p:grpSpPr>
        <p:sp>
          <p:nvSpPr>
            <p:cNvPr id="1081" name="Google Shape;1081;p47"/>
            <p:cNvSpPr/>
            <p:nvPr/>
          </p:nvSpPr>
          <p:spPr>
            <a:xfrm>
              <a:off x="-2823" y="-92"/>
              <a:ext cx="1275645" cy="114483"/>
            </a:xfrm>
            <a:custGeom>
              <a:rect b="b" l="l" r="r" t="t"/>
              <a:pathLst>
                <a:path extrusionOk="0" h="114483" w="1275645">
                  <a:moveTo>
                    <a:pt x="59973" y="92"/>
                  </a:moveTo>
                  <a:lnTo>
                    <a:pt x="1215673" y="92"/>
                  </a:lnTo>
                  <a:cubicBezTo>
                    <a:pt x="1236152" y="0"/>
                    <a:pt x="1255114" y="10873"/>
                    <a:pt x="1265380" y="28593"/>
                  </a:cubicBezTo>
                  <a:cubicBezTo>
                    <a:pt x="1275646" y="46313"/>
                    <a:pt x="1275646" y="68171"/>
                    <a:pt x="1265380" y="85891"/>
                  </a:cubicBezTo>
                  <a:cubicBezTo>
                    <a:pt x="1255114" y="103611"/>
                    <a:pt x="1236152" y="114484"/>
                    <a:pt x="1215673" y="114392"/>
                  </a:cubicBezTo>
                  <a:lnTo>
                    <a:pt x="59973" y="114392"/>
                  </a:lnTo>
                  <a:cubicBezTo>
                    <a:pt x="39494" y="114484"/>
                    <a:pt x="20532" y="103611"/>
                    <a:pt x="10266" y="85891"/>
                  </a:cubicBezTo>
                  <a:cubicBezTo>
                    <a:pt x="0" y="68171"/>
                    <a:pt x="0" y="46313"/>
                    <a:pt x="10266" y="28593"/>
                  </a:cubicBezTo>
                  <a:cubicBezTo>
                    <a:pt x="20532" y="10873"/>
                    <a:pt x="39494" y="0"/>
                    <a:pt x="59973" y="9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47"/>
            <p:cNvSpPr/>
            <p:nvPr/>
          </p:nvSpPr>
          <p:spPr>
            <a:xfrm>
              <a:off x="-2823" y="-92"/>
              <a:ext cx="1148645" cy="114483"/>
            </a:xfrm>
            <a:custGeom>
              <a:rect b="b" l="l" r="r" t="t"/>
              <a:pathLst>
                <a:path extrusionOk="0" h="114483" w="1148645">
                  <a:moveTo>
                    <a:pt x="59973" y="92"/>
                  </a:moveTo>
                  <a:lnTo>
                    <a:pt x="1088673" y="92"/>
                  </a:lnTo>
                  <a:cubicBezTo>
                    <a:pt x="1109152" y="0"/>
                    <a:pt x="1128114" y="10873"/>
                    <a:pt x="1138380" y="28593"/>
                  </a:cubicBezTo>
                  <a:cubicBezTo>
                    <a:pt x="1148646" y="46313"/>
                    <a:pt x="1148646" y="68171"/>
                    <a:pt x="1138380" y="85891"/>
                  </a:cubicBezTo>
                  <a:cubicBezTo>
                    <a:pt x="1128114" y="103611"/>
                    <a:pt x="1109152" y="114484"/>
                    <a:pt x="1088673" y="114392"/>
                  </a:cubicBezTo>
                  <a:lnTo>
                    <a:pt x="59973" y="114392"/>
                  </a:lnTo>
                  <a:cubicBezTo>
                    <a:pt x="39494" y="114484"/>
                    <a:pt x="20532" y="103611"/>
                    <a:pt x="10266" y="85891"/>
                  </a:cubicBezTo>
                  <a:cubicBezTo>
                    <a:pt x="0" y="68171"/>
                    <a:pt x="0" y="46313"/>
                    <a:pt x="10266" y="28593"/>
                  </a:cubicBezTo>
                  <a:cubicBezTo>
                    <a:pt x="20532" y="10873"/>
                    <a:pt x="39494" y="0"/>
                    <a:pt x="59973" y="92"/>
                  </a:cubicBezTo>
                  <a:close/>
                </a:path>
              </a:pathLst>
            </a:custGeom>
            <a:solidFill>
              <a:srgbClr val="8FC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3" name="Google Shape;1083;p47"/>
          <p:cNvSpPr txBox="1"/>
          <p:nvPr/>
        </p:nvSpPr>
        <p:spPr>
          <a:xfrm>
            <a:off x="8652895" y="2636114"/>
            <a:ext cx="7009800" cy="738600"/>
          </a:xfrm>
          <a:prstGeom prst="rect">
            <a:avLst/>
          </a:prstGeom>
          <a:noFill/>
          <a:ln>
            <a:noFill/>
          </a:ln>
        </p:spPr>
        <p:txBody>
          <a:bodyPr anchorCtr="0" anchor="t" bIns="0" lIns="0" spcFirstLastPara="1" rIns="0" wrap="square" tIns="0">
            <a:spAutoFit/>
          </a:bodyPr>
          <a:lstStyle/>
          <a:p>
            <a:pPr indent="0" lvl="0" marL="0" marR="0" rtl="0" algn="r">
              <a:lnSpc>
                <a:spcPct val="130006"/>
              </a:lnSpc>
              <a:spcBef>
                <a:spcPts val="0"/>
              </a:spcBef>
              <a:spcAft>
                <a:spcPts val="0"/>
              </a:spcAft>
              <a:buNone/>
            </a:pPr>
            <a:r>
              <a:rPr b="1" i="0" lang="en-US" sz="4799" u="none" cap="none" strike="noStrike">
                <a:solidFill>
                  <a:srgbClr val="FFFFFF"/>
                </a:solidFill>
                <a:latin typeface="Oswald"/>
                <a:ea typeface="Oswald"/>
                <a:cs typeface="Oswald"/>
                <a:sym typeface="Oswald"/>
              </a:rPr>
              <a:t>MY WORK PROGRESS PAGE</a:t>
            </a:r>
            <a:endParaRPr/>
          </a:p>
        </p:txBody>
      </p:sp>
      <p:grpSp>
        <p:nvGrpSpPr>
          <p:cNvPr id="1084" name="Google Shape;1084;p47"/>
          <p:cNvGrpSpPr/>
          <p:nvPr/>
        </p:nvGrpSpPr>
        <p:grpSpPr>
          <a:xfrm>
            <a:off x="381886" y="1196488"/>
            <a:ext cx="7156074" cy="3266853"/>
            <a:chOff x="0" y="-47625"/>
            <a:chExt cx="1884715" cy="860400"/>
          </a:xfrm>
        </p:grpSpPr>
        <p:sp>
          <p:nvSpPr>
            <p:cNvPr id="1085" name="Google Shape;1085;p47"/>
            <p:cNvSpPr/>
            <p:nvPr/>
          </p:nvSpPr>
          <p:spPr>
            <a:xfrm>
              <a:off x="0" y="0"/>
              <a:ext cx="1884715" cy="643335"/>
            </a:xfrm>
            <a:custGeom>
              <a:rect b="b" l="l" r="r" t="t"/>
              <a:pathLst>
                <a:path extrusionOk="0" h="643335" w="1884715">
                  <a:moveTo>
                    <a:pt x="0" y="0"/>
                  </a:moveTo>
                  <a:lnTo>
                    <a:pt x="1884715" y="0"/>
                  </a:lnTo>
                  <a:lnTo>
                    <a:pt x="1884715" y="643335"/>
                  </a:lnTo>
                  <a:lnTo>
                    <a:pt x="0" y="643335"/>
                  </a:lnTo>
                  <a:close/>
                </a:path>
              </a:pathLst>
            </a:custGeom>
            <a:solidFill>
              <a:srgbClr val="FFFFFF"/>
            </a:solidFill>
            <a:ln cap="sq" cmpd="sng" w="28575">
              <a:solidFill>
                <a:srgbClr val="000000"/>
              </a:solidFill>
              <a:prstDash val="solid"/>
              <a:miter lim="8000"/>
              <a:headEnd len="sm" w="sm" type="none"/>
              <a:tailEnd len="sm" w="sm" type="none"/>
            </a:ln>
          </p:spPr>
        </p:sp>
        <p:sp>
          <p:nvSpPr>
            <p:cNvPr id="1086" name="Google Shape;1086;p4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7" name="Google Shape;1087;p47"/>
          <p:cNvGrpSpPr/>
          <p:nvPr/>
        </p:nvGrpSpPr>
        <p:grpSpPr>
          <a:xfrm>
            <a:off x="381886" y="505722"/>
            <a:ext cx="7156074" cy="3266853"/>
            <a:chOff x="0" y="-47625"/>
            <a:chExt cx="1884715" cy="860400"/>
          </a:xfrm>
        </p:grpSpPr>
        <p:sp>
          <p:nvSpPr>
            <p:cNvPr id="1088" name="Google Shape;1088;p47"/>
            <p:cNvSpPr/>
            <p:nvPr/>
          </p:nvSpPr>
          <p:spPr>
            <a:xfrm>
              <a:off x="0" y="0"/>
              <a:ext cx="1884715" cy="188704"/>
            </a:xfrm>
            <a:custGeom>
              <a:rect b="b" l="l" r="r" t="t"/>
              <a:pathLst>
                <a:path extrusionOk="0" h="188704" w="1884715">
                  <a:moveTo>
                    <a:pt x="0" y="0"/>
                  </a:moveTo>
                  <a:lnTo>
                    <a:pt x="1884715" y="0"/>
                  </a:lnTo>
                  <a:lnTo>
                    <a:pt x="1884715" y="188704"/>
                  </a:lnTo>
                  <a:lnTo>
                    <a:pt x="0" y="188704"/>
                  </a:lnTo>
                  <a:close/>
                </a:path>
              </a:pathLst>
            </a:custGeom>
            <a:solidFill>
              <a:srgbClr val="FFFFFF"/>
            </a:solidFill>
            <a:ln cap="sq" cmpd="sng" w="28575">
              <a:solidFill>
                <a:srgbClr val="000000"/>
              </a:solidFill>
              <a:prstDash val="solid"/>
              <a:miter lim="8000"/>
              <a:headEnd len="sm" w="sm" type="none"/>
              <a:tailEnd len="sm" w="sm" type="none"/>
            </a:ln>
          </p:spPr>
        </p:sp>
        <p:sp>
          <p:nvSpPr>
            <p:cNvPr id="1089" name="Google Shape;1089;p4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0" name="Google Shape;1090;p47"/>
          <p:cNvSpPr/>
          <p:nvPr/>
        </p:nvSpPr>
        <p:spPr>
          <a:xfrm>
            <a:off x="381875" y="686550"/>
            <a:ext cx="7157205" cy="708617"/>
          </a:xfrm>
          <a:custGeom>
            <a:rect b="b" l="l" r="r" t="t"/>
            <a:pathLst>
              <a:path extrusionOk="0" h="181930" w="1884715">
                <a:moveTo>
                  <a:pt x="0" y="0"/>
                </a:moveTo>
                <a:lnTo>
                  <a:pt x="1884715" y="0"/>
                </a:lnTo>
                <a:lnTo>
                  <a:pt x="1884715" y="181930"/>
                </a:lnTo>
                <a:lnTo>
                  <a:pt x="0" y="181930"/>
                </a:lnTo>
                <a:close/>
              </a:path>
            </a:pathLst>
          </a:custGeom>
          <a:solidFill>
            <a:srgbClr val="000000"/>
          </a:solidFill>
          <a:ln>
            <a:noFill/>
          </a:ln>
        </p:spPr>
      </p:sp>
      <p:grpSp>
        <p:nvGrpSpPr>
          <p:cNvPr id="1091" name="Google Shape;1091;p47"/>
          <p:cNvGrpSpPr/>
          <p:nvPr/>
        </p:nvGrpSpPr>
        <p:grpSpPr>
          <a:xfrm>
            <a:off x="909176" y="2418354"/>
            <a:ext cx="6101489" cy="3266853"/>
            <a:chOff x="0" y="-47625"/>
            <a:chExt cx="1606966" cy="860400"/>
          </a:xfrm>
        </p:grpSpPr>
        <p:sp>
          <p:nvSpPr>
            <p:cNvPr id="1092" name="Google Shape;1092;p47"/>
            <p:cNvSpPr/>
            <p:nvPr/>
          </p:nvSpPr>
          <p:spPr>
            <a:xfrm>
              <a:off x="0" y="0"/>
              <a:ext cx="1606966" cy="154883"/>
            </a:xfrm>
            <a:custGeom>
              <a:rect b="b" l="l" r="r" t="t"/>
              <a:pathLst>
                <a:path extrusionOk="0" h="154883" w="1606966">
                  <a:moveTo>
                    <a:pt x="0" y="0"/>
                  </a:moveTo>
                  <a:lnTo>
                    <a:pt x="1606966" y="0"/>
                  </a:lnTo>
                  <a:lnTo>
                    <a:pt x="1606966" y="154883"/>
                  </a:lnTo>
                  <a:lnTo>
                    <a:pt x="0" y="154883"/>
                  </a:lnTo>
                  <a:close/>
                </a:path>
              </a:pathLst>
            </a:custGeom>
            <a:solidFill>
              <a:srgbClr val="FFFFFF"/>
            </a:solidFill>
            <a:ln cap="sq" cmpd="sng" w="28575">
              <a:solidFill>
                <a:srgbClr val="000000"/>
              </a:solidFill>
              <a:prstDash val="solid"/>
              <a:miter lim="8000"/>
              <a:headEnd len="sm" w="sm" type="none"/>
              <a:tailEnd len="sm" w="sm" type="none"/>
            </a:ln>
          </p:spPr>
        </p:sp>
        <p:sp>
          <p:nvSpPr>
            <p:cNvPr id="1093" name="Google Shape;1093;p4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4" name="Google Shape;1094;p47"/>
          <p:cNvGrpSpPr/>
          <p:nvPr/>
        </p:nvGrpSpPr>
        <p:grpSpPr>
          <a:xfrm>
            <a:off x="909176" y="2418354"/>
            <a:ext cx="3278111" cy="3266853"/>
            <a:chOff x="0" y="-47625"/>
            <a:chExt cx="863365" cy="860400"/>
          </a:xfrm>
        </p:grpSpPr>
        <p:sp>
          <p:nvSpPr>
            <p:cNvPr id="1095" name="Google Shape;1095;p47"/>
            <p:cNvSpPr/>
            <p:nvPr/>
          </p:nvSpPr>
          <p:spPr>
            <a:xfrm>
              <a:off x="0" y="0"/>
              <a:ext cx="863365" cy="154883"/>
            </a:xfrm>
            <a:custGeom>
              <a:rect b="b" l="l" r="r" t="t"/>
              <a:pathLst>
                <a:path extrusionOk="0" h="154883" w="863365">
                  <a:moveTo>
                    <a:pt x="0" y="0"/>
                  </a:moveTo>
                  <a:lnTo>
                    <a:pt x="863365" y="0"/>
                  </a:lnTo>
                  <a:lnTo>
                    <a:pt x="863365" y="154883"/>
                  </a:lnTo>
                  <a:lnTo>
                    <a:pt x="0" y="154883"/>
                  </a:lnTo>
                  <a:close/>
                </a:path>
              </a:pathLst>
            </a:custGeom>
            <a:solidFill>
              <a:srgbClr val="000000"/>
            </a:solidFill>
            <a:ln cap="sq" cmpd="sng" w="28575">
              <a:solidFill>
                <a:srgbClr val="000000"/>
              </a:solidFill>
              <a:prstDash val="solid"/>
              <a:miter lim="8000"/>
              <a:headEnd len="sm" w="sm" type="none"/>
              <a:tailEnd len="sm" w="sm" type="none"/>
            </a:ln>
          </p:spPr>
        </p:sp>
        <p:sp>
          <p:nvSpPr>
            <p:cNvPr id="1096" name="Google Shape;1096;p4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7" name="Google Shape;1097;p47"/>
          <p:cNvGrpSpPr/>
          <p:nvPr/>
        </p:nvGrpSpPr>
        <p:grpSpPr>
          <a:xfrm>
            <a:off x="718397" y="931124"/>
            <a:ext cx="227340" cy="227340"/>
            <a:chOff x="0" y="0"/>
            <a:chExt cx="812800" cy="812800"/>
          </a:xfrm>
        </p:grpSpPr>
        <p:sp>
          <p:nvSpPr>
            <p:cNvPr id="1098" name="Google Shape;1098;p4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4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0" name="Google Shape;1100;p47"/>
          <p:cNvGrpSpPr/>
          <p:nvPr/>
        </p:nvGrpSpPr>
        <p:grpSpPr>
          <a:xfrm>
            <a:off x="1136479" y="931124"/>
            <a:ext cx="227340" cy="227340"/>
            <a:chOff x="0" y="0"/>
            <a:chExt cx="812800" cy="812800"/>
          </a:xfrm>
        </p:grpSpPr>
        <p:sp>
          <p:nvSpPr>
            <p:cNvPr id="1101" name="Google Shape;1101;p4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4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3" name="Google Shape;1103;p47"/>
          <p:cNvGrpSpPr/>
          <p:nvPr/>
        </p:nvGrpSpPr>
        <p:grpSpPr>
          <a:xfrm>
            <a:off x="1554560" y="931124"/>
            <a:ext cx="227340" cy="227340"/>
            <a:chOff x="0" y="0"/>
            <a:chExt cx="812800" cy="812800"/>
          </a:xfrm>
        </p:grpSpPr>
        <p:sp>
          <p:nvSpPr>
            <p:cNvPr id="1104" name="Google Shape;1104;p4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4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06" name="Google Shape;1106;p47"/>
          <p:cNvSpPr txBox="1"/>
          <p:nvPr/>
        </p:nvSpPr>
        <p:spPr>
          <a:xfrm>
            <a:off x="2317402" y="4788353"/>
            <a:ext cx="29136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Task Category 1</a:t>
            </a:r>
            <a:endParaRPr/>
          </a:p>
        </p:txBody>
      </p:sp>
      <p:sp>
        <p:nvSpPr>
          <p:cNvPr id="1107" name="Google Shape;1107;p47"/>
          <p:cNvSpPr txBox="1"/>
          <p:nvPr/>
        </p:nvSpPr>
        <p:spPr>
          <a:xfrm>
            <a:off x="7328415" y="4788353"/>
            <a:ext cx="29136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Task Category 2</a:t>
            </a:r>
            <a:endParaRPr/>
          </a:p>
        </p:txBody>
      </p:sp>
      <p:sp>
        <p:nvSpPr>
          <p:cNvPr id="1108" name="Google Shape;1108;p47"/>
          <p:cNvSpPr txBox="1"/>
          <p:nvPr/>
        </p:nvSpPr>
        <p:spPr>
          <a:xfrm>
            <a:off x="12339428" y="4788353"/>
            <a:ext cx="29136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Task Category 3</a:t>
            </a:r>
            <a:endParaRPr/>
          </a:p>
        </p:txBody>
      </p:sp>
      <p:sp>
        <p:nvSpPr>
          <p:cNvPr id="1109" name="Google Shape;1109;p47"/>
          <p:cNvSpPr txBox="1"/>
          <p:nvPr/>
        </p:nvSpPr>
        <p:spPr>
          <a:xfrm>
            <a:off x="3041997" y="6593367"/>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Write about your task</a:t>
            </a:r>
            <a:endParaRPr/>
          </a:p>
        </p:txBody>
      </p:sp>
      <p:sp>
        <p:nvSpPr>
          <p:cNvPr id="1110" name="Google Shape;1110;p47"/>
          <p:cNvSpPr txBox="1"/>
          <p:nvPr/>
        </p:nvSpPr>
        <p:spPr>
          <a:xfrm>
            <a:off x="8043831" y="6593367"/>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Write about your task</a:t>
            </a:r>
            <a:endParaRPr/>
          </a:p>
        </p:txBody>
      </p:sp>
      <p:sp>
        <p:nvSpPr>
          <p:cNvPr id="1111" name="Google Shape;1111;p47"/>
          <p:cNvSpPr txBox="1"/>
          <p:nvPr/>
        </p:nvSpPr>
        <p:spPr>
          <a:xfrm>
            <a:off x="13054605" y="6593367"/>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Write about your task</a:t>
            </a:r>
            <a:endParaRPr/>
          </a:p>
        </p:txBody>
      </p:sp>
      <p:sp>
        <p:nvSpPr>
          <p:cNvPr id="1112" name="Google Shape;1112;p47"/>
          <p:cNvSpPr txBox="1"/>
          <p:nvPr/>
        </p:nvSpPr>
        <p:spPr>
          <a:xfrm>
            <a:off x="3041997" y="7759327"/>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Write about your task</a:t>
            </a:r>
            <a:endParaRPr/>
          </a:p>
        </p:txBody>
      </p:sp>
      <p:sp>
        <p:nvSpPr>
          <p:cNvPr id="1113" name="Google Shape;1113;p47"/>
          <p:cNvSpPr txBox="1"/>
          <p:nvPr/>
        </p:nvSpPr>
        <p:spPr>
          <a:xfrm>
            <a:off x="8043831" y="7759327"/>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Write about your task</a:t>
            </a:r>
            <a:endParaRPr/>
          </a:p>
        </p:txBody>
      </p:sp>
      <p:sp>
        <p:nvSpPr>
          <p:cNvPr id="1114" name="Google Shape;1114;p47"/>
          <p:cNvSpPr txBox="1"/>
          <p:nvPr/>
        </p:nvSpPr>
        <p:spPr>
          <a:xfrm>
            <a:off x="13054605" y="7759327"/>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Write about your task</a:t>
            </a:r>
            <a:endParaRPr/>
          </a:p>
        </p:txBody>
      </p:sp>
      <p:sp>
        <p:nvSpPr>
          <p:cNvPr id="1115" name="Google Shape;1115;p47"/>
          <p:cNvSpPr txBox="1"/>
          <p:nvPr/>
        </p:nvSpPr>
        <p:spPr>
          <a:xfrm>
            <a:off x="3041997" y="8939042"/>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Write about your task</a:t>
            </a:r>
            <a:endParaRPr/>
          </a:p>
        </p:txBody>
      </p:sp>
      <p:sp>
        <p:nvSpPr>
          <p:cNvPr id="1116" name="Google Shape;1116;p47"/>
          <p:cNvSpPr txBox="1"/>
          <p:nvPr/>
        </p:nvSpPr>
        <p:spPr>
          <a:xfrm>
            <a:off x="8043831" y="8939042"/>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Write about your task</a:t>
            </a:r>
            <a:endParaRPr/>
          </a:p>
        </p:txBody>
      </p:sp>
      <p:sp>
        <p:nvSpPr>
          <p:cNvPr id="1117" name="Google Shape;1117;p47"/>
          <p:cNvSpPr txBox="1"/>
          <p:nvPr/>
        </p:nvSpPr>
        <p:spPr>
          <a:xfrm>
            <a:off x="13054605" y="8939042"/>
            <a:ext cx="3200400" cy="3078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Write about your task</a:t>
            </a:r>
            <a:endParaRPr/>
          </a:p>
        </p:txBody>
      </p:sp>
      <p:sp>
        <p:nvSpPr>
          <p:cNvPr id="1118" name="Google Shape;1118;p47"/>
          <p:cNvSpPr txBox="1"/>
          <p:nvPr/>
        </p:nvSpPr>
        <p:spPr>
          <a:xfrm>
            <a:off x="819027" y="1875516"/>
            <a:ext cx="6281700" cy="3078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a:t>
            </a:r>
            <a:endParaRPr/>
          </a:p>
        </p:txBody>
      </p:sp>
      <p:sp>
        <p:nvSpPr>
          <p:cNvPr id="1119" name="Google Shape;1119;p47"/>
          <p:cNvSpPr txBox="1"/>
          <p:nvPr/>
        </p:nvSpPr>
        <p:spPr>
          <a:xfrm>
            <a:off x="1965805" y="800928"/>
            <a:ext cx="3988200" cy="412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680" u="none" cap="none" strike="noStrike">
                <a:solidFill>
                  <a:srgbClr val="FFFFFF"/>
                </a:solidFill>
                <a:latin typeface="Oswald"/>
                <a:ea typeface="Oswald"/>
                <a:cs typeface="Oswald"/>
                <a:sym typeface="Oswald"/>
              </a:rPr>
              <a:t>MYWORK.EXE</a:t>
            </a:r>
            <a:endParaRPr/>
          </a:p>
        </p:txBody>
      </p:sp>
      <p:sp>
        <p:nvSpPr>
          <p:cNvPr id="1120" name="Google Shape;1120;p47"/>
          <p:cNvSpPr txBox="1"/>
          <p:nvPr/>
        </p:nvSpPr>
        <p:spPr>
          <a:xfrm>
            <a:off x="1462143" y="2691491"/>
            <a:ext cx="2172300" cy="335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180" u="none" cap="none" strike="noStrike">
                <a:solidFill>
                  <a:srgbClr val="FFFFFF"/>
                </a:solidFill>
                <a:latin typeface="Oswald"/>
                <a:ea typeface="Oswald"/>
                <a:cs typeface="Oswald"/>
                <a:sym typeface="Oswald"/>
              </a:rPr>
              <a:t>LOADING...</a:t>
            </a:r>
            <a:endParaRPr/>
          </a:p>
        </p:txBody>
      </p:sp>
      <p:grpSp>
        <p:nvGrpSpPr>
          <p:cNvPr id="1121" name="Google Shape;1121;p47"/>
          <p:cNvGrpSpPr/>
          <p:nvPr/>
        </p:nvGrpSpPr>
        <p:grpSpPr>
          <a:xfrm>
            <a:off x="2135112" y="6333420"/>
            <a:ext cx="3085741" cy="3266853"/>
            <a:chOff x="0" y="-47625"/>
            <a:chExt cx="812700" cy="860400"/>
          </a:xfrm>
        </p:grpSpPr>
        <p:sp>
          <p:nvSpPr>
            <p:cNvPr id="1122" name="Google Shape;1122;p47"/>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FFFFFF"/>
            </a:solidFill>
            <a:ln cap="sq" cmpd="sng" w="28575">
              <a:solidFill>
                <a:srgbClr val="000000"/>
              </a:solidFill>
              <a:prstDash val="solid"/>
              <a:miter lim="8000"/>
              <a:headEnd len="sm" w="sm" type="none"/>
              <a:tailEnd len="sm" w="sm" type="none"/>
            </a:ln>
          </p:spPr>
        </p:sp>
        <p:sp>
          <p:nvSpPr>
            <p:cNvPr id="1123" name="Google Shape;1123;p4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4" name="Google Shape;1124;p47"/>
          <p:cNvGrpSpPr/>
          <p:nvPr/>
        </p:nvGrpSpPr>
        <p:grpSpPr>
          <a:xfrm>
            <a:off x="7146125" y="6333420"/>
            <a:ext cx="3085741" cy="3266853"/>
            <a:chOff x="0" y="-47625"/>
            <a:chExt cx="812700" cy="860400"/>
          </a:xfrm>
        </p:grpSpPr>
        <p:sp>
          <p:nvSpPr>
            <p:cNvPr id="1125" name="Google Shape;1125;p47"/>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FFFFFF"/>
            </a:solidFill>
            <a:ln cap="sq" cmpd="sng" w="28575">
              <a:solidFill>
                <a:srgbClr val="000000"/>
              </a:solidFill>
              <a:prstDash val="solid"/>
              <a:miter lim="8000"/>
              <a:headEnd len="sm" w="sm" type="none"/>
              <a:tailEnd len="sm" w="sm" type="none"/>
            </a:ln>
          </p:spPr>
        </p:sp>
        <p:sp>
          <p:nvSpPr>
            <p:cNvPr id="1126" name="Google Shape;1126;p4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7" name="Google Shape;1127;p47"/>
          <p:cNvGrpSpPr/>
          <p:nvPr/>
        </p:nvGrpSpPr>
        <p:grpSpPr>
          <a:xfrm>
            <a:off x="12157138" y="6333420"/>
            <a:ext cx="3085741" cy="3266853"/>
            <a:chOff x="0" y="-47625"/>
            <a:chExt cx="812700" cy="860400"/>
          </a:xfrm>
        </p:grpSpPr>
        <p:sp>
          <p:nvSpPr>
            <p:cNvPr id="1128" name="Google Shape;1128;p47"/>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FFFFFF"/>
            </a:solidFill>
            <a:ln cap="sq" cmpd="sng" w="28575">
              <a:solidFill>
                <a:srgbClr val="000000"/>
              </a:solidFill>
              <a:prstDash val="solid"/>
              <a:miter lim="8000"/>
              <a:headEnd len="sm" w="sm" type="none"/>
              <a:tailEnd len="sm" w="sm" type="none"/>
            </a:ln>
          </p:spPr>
        </p:sp>
        <p:sp>
          <p:nvSpPr>
            <p:cNvPr id="1129" name="Google Shape;1129;p4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0" name="Google Shape;1130;p47"/>
          <p:cNvGrpSpPr/>
          <p:nvPr/>
        </p:nvGrpSpPr>
        <p:grpSpPr>
          <a:xfrm>
            <a:off x="2135112" y="7498134"/>
            <a:ext cx="3085741" cy="3266853"/>
            <a:chOff x="0" y="-47625"/>
            <a:chExt cx="812700" cy="860400"/>
          </a:xfrm>
        </p:grpSpPr>
        <p:sp>
          <p:nvSpPr>
            <p:cNvPr id="1131" name="Google Shape;1131;p47"/>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FFFFFF"/>
            </a:solidFill>
            <a:ln cap="sq" cmpd="sng" w="28575">
              <a:solidFill>
                <a:srgbClr val="000000"/>
              </a:solidFill>
              <a:prstDash val="solid"/>
              <a:miter lim="8000"/>
              <a:headEnd len="sm" w="sm" type="none"/>
              <a:tailEnd len="sm" w="sm" type="none"/>
            </a:ln>
          </p:spPr>
        </p:sp>
        <p:sp>
          <p:nvSpPr>
            <p:cNvPr id="1132" name="Google Shape;1132;p4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3" name="Google Shape;1133;p47"/>
          <p:cNvGrpSpPr/>
          <p:nvPr/>
        </p:nvGrpSpPr>
        <p:grpSpPr>
          <a:xfrm>
            <a:off x="7146125" y="7498134"/>
            <a:ext cx="3085741" cy="3266853"/>
            <a:chOff x="0" y="-47625"/>
            <a:chExt cx="812700" cy="860400"/>
          </a:xfrm>
        </p:grpSpPr>
        <p:sp>
          <p:nvSpPr>
            <p:cNvPr id="1134" name="Google Shape;1134;p47"/>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FFFFFF"/>
            </a:solidFill>
            <a:ln cap="sq" cmpd="sng" w="28575">
              <a:solidFill>
                <a:srgbClr val="000000"/>
              </a:solidFill>
              <a:prstDash val="solid"/>
              <a:miter lim="8000"/>
              <a:headEnd len="sm" w="sm" type="none"/>
              <a:tailEnd len="sm" w="sm" type="none"/>
            </a:ln>
          </p:spPr>
        </p:sp>
        <p:sp>
          <p:nvSpPr>
            <p:cNvPr id="1135" name="Google Shape;1135;p4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6" name="Google Shape;1136;p47"/>
          <p:cNvGrpSpPr/>
          <p:nvPr/>
        </p:nvGrpSpPr>
        <p:grpSpPr>
          <a:xfrm>
            <a:off x="12157138" y="7498134"/>
            <a:ext cx="3085741" cy="3266853"/>
            <a:chOff x="0" y="-47625"/>
            <a:chExt cx="812700" cy="860400"/>
          </a:xfrm>
        </p:grpSpPr>
        <p:sp>
          <p:nvSpPr>
            <p:cNvPr id="1137" name="Google Shape;1137;p47"/>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FFFFFF"/>
            </a:solidFill>
            <a:ln cap="sq" cmpd="sng" w="28575">
              <a:solidFill>
                <a:srgbClr val="000000"/>
              </a:solidFill>
              <a:prstDash val="solid"/>
              <a:miter lim="8000"/>
              <a:headEnd len="sm" w="sm" type="none"/>
              <a:tailEnd len="sm" w="sm" type="none"/>
            </a:ln>
          </p:spPr>
        </p:sp>
        <p:sp>
          <p:nvSpPr>
            <p:cNvPr id="1138" name="Google Shape;1138;p4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9" name="Google Shape;1139;p47"/>
          <p:cNvGrpSpPr/>
          <p:nvPr/>
        </p:nvGrpSpPr>
        <p:grpSpPr>
          <a:xfrm>
            <a:off x="2135112" y="8655283"/>
            <a:ext cx="3085741" cy="3266853"/>
            <a:chOff x="0" y="-47625"/>
            <a:chExt cx="812700" cy="860400"/>
          </a:xfrm>
        </p:grpSpPr>
        <p:sp>
          <p:nvSpPr>
            <p:cNvPr id="1140" name="Google Shape;1140;p47"/>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FFFFFF"/>
            </a:solidFill>
            <a:ln cap="sq" cmpd="sng" w="28575">
              <a:solidFill>
                <a:srgbClr val="000000"/>
              </a:solidFill>
              <a:prstDash val="solid"/>
              <a:miter lim="8000"/>
              <a:headEnd len="sm" w="sm" type="none"/>
              <a:tailEnd len="sm" w="sm" type="none"/>
            </a:ln>
          </p:spPr>
        </p:sp>
        <p:sp>
          <p:nvSpPr>
            <p:cNvPr id="1141" name="Google Shape;1141;p4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2" name="Google Shape;1142;p47"/>
          <p:cNvGrpSpPr/>
          <p:nvPr/>
        </p:nvGrpSpPr>
        <p:grpSpPr>
          <a:xfrm>
            <a:off x="7146125" y="8655283"/>
            <a:ext cx="3085741" cy="3266853"/>
            <a:chOff x="0" y="-47625"/>
            <a:chExt cx="812700" cy="860400"/>
          </a:xfrm>
        </p:grpSpPr>
        <p:sp>
          <p:nvSpPr>
            <p:cNvPr id="1143" name="Google Shape;1143;p47"/>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FFFFFF"/>
            </a:solidFill>
            <a:ln cap="sq" cmpd="sng" w="28575">
              <a:solidFill>
                <a:srgbClr val="000000"/>
              </a:solidFill>
              <a:prstDash val="solid"/>
              <a:miter lim="8000"/>
              <a:headEnd len="sm" w="sm" type="none"/>
              <a:tailEnd len="sm" w="sm" type="none"/>
            </a:ln>
          </p:spPr>
        </p:sp>
        <p:sp>
          <p:nvSpPr>
            <p:cNvPr id="1144" name="Google Shape;1144;p4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5" name="Google Shape;1145;p47"/>
          <p:cNvGrpSpPr/>
          <p:nvPr/>
        </p:nvGrpSpPr>
        <p:grpSpPr>
          <a:xfrm>
            <a:off x="12157138" y="8655283"/>
            <a:ext cx="3085741" cy="3266853"/>
            <a:chOff x="0" y="-47625"/>
            <a:chExt cx="812700" cy="860400"/>
          </a:xfrm>
        </p:grpSpPr>
        <p:sp>
          <p:nvSpPr>
            <p:cNvPr id="1146" name="Google Shape;1146;p47"/>
            <p:cNvSpPr/>
            <p:nvPr/>
          </p:nvSpPr>
          <p:spPr>
            <a:xfrm>
              <a:off x="0" y="0"/>
              <a:ext cx="158602" cy="158746"/>
            </a:xfrm>
            <a:custGeom>
              <a:rect b="b" l="l" r="r" t="t"/>
              <a:pathLst>
                <a:path extrusionOk="0" h="158746" w="158602">
                  <a:moveTo>
                    <a:pt x="0" y="0"/>
                  </a:moveTo>
                  <a:lnTo>
                    <a:pt x="158602" y="0"/>
                  </a:lnTo>
                  <a:lnTo>
                    <a:pt x="158602" y="158746"/>
                  </a:lnTo>
                  <a:lnTo>
                    <a:pt x="0" y="158746"/>
                  </a:lnTo>
                  <a:close/>
                </a:path>
              </a:pathLst>
            </a:custGeom>
            <a:solidFill>
              <a:srgbClr val="FFFFFF"/>
            </a:solidFill>
            <a:ln cap="sq" cmpd="sng" w="28575">
              <a:solidFill>
                <a:srgbClr val="000000"/>
              </a:solidFill>
              <a:prstDash val="solid"/>
              <a:miter lim="8000"/>
              <a:headEnd len="sm" w="sm" type="none"/>
              <a:tailEnd len="sm" w="sm" type="none"/>
            </a:ln>
          </p:spPr>
        </p:sp>
        <p:sp>
          <p:nvSpPr>
            <p:cNvPr id="1147" name="Google Shape;1147;p4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pic>
        <p:nvPicPr>
          <p:cNvPr id="1152" name="Google Shape;1152;p48"/>
          <p:cNvPicPr preferRelativeResize="0"/>
          <p:nvPr/>
        </p:nvPicPr>
        <p:blipFill rotWithShape="1">
          <a:blip r:embed="rId3">
            <a:alphaModFix/>
          </a:blip>
          <a:srcRect b="0" l="26122" r="26122" t="0"/>
          <a:stretch/>
        </p:blipFill>
        <p:spPr>
          <a:xfrm>
            <a:off x="7461608" y="0"/>
            <a:ext cx="10826392" cy="10287000"/>
          </a:xfrm>
          <a:prstGeom prst="rect">
            <a:avLst/>
          </a:prstGeom>
          <a:noFill/>
          <a:ln>
            <a:noFill/>
          </a:ln>
        </p:spPr>
      </p:pic>
      <p:sp>
        <p:nvSpPr>
          <p:cNvPr id="1153" name="Google Shape;1153;p48"/>
          <p:cNvSpPr txBox="1"/>
          <p:nvPr/>
        </p:nvSpPr>
        <p:spPr>
          <a:xfrm>
            <a:off x="1353652" y="1974789"/>
            <a:ext cx="5562600" cy="1077300"/>
          </a:xfrm>
          <a:prstGeom prst="rect">
            <a:avLst/>
          </a:prstGeom>
          <a:noFill/>
          <a:ln>
            <a:noFill/>
          </a:ln>
        </p:spPr>
        <p:txBody>
          <a:bodyPr anchorCtr="0" anchor="t" bIns="0" lIns="0" spcFirstLastPara="1" rIns="0" wrap="square" tIns="0">
            <a:spAutoFit/>
          </a:bodyPr>
          <a:lstStyle/>
          <a:p>
            <a:pPr indent="0" lvl="0" marL="0" marR="0" rtl="0" algn="l">
              <a:lnSpc>
                <a:spcPct val="144006"/>
              </a:lnSpc>
              <a:spcBef>
                <a:spcPts val="0"/>
              </a:spcBef>
              <a:spcAft>
                <a:spcPts val="0"/>
              </a:spcAft>
              <a:buNone/>
            </a:pPr>
            <a:r>
              <a:rPr b="1" i="0" lang="en-US" sz="6999" u="none" cap="none" strike="noStrike">
                <a:solidFill>
                  <a:srgbClr val="000000"/>
                </a:solidFill>
                <a:latin typeface="Oswald"/>
                <a:ea typeface="Oswald"/>
                <a:cs typeface="Oswald"/>
                <a:sym typeface="Oswald"/>
              </a:rPr>
              <a:t>Contact Us</a:t>
            </a:r>
            <a:endParaRPr/>
          </a:p>
        </p:txBody>
      </p:sp>
      <p:sp>
        <p:nvSpPr>
          <p:cNvPr id="1154" name="Google Shape;1154;p48"/>
          <p:cNvSpPr txBox="1"/>
          <p:nvPr/>
        </p:nvSpPr>
        <p:spPr>
          <a:xfrm>
            <a:off x="1353652" y="4181713"/>
            <a:ext cx="58014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123 Anywhere St., Any City,ST 12345</a:t>
            </a:r>
            <a:endParaRPr/>
          </a:p>
        </p:txBody>
      </p:sp>
      <p:sp>
        <p:nvSpPr>
          <p:cNvPr id="1155" name="Google Shape;1155;p48"/>
          <p:cNvSpPr txBox="1"/>
          <p:nvPr/>
        </p:nvSpPr>
        <p:spPr>
          <a:xfrm>
            <a:off x="1353652" y="5107336"/>
            <a:ext cx="48930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123-456-7890</a:t>
            </a:r>
            <a:endParaRPr/>
          </a:p>
        </p:txBody>
      </p:sp>
      <p:sp>
        <p:nvSpPr>
          <p:cNvPr id="1156" name="Google Shape;1156;p48"/>
          <p:cNvSpPr txBox="1"/>
          <p:nvPr/>
        </p:nvSpPr>
        <p:spPr>
          <a:xfrm>
            <a:off x="1353652" y="5995895"/>
            <a:ext cx="48930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hello@reallygreatsite.com</a:t>
            </a:r>
            <a:endParaRPr/>
          </a:p>
        </p:txBody>
      </p:sp>
      <p:sp>
        <p:nvSpPr>
          <p:cNvPr id="1157" name="Google Shape;1157;p48"/>
          <p:cNvSpPr txBox="1"/>
          <p:nvPr/>
        </p:nvSpPr>
        <p:spPr>
          <a:xfrm>
            <a:off x="1353652" y="7777541"/>
            <a:ext cx="48930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reallygreatsite.com</a:t>
            </a:r>
            <a:endParaRPr/>
          </a:p>
        </p:txBody>
      </p:sp>
      <p:sp>
        <p:nvSpPr>
          <p:cNvPr id="1158" name="Google Shape;1158;p48"/>
          <p:cNvSpPr txBox="1"/>
          <p:nvPr/>
        </p:nvSpPr>
        <p:spPr>
          <a:xfrm>
            <a:off x="1353652" y="6873240"/>
            <a:ext cx="48930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@reallygreatsite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pic>
        <p:nvPicPr>
          <p:cNvPr id="1163" name="Google Shape;1163;p49"/>
          <p:cNvPicPr preferRelativeResize="0"/>
          <p:nvPr/>
        </p:nvPicPr>
        <p:blipFill>
          <a:blip r:embed="rId3">
            <a:alphaModFix/>
          </a:blip>
          <a:stretch>
            <a:fillRect/>
          </a:stretch>
        </p:blipFill>
        <p:spPr>
          <a:xfrm>
            <a:off x="12221300" y="3047496"/>
            <a:ext cx="4674250" cy="1165396"/>
          </a:xfrm>
          <a:prstGeom prst="rect">
            <a:avLst/>
          </a:prstGeom>
          <a:noFill/>
          <a:ln>
            <a:noFill/>
          </a:ln>
        </p:spPr>
      </p:pic>
      <p:pic>
        <p:nvPicPr>
          <p:cNvPr id="1164" name="Google Shape;1164;p49"/>
          <p:cNvPicPr preferRelativeResize="0"/>
          <p:nvPr/>
        </p:nvPicPr>
        <p:blipFill rotWithShape="1">
          <a:blip r:embed="rId4">
            <a:alphaModFix/>
          </a:blip>
          <a:srcRect b="0" l="14907" r="14907" t="0"/>
          <a:stretch/>
        </p:blipFill>
        <p:spPr>
          <a:xfrm>
            <a:off x="0" y="0"/>
            <a:ext cx="10826395" cy="10286999"/>
          </a:xfrm>
          <a:prstGeom prst="rect">
            <a:avLst/>
          </a:prstGeom>
          <a:noFill/>
          <a:ln>
            <a:noFill/>
          </a:ln>
        </p:spPr>
      </p:pic>
      <p:sp>
        <p:nvSpPr>
          <p:cNvPr id="1165" name="Google Shape;1165;p49"/>
          <p:cNvSpPr txBox="1"/>
          <p:nvPr/>
        </p:nvSpPr>
        <p:spPr>
          <a:xfrm>
            <a:off x="11605151" y="1012812"/>
            <a:ext cx="5906700" cy="1077300"/>
          </a:xfrm>
          <a:prstGeom prst="rect">
            <a:avLst/>
          </a:prstGeom>
          <a:noFill/>
          <a:ln>
            <a:noFill/>
          </a:ln>
        </p:spPr>
        <p:txBody>
          <a:bodyPr anchorCtr="0" anchor="t" bIns="0" lIns="0" spcFirstLastPara="1" rIns="0" wrap="square" tIns="0">
            <a:spAutoFit/>
          </a:bodyPr>
          <a:lstStyle/>
          <a:p>
            <a:pPr indent="0" lvl="0" marL="0" marR="0" rtl="0" algn="ctr">
              <a:lnSpc>
                <a:spcPct val="144006"/>
              </a:lnSpc>
              <a:spcBef>
                <a:spcPts val="0"/>
              </a:spcBef>
              <a:spcAft>
                <a:spcPts val="0"/>
              </a:spcAft>
              <a:buNone/>
            </a:pPr>
            <a:r>
              <a:rPr b="1" i="0" lang="en-US" sz="6999" u="none" cap="none" strike="noStrike">
                <a:solidFill>
                  <a:srgbClr val="000000"/>
                </a:solidFill>
                <a:latin typeface="Oswald"/>
                <a:ea typeface="Oswald"/>
                <a:cs typeface="Oswald"/>
                <a:sym typeface="Oswald"/>
              </a:rPr>
              <a:t>Credits</a:t>
            </a:r>
            <a:endParaRPr/>
          </a:p>
        </p:txBody>
      </p:sp>
      <p:sp>
        <p:nvSpPr>
          <p:cNvPr id="1166" name="Google Shape;1166;p49"/>
          <p:cNvSpPr txBox="1"/>
          <p:nvPr/>
        </p:nvSpPr>
        <p:spPr>
          <a:xfrm>
            <a:off x="11967663" y="4623373"/>
            <a:ext cx="5181600" cy="812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This presentation template is free for everyone to use thanks to the following:</a:t>
            </a:r>
            <a:endParaRPr/>
          </a:p>
        </p:txBody>
      </p:sp>
      <p:sp>
        <p:nvSpPr>
          <p:cNvPr id="1167" name="Google Shape;1167;p49"/>
          <p:cNvSpPr txBox="1"/>
          <p:nvPr/>
        </p:nvSpPr>
        <p:spPr>
          <a:xfrm>
            <a:off x="11967663" y="6209921"/>
            <a:ext cx="5181600" cy="338400"/>
          </a:xfrm>
          <a:prstGeom prst="rect">
            <a:avLst/>
          </a:prstGeom>
          <a:noFill/>
          <a:ln>
            <a:noFill/>
          </a:ln>
        </p:spPr>
        <p:txBody>
          <a:bodyPr anchorCtr="0" anchor="t" bIns="0" lIns="0" spcFirstLastPara="1" rIns="0" wrap="square" tIns="0">
            <a:spAutoFit/>
          </a:bodyPr>
          <a:lstStyle/>
          <a:p>
            <a:pPr indent="0" lvl="1" marL="0" marR="0" rtl="0" algn="ctr">
              <a:lnSpc>
                <a:spcPct val="140018"/>
              </a:lnSpc>
              <a:spcBef>
                <a:spcPts val="0"/>
              </a:spcBef>
              <a:spcAft>
                <a:spcPts val="0"/>
              </a:spcAft>
              <a:buNone/>
            </a:pPr>
            <a:r>
              <a:rPr b="0" i="0" lang="en-US" sz="2199" u="none" cap="none" strike="noStrike">
                <a:solidFill>
                  <a:srgbClr val="000000"/>
                </a:solidFill>
                <a:latin typeface="Lato"/>
                <a:ea typeface="Lato"/>
                <a:cs typeface="Lato"/>
                <a:sym typeface="Lato"/>
              </a:rPr>
              <a:t>for the presentation template</a:t>
            </a:r>
            <a:endParaRPr/>
          </a:p>
        </p:txBody>
      </p:sp>
      <p:sp>
        <p:nvSpPr>
          <p:cNvPr id="1168" name="Google Shape;1168;p49"/>
          <p:cNvSpPr txBox="1"/>
          <p:nvPr/>
        </p:nvSpPr>
        <p:spPr>
          <a:xfrm>
            <a:off x="11967663" y="7392290"/>
            <a:ext cx="5181600" cy="338400"/>
          </a:xfrm>
          <a:prstGeom prst="rect">
            <a:avLst/>
          </a:prstGeom>
          <a:noFill/>
          <a:ln>
            <a:noFill/>
          </a:ln>
        </p:spPr>
        <p:txBody>
          <a:bodyPr anchorCtr="0" anchor="t" bIns="0" lIns="0" spcFirstLastPara="1" rIns="0" wrap="square" tIns="0">
            <a:spAutoFit/>
          </a:bodyPr>
          <a:lstStyle/>
          <a:p>
            <a:pPr indent="0" lvl="1" marL="0" marR="0" rtl="0" algn="ctr">
              <a:lnSpc>
                <a:spcPct val="140018"/>
              </a:lnSpc>
              <a:spcBef>
                <a:spcPts val="0"/>
              </a:spcBef>
              <a:spcAft>
                <a:spcPts val="0"/>
              </a:spcAft>
              <a:buNone/>
            </a:pPr>
            <a:r>
              <a:rPr b="0" i="0" lang="en-US" sz="2199" u="none" cap="none" strike="noStrike">
                <a:solidFill>
                  <a:srgbClr val="000000"/>
                </a:solidFill>
                <a:latin typeface="Lato"/>
                <a:ea typeface="Lato"/>
                <a:cs typeface="Lato"/>
                <a:sym typeface="Lato"/>
              </a:rPr>
              <a:t>for the photos</a:t>
            </a:r>
            <a:endParaRPr/>
          </a:p>
        </p:txBody>
      </p:sp>
      <p:sp>
        <p:nvSpPr>
          <p:cNvPr id="1169" name="Google Shape;1169;p49"/>
          <p:cNvSpPr txBox="1"/>
          <p:nvPr/>
        </p:nvSpPr>
        <p:spPr>
          <a:xfrm>
            <a:off x="13058369" y="5757483"/>
            <a:ext cx="3000000" cy="384600"/>
          </a:xfrm>
          <a:prstGeom prst="rect">
            <a:avLst/>
          </a:prstGeom>
          <a:noFill/>
          <a:ln>
            <a:noFill/>
          </a:ln>
        </p:spPr>
        <p:txBody>
          <a:bodyPr anchorCtr="0" anchor="t" bIns="0" lIns="0" spcFirstLastPara="1" rIns="0" wrap="square" tIns="0">
            <a:spAutoFit/>
          </a:bodyPr>
          <a:lstStyle/>
          <a:p>
            <a:pPr indent="0" lvl="1" marL="0" marR="0" rtl="0" algn="ctr">
              <a:lnSpc>
                <a:spcPct val="140016"/>
              </a:lnSpc>
              <a:spcBef>
                <a:spcPts val="0"/>
              </a:spcBef>
              <a:spcAft>
                <a:spcPts val="0"/>
              </a:spcAft>
              <a:buNone/>
            </a:pPr>
            <a:r>
              <a:rPr b="1" i="0" lang="en-US" sz="2499" u="none" cap="none" strike="noStrike">
                <a:solidFill>
                  <a:srgbClr val="000000"/>
                </a:solidFill>
                <a:latin typeface="Lato"/>
                <a:ea typeface="Lato"/>
                <a:cs typeface="Lato"/>
                <a:sym typeface="Lato"/>
              </a:rPr>
              <a:t>SlidesCarnival</a:t>
            </a:r>
            <a:endParaRPr/>
          </a:p>
        </p:txBody>
      </p:sp>
      <p:sp>
        <p:nvSpPr>
          <p:cNvPr id="1170" name="Google Shape;1170;p49"/>
          <p:cNvSpPr txBox="1"/>
          <p:nvPr/>
        </p:nvSpPr>
        <p:spPr>
          <a:xfrm>
            <a:off x="13058369" y="6939853"/>
            <a:ext cx="3000000" cy="384600"/>
          </a:xfrm>
          <a:prstGeom prst="rect">
            <a:avLst/>
          </a:prstGeom>
          <a:noFill/>
          <a:ln>
            <a:noFill/>
          </a:ln>
        </p:spPr>
        <p:txBody>
          <a:bodyPr anchorCtr="0" anchor="t" bIns="0" lIns="0" spcFirstLastPara="1" rIns="0" wrap="square" tIns="0">
            <a:spAutoFit/>
          </a:bodyPr>
          <a:lstStyle/>
          <a:p>
            <a:pPr indent="0" lvl="1" marL="0" marR="0" rtl="0" algn="ctr">
              <a:lnSpc>
                <a:spcPct val="140016"/>
              </a:lnSpc>
              <a:spcBef>
                <a:spcPts val="0"/>
              </a:spcBef>
              <a:spcAft>
                <a:spcPts val="0"/>
              </a:spcAft>
              <a:buNone/>
            </a:pPr>
            <a:r>
              <a:rPr b="1" i="0" lang="en-US" sz="2499" u="none" cap="none" strike="noStrike">
                <a:solidFill>
                  <a:srgbClr val="000000"/>
                </a:solidFill>
                <a:latin typeface="Lato"/>
                <a:ea typeface="Lato"/>
                <a:cs typeface="Lato"/>
                <a:sym typeface="Lato"/>
              </a:rPr>
              <a:t>Pexels</a:t>
            </a:r>
            <a:endParaRPr/>
          </a:p>
        </p:txBody>
      </p:sp>
      <p:sp>
        <p:nvSpPr>
          <p:cNvPr id="1171" name="Google Shape;1171;p49"/>
          <p:cNvSpPr txBox="1"/>
          <p:nvPr/>
        </p:nvSpPr>
        <p:spPr>
          <a:xfrm>
            <a:off x="11967663" y="8609268"/>
            <a:ext cx="5181600" cy="461700"/>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1" i="0" lang="en-US" sz="3000" u="none" cap="none" strike="noStrike">
                <a:solidFill>
                  <a:srgbClr val="000000"/>
                </a:solidFill>
                <a:latin typeface="Oswald"/>
                <a:ea typeface="Oswald"/>
                <a:cs typeface="Oswald"/>
                <a:sym typeface="Oswald"/>
              </a:rPr>
              <a:t>Happy designing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pic>
        <p:nvPicPr>
          <p:cNvPr id="1176" name="Google Shape;1176;p50"/>
          <p:cNvPicPr preferRelativeResize="0"/>
          <p:nvPr/>
        </p:nvPicPr>
        <p:blipFill>
          <a:blip r:embed="rId3">
            <a:alphaModFix/>
          </a:blip>
          <a:stretch>
            <a:fillRect/>
          </a:stretch>
        </p:blipFill>
        <p:spPr>
          <a:xfrm>
            <a:off x="13679087" y="5918710"/>
            <a:ext cx="959777" cy="1247725"/>
          </a:xfrm>
          <a:prstGeom prst="rect">
            <a:avLst/>
          </a:prstGeom>
          <a:noFill/>
          <a:ln>
            <a:noFill/>
          </a:ln>
        </p:spPr>
      </p:pic>
      <p:sp>
        <p:nvSpPr>
          <p:cNvPr id="1177" name="Google Shape;1177;p50"/>
          <p:cNvSpPr txBox="1"/>
          <p:nvPr/>
        </p:nvSpPr>
        <p:spPr>
          <a:xfrm>
            <a:off x="1028700" y="790077"/>
            <a:ext cx="5839800" cy="1015800"/>
          </a:xfrm>
          <a:prstGeom prst="rect">
            <a:avLst/>
          </a:prstGeom>
          <a:noFill/>
          <a:ln>
            <a:noFill/>
          </a:ln>
        </p:spPr>
        <p:txBody>
          <a:bodyPr anchorCtr="0" anchor="t" bIns="0" lIns="0" spcFirstLastPara="1" rIns="0" wrap="square" tIns="0">
            <a:spAutoFit/>
          </a:bodyPr>
          <a:lstStyle/>
          <a:p>
            <a:pPr indent="0" lvl="0" marL="0" marR="0" rtl="0" algn="l">
              <a:lnSpc>
                <a:spcPct val="119002"/>
              </a:lnSpc>
              <a:spcBef>
                <a:spcPts val="0"/>
              </a:spcBef>
              <a:spcAft>
                <a:spcPts val="0"/>
              </a:spcAft>
              <a:buNone/>
            </a:pPr>
            <a:r>
              <a:rPr b="1" i="0" lang="en-US" sz="6599" u="none" cap="none" strike="noStrike">
                <a:solidFill>
                  <a:srgbClr val="000000"/>
                </a:solidFill>
                <a:latin typeface="Oswald"/>
                <a:ea typeface="Oswald"/>
                <a:cs typeface="Oswald"/>
                <a:sym typeface="Oswald"/>
              </a:rPr>
              <a:t>Resource Page</a:t>
            </a:r>
            <a:endParaRPr/>
          </a:p>
        </p:txBody>
      </p:sp>
      <p:sp>
        <p:nvSpPr>
          <p:cNvPr id="1178" name="Google Shape;1178;p50"/>
          <p:cNvSpPr txBox="1"/>
          <p:nvPr/>
        </p:nvSpPr>
        <p:spPr>
          <a:xfrm>
            <a:off x="1028700" y="3723475"/>
            <a:ext cx="3787500" cy="51810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200" u="none" cap="none" strike="noStrike">
                <a:solidFill>
                  <a:srgbClr val="000000"/>
                </a:solidFill>
                <a:latin typeface="Lato"/>
                <a:ea typeface="Lato"/>
                <a:cs typeface="Lato"/>
                <a:sym typeface="Lato"/>
              </a:rPr>
              <a:t>This presentation template</a:t>
            </a:r>
            <a:endParaRPr/>
          </a:p>
          <a:p>
            <a:pPr indent="0" lvl="1" marL="0" marR="0" rtl="0" algn="l">
              <a:lnSpc>
                <a:spcPct val="130000"/>
              </a:lnSpc>
              <a:spcBef>
                <a:spcPts val="0"/>
              </a:spcBef>
              <a:spcAft>
                <a:spcPts val="0"/>
              </a:spcAft>
              <a:buNone/>
            </a:pPr>
            <a:r>
              <a:rPr b="0" i="0" lang="en-US" sz="2200" u="none" cap="none" strike="noStrike">
                <a:solidFill>
                  <a:srgbClr val="000000"/>
                </a:solidFill>
                <a:latin typeface="Lato"/>
                <a:ea typeface="Lato"/>
                <a:cs typeface="Lato"/>
                <a:sym typeface="Lato"/>
              </a:rPr>
              <a:t>uses the following free fonts:</a:t>
            </a:r>
            <a:endParaRPr/>
          </a:p>
          <a:p>
            <a:pPr indent="0" lvl="1" marL="0" marR="0" rtl="0" algn="l">
              <a:lnSpc>
                <a:spcPct val="130000"/>
              </a:lnSpc>
              <a:spcBef>
                <a:spcPts val="0"/>
              </a:spcBef>
              <a:spcAft>
                <a:spcPts val="0"/>
              </a:spcAft>
              <a:buNone/>
            </a:pPr>
            <a:r>
              <a:t/>
            </a:r>
            <a:endParaRPr b="0" i="0" sz="2200" u="none" cap="none" strike="noStrike">
              <a:solidFill>
                <a:srgbClr val="000000"/>
              </a:solidFill>
              <a:latin typeface="Lato"/>
              <a:ea typeface="Lato"/>
              <a:cs typeface="Lato"/>
              <a:sym typeface="Lato"/>
            </a:endParaRPr>
          </a:p>
          <a:p>
            <a:pPr indent="0" lvl="1" marL="0" marR="0" rtl="0" algn="l">
              <a:lnSpc>
                <a:spcPct val="130000"/>
              </a:lnSpc>
              <a:spcBef>
                <a:spcPts val="0"/>
              </a:spcBef>
              <a:spcAft>
                <a:spcPts val="0"/>
              </a:spcAft>
              <a:buNone/>
            </a:pPr>
            <a:r>
              <a:rPr b="0" i="0" lang="en-US" sz="2200" u="none" cap="none" strike="noStrike">
                <a:solidFill>
                  <a:srgbClr val="000000"/>
                </a:solidFill>
                <a:latin typeface="Lato"/>
                <a:ea typeface="Lato"/>
                <a:cs typeface="Lato"/>
                <a:sym typeface="Lato"/>
              </a:rPr>
              <a:t>Titles: Oswald</a:t>
            </a:r>
            <a:endParaRPr/>
          </a:p>
          <a:p>
            <a:pPr indent="0" lvl="1" marL="0" marR="0" rtl="0" algn="l">
              <a:lnSpc>
                <a:spcPct val="130000"/>
              </a:lnSpc>
              <a:spcBef>
                <a:spcPts val="0"/>
              </a:spcBef>
              <a:spcAft>
                <a:spcPts val="0"/>
              </a:spcAft>
              <a:buNone/>
            </a:pPr>
            <a:r>
              <a:rPr b="0" i="0" lang="en-US" sz="2200" u="none" cap="none" strike="noStrike">
                <a:solidFill>
                  <a:srgbClr val="000000"/>
                </a:solidFill>
                <a:latin typeface="Lato"/>
                <a:ea typeface="Lato"/>
                <a:cs typeface="Lato"/>
                <a:sym typeface="Lato"/>
              </a:rPr>
              <a:t>Headers: Lato</a:t>
            </a:r>
            <a:endParaRPr/>
          </a:p>
          <a:p>
            <a:pPr indent="0" lvl="1" marL="0" marR="0" rtl="0" algn="l">
              <a:lnSpc>
                <a:spcPct val="130000"/>
              </a:lnSpc>
              <a:spcBef>
                <a:spcPts val="0"/>
              </a:spcBef>
              <a:spcAft>
                <a:spcPts val="0"/>
              </a:spcAft>
              <a:buNone/>
            </a:pPr>
            <a:r>
              <a:rPr b="0" i="0" lang="en-US" sz="2200" u="none" cap="none" strike="noStrike">
                <a:solidFill>
                  <a:srgbClr val="000000"/>
                </a:solidFill>
                <a:latin typeface="Lato"/>
                <a:ea typeface="Lato"/>
                <a:cs typeface="Lato"/>
                <a:sym typeface="Lato"/>
              </a:rPr>
              <a:t>Body Copy: Lato</a:t>
            </a:r>
            <a:endParaRPr/>
          </a:p>
          <a:p>
            <a:pPr indent="0" lvl="1" marL="0" marR="0" rtl="0" algn="l">
              <a:lnSpc>
                <a:spcPct val="130000"/>
              </a:lnSpc>
              <a:spcBef>
                <a:spcPts val="0"/>
              </a:spcBef>
              <a:spcAft>
                <a:spcPts val="0"/>
              </a:spcAft>
              <a:buNone/>
            </a:pPr>
            <a:r>
              <a:t/>
            </a:r>
            <a:endParaRPr b="0" i="0" sz="2200" u="none" cap="none" strike="noStrike">
              <a:solidFill>
                <a:srgbClr val="000000"/>
              </a:solidFill>
              <a:latin typeface="Lato"/>
              <a:ea typeface="Lato"/>
              <a:cs typeface="Lato"/>
              <a:sym typeface="Lato"/>
            </a:endParaRPr>
          </a:p>
          <a:p>
            <a:pPr indent="0" lvl="1" marL="0" marR="0" rtl="0" algn="l">
              <a:lnSpc>
                <a:spcPct val="130000"/>
              </a:lnSpc>
              <a:spcBef>
                <a:spcPts val="0"/>
              </a:spcBef>
              <a:spcAft>
                <a:spcPts val="0"/>
              </a:spcAft>
              <a:buNone/>
            </a:pPr>
            <a:r>
              <a:rPr b="0" i="0" lang="en-US" sz="2200" u="none" cap="none" strike="noStrike">
                <a:solidFill>
                  <a:srgbClr val="000000"/>
                </a:solidFill>
                <a:latin typeface="Lato"/>
                <a:ea typeface="Lato"/>
                <a:cs typeface="Lato"/>
                <a:sym typeface="Lato"/>
              </a:rPr>
              <a:t>You can find these fonts</a:t>
            </a:r>
            <a:endParaRPr/>
          </a:p>
          <a:p>
            <a:pPr indent="0" lvl="1" marL="0" marR="0" rtl="0" algn="l">
              <a:lnSpc>
                <a:spcPct val="130000"/>
              </a:lnSpc>
              <a:spcBef>
                <a:spcPts val="0"/>
              </a:spcBef>
              <a:spcAft>
                <a:spcPts val="0"/>
              </a:spcAft>
              <a:buNone/>
            </a:pPr>
            <a:r>
              <a:rPr b="0" i="0" lang="en-US" sz="2200" u="none" cap="none" strike="noStrike">
                <a:solidFill>
                  <a:srgbClr val="000000"/>
                </a:solidFill>
                <a:latin typeface="Lato"/>
                <a:ea typeface="Lato"/>
                <a:cs typeface="Lato"/>
                <a:sym typeface="Lato"/>
              </a:rPr>
              <a:t>online too. Happy designing! </a:t>
            </a:r>
            <a:endParaRPr/>
          </a:p>
          <a:p>
            <a:pPr indent="0" lvl="1" marL="0" marR="0" rtl="0" algn="l">
              <a:lnSpc>
                <a:spcPct val="130000"/>
              </a:lnSpc>
              <a:spcBef>
                <a:spcPts val="0"/>
              </a:spcBef>
              <a:spcAft>
                <a:spcPts val="0"/>
              </a:spcAft>
              <a:buNone/>
            </a:pPr>
            <a:r>
              <a:t/>
            </a:r>
            <a:endParaRPr b="0" i="0" sz="2200" u="none" cap="none" strike="noStrike">
              <a:solidFill>
                <a:srgbClr val="000000"/>
              </a:solidFill>
              <a:latin typeface="Lato"/>
              <a:ea typeface="Lato"/>
              <a:cs typeface="Lato"/>
              <a:sym typeface="Lato"/>
            </a:endParaRPr>
          </a:p>
          <a:p>
            <a:pPr indent="0" lvl="1" marL="0" marR="0" rtl="0" algn="l">
              <a:lnSpc>
                <a:spcPct val="130000"/>
              </a:lnSpc>
              <a:spcBef>
                <a:spcPts val="0"/>
              </a:spcBef>
              <a:spcAft>
                <a:spcPts val="0"/>
              </a:spcAft>
              <a:buNone/>
            </a:pPr>
            <a:r>
              <a:rPr b="0" i="0" lang="en-US" sz="2200" u="none" cap="none" strike="noStrike">
                <a:solidFill>
                  <a:srgbClr val="000000"/>
                </a:solidFill>
                <a:latin typeface="Lato"/>
                <a:ea typeface="Lato"/>
                <a:cs typeface="Lato"/>
                <a:sym typeface="Lato"/>
              </a:rPr>
              <a:t>Don't forget to delete this</a:t>
            </a:r>
            <a:endParaRPr/>
          </a:p>
          <a:p>
            <a:pPr indent="0" lvl="1" marL="0" marR="0" rtl="0" algn="l">
              <a:lnSpc>
                <a:spcPct val="130000"/>
              </a:lnSpc>
              <a:spcBef>
                <a:spcPts val="0"/>
              </a:spcBef>
              <a:spcAft>
                <a:spcPts val="0"/>
              </a:spcAft>
              <a:buNone/>
            </a:pPr>
            <a:r>
              <a:rPr b="0" i="0" lang="en-US" sz="2200" u="none" cap="none" strike="noStrike">
                <a:solidFill>
                  <a:srgbClr val="000000"/>
                </a:solidFill>
                <a:latin typeface="Lato"/>
                <a:ea typeface="Lato"/>
                <a:cs typeface="Lato"/>
                <a:sym typeface="Lato"/>
              </a:rPr>
              <a:t>page before presenting. </a:t>
            </a:r>
            <a:endParaRPr/>
          </a:p>
        </p:txBody>
      </p:sp>
      <p:sp>
        <p:nvSpPr>
          <p:cNvPr id="1179" name="Google Shape;1179;p50"/>
          <p:cNvSpPr txBox="1"/>
          <p:nvPr/>
        </p:nvSpPr>
        <p:spPr>
          <a:xfrm>
            <a:off x="8367847" y="1232418"/>
            <a:ext cx="8245800" cy="338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Use these design resources in your Canva Presentation.</a:t>
            </a:r>
            <a:endParaRPr/>
          </a:p>
        </p:txBody>
      </p:sp>
      <p:sp>
        <p:nvSpPr>
          <p:cNvPr id="1180" name="Google Shape;1180;p50"/>
          <p:cNvSpPr/>
          <p:nvPr/>
        </p:nvSpPr>
        <p:spPr>
          <a:xfrm>
            <a:off x="16140871" y="3779663"/>
            <a:ext cx="1088291" cy="1088291"/>
          </a:xfrm>
          <a:custGeom>
            <a:rect b="b" l="l" r="r" t="t"/>
            <a:pathLst>
              <a:path extrusionOk="0" h="1088291" w="1088291">
                <a:moveTo>
                  <a:pt x="0" y="0"/>
                </a:moveTo>
                <a:lnTo>
                  <a:pt x="1088291" y="0"/>
                </a:lnTo>
                <a:lnTo>
                  <a:pt x="1088291" y="1088291"/>
                </a:lnTo>
                <a:lnTo>
                  <a:pt x="0" y="1088291"/>
                </a:lnTo>
                <a:lnTo>
                  <a:pt x="0" y="0"/>
                </a:lnTo>
                <a:close/>
              </a:path>
            </a:pathLst>
          </a:custGeom>
          <a:blipFill rotWithShape="1">
            <a:blip r:embed="rId4">
              <a:alphaModFix/>
            </a:blip>
            <a:stretch>
              <a:fillRect b="0" l="0" r="0" t="0"/>
            </a:stretch>
          </a:blipFill>
          <a:ln>
            <a:noFill/>
          </a:ln>
        </p:spPr>
      </p:sp>
      <p:sp>
        <p:nvSpPr>
          <p:cNvPr id="1181" name="Google Shape;1181;p50"/>
          <p:cNvSpPr/>
          <p:nvPr/>
        </p:nvSpPr>
        <p:spPr>
          <a:xfrm flipH="1" rot="10800000">
            <a:off x="14849983" y="3936594"/>
            <a:ext cx="721020" cy="774429"/>
          </a:xfrm>
          <a:custGeom>
            <a:rect b="b" l="l" r="r" t="t"/>
            <a:pathLst>
              <a:path extrusionOk="0" h="774429" w="721020">
                <a:moveTo>
                  <a:pt x="721020" y="0"/>
                </a:moveTo>
                <a:lnTo>
                  <a:pt x="0" y="0"/>
                </a:lnTo>
                <a:lnTo>
                  <a:pt x="0" y="774429"/>
                </a:lnTo>
                <a:lnTo>
                  <a:pt x="721020" y="774429"/>
                </a:lnTo>
                <a:lnTo>
                  <a:pt x="721020" y="0"/>
                </a:lnTo>
                <a:close/>
              </a:path>
            </a:pathLst>
          </a:custGeom>
          <a:blipFill rotWithShape="1">
            <a:blip r:embed="rId4">
              <a:alphaModFix/>
            </a:blip>
            <a:stretch>
              <a:fillRect b="-53209" l="-64548" r="-65866" t="-61318"/>
            </a:stretch>
          </a:blipFill>
          <a:ln>
            <a:noFill/>
          </a:ln>
        </p:spPr>
      </p:sp>
      <p:sp>
        <p:nvSpPr>
          <p:cNvPr id="1182" name="Google Shape;1182;p50"/>
          <p:cNvSpPr/>
          <p:nvPr/>
        </p:nvSpPr>
        <p:spPr>
          <a:xfrm>
            <a:off x="11586369" y="5966451"/>
            <a:ext cx="671366" cy="1121718"/>
          </a:xfrm>
          <a:custGeom>
            <a:rect b="b" l="l" r="r" t="t"/>
            <a:pathLst>
              <a:path extrusionOk="0" h="1121718" w="671366">
                <a:moveTo>
                  <a:pt x="0" y="0"/>
                </a:moveTo>
                <a:lnTo>
                  <a:pt x="671366" y="0"/>
                </a:lnTo>
                <a:lnTo>
                  <a:pt x="671366" y="1121718"/>
                </a:lnTo>
                <a:lnTo>
                  <a:pt x="0" y="1121718"/>
                </a:lnTo>
                <a:lnTo>
                  <a:pt x="0" y="0"/>
                </a:lnTo>
                <a:close/>
              </a:path>
            </a:pathLst>
          </a:custGeom>
          <a:blipFill rotWithShape="1">
            <a:blip r:embed="rId5">
              <a:alphaModFix/>
            </a:blip>
            <a:stretch>
              <a:fillRect b="-38888" l="0" r="0" t="0"/>
            </a:stretch>
          </a:blipFill>
          <a:ln>
            <a:noFill/>
          </a:ln>
        </p:spPr>
      </p:sp>
      <p:sp>
        <p:nvSpPr>
          <p:cNvPr id="1183" name="Google Shape;1183;p50"/>
          <p:cNvSpPr/>
          <p:nvPr/>
        </p:nvSpPr>
        <p:spPr>
          <a:xfrm>
            <a:off x="16110734" y="5978087"/>
            <a:ext cx="1148566" cy="1098447"/>
          </a:xfrm>
          <a:custGeom>
            <a:rect b="b" l="l" r="r" t="t"/>
            <a:pathLst>
              <a:path extrusionOk="0" h="1098447" w="1148566">
                <a:moveTo>
                  <a:pt x="0" y="0"/>
                </a:moveTo>
                <a:lnTo>
                  <a:pt x="1148566" y="0"/>
                </a:lnTo>
                <a:lnTo>
                  <a:pt x="1148566" y="1098447"/>
                </a:lnTo>
                <a:lnTo>
                  <a:pt x="0" y="1098447"/>
                </a:lnTo>
                <a:lnTo>
                  <a:pt x="0" y="0"/>
                </a:lnTo>
                <a:close/>
              </a:path>
            </a:pathLst>
          </a:custGeom>
          <a:blipFill rotWithShape="1">
            <a:blip r:embed="rId6">
              <a:alphaModFix/>
            </a:blip>
            <a:stretch>
              <a:fillRect b="0" l="0" r="0" t="0"/>
            </a:stretch>
          </a:blipFill>
          <a:ln>
            <a:noFill/>
          </a:ln>
        </p:spPr>
      </p:sp>
      <p:sp>
        <p:nvSpPr>
          <p:cNvPr id="1184" name="Google Shape;1184;p50"/>
          <p:cNvSpPr/>
          <p:nvPr/>
        </p:nvSpPr>
        <p:spPr>
          <a:xfrm>
            <a:off x="11445087" y="3779663"/>
            <a:ext cx="1118803" cy="1088291"/>
          </a:xfrm>
          <a:custGeom>
            <a:rect b="b" l="l" r="r" t="t"/>
            <a:pathLst>
              <a:path extrusionOk="0" h="1088291" w="1118803">
                <a:moveTo>
                  <a:pt x="0" y="0"/>
                </a:moveTo>
                <a:lnTo>
                  <a:pt x="1118804" y="0"/>
                </a:lnTo>
                <a:lnTo>
                  <a:pt x="1118804" y="1088291"/>
                </a:lnTo>
                <a:lnTo>
                  <a:pt x="0" y="1088291"/>
                </a:lnTo>
                <a:lnTo>
                  <a:pt x="0" y="0"/>
                </a:lnTo>
                <a:close/>
              </a:path>
            </a:pathLst>
          </a:custGeom>
          <a:blipFill rotWithShape="1">
            <a:blip r:embed="rId7">
              <a:alphaModFix/>
            </a:blip>
            <a:stretch>
              <a:fillRect b="0" l="0" r="0" t="0"/>
            </a:stretch>
          </a:blipFill>
          <a:ln>
            <a:noFill/>
          </a:ln>
        </p:spPr>
      </p:sp>
      <p:sp>
        <p:nvSpPr>
          <p:cNvPr id="1185" name="Google Shape;1185;p50"/>
          <p:cNvSpPr/>
          <p:nvPr/>
        </p:nvSpPr>
        <p:spPr>
          <a:xfrm>
            <a:off x="6198171" y="3682165"/>
            <a:ext cx="1283288" cy="1283288"/>
          </a:xfrm>
          <a:custGeom>
            <a:rect b="b" l="l" r="r" t="t"/>
            <a:pathLst>
              <a:path extrusionOk="0" h="1283288" w="1283288">
                <a:moveTo>
                  <a:pt x="0" y="0"/>
                </a:moveTo>
                <a:lnTo>
                  <a:pt x="1283288" y="0"/>
                </a:lnTo>
                <a:lnTo>
                  <a:pt x="1283288" y="1283288"/>
                </a:lnTo>
                <a:lnTo>
                  <a:pt x="0" y="1283288"/>
                </a:lnTo>
                <a:lnTo>
                  <a:pt x="0" y="0"/>
                </a:lnTo>
                <a:close/>
              </a:path>
            </a:pathLst>
          </a:custGeom>
          <a:blipFill rotWithShape="1">
            <a:blip r:embed="rId8">
              <a:alphaModFix/>
            </a:blip>
            <a:stretch>
              <a:fillRect b="0" l="0" r="0" t="0"/>
            </a:stretch>
          </a:blipFill>
          <a:ln>
            <a:noFill/>
          </a:ln>
        </p:spPr>
      </p:sp>
      <p:sp>
        <p:nvSpPr>
          <p:cNvPr id="1186" name="Google Shape;1186;p50"/>
          <p:cNvSpPr/>
          <p:nvPr/>
        </p:nvSpPr>
        <p:spPr>
          <a:xfrm>
            <a:off x="13133759" y="3650203"/>
            <a:ext cx="1146355" cy="1347213"/>
          </a:xfrm>
          <a:custGeom>
            <a:rect b="b" l="l" r="r" t="t"/>
            <a:pathLst>
              <a:path extrusionOk="0" h="1347213" w="1146355">
                <a:moveTo>
                  <a:pt x="0" y="0"/>
                </a:moveTo>
                <a:lnTo>
                  <a:pt x="1146356" y="0"/>
                </a:lnTo>
                <a:lnTo>
                  <a:pt x="1146356" y="1347212"/>
                </a:lnTo>
                <a:lnTo>
                  <a:pt x="0" y="1347212"/>
                </a:lnTo>
                <a:lnTo>
                  <a:pt x="0" y="0"/>
                </a:lnTo>
                <a:close/>
              </a:path>
            </a:pathLst>
          </a:custGeom>
          <a:blipFill rotWithShape="1">
            <a:blip r:embed="rId9">
              <a:alphaModFix/>
            </a:blip>
            <a:stretch>
              <a:fillRect b="0" l="0" r="0" t="0"/>
            </a:stretch>
          </a:blipFill>
          <a:ln>
            <a:noFill/>
          </a:ln>
        </p:spPr>
      </p:sp>
      <p:sp>
        <p:nvSpPr>
          <p:cNvPr id="1187" name="Google Shape;1187;p50"/>
          <p:cNvSpPr/>
          <p:nvPr/>
        </p:nvSpPr>
        <p:spPr>
          <a:xfrm>
            <a:off x="9740908" y="3699938"/>
            <a:ext cx="1134311" cy="1247742"/>
          </a:xfrm>
          <a:custGeom>
            <a:rect b="b" l="l" r="r" t="t"/>
            <a:pathLst>
              <a:path extrusionOk="0" h="1247742" w="1134311">
                <a:moveTo>
                  <a:pt x="0" y="0"/>
                </a:moveTo>
                <a:lnTo>
                  <a:pt x="1134311" y="0"/>
                </a:lnTo>
                <a:lnTo>
                  <a:pt x="1134311" y="1247742"/>
                </a:lnTo>
                <a:lnTo>
                  <a:pt x="0" y="1247742"/>
                </a:lnTo>
                <a:lnTo>
                  <a:pt x="0" y="0"/>
                </a:lnTo>
                <a:close/>
              </a:path>
            </a:pathLst>
          </a:custGeom>
          <a:blipFill rotWithShape="1">
            <a:blip r:embed="rId10">
              <a:alphaModFix/>
            </a:blip>
            <a:stretch>
              <a:fillRect b="0" l="0" r="0" t="0"/>
            </a:stretch>
          </a:blipFill>
          <a:ln>
            <a:noFill/>
          </a:ln>
        </p:spPr>
      </p:sp>
      <p:sp>
        <p:nvSpPr>
          <p:cNvPr id="1188" name="Google Shape;1188;p50"/>
          <p:cNvSpPr/>
          <p:nvPr/>
        </p:nvSpPr>
        <p:spPr>
          <a:xfrm>
            <a:off x="8051327" y="3756735"/>
            <a:ext cx="1119712" cy="1134147"/>
          </a:xfrm>
          <a:custGeom>
            <a:rect b="b" l="l" r="r" t="t"/>
            <a:pathLst>
              <a:path extrusionOk="0" h="1134147" w="1119712">
                <a:moveTo>
                  <a:pt x="0" y="0"/>
                </a:moveTo>
                <a:lnTo>
                  <a:pt x="1119712" y="0"/>
                </a:lnTo>
                <a:lnTo>
                  <a:pt x="1119712" y="1134147"/>
                </a:lnTo>
                <a:lnTo>
                  <a:pt x="0" y="1134147"/>
                </a:lnTo>
                <a:lnTo>
                  <a:pt x="0" y="0"/>
                </a:lnTo>
                <a:close/>
              </a:path>
            </a:pathLst>
          </a:custGeom>
          <a:blipFill rotWithShape="1">
            <a:blip r:embed="rId11">
              <a:alphaModFix/>
            </a:blip>
            <a:stretch>
              <a:fillRect b="0" l="0" r="0" t="0"/>
            </a:stretch>
          </a:blipFill>
          <a:ln>
            <a:noFill/>
          </a:ln>
        </p:spPr>
      </p:sp>
      <p:sp>
        <p:nvSpPr>
          <p:cNvPr id="1189" name="Google Shape;1189;p50"/>
          <p:cNvSpPr/>
          <p:nvPr/>
        </p:nvSpPr>
        <p:spPr>
          <a:xfrm>
            <a:off x="8893341" y="5947369"/>
            <a:ext cx="1210504" cy="1159883"/>
          </a:xfrm>
          <a:custGeom>
            <a:rect b="b" l="l" r="r" t="t"/>
            <a:pathLst>
              <a:path extrusionOk="0" h="1159883" w="1210504">
                <a:moveTo>
                  <a:pt x="0" y="0"/>
                </a:moveTo>
                <a:lnTo>
                  <a:pt x="1210505" y="0"/>
                </a:lnTo>
                <a:lnTo>
                  <a:pt x="1210505" y="1159883"/>
                </a:lnTo>
                <a:lnTo>
                  <a:pt x="0" y="1159883"/>
                </a:lnTo>
                <a:lnTo>
                  <a:pt x="0" y="0"/>
                </a:lnTo>
                <a:close/>
              </a:path>
            </a:pathLst>
          </a:custGeom>
          <a:blipFill rotWithShape="1">
            <a:blip r:embed="rId12">
              <a:alphaModFix/>
            </a:blip>
            <a:stretch>
              <a:fillRect b="0" l="0" r="0" t="0"/>
            </a:stretch>
          </a:blipFill>
          <a:ln>
            <a:noFill/>
          </a:ln>
        </p:spPr>
      </p:sp>
      <p:sp>
        <p:nvSpPr>
          <p:cNvPr id="1190" name="Google Shape;1190;p50"/>
          <p:cNvSpPr/>
          <p:nvPr/>
        </p:nvSpPr>
        <p:spPr>
          <a:xfrm>
            <a:off x="6234025" y="5892765"/>
            <a:ext cx="1176793" cy="1269090"/>
          </a:xfrm>
          <a:custGeom>
            <a:rect b="b" l="l" r="r" t="t"/>
            <a:pathLst>
              <a:path extrusionOk="0" h="1269090" w="1176793">
                <a:moveTo>
                  <a:pt x="0" y="0"/>
                </a:moveTo>
                <a:lnTo>
                  <a:pt x="1176793" y="0"/>
                </a:lnTo>
                <a:lnTo>
                  <a:pt x="1176793" y="1269090"/>
                </a:lnTo>
                <a:lnTo>
                  <a:pt x="0" y="1269090"/>
                </a:lnTo>
                <a:lnTo>
                  <a:pt x="0" y="0"/>
                </a:lnTo>
                <a:close/>
              </a:path>
            </a:pathLst>
          </a:custGeom>
          <a:blipFill rotWithShape="1">
            <a:blip r:embed="rId13">
              <a:alphaModFix/>
            </a:blip>
            <a:stretch>
              <a:fillRect b="0" l="0" r="0" t="0"/>
            </a:stretch>
          </a:blipFill>
          <a:ln>
            <a:noFill/>
          </a:ln>
        </p:spPr>
      </p:sp>
      <p:sp>
        <p:nvSpPr>
          <p:cNvPr id="1191" name="Google Shape;1191;p50"/>
          <p:cNvSpPr/>
          <p:nvPr/>
        </p:nvSpPr>
        <p:spPr>
          <a:xfrm>
            <a:off x="10304941" y="8227679"/>
            <a:ext cx="909392" cy="909392"/>
          </a:xfrm>
          <a:custGeom>
            <a:rect b="b" l="l" r="r" t="t"/>
            <a:pathLst>
              <a:path extrusionOk="0" h="909392" w="909392">
                <a:moveTo>
                  <a:pt x="0" y="0"/>
                </a:moveTo>
                <a:lnTo>
                  <a:pt x="909391" y="0"/>
                </a:lnTo>
                <a:lnTo>
                  <a:pt x="909391" y="909391"/>
                </a:lnTo>
                <a:lnTo>
                  <a:pt x="0" y="909391"/>
                </a:lnTo>
                <a:lnTo>
                  <a:pt x="0" y="0"/>
                </a:lnTo>
                <a:close/>
              </a:path>
            </a:pathLst>
          </a:custGeom>
          <a:blipFill rotWithShape="1">
            <a:blip r:embed="rId14">
              <a:alphaModFix/>
            </a:blip>
            <a:stretch>
              <a:fillRect b="0" l="0" r="0" t="0"/>
            </a:stretch>
          </a:blipFill>
          <a:ln>
            <a:noFill/>
          </a:ln>
        </p:spPr>
      </p:sp>
      <p:sp>
        <p:nvSpPr>
          <p:cNvPr id="1192" name="Google Shape;1192;p50"/>
          <p:cNvSpPr/>
          <p:nvPr/>
        </p:nvSpPr>
        <p:spPr>
          <a:xfrm>
            <a:off x="12280067" y="8227679"/>
            <a:ext cx="909392" cy="909392"/>
          </a:xfrm>
          <a:custGeom>
            <a:rect b="b" l="l" r="r" t="t"/>
            <a:pathLst>
              <a:path extrusionOk="0" h="909392" w="909392">
                <a:moveTo>
                  <a:pt x="0" y="0"/>
                </a:moveTo>
                <a:lnTo>
                  <a:pt x="909392" y="0"/>
                </a:lnTo>
                <a:lnTo>
                  <a:pt x="909392" y="909391"/>
                </a:lnTo>
                <a:lnTo>
                  <a:pt x="0" y="909391"/>
                </a:lnTo>
                <a:lnTo>
                  <a:pt x="0" y="0"/>
                </a:lnTo>
                <a:close/>
              </a:path>
            </a:pathLst>
          </a:custGeom>
          <a:blipFill rotWithShape="1">
            <a:blip r:embed="rId15">
              <a:alphaModFix/>
            </a:blip>
            <a:stretch>
              <a:fillRect b="0" l="0" r="0" t="0"/>
            </a:stretch>
          </a:blipFill>
          <a:ln>
            <a:noFill/>
          </a:ln>
        </p:spPr>
      </p:sp>
      <p:sp>
        <p:nvSpPr>
          <p:cNvPr id="1193" name="Google Shape;1193;p50"/>
          <p:cNvSpPr/>
          <p:nvPr/>
        </p:nvSpPr>
        <p:spPr>
          <a:xfrm>
            <a:off x="14255194" y="8227679"/>
            <a:ext cx="909392" cy="909392"/>
          </a:xfrm>
          <a:custGeom>
            <a:rect b="b" l="l" r="r" t="t"/>
            <a:pathLst>
              <a:path extrusionOk="0" h="909392" w="909392">
                <a:moveTo>
                  <a:pt x="0" y="0"/>
                </a:moveTo>
                <a:lnTo>
                  <a:pt x="909392" y="0"/>
                </a:lnTo>
                <a:lnTo>
                  <a:pt x="909392" y="909391"/>
                </a:lnTo>
                <a:lnTo>
                  <a:pt x="0" y="909391"/>
                </a:lnTo>
                <a:lnTo>
                  <a:pt x="0" y="0"/>
                </a:lnTo>
                <a:close/>
              </a:path>
            </a:pathLst>
          </a:custGeom>
          <a:blipFill rotWithShape="1">
            <a:blip r:embed="rId16">
              <a:alphaModFix/>
            </a:blip>
            <a:stretch>
              <a:fillRect b="0" l="0" r="0" t="0"/>
            </a:stretch>
          </a:blipFill>
          <a:ln>
            <a:noFill/>
          </a:ln>
        </p:spPr>
      </p:sp>
      <p:sp>
        <p:nvSpPr>
          <p:cNvPr id="1194" name="Google Shape;1194;p50"/>
          <p:cNvSpPr/>
          <p:nvPr/>
        </p:nvSpPr>
        <p:spPr>
          <a:xfrm>
            <a:off x="16230321" y="8227679"/>
            <a:ext cx="909392" cy="909392"/>
          </a:xfrm>
          <a:custGeom>
            <a:rect b="b" l="l" r="r" t="t"/>
            <a:pathLst>
              <a:path extrusionOk="0" h="909392" w="909392">
                <a:moveTo>
                  <a:pt x="0" y="0"/>
                </a:moveTo>
                <a:lnTo>
                  <a:pt x="909392" y="0"/>
                </a:lnTo>
                <a:lnTo>
                  <a:pt x="909392" y="909391"/>
                </a:lnTo>
                <a:lnTo>
                  <a:pt x="0" y="909391"/>
                </a:lnTo>
                <a:lnTo>
                  <a:pt x="0" y="0"/>
                </a:lnTo>
                <a:close/>
              </a:path>
            </a:pathLst>
          </a:custGeom>
          <a:blipFill rotWithShape="1">
            <a:blip r:embed="rId17">
              <a:alphaModFix/>
            </a:blip>
            <a:stretch>
              <a:fillRect b="0" l="0" r="0" t="0"/>
            </a:stretch>
          </a:blipFill>
          <a:ln>
            <a:noFill/>
          </a:ln>
        </p:spPr>
      </p:sp>
      <p:sp>
        <p:nvSpPr>
          <p:cNvPr id="1195" name="Google Shape;1195;p50"/>
          <p:cNvSpPr/>
          <p:nvPr/>
        </p:nvSpPr>
        <p:spPr>
          <a:xfrm>
            <a:off x="8329814" y="8227679"/>
            <a:ext cx="909392" cy="909392"/>
          </a:xfrm>
          <a:custGeom>
            <a:rect b="b" l="l" r="r" t="t"/>
            <a:pathLst>
              <a:path extrusionOk="0" h="909392" w="909392">
                <a:moveTo>
                  <a:pt x="0" y="0"/>
                </a:moveTo>
                <a:lnTo>
                  <a:pt x="909391" y="0"/>
                </a:lnTo>
                <a:lnTo>
                  <a:pt x="909391" y="909391"/>
                </a:lnTo>
                <a:lnTo>
                  <a:pt x="0" y="909391"/>
                </a:lnTo>
                <a:lnTo>
                  <a:pt x="0" y="0"/>
                </a:lnTo>
                <a:close/>
              </a:path>
            </a:pathLst>
          </a:custGeom>
          <a:blipFill rotWithShape="1">
            <a:blip r:embed="rId18">
              <a:alphaModFix/>
            </a:blip>
            <a:stretch>
              <a:fillRect b="0" l="0" r="0" t="0"/>
            </a:stretch>
          </a:blipFill>
          <a:ln>
            <a:noFill/>
          </a:ln>
        </p:spPr>
      </p:sp>
      <p:sp>
        <p:nvSpPr>
          <p:cNvPr id="1196" name="Google Shape;1196;p50"/>
          <p:cNvSpPr/>
          <p:nvPr/>
        </p:nvSpPr>
        <p:spPr>
          <a:xfrm>
            <a:off x="6354687" y="8227679"/>
            <a:ext cx="909392" cy="909392"/>
          </a:xfrm>
          <a:custGeom>
            <a:rect b="b" l="l" r="r" t="t"/>
            <a:pathLst>
              <a:path extrusionOk="0" h="909392" w="909392">
                <a:moveTo>
                  <a:pt x="0" y="0"/>
                </a:moveTo>
                <a:lnTo>
                  <a:pt x="909391" y="0"/>
                </a:lnTo>
                <a:lnTo>
                  <a:pt x="909391" y="909391"/>
                </a:lnTo>
                <a:lnTo>
                  <a:pt x="0" y="909391"/>
                </a:lnTo>
                <a:lnTo>
                  <a:pt x="0" y="0"/>
                </a:lnTo>
                <a:close/>
              </a:path>
            </a:pathLst>
          </a:custGeom>
          <a:blipFill rotWithShape="1">
            <a:blip r:embed="rId19">
              <a:alphaModFix/>
            </a:blip>
            <a:stretch>
              <a:fillRect b="0" l="0" r="0" t="0"/>
            </a:stretch>
          </a:blipFill>
          <a:ln>
            <a:noFill/>
          </a:ln>
        </p:spPr>
      </p:sp>
      <p:cxnSp>
        <p:nvCxnSpPr>
          <p:cNvPr id="1197" name="Google Shape;1197;p50"/>
          <p:cNvCxnSpPr/>
          <p:nvPr/>
        </p:nvCxnSpPr>
        <p:spPr>
          <a:xfrm>
            <a:off x="-880637" y="2692940"/>
            <a:ext cx="20049300" cy="0"/>
          </a:xfrm>
          <a:prstGeom prst="straightConnector1">
            <a:avLst/>
          </a:prstGeom>
          <a:noFill/>
          <a:ln cap="flat" cmpd="sng" w="28575">
            <a:solidFill>
              <a:srgbClr val="000000"/>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27"/>
          <p:cNvPicPr preferRelativeResize="0"/>
          <p:nvPr/>
        </p:nvPicPr>
        <p:blipFill>
          <a:blip r:embed="rId3">
            <a:alphaModFix/>
          </a:blip>
          <a:stretch>
            <a:fillRect/>
          </a:stretch>
        </p:blipFill>
        <p:spPr>
          <a:xfrm>
            <a:off x="-1467900" y="-97124"/>
            <a:ext cx="20154926" cy="10599026"/>
          </a:xfrm>
          <a:prstGeom prst="rect">
            <a:avLst/>
          </a:prstGeom>
          <a:noFill/>
          <a:ln>
            <a:noFill/>
          </a:ln>
        </p:spPr>
      </p:pic>
      <p:grpSp>
        <p:nvGrpSpPr>
          <p:cNvPr id="219" name="Google Shape;219;p27"/>
          <p:cNvGrpSpPr/>
          <p:nvPr/>
        </p:nvGrpSpPr>
        <p:grpSpPr>
          <a:xfrm>
            <a:off x="1028700" y="582955"/>
            <a:ext cx="16230600" cy="8940265"/>
            <a:chOff x="0" y="-47625"/>
            <a:chExt cx="4274726" cy="2354638"/>
          </a:xfrm>
        </p:grpSpPr>
        <p:sp>
          <p:nvSpPr>
            <p:cNvPr id="220" name="Google Shape;220;p27"/>
            <p:cNvSpPr/>
            <p:nvPr/>
          </p:nvSpPr>
          <p:spPr>
            <a:xfrm>
              <a:off x="0" y="0"/>
              <a:ext cx="4274726" cy="2307013"/>
            </a:xfrm>
            <a:custGeom>
              <a:rect b="b" l="l" r="r" t="t"/>
              <a:pathLst>
                <a:path extrusionOk="0" h="2307013" w="4274726">
                  <a:moveTo>
                    <a:pt x="0" y="0"/>
                  </a:moveTo>
                  <a:lnTo>
                    <a:pt x="4274726" y="0"/>
                  </a:lnTo>
                  <a:lnTo>
                    <a:pt x="4274726" y="2307013"/>
                  </a:lnTo>
                  <a:lnTo>
                    <a:pt x="0" y="2307013"/>
                  </a:lnTo>
                  <a:close/>
                </a:path>
              </a:pathLst>
            </a:custGeom>
            <a:solidFill>
              <a:srgbClr val="FFFFFF"/>
            </a:solidFill>
            <a:ln cap="sq" cmpd="sng" w="28575">
              <a:solidFill>
                <a:srgbClr val="000000"/>
              </a:solidFill>
              <a:prstDash val="solid"/>
              <a:miter lim="8000"/>
              <a:headEnd len="sm" w="sm" type="none"/>
              <a:tailEnd len="sm" w="sm" type="none"/>
            </a:ln>
          </p:spPr>
        </p:sp>
        <p:sp>
          <p:nvSpPr>
            <p:cNvPr id="221" name="Google Shape;221;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27"/>
          <p:cNvGrpSpPr/>
          <p:nvPr/>
        </p:nvGrpSpPr>
        <p:grpSpPr>
          <a:xfrm>
            <a:off x="1028700" y="582955"/>
            <a:ext cx="16230600" cy="3266928"/>
            <a:chOff x="0" y="-47625"/>
            <a:chExt cx="4274726" cy="860425"/>
          </a:xfrm>
        </p:grpSpPr>
        <p:sp>
          <p:nvSpPr>
            <p:cNvPr id="223" name="Google Shape;223;p27"/>
            <p:cNvSpPr/>
            <p:nvPr/>
          </p:nvSpPr>
          <p:spPr>
            <a:xfrm>
              <a:off x="0" y="0"/>
              <a:ext cx="4274726" cy="359925"/>
            </a:xfrm>
            <a:custGeom>
              <a:rect b="b" l="l" r="r" t="t"/>
              <a:pathLst>
                <a:path extrusionOk="0" h="359925" w="4274726">
                  <a:moveTo>
                    <a:pt x="0" y="0"/>
                  </a:moveTo>
                  <a:lnTo>
                    <a:pt x="4274726" y="0"/>
                  </a:lnTo>
                  <a:lnTo>
                    <a:pt x="4274726" y="359925"/>
                  </a:lnTo>
                  <a:lnTo>
                    <a:pt x="0" y="359925"/>
                  </a:lnTo>
                  <a:close/>
                </a:path>
              </a:pathLst>
            </a:custGeom>
            <a:solidFill>
              <a:srgbClr val="000000"/>
            </a:solidFill>
            <a:ln>
              <a:noFill/>
            </a:ln>
          </p:spPr>
        </p:sp>
        <p:sp>
          <p:nvSpPr>
            <p:cNvPr id="224" name="Google Shape;224;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25" name="Google Shape;225;p27"/>
          <p:cNvCxnSpPr/>
          <p:nvPr/>
        </p:nvCxnSpPr>
        <p:spPr>
          <a:xfrm>
            <a:off x="1052206" y="2116084"/>
            <a:ext cx="15500818" cy="0"/>
          </a:xfrm>
          <a:prstGeom prst="straightConnector1">
            <a:avLst/>
          </a:prstGeom>
          <a:noFill/>
          <a:ln cap="flat" cmpd="sng" w="28575">
            <a:solidFill>
              <a:srgbClr val="000000"/>
            </a:solidFill>
            <a:prstDash val="solid"/>
            <a:round/>
            <a:headEnd len="sm" w="sm" type="none"/>
            <a:tailEnd len="sm" w="sm" type="none"/>
          </a:ln>
        </p:spPr>
      </p:cxnSp>
      <p:cxnSp>
        <p:nvCxnSpPr>
          <p:cNvPr id="226" name="Google Shape;226;p27"/>
          <p:cNvCxnSpPr/>
          <p:nvPr/>
        </p:nvCxnSpPr>
        <p:spPr>
          <a:xfrm rot="10800000">
            <a:off x="16565005" y="763781"/>
            <a:ext cx="0" cy="8729939"/>
          </a:xfrm>
          <a:prstGeom prst="straightConnector1">
            <a:avLst/>
          </a:prstGeom>
          <a:noFill/>
          <a:ln cap="flat" cmpd="sng" w="28575">
            <a:solidFill>
              <a:srgbClr val="000000"/>
            </a:solidFill>
            <a:prstDash val="solid"/>
            <a:round/>
            <a:headEnd len="sm" w="sm" type="none"/>
            <a:tailEnd len="sm" w="sm" type="none"/>
          </a:ln>
        </p:spPr>
      </p:cxnSp>
      <p:cxnSp>
        <p:nvCxnSpPr>
          <p:cNvPr id="227" name="Google Shape;227;p27"/>
          <p:cNvCxnSpPr/>
          <p:nvPr/>
        </p:nvCxnSpPr>
        <p:spPr>
          <a:xfrm rot="10800000">
            <a:off x="16910304" y="3111716"/>
            <a:ext cx="0" cy="4034068"/>
          </a:xfrm>
          <a:prstGeom prst="straightConnector1">
            <a:avLst/>
          </a:prstGeom>
          <a:noFill/>
          <a:ln cap="rnd" cmpd="sng" w="104775">
            <a:solidFill>
              <a:srgbClr val="000000"/>
            </a:solidFill>
            <a:prstDash val="solid"/>
            <a:round/>
            <a:headEnd len="sm" w="sm" type="none"/>
            <a:tailEnd len="sm" w="sm" type="none"/>
          </a:ln>
        </p:spPr>
      </p:cxnSp>
      <p:cxnSp>
        <p:nvCxnSpPr>
          <p:cNvPr id="228" name="Google Shape;228;p27"/>
          <p:cNvCxnSpPr/>
          <p:nvPr/>
        </p:nvCxnSpPr>
        <p:spPr>
          <a:xfrm>
            <a:off x="2419306" y="763781"/>
            <a:ext cx="0" cy="1353347"/>
          </a:xfrm>
          <a:prstGeom prst="straightConnector1">
            <a:avLst/>
          </a:prstGeom>
          <a:noFill/>
          <a:ln cap="flat" cmpd="sng" w="28575">
            <a:solidFill>
              <a:srgbClr val="FFFFFF"/>
            </a:solidFill>
            <a:prstDash val="solid"/>
            <a:round/>
            <a:headEnd len="sm" w="sm" type="none"/>
            <a:tailEnd len="sm" w="sm" type="none"/>
          </a:ln>
        </p:spPr>
      </p:cxnSp>
      <p:sp>
        <p:nvSpPr>
          <p:cNvPr id="229" name="Google Shape;229;p27"/>
          <p:cNvSpPr/>
          <p:nvPr/>
        </p:nvSpPr>
        <p:spPr>
          <a:xfrm>
            <a:off x="1300688" y="995841"/>
            <a:ext cx="889226" cy="889226"/>
          </a:xfrm>
          <a:custGeom>
            <a:rect b="b" l="l" r="r" t="t"/>
            <a:pathLst>
              <a:path extrusionOk="0" h="889226" w="889226">
                <a:moveTo>
                  <a:pt x="0" y="0"/>
                </a:moveTo>
                <a:lnTo>
                  <a:pt x="889226" y="0"/>
                </a:lnTo>
                <a:lnTo>
                  <a:pt x="889226" y="889226"/>
                </a:lnTo>
                <a:lnTo>
                  <a:pt x="0" y="889226"/>
                </a:lnTo>
                <a:lnTo>
                  <a:pt x="0" y="0"/>
                </a:lnTo>
                <a:close/>
              </a:path>
            </a:pathLst>
          </a:custGeom>
          <a:blipFill rotWithShape="1">
            <a:blip r:embed="rId4">
              <a:alphaModFix/>
            </a:blip>
            <a:stretch>
              <a:fillRect b="0" l="0" r="0" t="0"/>
            </a:stretch>
          </a:blipFill>
          <a:ln>
            <a:noFill/>
          </a:ln>
        </p:spPr>
      </p:sp>
      <p:sp>
        <p:nvSpPr>
          <p:cNvPr id="230" name="Google Shape;230;p27"/>
          <p:cNvSpPr/>
          <p:nvPr/>
        </p:nvSpPr>
        <p:spPr>
          <a:xfrm>
            <a:off x="16703784" y="1229559"/>
            <a:ext cx="413040" cy="690106"/>
          </a:xfrm>
          <a:custGeom>
            <a:rect b="b" l="l" r="r" t="t"/>
            <a:pathLst>
              <a:path extrusionOk="0" h="690106" w="413040">
                <a:moveTo>
                  <a:pt x="0" y="0"/>
                </a:moveTo>
                <a:lnTo>
                  <a:pt x="413040" y="0"/>
                </a:lnTo>
                <a:lnTo>
                  <a:pt x="413040" y="690106"/>
                </a:lnTo>
                <a:lnTo>
                  <a:pt x="0" y="690106"/>
                </a:lnTo>
                <a:lnTo>
                  <a:pt x="0" y="0"/>
                </a:lnTo>
                <a:close/>
              </a:path>
            </a:pathLst>
          </a:custGeom>
          <a:blipFill rotWithShape="1">
            <a:blip r:embed="rId5">
              <a:alphaModFix/>
            </a:blip>
            <a:stretch>
              <a:fillRect b="-38894" l="0" r="0" t="0"/>
            </a:stretch>
          </a:blipFill>
          <a:ln>
            <a:noFill/>
          </a:ln>
        </p:spPr>
      </p:sp>
      <p:sp>
        <p:nvSpPr>
          <p:cNvPr id="231" name="Google Shape;231;p27"/>
          <p:cNvSpPr/>
          <p:nvPr/>
        </p:nvSpPr>
        <p:spPr>
          <a:xfrm rot="10800000">
            <a:off x="16703784" y="8367335"/>
            <a:ext cx="413040" cy="690106"/>
          </a:xfrm>
          <a:custGeom>
            <a:rect b="b" l="l" r="r" t="t"/>
            <a:pathLst>
              <a:path extrusionOk="0" h="690106" w="413040">
                <a:moveTo>
                  <a:pt x="0" y="0"/>
                </a:moveTo>
                <a:lnTo>
                  <a:pt x="413040" y="0"/>
                </a:lnTo>
                <a:lnTo>
                  <a:pt x="413040" y="690106"/>
                </a:lnTo>
                <a:lnTo>
                  <a:pt x="0" y="690106"/>
                </a:lnTo>
                <a:lnTo>
                  <a:pt x="0" y="0"/>
                </a:lnTo>
                <a:close/>
              </a:path>
            </a:pathLst>
          </a:custGeom>
          <a:blipFill rotWithShape="1">
            <a:blip r:embed="rId5">
              <a:alphaModFix/>
            </a:blip>
            <a:stretch>
              <a:fillRect b="-38894" l="0" r="0" t="0"/>
            </a:stretch>
          </a:blipFill>
          <a:ln>
            <a:noFill/>
          </a:ln>
        </p:spPr>
      </p:sp>
      <p:grpSp>
        <p:nvGrpSpPr>
          <p:cNvPr id="232" name="Google Shape;232;p27"/>
          <p:cNvGrpSpPr/>
          <p:nvPr/>
        </p:nvGrpSpPr>
        <p:grpSpPr>
          <a:xfrm>
            <a:off x="1543310" y="2930890"/>
            <a:ext cx="3306074" cy="5620361"/>
            <a:chOff x="0" y="-47625"/>
            <a:chExt cx="870735" cy="1480260"/>
          </a:xfrm>
        </p:grpSpPr>
        <p:sp>
          <p:nvSpPr>
            <p:cNvPr id="233" name="Google Shape;233;p27"/>
            <p:cNvSpPr/>
            <p:nvPr/>
          </p:nvSpPr>
          <p:spPr>
            <a:xfrm>
              <a:off x="0" y="0"/>
              <a:ext cx="870735" cy="1432635"/>
            </a:xfrm>
            <a:custGeom>
              <a:rect b="b" l="l" r="r" t="t"/>
              <a:pathLst>
                <a:path extrusionOk="0" h="1432635" w="870735">
                  <a:moveTo>
                    <a:pt x="0" y="0"/>
                  </a:moveTo>
                  <a:lnTo>
                    <a:pt x="870735" y="0"/>
                  </a:lnTo>
                  <a:lnTo>
                    <a:pt x="870735" y="1432635"/>
                  </a:lnTo>
                  <a:lnTo>
                    <a:pt x="0" y="1432635"/>
                  </a:lnTo>
                  <a:close/>
                </a:path>
              </a:pathLst>
            </a:custGeom>
            <a:solidFill>
              <a:srgbClr val="FFFFFF"/>
            </a:solidFill>
            <a:ln cap="sq" cmpd="sng" w="28575">
              <a:solidFill>
                <a:srgbClr val="000000"/>
              </a:solidFill>
              <a:prstDash val="solid"/>
              <a:miter lim="8000"/>
              <a:headEnd len="sm" w="sm" type="none"/>
              <a:tailEnd len="sm" w="sm" type="none"/>
            </a:ln>
          </p:spPr>
        </p:sp>
        <p:sp>
          <p:nvSpPr>
            <p:cNvPr id="234" name="Google Shape;234;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 name="Google Shape;235;p27"/>
          <p:cNvGrpSpPr/>
          <p:nvPr/>
        </p:nvGrpSpPr>
        <p:grpSpPr>
          <a:xfrm>
            <a:off x="5306943" y="2930890"/>
            <a:ext cx="3306074" cy="5620361"/>
            <a:chOff x="0" y="-47625"/>
            <a:chExt cx="870735" cy="1480260"/>
          </a:xfrm>
        </p:grpSpPr>
        <p:sp>
          <p:nvSpPr>
            <p:cNvPr id="236" name="Google Shape;236;p27"/>
            <p:cNvSpPr/>
            <p:nvPr/>
          </p:nvSpPr>
          <p:spPr>
            <a:xfrm>
              <a:off x="0" y="0"/>
              <a:ext cx="870735" cy="1432635"/>
            </a:xfrm>
            <a:custGeom>
              <a:rect b="b" l="l" r="r" t="t"/>
              <a:pathLst>
                <a:path extrusionOk="0" h="1432635" w="870735">
                  <a:moveTo>
                    <a:pt x="0" y="0"/>
                  </a:moveTo>
                  <a:lnTo>
                    <a:pt x="870735" y="0"/>
                  </a:lnTo>
                  <a:lnTo>
                    <a:pt x="870735" y="1432635"/>
                  </a:lnTo>
                  <a:lnTo>
                    <a:pt x="0" y="1432635"/>
                  </a:lnTo>
                  <a:close/>
                </a:path>
              </a:pathLst>
            </a:custGeom>
            <a:solidFill>
              <a:srgbClr val="FFFFFF"/>
            </a:solidFill>
            <a:ln cap="sq" cmpd="sng" w="28575">
              <a:solidFill>
                <a:srgbClr val="000000"/>
              </a:solidFill>
              <a:prstDash val="solid"/>
              <a:miter lim="8000"/>
              <a:headEnd len="sm" w="sm" type="none"/>
              <a:tailEnd len="sm" w="sm" type="none"/>
            </a:ln>
          </p:spPr>
        </p:sp>
        <p:sp>
          <p:nvSpPr>
            <p:cNvPr id="237" name="Google Shape;237;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 name="Google Shape;238;p27"/>
          <p:cNvGrpSpPr/>
          <p:nvPr/>
        </p:nvGrpSpPr>
        <p:grpSpPr>
          <a:xfrm>
            <a:off x="9079741" y="2930890"/>
            <a:ext cx="3306074" cy="5620361"/>
            <a:chOff x="0" y="-47625"/>
            <a:chExt cx="870735" cy="1480260"/>
          </a:xfrm>
        </p:grpSpPr>
        <p:sp>
          <p:nvSpPr>
            <p:cNvPr id="239" name="Google Shape;239;p27"/>
            <p:cNvSpPr/>
            <p:nvPr/>
          </p:nvSpPr>
          <p:spPr>
            <a:xfrm>
              <a:off x="0" y="0"/>
              <a:ext cx="870735" cy="1432635"/>
            </a:xfrm>
            <a:custGeom>
              <a:rect b="b" l="l" r="r" t="t"/>
              <a:pathLst>
                <a:path extrusionOk="0" h="1432635" w="870735">
                  <a:moveTo>
                    <a:pt x="0" y="0"/>
                  </a:moveTo>
                  <a:lnTo>
                    <a:pt x="870735" y="0"/>
                  </a:lnTo>
                  <a:lnTo>
                    <a:pt x="870735" y="1432635"/>
                  </a:lnTo>
                  <a:lnTo>
                    <a:pt x="0" y="1432635"/>
                  </a:lnTo>
                  <a:close/>
                </a:path>
              </a:pathLst>
            </a:custGeom>
            <a:solidFill>
              <a:srgbClr val="FFFFFF"/>
            </a:solidFill>
            <a:ln cap="sq" cmpd="sng" w="28575">
              <a:solidFill>
                <a:srgbClr val="000000"/>
              </a:solidFill>
              <a:prstDash val="solid"/>
              <a:miter lim="8000"/>
              <a:headEnd len="sm" w="sm" type="none"/>
              <a:tailEnd len="sm" w="sm" type="none"/>
            </a:ln>
          </p:spPr>
        </p:sp>
        <p:sp>
          <p:nvSpPr>
            <p:cNvPr id="240" name="Google Shape;240;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27"/>
          <p:cNvGrpSpPr/>
          <p:nvPr/>
        </p:nvGrpSpPr>
        <p:grpSpPr>
          <a:xfrm>
            <a:off x="12843015" y="2930890"/>
            <a:ext cx="3306074" cy="5620361"/>
            <a:chOff x="0" y="-47625"/>
            <a:chExt cx="870735" cy="1480260"/>
          </a:xfrm>
        </p:grpSpPr>
        <p:sp>
          <p:nvSpPr>
            <p:cNvPr id="242" name="Google Shape;242;p27"/>
            <p:cNvSpPr/>
            <p:nvPr/>
          </p:nvSpPr>
          <p:spPr>
            <a:xfrm>
              <a:off x="0" y="0"/>
              <a:ext cx="870735" cy="1432635"/>
            </a:xfrm>
            <a:custGeom>
              <a:rect b="b" l="l" r="r" t="t"/>
              <a:pathLst>
                <a:path extrusionOk="0" h="1432635" w="870735">
                  <a:moveTo>
                    <a:pt x="0" y="0"/>
                  </a:moveTo>
                  <a:lnTo>
                    <a:pt x="870735" y="0"/>
                  </a:lnTo>
                  <a:lnTo>
                    <a:pt x="870735" y="1432635"/>
                  </a:lnTo>
                  <a:lnTo>
                    <a:pt x="0" y="1432635"/>
                  </a:lnTo>
                  <a:close/>
                </a:path>
              </a:pathLst>
            </a:custGeom>
            <a:solidFill>
              <a:srgbClr val="FFFFFF"/>
            </a:solidFill>
            <a:ln cap="sq" cmpd="sng" w="28575">
              <a:solidFill>
                <a:srgbClr val="000000"/>
              </a:solidFill>
              <a:prstDash val="solid"/>
              <a:miter lim="8000"/>
              <a:headEnd len="sm" w="sm" type="none"/>
              <a:tailEnd len="sm" w="sm" type="none"/>
            </a:ln>
          </p:spPr>
        </p:sp>
        <p:sp>
          <p:nvSpPr>
            <p:cNvPr id="243" name="Google Shape;243;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44" name="Google Shape;244;p27"/>
          <p:cNvCxnSpPr/>
          <p:nvPr/>
        </p:nvCxnSpPr>
        <p:spPr>
          <a:xfrm>
            <a:off x="1557200" y="4141018"/>
            <a:ext cx="3278293" cy="0"/>
          </a:xfrm>
          <a:prstGeom prst="straightConnector1">
            <a:avLst/>
          </a:prstGeom>
          <a:noFill/>
          <a:ln cap="flat" cmpd="sng" w="28575">
            <a:solidFill>
              <a:srgbClr val="000000"/>
            </a:solidFill>
            <a:prstDash val="solid"/>
            <a:round/>
            <a:headEnd len="sm" w="sm" type="none"/>
            <a:tailEnd len="sm" w="sm" type="none"/>
          </a:ln>
        </p:spPr>
      </p:cxnSp>
      <p:cxnSp>
        <p:nvCxnSpPr>
          <p:cNvPr id="245" name="Google Shape;245;p27"/>
          <p:cNvCxnSpPr/>
          <p:nvPr/>
        </p:nvCxnSpPr>
        <p:spPr>
          <a:xfrm>
            <a:off x="5320833" y="4141018"/>
            <a:ext cx="3278293" cy="0"/>
          </a:xfrm>
          <a:prstGeom prst="straightConnector1">
            <a:avLst/>
          </a:prstGeom>
          <a:noFill/>
          <a:ln cap="flat" cmpd="sng" w="28575">
            <a:solidFill>
              <a:srgbClr val="000000"/>
            </a:solidFill>
            <a:prstDash val="solid"/>
            <a:round/>
            <a:headEnd len="sm" w="sm" type="none"/>
            <a:tailEnd len="sm" w="sm" type="none"/>
          </a:ln>
        </p:spPr>
      </p:cxnSp>
      <p:cxnSp>
        <p:nvCxnSpPr>
          <p:cNvPr id="246" name="Google Shape;246;p27"/>
          <p:cNvCxnSpPr/>
          <p:nvPr/>
        </p:nvCxnSpPr>
        <p:spPr>
          <a:xfrm>
            <a:off x="9093632" y="4141018"/>
            <a:ext cx="3278293" cy="0"/>
          </a:xfrm>
          <a:prstGeom prst="straightConnector1">
            <a:avLst/>
          </a:prstGeom>
          <a:noFill/>
          <a:ln cap="flat" cmpd="sng" w="28575">
            <a:solidFill>
              <a:srgbClr val="000000"/>
            </a:solidFill>
            <a:prstDash val="solid"/>
            <a:round/>
            <a:headEnd len="sm" w="sm" type="none"/>
            <a:tailEnd len="sm" w="sm" type="none"/>
          </a:ln>
        </p:spPr>
      </p:cxnSp>
      <p:cxnSp>
        <p:nvCxnSpPr>
          <p:cNvPr id="247" name="Google Shape;247;p27"/>
          <p:cNvCxnSpPr/>
          <p:nvPr/>
        </p:nvCxnSpPr>
        <p:spPr>
          <a:xfrm>
            <a:off x="12856905" y="4141018"/>
            <a:ext cx="3278293" cy="0"/>
          </a:xfrm>
          <a:prstGeom prst="straightConnector1">
            <a:avLst/>
          </a:prstGeom>
          <a:noFill/>
          <a:ln cap="flat" cmpd="sng" w="28575">
            <a:solidFill>
              <a:srgbClr val="000000"/>
            </a:solidFill>
            <a:prstDash val="solid"/>
            <a:round/>
            <a:headEnd len="sm" w="sm" type="none"/>
            <a:tailEnd len="sm" w="sm" type="none"/>
          </a:ln>
        </p:spPr>
      </p:cxnSp>
      <p:grpSp>
        <p:nvGrpSpPr>
          <p:cNvPr id="248" name="Google Shape;248;p27"/>
          <p:cNvGrpSpPr/>
          <p:nvPr/>
        </p:nvGrpSpPr>
        <p:grpSpPr>
          <a:xfrm>
            <a:off x="2292271" y="4509307"/>
            <a:ext cx="1808153" cy="1808153"/>
            <a:chOff x="0" y="0"/>
            <a:chExt cx="812800" cy="812800"/>
          </a:xfrm>
        </p:grpSpPr>
        <p:sp>
          <p:nvSpPr>
            <p:cNvPr id="249" name="Google Shape;24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27"/>
          <p:cNvGrpSpPr/>
          <p:nvPr/>
        </p:nvGrpSpPr>
        <p:grpSpPr>
          <a:xfrm>
            <a:off x="6055903" y="4509307"/>
            <a:ext cx="1808153" cy="1808153"/>
            <a:chOff x="0" y="0"/>
            <a:chExt cx="812800" cy="812800"/>
          </a:xfrm>
        </p:grpSpPr>
        <p:sp>
          <p:nvSpPr>
            <p:cNvPr id="252" name="Google Shape;25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27"/>
          <p:cNvGrpSpPr/>
          <p:nvPr/>
        </p:nvGrpSpPr>
        <p:grpSpPr>
          <a:xfrm>
            <a:off x="9828702" y="4509307"/>
            <a:ext cx="1808153" cy="1808153"/>
            <a:chOff x="0" y="0"/>
            <a:chExt cx="812800" cy="812800"/>
          </a:xfrm>
        </p:grpSpPr>
        <p:sp>
          <p:nvSpPr>
            <p:cNvPr id="255" name="Google Shape;25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 name="Google Shape;257;p27"/>
          <p:cNvGrpSpPr/>
          <p:nvPr/>
        </p:nvGrpSpPr>
        <p:grpSpPr>
          <a:xfrm>
            <a:off x="13591975" y="4509307"/>
            <a:ext cx="1808153" cy="1808153"/>
            <a:chOff x="0" y="0"/>
            <a:chExt cx="812800" cy="812800"/>
          </a:xfrm>
        </p:grpSpPr>
        <p:sp>
          <p:nvSpPr>
            <p:cNvPr id="258" name="Google Shape;25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0" name="Google Shape;260;p27"/>
          <p:cNvSpPr/>
          <p:nvPr/>
        </p:nvSpPr>
        <p:spPr>
          <a:xfrm>
            <a:off x="2696540" y="4860445"/>
            <a:ext cx="999614" cy="999614"/>
          </a:xfrm>
          <a:custGeom>
            <a:rect b="b" l="l" r="r" t="t"/>
            <a:pathLst>
              <a:path extrusionOk="0" h="999614" w="999614">
                <a:moveTo>
                  <a:pt x="0" y="0"/>
                </a:moveTo>
                <a:lnTo>
                  <a:pt x="999614" y="0"/>
                </a:lnTo>
                <a:lnTo>
                  <a:pt x="999614" y="999614"/>
                </a:lnTo>
                <a:lnTo>
                  <a:pt x="0" y="999614"/>
                </a:lnTo>
                <a:lnTo>
                  <a:pt x="0" y="0"/>
                </a:lnTo>
                <a:close/>
              </a:path>
            </a:pathLst>
          </a:custGeom>
          <a:blipFill rotWithShape="1">
            <a:blip r:embed="rId6">
              <a:alphaModFix/>
            </a:blip>
            <a:stretch>
              <a:fillRect b="0" l="0" r="0" t="0"/>
            </a:stretch>
          </a:blipFill>
          <a:ln>
            <a:noFill/>
          </a:ln>
        </p:spPr>
      </p:sp>
      <p:sp>
        <p:nvSpPr>
          <p:cNvPr id="261" name="Google Shape;261;p27"/>
          <p:cNvSpPr/>
          <p:nvPr/>
        </p:nvSpPr>
        <p:spPr>
          <a:xfrm>
            <a:off x="6505240" y="4860445"/>
            <a:ext cx="892951" cy="1049408"/>
          </a:xfrm>
          <a:custGeom>
            <a:rect b="b" l="l" r="r" t="t"/>
            <a:pathLst>
              <a:path extrusionOk="0" h="1049408" w="892951">
                <a:moveTo>
                  <a:pt x="0" y="0"/>
                </a:moveTo>
                <a:lnTo>
                  <a:pt x="892951" y="0"/>
                </a:lnTo>
                <a:lnTo>
                  <a:pt x="892951" y="1049407"/>
                </a:lnTo>
                <a:lnTo>
                  <a:pt x="0" y="1049407"/>
                </a:lnTo>
                <a:lnTo>
                  <a:pt x="0" y="0"/>
                </a:lnTo>
                <a:close/>
              </a:path>
            </a:pathLst>
          </a:custGeom>
          <a:blipFill rotWithShape="1">
            <a:blip r:embed="rId7">
              <a:alphaModFix/>
            </a:blip>
            <a:stretch>
              <a:fillRect b="0" l="0" r="0" t="0"/>
            </a:stretch>
          </a:blipFill>
          <a:ln>
            <a:noFill/>
          </a:ln>
        </p:spPr>
      </p:sp>
      <p:sp>
        <p:nvSpPr>
          <p:cNvPr id="262" name="Google Shape;262;p27"/>
          <p:cNvSpPr/>
          <p:nvPr/>
        </p:nvSpPr>
        <p:spPr>
          <a:xfrm>
            <a:off x="10275531" y="4860445"/>
            <a:ext cx="883569" cy="971925"/>
          </a:xfrm>
          <a:custGeom>
            <a:rect b="b" l="l" r="r" t="t"/>
            <a:pathLst>
              <a:path extrusionOk="0" h="971925" w="883569">
                <a:moveTo>
                  <a:pt x="0" y="0"/>
                </a:moveTo>
                <a:lnTo>
                  <a:pt x="883569" y="0"/>
                </a:lnTo>
                <a:lnTo>
                  <a:pt x="883569" y="971925"/>
                </a:lnTo>
                <a:lnTo>
                  <a:pt x="0" y="971925"/>
                </a:lnTo>
                <a:lnTo>
                  <a:pt x="0" y="0"/>
                </a:lnTo>
                <a:close/>
              </a:path>
            </a:pathLst>
          </a:custGeom>
          <a:blipFill rotWithShape="1">
            <a:blip r:embed="rId8">
              <a:alphaModFix/>
            </a:blip>
            <a:stretch>
              <a:fillRect b="0" l="0" r="0" t="0"/>
            </a:stretch>
          </a:blipFill>
          <a:ln>
            <a:noFill/>
          </a:ln>
        </p:spPr>
      </p:sp>
      <p:sp>
        <p:nvSpPr>
          <p:cNvPr id="263" name="Google Shape;263;p27"/>
          <p:cNvSpPr/>
          <p:nvPr/>
        </p:nvSpPr>
        <p:spPr>
          <a:xfrm>
            <a:off x="14059953" y="4918531"/>
            <a:ext cx="872197" cy="883441"/>
          </a:xfrm>
          <a:custGeom>
            <a:rect b="b" l="l" r="r" t="t"/>
            <a:pathLst>
              <a:path extrusionOk="0" h="883441" w="872197">
                <a:moveTo>
                  <a:pt x="0" y="0"/>
                </a:moveTo>
                <a:lnTo>
                  <a:pt x="872197" y="0"/>
                </a:lnTo>
                <a:lnTo>
                  <a:pt x="872197" y="883441"/>
                </a:lnTo>
                <a:lnTo>
                  <a:pt x="0" y="883441"/>
                </a:lnTo>
                <a:lnTo>
                  <a:pt x="0" y="0"/>
                </a:lnTo>
                <a:close/>
              </a:path>
            </a:pathLst>
          </a:custGeom>
          <a:blipFill rotWithShape="1">
            <a:blip r:embed="rId9">
              <a:alphaModFix/>
            </a:blip>
            <a:stretch>
              <a:fillRect b="0" l="0" r="0" t="0"/>
            </a:stretch>
          </a:blipFill>
          <a:ln>
            <a:noFill/>
          </a:ln>
        </p:spPr>
      </p:sp>
      <p:sp>
        <p:nvSpPr>
          <p:cNvPr id="264" name="Google Shape;264;p27"/>
          <p:cNvSpPr txBox="1"/>
          <p:nvPr/>
        </p:nvSpPr>
        <p:spPr>
          <a:xfrm>
            <a:off x="5882925" y="1028022"/>
            <a:ext cx="7232750" cy="77724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799" u="none" cap="none" strike="noStrike">
                <a:solidFill>
                  <a:srgbClr val="FFFFFF"/>
                </a:solidFill>
                <a:latin typeface="Oswald"/>
                <a:ea typeface="Oswald"/>
                <a:cs typeface="Oswald"/>
                <a:sym typeface="Oswald"/>
              </a:rPr>
              <a:t>TABLE OF CONTENTS</a:t>
            </a:r>
            <a:endParaRPr/>
          </a:p>
        </p:txBody>
      </p:sp>
      <p:sp>
        <p:nvSpPr>
          <p:cNvPr id="265" name="Google Shape;265;p27"/>
          <p:cNvSpPr txBox="1"/>
          <p:nvPr/>
        </p:nvSpPr>
        <p:spPr>
          <a:xfrm>
            <a:off x="1543310" y="6661936"/>
            <a:ext cx="3306074"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About Me</a:t>
            </a:r>
            <a:endParaRPr/>
          </a:p>
        </p:txBody>
      </p:sp>
      <p:sp>
        <p:nvSpPr>
          <p:cNvPr id="266" name="Google Shape;266;p27"/>
          <p:cNvSpPr txBox="1"/>
          <p:nvPr/>
        </p:nvSpPr>
        <p:spPr>
          <a:xfrm>
            <a:off x="5306943" y="6661936"/>
            <a:ext cx="3306074"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My Goals</a:t>
            </a:r>
            <a:endParaRPr/>
          </a:p>
        </p:txBody>
      </p:sp>
      <p:sp>
        <p:nvSpPr>
          <p:cNvPr id="267" name="Google Shape;267;p27"/>
          <p:cNvSpPr txBox="1"/>
          <p:nvPr/>
        </p:nvSpPr>
        <p:spPr>
          <a:xfrm>
            <a:off x="9079741" y="6661936"/>
            <a:ext cx="3306074"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Daily Journal</a:t>
            </a:r>
            <a:endParaRPr/>
          </a:p>
        </p:txBody>
      </p:sp>
      <p:sp>
        <p:nvSpPr>
          <p:cNvPr id="268" name="Google Shape;268;p27"/>
          <p:cNvSpPr txBox="1"/>
          <p:nvPr/>
        </p:nvSpPr>
        <p:spPr>
          <a:xfrm>
            <a:off x="12843015" y="6661936"/>
            <a:ext cx="3306074"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Planning</a:t>
            </a:r>
            <a:endParaRPr/>
          </a:p>
        </p:txBody>
      </p:sp>
      <p:sp>
        <p:nvSpPr>
          <p:cNvPr id="269" name="Google Shape;269;p27"/>
          <p:cNvSpPr txBox="1"/>
          <p:nvPr/>
        </p:nvSpPr>
        <p:spPr>
          <a:xfrm>
            <a:off x="1543310" y="7300111"/>
            <a:ext cx="3306074"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
        <p:nvSpPr>
          <p:cNvPr id="270" name="Google Shape;270;p27"/>
          <p:cNvSpPr txBox="1"/>
          <p:nvPr/>
        </p:nvSpPr>
        <p:spPr>
          <a:xfrm>
            <a:off x="5306943" y="7300111"/>
            <a:ext cx="3306074"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
        <p:nvSpPr>
          <p:cNvPr id="271" name="Google Shape;271;p27"/>
          <p:cNvSpPr txBox="1"/>
          <p:nvPr/>
        </p:nvSpPr>
        <p:spPr>
          <a:xfrm>
            <a:off x="9079741" y="7300111"/>
            <a:ext cx="3306074"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
        <p:nvSpPr>
          <p:cNvPr id="272" name="Google Shape;272;p27"/>
          <p:cNvSpPr txBox="1"/>
          <p:nvPr/>
        </p:nvSpPr>
        <p:spPr>
          <a:xfrm>
            <a:off x="12843015" y="7300111"/>
            <a:ext cx="3306074"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Elaborate on what</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you want to discuss.</a:t>
            </a:r>
            <a:endParaRPr/>
          </a:p>
        </p:txBody>
      </p:sp>
      <p:sp>
        <p:nvSpPr>
          <p:cNvPr id="273" name="Google Shape;273;p27"/>
          <p:cNvSpPr txBox="1"/>
          <p:nvPr/>
        </p:nvSpPr>
        <p:spPr>
          <a:xfrm>
            <a:off x="2779320" y="3249829"/>
            <a:ext cx="834053"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000" u="none" cap="none" strike="noStrike">
                <a:solidFill>
                  <a:srgbClr val="000000"/>
                </a:solidFill>
                <a:latin typeface="Oswald"/>
                <a:ea typeface="Oswald"/>
                <a:cs typeface="Oswald"/>
                <a:sym typeface="Oswald"/>
              </a:rPr>
              <a:t>01</a:t>
            </a:r>
            <a:endParaRPr/>
          </a:p>
        </p:txBody>
      </p:sp>
      <p:sp>
        <p:nvSpPr>
          <p:cNvPr id="274" name="Google Shape;274;p27"/>
          <p:cNvSpPr txBox="1"/>
          <p:nvPr/>
        </p:nvSpPr>
        <p:spPr>
          <a:xfrm>
            <a:off x="6542953" y="3249829"/>
            <a:ext cx="834053"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000" u="none" cap="none" strike="noStrike">
                <a:solidFill>
                  <a:srgbClr val="000000"/>
                </a:solidFill>
                <a:latin typeface="Oswald"/>
                <a:ea typeface="Oswald"/>
                <a:cs typeface="Oswald"/>
                <a:sym typeface="Oswald"/>
              </a:rPr>
              <a:t>02</a:t>
            </a:r>
            <a:endParaRPr/>
          </a:p>
        </p:txBody>
      </p:sp>
      <p:sp>
        <p:nvSpPr>
          <p:cNvPr id="275" name="Google Shape;275;p27"/>
          <p:cNvSpPr txBox="1"/>
          <p:nvPr/>
        </p:nvSpPr>
        <p:spPr>
          <a:xfrm>
            <a:off x="10315752" y="3249829"/>
            <a:ext cx="834053"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000" u="none" cap="none" strike="noStrike">
                <a:solidFill>
                  <a:srgbClr val="000000"/>
                </a:solidFill>
                <a:latin typeface="Oswald"/>
                <a:ea typeface="Oswald"/>
                <a:cs typeface="Oswald"/>
                <a:sym typeface="Oswald"/>
              </a:rPr>
              <a:t>03</a:t>
            </a:r>
            <a:endParaRPr/>
          </a:p>
        </p:txBody>
      </p:sp>
      <p:sp>
        <p:nvSpPr>
          <p:cNvPr id="276" name="Google Shape;276;p27"/>
          <p:cNvSpPr txBox="1"/>
          <p:nvPr/>
        </p:nvSpPr>
        <p:spPr>
          <a:xfrm>
            <a:off x="14079025" y="3249829"/>
            <a:ext cx="834053" cy="771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5000" u="none" cap="none" strike="noStrike">
                <a:solidFill>
                  <a:srgbClr val="000000"/>
                </a:solidFill>
                <a:latin typeface="Oswald"/>
                <a:ea typeface="Oswald"/>
                <a:cs typeface="Oswald"/>
                <a:sym typeface="Oswald"/>
              </a:rPr>
              <a:t>04</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28"/>
          <p:cNvPicPr preferRelativeResize="0"/>
          <p:nvPr/>
        </p:nvPicPr>
        <p:blipFill>
          <a:blip r:embed="rId3">
            <a:alphaModFix/>
          </a:blip>
          <a:stretch>
            <a:fillRect/>
          </a:stretch>
        </p:blipFill>
        <p:spPr>
          <a:xfrm>
            <a:off x="-1467900" y="-97124"/>
            <a:ext cx="20154926" cy="10599026"/>
          </a:xfrm>
          <a:prstGeom prst="rect">
            <a:avLst/>
          </a:prstGeom>
          <a:noFill/>
          <a:ln>
            <a:noFill/>
          </a:ln>
        </p:spPr>
      </p:pic>
      <p:sp>
        <p:nvSpPr>
          <p:cNvPr id="282" name="Google Shape;282;p28"/>
          <p:cNvSpPr/>
          <p:nvPr/>
        </p:nvSpPr>
        <p:spPr>
          <a:xfrm rot="5400000">
            <a:off x="3608317" y="-3914455"/>
            <a:ext cx="3685616" cy="11514525"/>
          </a:xfrm>
          <a:custGeom>
            <a:rect b="b" l="l" r="r" t="t"/>
            <a:pathLst>
              <a:path extrusionOk="0" h="11514525" w="3685616">
                <a:moveTo>
                  <a:pt x="0" y="0"/>
                </a:moveTo>
                <a:lnTo>
                  <a:pt x="3685616" y="0"/>
                </a:lnTo>
                <a:lnTo>
                  <a:pt x="3685616" y="11514526"/>
                </a:lnTo>
                <a:lnTo>
                  <a:pt x="0" y="11514526"/>
                </a:lnTo>
                <a:lnTo>
                  <a:pt x="0" y="0"/>
                </a:lnTo>
                <a:close/>
              </a:path>
            </a:pathLst>
          </a:custGeom>
          <a:blipFill rotWithShape="1">
            <a:blip r:embed="rId4">
              <a:alphaModFix/>
            </a:blip>
            <a:stretch>
              <a:fillRect b="-49604" l="-74599" r="-136985" t="0"/>
            </a:stretch>
          </a:blipFill>
          <a:ln>
            <a:noFill/>
          </a:ln>
        </p:spPr>
      </p:sp>
      <p:grpSp>
        <p:nvGrpSpPr>
          <p:cNvPr id="283" name="Google Shape;283;p28"/>
          <p:cNvGrpSpPr/>
          <p:nvPr/>
        </p:nvGrpSpPr>
        <p:grpSpPr>
          <a:xfrm>
            <a:off x="2839854" y="1915602"/>
            <a:ext cx="12608291" cy="6455795"/>
            <a:chOff x="0" y="0"/>
            <a:chExt cx="3320702" cy="1700292"/>
          </a:xfrm>
        </p:grpSpPr>
        <p:sp>
          <p:nvSpPr>
            <p:cNvPr id="284" name="Google Shape;284;p28"/>
            <p:cNvSpPr/>
            <p:nvPr/>
          </p:nvSpPr>
          <p:spPr>
            <a:xfrm>
              <a:off x="0" y="0"/>
              <a:ext cx="3320702" cy="1700292"/>
            </a:xfrm>
            <a:custGeom>
              <a:rect b="b" l="l" r="r" t="t"/>
              <a:pathLst>
                <a:path extrusionOk="0" h="1700292" w="3320702">
                  <a:moveTo>
                    <a:pt x="1660351" y="0"/>
                  </a:moveTo>
                  <a:cubicBezTo>
                    <a:pt x="743365" y="0"/>
                    <a:pt x="0" y="380623"/>
                    <a:pt x="0" y="850146"/>
                  </a:cubicBezTo>
                  <a:cubicBezTo>
                    <a:pt x="0" y="1319668"/>
                    <a:pt x="743365" y="1700292"/>
                    <a:pt x="1660351" y="1700292"/>
                  </a:cubicBezTo>
                  <a:cubicBezTo>
                    <a:pt x="2577338" y="1700292"/>
                    <a:pt x="3320702" y="1319668"/>
                    <a:pt x="3320702" y="850146"/>
                  </a:cubicBezTo>
                  <a:cubicBezTo>
                    <a:pt x="3320702" y="380623"/>
                    <a:pt x="2577338" y="0"/>
                    <a:pt x="1660351" y="0"/>
                  </a:cubicBezTo>
                  <a:close/>
                </a:path>
              </a:pathLst>
            </a:custGeom>
            <a:solidFill>
              <a:srgbClr val="FFFF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28"/>
          <p:cNvGrpSpPr/>
          <p:nvPr/>
        </p:nvGrpSpPr>
        <p:grpSpPr>
          <a:xfrm>
            <a:off x="3326597" y="2376034"/>
            <a:ext cx="11634807" cy="5534932"/>
            <a:chOff x="0" y="0"/>
            <a:chExt cx="3064311" cy="1457760"/>
          </a:xfrm>
        </p:grpSpPr>
        <p:sp>
          <p:nvSpPr>
            <p:cNvPr id="287" name="Google Shape;287;p28"/>
            <p:cNvSpPr/>
            <p:nvPr/>
          </p:nvSpPr>
          <p:spPr>
            <a:xfrm>
              <a:off x="0" y="0"/>
              <a:ext cx="3064311" cy="1457760"/>
            </a:xfrm>
            <a:custGeom>
              <a:rect b="b" l="l" r="r" t="t"/>
              <a:pathLst>
                <a:path extrusionOk="0" h="1457760" w="3064311">
                  <a:moveTo>
                    <a:pt x="1532156" y="0"/>
                  </a:moveTo>
                  <a:cubicBezTo>
                    <a:pt x="685969" y="0"/>
                    <a:pt x="0" y="326331"/>
                    <a:pt x="0" y="728880"/>
                  </a:cubicBezTo>
                  <a:cubicBezTo>
                    <a:pt x="0" y="1131429"/>
                    <a:pt x="685969" y="1457760"/>
                    <a:pt x="1532156" y="1457760"/>
                  </a:cubicBezTo>
                  <a:cubicBezTo>
                    <a:pt x="2378342" y="1457760"/>
                    <a:pt x="3064311" y="1131429"/>
                    <a:pt x="3064311" y="728880"/>
                  </a:cubicBezTo>
                  <a:cubicBezTo>
                    <a:pt x="3064311" y="326331"/>
                    <a:pt x="2378342" y="0"/>
                    <a:pt x="153215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9" name="Google Shape;289;p28"/>
          <p:cNvSpPr txBox="1"/>
          <p:nvPr/>
        </p:nvSpPr>
        <p:spPr>
          <a:xfrm>
            <a:off x="3880003" y="4351929"/>
            <a:ext cx="10527995" cy="1735541"/>
          </a:xfrm>
          <a:prstGeom prst="rect">
            <a:avLst/>
          </a:prstGeom>
          <a:noFill/>
          <a:ln>
            <a:noFill/>
          </a:ln>
        </p:spPr>
        <p:txBody>
          <a:bodyPr anchorCtr="0" anchor="t" bIns="0" lIns="0" spcFirstLastPara="1" rIns="0" wrap="square" tIns="0">
            <a:spAutoFit/>
          </a:bodyPr>
          <a:lstStyle/>
          <a:p>
            <a:pPr indent="0" lvl="0" marL="0" marR="0" rtl="0" algn="ctr">
              <a:lnSpc>
                <a:spcPct val="124007"/>
              </a:lnSpc>
              <a:spcBef>
                <a:spcPts val="0"/>
              </a:spcBef>
              <a:spcAft>
                <a:spcPts val="0"/>
              </a:spcAft>
              <a:buNone/>
            </a:pPr>
            <a:r>
              <a:rPr b="1" i="0" lang="en-US" sz="11159" u="none" cap="none" strike="noStrike">
                <a:solidFill>
                  <a:srgbClr val="FFFFFF"/>
                </a:solidFill>
                <a:latin typeface="Oswald"/>
                <a:ea typeface="Oswald"/>
                <a:cs typeface="Oswald"/>
                <a:sym typeface="Oswald"/>
              </a:rPr>
              <a:t>ABOUT ME</a:t>
            </a:r>
            <a:endParaRPr/>
          </a:p>
        </p:txBody>
      </p:sp>
      <p:sp>
        <p:nvSpPr>
          <p:cNvPr id="290" name="Google Shape;290;p28"/>
          <p:cNvSpPr txBox="1"/>
          <p:nvPr/>
        </p:nvSpPr>
        <p:spPr>
          <a:xfrm>
            <a:off x="4953474" y="6546366"/>
            <a:ext cx="8381052" cy="3625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Lato"/>
                <a:ea typeface="Lato"/>
                <a:cs typeface="Lato"/>
                <a:sym typeface="Lato"/>
              </a:rPr>
              <a:t>Elaborate on what you want to discuss. </a:t>
            </a:r>
            <a:endParaRPr/>
          </a:p>
        </p:txBody>
      </p:sp>
      <p:sp>
        <p:nvSpPr>
          <p:cNvPr id="291" name="Google Shape;291;p28"/>
          <p:cNvSpPr/>
          <p:nvPr/>
        </p:nvSpPr>
        <p:spPr>
          <a:xfrm rot="-617213">
            <a:off x="12121003" y="5542395"/>
            <a:ext cx="6318589" cy="4058638"/>
          </a:xfrm>
          <a:custGeom>
            <a:rect b="b" l="l" r="r" t="t"/>
            <a:pathLst>
              <a:path extrusionOk="0" h="4058638" w="6318589">
                <a:moveTo>
                  <a:pt x="0" y="0"/>
                </a:moveTo>
                <a:lnTo>
                  <a:pt x="6318590" y="0"/>
                </a:lnTo>
                <a:lnTo>
                  <a:pt x="6318590" y="4058638"/>
                </a:lnTo>
                <a:lnTo>
                  <a:pt x="0" y="4058638"/>
                </a:lnTo>
                <a:lnTo>
                  <a:pt x="0" y="0"/>
                </a:lnTo>
                <a:close/>
              </a:path>
            </a:pathLst>
          </a:custGeom>
          <a:blipFill rotWithShape="1">
            <a:blip r:embed="rId5">
              <a:alphaModFix/>
            </a:blip>
            <a:stretch>
              <a:fillRect b="-40834" l="-42657" r="-36704" t="-45319"/>
            </a:stretch>
          </a:blipFill>
          <a:ln>
            <a:noFill/>
          </a:ln>
        </p:spPr>
      </p:sp>
      <p:sp>
        <p:nvSpPr>
          <p:cNvPr id="292" name="Google Shape;292;p28"/>
          <p:cNvSpPr/>
          <p:nvPr/>
        </p:nvSpPr>
        <p:spPr>
          <a:xfrm rot="5400000">
            <a:off x="93201" y="3232011"/>
            <a:ext cx="924103" cy="12052578"/>
          </a:xfrm>
          <a:custGeom>
            <a:rect b="b" l="l" r="r" t="t"/>
            <a:pathLst>
              <a:path extrusionOk="0" h="12052578" w="924103">
                <a:moveTo>
                  <a:pt x="0" y="0"/>
                </a:moveTo>
                <a:lnTo>
                  <a:pt x="924103" y="0"/>
                </a:lnTo>
                <a:lnTo>
                  <a:pt x="924103" y="12052578"/>
                </a:lnTo>
                <a:lnTo>
                  <a:pt x="0" y="12052578"/>
                </a:lnTo>
                <a:lnTo>
                  <a:pt x="0" y="0"/>
                </a:lnTo>
                <a:close/>
              </a:path>
            </a:pathLst>
          </a:custGeom>
          <a:blipFill rotWithShape="1">
            <a:blip r:embed="rId6">
              <a:alphaModFix/>
            </a:blip>
            <a:stretch>
              <a:fillRect b="-55134" l="-832581" r="-512922" t="-11143"/>
            </a:stretch>
          </a:blipFill>
          <a:ln>
            <a:noFill/>
          </a:ln>
        </p:spPr>
      </p:sp>
      <p:sp>
        <p:nvSpPr>
          <p:cNvPr id="293" name="Google Shape;293;p28"/>
          <p:cNvSpPr/>
          <p:nvPr/>
        </p:nvSpPr>
        <p:spPr>
          <a:xfrm rot="-4058372">
            <a:off x="17195336" y="-1117890"/>
            <a:ext cx="661545" cy="7916783"/>
          </a:xfrm>
          <a:custGeom>
            <a:rect b="b" l="l" r="r" t="t"/>
            <a:pathLst>
              <a:path extrusionOk="0" h="7916783" w="661545">
                <a:moveTo>
                  <a:pt x="0" y="0"/>
                </a:moveTo>
                <a:lnTo>
                  <a:pt x="661545" y="0"/>
                </a:lnTo>
                <a:lnTo>
                  <a:pt x="661545" y="7916783"/>
                </a:lnTo>
                <a:lnTo>
                  <a:pt x="0" y="7916783"/>
                </a:lnTo>
                <a:lnTo>
                  <a:pt x="0" y="0"/>
                </a:lnTo>
                <a:close/>
              </a:path>
            </a:pathLst>
          </a:custGeom>
          <a:blipFill rotWithShape="1">
            <a:blip r:embed="rId7">
              <a:alphaModFix/>
            </a:blip>
            <a:stretch>
              <a:fillRect b="0" l="-880571" r="-1354790" t="-30155"/>
            </a:stretch>
          </a:blipFill>
          <a:ln>
            <a:noFill/>
          </a:ln>
        </p:spPr>
      </p:sp>
      <p:sp>
        <p:nvSpPr>
          <p:cNvPr id="294" name="Google Shape;294;p28"/>
          <p:cNvSpPr txBox="1"/>
          <p:nvPr/>
        </p:nvSpPr>
        <p:spPr>
          <a:xfrm>
            <a:off x="7624284" y="2671547"/>
            <a:ext cx="3039432" cy="1647825"/>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1" i="0" lang="en-US" sz="10846" u="none" cap="none" strike="noStrike">
                <a:solidFill>
                  <a:srgbClr val="FFFFFF"/>
                </a:solidFill>
                <a:latin typeface="Oswald"/>
                <a:ea typeface="Oswald"/>
                <a:cs typeface="Oswald"/>
                <a:sym typeface="Oswald"/>
              </a:rPr>
              <a:t>01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29"/>
          <p:cNvPicPr preferRelativeResize="0"/>
          <p:nvPr/>
        </p:nvPicPr>
        <p:blipFill>
          <a:blip r:embed="rId3">
            <a:alphaModFix/>
          </a:blip>
          <a:stretch>
            <a:fillRect/>
          </a:stretch>
        </p:blipFill>
        <p:spPr>
          <a:xfrm>
            <a:off x="-1467900" y="-97124"/>
            <a:ext cx="20154926" cy="10599026"/>
          </a:xfrm>
          <a:prstGeom prst="rect">
            <a:avLst/>
          </a:prstGeom>
          <a:noFill/>
          <a:ln>
            <a:noFill/>
          </a:ln>
        </p:spPr>
      </p:pic>
      <p:grpSp>
        <p:nvGrpSpPr>
          <p:cNvPr id="300" name="Google Shape;300;p29"/>
          <p:cNvGrpSpPr/>
          <p:nvPr/>
        </p:nvGrpSpPr>
        <p:grpSpPr>
          <a:xfrm>
            <a:off x="1028700" y="582955"/>
            <a:ext cx="16230600" cy="8940265"/>
            <a:chOff x="0" y="-47625"/>
            <a:chExt cx="4274726" cy="2354638"/>
          </a:xfrm>
        </p:grpSpPr>
        <p:sp>
          <p:nvSpPr>
            <p:cNvPr id="301" name="Google Shape;301;p29"/>
            <p:cNvSpPr/>
            <p:nvPr/>
          </p:nvSpPr>
          <p:spPr>
            <a:xfrm>
              <a:off x="0" y="0"/>
              <a:ext cx="4274726" cy="2307013"/>
            </a:xfrm>
            <a:custGeom>
              <a:rect b="b" l="l" r="r" t="t"/>
              <a:pathLst>
                <a:path extrusionOk="0" h="2307013" w="4274726">
                  <a:moveTo>
                    <a:pt x="0" y="0"/>
                  </a:moveTo>
                  <a:lnTo>
                    <a:pt x="4274726" y="0"/>
                  </a:lnTo>
                  <a:lnTo>
                    <a:pt x="4274726" y="2307013"/>
                  </a:lnTo>
                  <a:lnTo>
                    <a:pt x="0" y="2307013"/>
                  </a:lnTo>
                  <a:close/>
                </a:path>
              </a:pathLst>
            </a:custGeom>
            <a:solidFill>
              <a:srgbClr val="FFFFFF"/>
            </a:solidFill>
            <a:ln cap="sq" cmpd="sng" w="28575">
              <a:solidFill>
                <a:srgbClr val="000000"/>
              </a:solidFill>
              <a:prstDash val="solid"/>
              <a:miter lim="8000"/>
              <a:headEnd len="sm" w="sm" type="none"/>
              <a:tailEnd len="sm" w="sm" type="none"/>
            </a:ln>
          </p:spPr>
        </p:sp>
        <p:sp>
          <p:nvSpPr>
            <p:cNvPr id="302" name="Google Shape;302;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29"/>
          <p:cNvGrpSpPr/>
          <p:nvPr/>
        </p:nvGrpSpPr>
        <p:grpSpPr>
          <a:xfrm>
            <a:off x="1716316" y="2826833"/>
            <a:ext cx="8208056" cy="5680735"/>
            <a:chOff x="0" y="-47625"/>
            <a:chExt cx="2161792" cy="1496161"/>
          </a:xfrm>
        </p:grpSpPr>
        <p:sp>
          <p:nvSpPr>
            <p:cNvPr id="304" name="Google Shape;304;p29"/>
            <p:cNvSpPr/>
            <p:nvPr/>
          </p:nvSpPr>
          <p:spPr>
            <a:xfrm>
              <a:off x="0" y="0"/>
              <a:ext cx="2161792" cy="1448536"/>
            </a:xfrm>
            <a:custGeom>
              <a:rect b="b" l="l" r="r" t="t"/>
              <a:pathLst>
                <a:path extrusionOk="0" h="1448536" w="2161792">
                  <a:moveTo>
                    <a:pt x="0" y="0"/>
                  </a:moveTo>
                  <a:lnTo>
                    <a:pt x="2161792" y="0"/>
                  </a:lnTo>
                  <a:lnTo>
                    <a:pt x="2161792" y="1448536"/>
                  </a:lnTo>
                  <a:lnTo>
                    <a:pt x="0" y="1448536"/>
                  </a:lnTo>
                  <a:close/>
                </a:path>
              </a:pathLst>
            </a:custGeom>
            <a:solidFill>
              <a:srgbClr val="000000"/>
            </a:solidFill>
            <a:ln>
              <a:noFill/>
            </a:ln>
          </p:spPr>
        </p:sp>
        <p:sp>
          <p:nvSpPr>
            <p:cNvPr id="305" name="Google Shape;305;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06" name="Google Shape;306;p29"/>
          <p:cNvPicPr preferRelativeResize="0"/>
          <p:nvPr/>
        </p:nvPicPr>
        <p:blipFill rotWithShape="1">
          <a:blip r:embed="rId4">
            <a:alphaModFix/>
          </a:blip>
          <a:srcRect b="0" l="12" r="11" t="0"/>
          <a:stretch/>
        </p:blipFill>
        <p:spPr>
          <a:xfrm flipH="1">
            <a:off x="1745955" y="3037299"/>
            <a:ext cx="8148776" cy="5440630"/>
          </a:xfrm>
          <a:prstGeom prst="rect">
            <a:avLst/>
          </a:prstGeom>
          <a:noFill/>
          <a:ln>
            <a:noFill/>
          </a:ln>
        </p:spPr>
      </p:pic>
      <p:cxnSp>
        <p:nvCxnSpPr>
          <p:cNvPr id="307" name="Google Shape;307;p29"/>
          <p:cNvCxnSpPr/>
          <p:nvPr/>
        </p:nvCxnSpPr>
        <p:spPr>
          <a:xfrm>
            <a:off x="1052206" y="2116084"/>
            <a:ext cx="15500818" cy="0"/>
          </a:xfrm>
          <a:prstGeom prst="straightConnector1">
            <a:avLst/>
          </a:prstGeom>
          <a:noFill/>
          <a:ln cap="flat" cmpd="sng" w="28575">
            <a:solidFill>
              <a:srgbClr val="000000"/>
            </a:solidFill>
            <a:prstDash val="solid"/>
            <a:round/>
            <a:headEnd len="sm" w="sm" type="none"/>
            <a:tailEnd len="sm" w="sm" type="none"/>
          </a:ln>
        </p:spPr>
      </p:cxnSp>
      <p:cxnSp>
        <p:nvCxnSpPr>
          <p:cNvPr id="308" name="Google Shape;308;p29"/>
          <p:cNvCxnSpPr/>
          <p:nvPr/>
        </p:nvCxnSpPr>
        <p:spPr>
          <a:xfrm rot="10800000">
            <a:off x="16565005" y="763781"/>
            <a:ext cx="0" cy="8729939"/>
          </a:xfrm>
          <a:prstGeom prst="straightConnector1">
            <a:avLst/>
          </a:prstGeom>
          <a:noFill/>
          <a:ln cap="flat" cmpd="sng" w="28575">
            <a:solidFill>
              <a:srgbClr val="000000"/>
            </a:solidFill>
            <a:prstDash val="solid"/>
            <a:round/>
            <a:headEnd len="sm" w="sm" type="none"/>
            <a:tailEnd len="sm" w="sm" type="none"/>
          </a:ln>
        </p:spPr>
      </p:cxnSp>
      <p:cxnSp>
        <p:nvCxnSpPr>
          <p:cNvPr id="309" name="Google Shape;309;p29"/>
          <p:cNvCxnSpPr/>
          <p:nvPr/>
        </p:nvCxnSpPr>
        <p:spPr>
          <a:xfrm rot="10800000">
            <a:off x="16910304" y="3111716"/>
            <a:ext cx="0" cy="4034068"/>
          </a:xfrm>
          <a:prstGeom prst="straightConnector1">
            <a:avLst/>
          </a:prstGeom>
          <a:noFill/>
          <a:ln cap="rnd" cmpd="sng" w="104775">
            <a:solidFill>
              <a:srgbClr val="000000"/>
            </a:solidFill>
            <a:prstDash val="solid"/>
            <a:round/>
            <a:headEnd len="sm" w="sm" type="none"/>
            <a:tailEnd len="sm" w="sm" type="none"/>
          </a:ln>
        </p:spPr>
      </p:cxnSp>
      <p:sp>
        <p:nvSpPr>
          <p:cNvPr id="310" name="Google Shape;310;p29"/>
          <p:cNvSpPr/>
          <p:nvPr/>
        </p:nvSpPr>
        <p:spPr>
          <a:xfrm>
            <a:off x="16703784" y="1229559"/>
            <a:ext cx="413040" cy="690106"/>
          </a:xfrm>
          <a:custGeom>
            <a:rect b="b" l="l" r="r" t="t"/>
            <a:pathLst>
              <a:path extrusionOk="0" h="690106" w="413040">
                <a:moveTo>
                  <a:pt x="0" y="0"/>
                </a:moveTo>
                <a:lnTo>
                  <a:pt x="413040" y="0"/>
                </a:lnTo>
                <a:lnTo>
                  <a:pt x="413040" y="690106"/>
                </a:lnTo>
                <a:lnTo>
                  <a:pt x="0" y="690106"/>
                </a:lnTo>
                <a:lnTo>
                  <a:pt x="0" y="0"/>
                </a:lnTo>
                <a:close/>
              </a:path>
            </a:pathLst>
          </a:custGeom>
          <a:blipFill rotWithShape="1">
            <a:blip r:embed="rId5">
              <a:alphaModFix/>
            </a:blip>
            <a:stretch>
              <a:fillRect b="-38894" l="0" r="0" t="0"/>
            </a:stretch>
          </a:blipFill>
          <a:ln>
            <a:noFill/>
          </a:ln>
        </p:spPr>
      </p:sp>
      <p:sp>
        <p:nvSpPr>
          <p:cNvPr id="311" name="Google Shape;311;p29"/>
          <p:cNvSpPr/>
          <p:nvPr/>
        </p:nvSpPr>
        <p:spPr>
          <a:xfrm rot="10800000">
            <a:off x="16703784" y="8367335"/>
            <a:ext cx="413040" cy="690106"/>
          </a:xfrm>
          <a:custGeom>
            <a:rect b="b" l="l" r="r" t="t"/>
            <a:pathLst>
              <a:path extrusionOk="0" h="690106" w="413040">
                <a:moveTo>
                  <a:pt x="0" y="0"/>
                </a:moveTo>
                <a:lnTo>
                  <a:pt x="413040" y="0"/>
                </a:lnTo>
                <a:lnTo>
                  <a:pt x="413040" y="690106"/>
                </a:lnTo>
                <a:lnTo>
                  <a:pt x="0" y="690106"/>
                </a:lnTo>
                <a:lnTo>
                  <a:pt x="0" y="0"/>
                </a:lnTo>
                <a:close/>
              </a:path>
            </a:pathLst>
          </a:custGeom>
          <a:blipFill rotWithShape="1">
            <a:blip r:embed="rId5">
              <a:alphaModFix/>
            </a:blip>
            <a:stretch>
              <a:fillRect b="-38894" l="0" r="0" t="0"/>
            </a:stretch>
          </a:blipFill>
          <a:ln>
            <a:noFill/>
          </a:ln>
        </p:spPr>
      </p:sp>
      <p:sp>
        <p:nvSpPr>
          <p:cNvPr id="312" name="Google Shape;312;p29"/>
          <p:cNvSpPr/>
          <p:nvPr/>
        </p:nvSpPr>
        <p:spPr>
          <a:xfrm>
            <a:off x="1052200" y="777725"/>
            <a:ext cx="15515355" cy="1323900"/>
          </a:xfrm>
          <a:custGeom>
            <a:rect b="b" l="l" r="r" t="t"/>
            <a:pathLst>
              <a:path extrusionOk="0" h="345215" w="4085676">
                <a:moveTo>
                  <a:pt x="0" y="0"/>
                </a:moveTo>
                <a:lnTo>
                  <a:pt x="4085676" y="0"/>
                </a:lnTo>
                <a:lnTo>
                  <a:pt x="4085676" y="345215"/>
                </a:lnTo>
                <a:lnTo>
                  <a:pt x="0" y="345215"/>
                </a:lnTo>
                <a:close/>
              </a:path>
            </a:pathLst>
          </a:custGeom>
          <a:solidFill>
            <a:srgbClr val="000000"/>
          </a:solidFill>
          <a:ln>
            <a:noFill/>
          </a:ln>
        </p:spPr>
      </p:sp>
      <p:sp>
        <p:nvSpPr>
          <p:cNvPr id="313" name="Google Shape;313;p29"/>
          <p:cNvSpPr/>
          <p:nvPr/>
        </p:nvSpPr>
        <p:spPr>
          <a:xfrm>
            <a:off x="1042700" y="777725"/>
            <a:ext cx="2191970" cy="1353243"/>
          </a:xfrm>
          <a:custGeom>
            <a:rect b="b" l="l" r="r" t="t"/>
            <a:pathLst>
              <a:path extrusionOk="0" h="345215" w="574943">
                <a:moveTo>
                  <a:pt x="0" y="0"/>
                </a:moveTo>
                <a:lnTo>
                  <a:pt x="574943" y="0"/>
                </a:lnTo>
                <a:lnTo>
                  <a:pt x="574943" y="345215"/>
                </a:lnTo>
                <a:lnTo>
                  <a:pt x="0" y="345215"/>
                </a:lnTo>
                <a:close/>
              </a:path>
            </a:pathLst>
          </a:custGeom>
          <a:solidFill>
            <a:srgbClr val="000000"/>
          </a:solidFill>
          <a:ln>
            <a:noFill/>
          </a:ln>
        </p:spPr>
      </p:sp>
      <p:sp>
        <p:nvSpPr>
          <p:cNvPr id="314" name="Google Shape;314;p29"/>
          <p:cNvSpPr/>
          <p:nvPr/>
        </p:nvSpPr>
        <p:spPr>
          <a:xfrm>
            <a:off x="3235191" y="791060"/>
            <a:ext cx="2182986" cy="1310737"/>
          </a:xfrm>
          <a:custGeom>
            <a:rect b="b" l="l" r="r" t="t"/>
            <a:pathLst>
              <a:path extrusionOk="0" h="345215" w="574943">
                <a:moveTo>
                  <a:pt x="0" y="0"/>
                </a:moveTo>
                <a:lnTo>
                  <a:pt x="574943" y="0"/>
                </a:lnTo>
                <a:lnTo>
                  <a:pt x="574943" y="345215"/>
                </a:lnTo>
                <a:lnTo>
                  <a:pt x="0" y="345215"/>
                </a:lnTo>
                <a:close/>
              </a:path>
            </a:pathLst>
          </a:custGeom>
          <a:solidFill>
            <a:srgbClr val="FFFFFF"/>
          </a:solidFill>
          <a:ln>
            <a:noFill/>
          </a:ln>
        </p:spPr>
      </p:sp>
      <p:sp>
        <p:nvSpPr>
          <p:cNvPr id="315" name="Google Shape;315;p29"/>
          <p:cNvSpPr/>
          <p:nvPr/>
        </p:nvSpPr>
        <p:spPr>
          <a:xfrm rot="-2797184">
            <a:off x="14094495" y="1033077"/>
            <a:ext cx="1789097" cy="2606632"/>
          </a:xfrm>
          <a:custGeom>
            <a:rect b="b" l="l" r="r" t="t"/>
            <a:pathLst>
              <a:path extrusionOk="0" h="2606632" w="1789097">
                <a:moveTo>
                  <a:pt x="0" y="0"/>
                </a:moveTo>
                <a:lnTo>
                  <a:pt x="1789097" y="0"/>
                </a:lnTo>
                <a:lnTo>
                  <a:pt x="1789097" y="2606632"/>
                </a:lnTo>
                <a:lnTo>
                  <a:pt x="0" y="2606632"/>
                </a:lnTo>
                <a:lnTo>
                  <a:pt x="0" y="0"/>
                </a:lnTo>
                <a:close/>
              </a:path>
            </a:pathLst>
          </a:custGeom>
          <a:blipFill rotWithShape="1">
            <a:blip r:embed="rId6">
              <a:alphaModFix/>
            </a:blip>
            <a:stretch>
              <a:fillRect b="-37070" l="-181983" r="-314996" t="-136086"/>
            </a:stretch>
          </a:blipFill>
          <a:ln>
            <a:noFill/>
          </a:ln>
        </p:spPr>
      </p:sp>
      <p:sp>
        <p:nvSpPr>
          <p:cNvPr id="316" name="Google Shape;316;p29"/>
          <p:cNvSpPr txBox="1"/>
          <p:nvPr/>
        </p:nvSpPr>
        <p:spPr>
          <a:xfrm>
            <a:off x="9924371" y="3639889"/>
            <a:ext cx="5764766" cy="211772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1" i="0" lang="en-US" sz="6500" u="none" cap="none" strike="noStrike">
                <a:solidFill>
                  <a:srgbClr val="000000"/>
                </a:solidFill>
                <a:latin typeface="Oswald"/>
                <a:ea typeface="Oswald"/>
                <a:cs typeface="Oswald"/>
                <a:sym typeface="Oswald"/>
              </a:rPr>
              <a:t>WELCOME TO PRESENTATION</a:t>
            </a:r>
            <a:endParaRPr/>
          </a:p>
        </p:txBody>
      </p:sp>
      <p:sp>
        <p:nvSpPr>
          <p:cNvPr id="317" name="Google Shape;317;p29"/>
          <p:cNvSpPr txBox="1"/>
          <p:nvPr/>
        </p:nvSpPr>
        <p:spPr>
          <a:xfrm>
            <a:off x="1635372" y="1264807"/>
            <a:ext cx="1056309" cy="3625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Lato"/>
                <a:ea typeface="Lato"/>
                <a:cs typeface="Lato"/>
                <a:sym typeface="Lato"/>
              </a:rPr>
              <a:t>FILE</a:t>
            </a:r>
            <a:endParaRPr/>
          </a:p>
        </p:txBody>
      </p:sp>
      <p:sp>
        <p:nvSpPr>
          <p:cNvPr id="318" name="Google Shape;318;p29"/>
          <p:cNvSpPr txBox="1"/>
          <p:nvPr/>
        </p:nvSpPr>
        <p:spPr>
          <a:xfrm>
            <a:off x="3798530" y="1264807"/>
            <a:ext cx="1056309" cy="3625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000000"/>
                </a:solidFill>
                <a:latin typeface="Lato"/>
                <a:ea typeface="Lato"/>
                <a:cs typeface="Lato"/>
                <a:sym typeface="Lato"/>
              </a:rPr>
              <a:t>EDIT</a:t>
            </a:r>
            <a:endParaRPr/>
          </a:p>
        </p:txBody>
      </p:sp>
      <p:sp>
        <p:nvSpPr>
          <p:cNvPr id="319" name="Google Shape;319;p29"/>
          <p:cNvSpPr txBox="1"/>
          <p:nvPr/>
        </p:nvSpPr>
        <p:spPr>
          <a:xfrm>
            <a:off x="5694159" y="1264807"/>
            <a:ext cx="1631022" cy="3625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Lato"/>
                <a:ea typeface="Lato"/>
                <a:cs typeface="Lato"/>
                <a:sym typeface="Lato"/>
              </a:rPr>
              <a:t>OPTIONS</a:t>
            </a:r>
            <a:endParaRPr/>
          </a:p>
        </p:txBody>
      </p:sp>
      <p:sp>
        <p:nvSpPr>
          <p:cNvPr id="320" name="Google Shape;320;p29"/>
          <p:cNvSpPr txBox="1"/>
          <p:nvPr/>
        </p:nvSpPr>
        <p:spPr>
          <a:xfrm>
            <a:off x="7877145" y="1264807"/>
            <a:ext cx="1631022" cy="3625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Lato"/>
                <a:ea typeface="Lato"/>
                <a:cs typeface="Lato"/>
                <a:sym typeface="Lato"/>
              </a:rPr>
              <a:t>HELP</a:t>
            </a:r>
            <a:endParaRPr/>
          </a:p>
        </p:txBody>
      </p:sp>
      <p:sp>
        <p:nvSpPr>
          <p:cNvPr id="321" name="Google Shape;321;p29"/>
          <p:cNvSpPr txBox="1"/>
          <p:nvPr/>
        </p:nvSpPr>
        <p:spPr>
          <a:xfrm>
            <a:off x="11470152" y="6540311"/>
            <a:ext cx="4235299" cy="105410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I'm Rain, and I'll be sharing with you my beautiful ideas. Follow me at @reallygreatsite to learn more.</a:t>
            </a:r>
            <a:endParaRPr/>
          </a:p>
        </p:txBody>
      </p:sp>
      <p:pic>
        <p:nvPicPr>
          <p:cNvPr id="322" name="Google Shape;322;p29"/>
          <p:cNvPicPr preferRelativeResize="0"/>
          <p:nvPr/>
        </p:nvPicPr>
        <p:blipFill>
          <a:blip r:embed="rId7">
            <a:alphaModFix/>
          </a:blip>
          <a:stretch>
            <a:fillRect/>
          </a:stretch>
        </p:blipFill>
        <p:spPr>
          <a:xfrm>
            <a:off x="4469950" y="1593475"/>
            <a:ext cx="852053" cy="1101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30"/>
          <p:cNvPicPr preferRelativeResize="0"/>
          <p:nvPr/>
        </p:nvPicPr>
        <p:blipFill>
          <a:blip r:embed="rId3">
            <a:alphaModFix/>
          </a:blip>
          <a:stretch>
            <a:fillRect/>
          </a:stretch>
        </p:blipFill>
        <p:spPr>
          <a:xfrm>
            <a:off x="-1467900" y="-97124"/>
            <a:ext cx="20154926" cy="10599026"/>
          </a:xfrm>
          <a:prstGeom prst="rect">
            <a:avLst/>
          </a:prstGeom>
          <a:noFill/>
          <a:ln>
            <a:noFill/>
          </a:ln>
        </p:spPr>
      </p:pic>
      <p:grpSp>
        <p:nvGrpSpPr>
          <p:cNvPr id="328" name="Google Shape;328;p30"/>
          <p:cNvGrpSpPr/>
          <p:nvPr/>
        </p:nvGrpSpPr>
        <p:grpSpPr>
          <a:xfrm>
            <a:off x="8254574" y="3278891"/>
            <a:ext cx="5005675" cy="7223007"/>
            <a:chOff x="0" y="-47625"/>
            <a:chExt cx="1318367" cy="1902356"/>
          </a:xfrm>
        </p:grpSpPr>
        <p:sp>
          <p:nvSpPr>
            <p:cNvPr id="329" name="Google Shape;329;p30"/>
            <p:cNvSpPr/>
            <p:nvPr/>
          </p:nvSpPr>
          <p:spPr>
            <a:xfrm>
              <a:off x="0" y="0"/>
              <a:ext cx="1318367" cy="1854731"/>
            </a:xfrm>
            <a:custGeom>
              <a:rect b="b" l="l" r="r" t="t"/>
              <a:pathLst>
                <a:path extrusionOk="0" h="1854731" w="1318367">
                  <a:moveTo>
                    <a:pt x="0" y="0"/>
                  </a:moveTo>
                  <a:lnTo>
                    <a:pt x="1318367" y="0"/>
                  </a:lnTo>
                  <a:lnTo>
                    <a:pt x="1318367" y="1854731"/>
                  </a:lnTo>
                  <a:lnTo>
                    <a:pt x="0" y="1854731"/>
                  </a:lnTo>
                  <a:close/>
                </a:path>
              </a:pathLst>
            </a:custGeom>
            <a:solidFill>
              <a:srgbClr val="000000"/>
            </a:solidFill>
            <a:ln>
              <a:noFill/>
            </a:ln>
          </p:spPr>
        </p:sp>
        <p:sp>
          <p:nvSpPr>
            <p:cNvPr id="330" name="Google Shape;330;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1" name="Google Shape;331;p30"/>
          <p:cNvPicPr preferRelativeResize="0"/>
          <p:nvPr/>
        </p:nvPicPr>
        <p:blipFill rotWithShape="1">
          <a:blip r:embed="rId4">
            <a:alphaModFix/>
          </a:blip>
          <a:srcRect b="0" l="25749" r="25749" t="0"/>
          <a:stretch/>
        </p:blipFill>
        <p:spPr>
          <a:xfrm>
            <a:off x="8284722" y="3489352"/>
            <a:ext cx="4945381" cy="6797648"/>
          </a:xfrm>
          <a:prstGeom prst="rect">
            <a:avLst/>
          </a:prstGeom>
          <a:noFill/>
          <a:ln>
            <a:noFill/>
          </a:ln>
        </p:spPr>
      </p:pic>
      <p:sp>
        <p:nvSpPr>
          <p:cNvPr id="332" name="Google Shape;332;p30"/>
          <p:cNvSpPr/>
          <p:nvPr/>
        </p:nvSpPr>
        <p:spPr>
          <a:xfrm>
            <a:off x="-3111179" y="-645952"/>
            <a:ext cx="10364105" cy="7773078"/>
          </a:xfrm>
          <a:custGeom>
            <a:rect b="b" l="l" r="r" t="t"/>
            <a:pathLst>
              <a:path extrusionOk="0" h="7773078" w="10364105">
                <a:moveTo>
                  <a:pt x="0" y="0"/>
                </a:moveTo>
                <a:lnTo>
                  <a:pt x="10364105" y="0"/>
                </a:lnTo>
                <a:lnTo>
                  <a:pt x="10364105" y="7773079"/>
                </a:lnTo>
                <a:lnTo>
                  <a:pt x="0" y="7773079"/>
                </a:lnTo>
                <a:lnTo>
                  <a:pt x="0" y="0"/>
                </a:lnTo>
                <a:close/>
              </a:path>
            </a:pathLst>
          </a:custGeom>
          <a:blipFill rotWithShape="1">
            <a:blip r:embed="rId5">
              <a:alphaModFix/>
            </a:blip>
            <a:stretch>
              <a:fillRect b="0" l="0" r="0" t="0"/>
            </a:stretch>
          </a:blipFill>
          <a:ln>
            <a:noFill/>
          </a:ln>
        </p:spPr>
      </p:sp>
      <p:grpSp>
        <p:nvGrpSpPr>
          <p:cNvPr id="333" name="Google Shape;333;p30"/>
          <p:cNvGrpSpPr/>
          <p:nvPr/>
        </p:nvGrpSpPr>
        <p:grpSpPr>
          <a:xfrm>
            <a:off x="11216637" y="557910"/>
            <a:ext cx="5928280" cy="6105519"/>
            <a:chOff x="0" y="-47625"/>
            <a:chExt cx="1561358" cy="1608038"/>
          </a:xfrm>
        </p:grpSpPr>
        <p:sp>
          <p:nvSpPr>
            <p:cNvPr id="334" name="Google Shape;334;p30"/>
            <p:cNvSpPr/>
            <p:nvPr/>
          </p:nvSpPr>
          <p:spPr>
            <a:xfrm>
              <a:off x="0" y="0"/>
              <a:ext cx="1561358" cy="1560413"/>
            </a:xfrm>
            <a:custGeom>
              <a:rect b="b" l="l" r="r" t="t"/>
              <a:pathLst>
                <a:path extrusionOk="0" h="1560413" w="1561358">
                  <a:moveTo>
                    <a:pt x="0" y="0"/>
                  </a:moveTo>
                  <a:lnTo>
                    <a:pt x="1561358" y="0"/>
                  </a:lnTo>
                  <a:lnTo>
                    <a:pt x="1561358" y="1560413"/>
                  </a:lnTo>
                  <a:lnTo>
                    <a:pt x="0" y="1560413"/>
                  </a:lnTo>
                  <a:close/>
                </a:path>
              </a:pathLst>
            </a:custGeom>
            <a:solidFill>
              <a:srgbClr val="FFFFFF"/>
            </a:solidFill>
            <a:ln cap="sq" cmpd="sng" w="28575">
              <a:solidFill>
                <a:srgbClr val="000000"/>
              </a:solidFill>
              <a:prstDash val="solid"/>
              <a:miter lim="8000"/>
              <a:headEnd len="sm" w="sm" type="none"/>
              <a:tailEnd len="sm" w="sm" type="none"/>
            </a:ln>
          </p:spPr>
        </p:sp>
        <p:sp>
          <p:nvSpPr>
            <p:cNvPr id="335" name="Google Shape;335;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30"/>
          <p:cNvGrpSpPr/>
          <p:nvPr/>
        </p:nvGrpSpPr>
        <p:grpSpPr>
          <a:xfrm>
            <a:off x="1127253" y="3709123"/>
            <a:ext cx="5928280" cy="6105519"/>
            <a:chOff x="0" y="-47625"/>
            <a:chExt cx="1561358" cy="1608038"/>
          </a:xfrm>
        </p:grpSpPr>
        <p:sp>
          <p:nvSpPr>
            <p:cNvPr id="337" name="Google Shape;337;p30"/>
            <p:cNvSpPr/>
            <p:nvPr/>
          </p:nvSpPr>
          <p:spPr>
            <a:xfrm>
              <a:off x="0" y="0"/>
              <a:ext cx="1561358" cy="1560413"/>
            </a:xfrm>
            <a:custGeom>
              <a:rect b="b" l="l" r="r" t="t"/>
              <a:pathLst>
                <a:path extrusionOk="0" h="1560413" w="1561358">
                  <a:moveTo>
                    <a:pt x="0" y="0"/>
                  </a:moveTo>
                  <a:lnTo>
                    <a:pt x="1561358" y="0"/>
                  </a:lnTo>
                  <a:lnTo>
                    <a:pt x="1561358" y="1560413"/>
                  </a:lnTo>
                  <a:lnTo>
                    <a:pt x="0" y="1560413"/>
                  </a:lnTo>
                  <a:close/>
                </a:path>
              </a:pathLst>
            </a:custGeom>
            <a:solidFill>
              <a:srgbClr val="FFFFFF"/>
            </a:solidFill>
            <a:ln cap="sq" cmpd="sng" w="28575">
              <a:solidFill>
                <a:srgbClr val="000000"/>
              </a:solidFill>
              <a:prstDash val="solid"/>
              <a:miter lim="8000"/>
              <a:headEnd len="sm" w="sm" type="none"/>
              <a:tailEnd len="sm" w="sm" type="none"/>
            </a:ln>
          </p:spPr>
        </p:sp>
        <p:sp>
          <p:nvSpPr>
            <p:cNvPr id="338" name="Google Shape;338;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9" name="Google Shape;339;p30"/>
          <p:cNvSpPr/>
          <p:nvPr/>
        </p:nvSpPr>
        <p:spPr>
          <a:xfrm>
            <a:off x="1133550" y="3894700"/>
            <a:ext cx="5917484" cy="1347767"/>
          </a:xfrm>
          <a:custGeom>
            <a:rect b="b" l="l" r="r" t="t"/>
            <a:pathLst>
              <a:path extrusionOk="0" h="354909" w="1545035">
                <a:moveTo>
                  <a:pt x="0" y="0"/>
                </a:moveTo>
                <a:lnTo>
                  <a:pt x="1545035" y="0"/>
                </a:lnTo>
                <a:lnTo>
                  <a:pt x="1545035" y="354909"/>
                </a:lnTo>
                <a:lnTo>
                  <a:pt x="0" y="354909"/>
                </a:lnTo>
                <a:close/>
              </a:path>
            </a:pathLst>
          </a:custGeom>
          <a:solidFill>
            <a:srgbClr val="000000"/>
          </a:solidFill>
          <a:ln>
            <a:noFill/>
          </a:ln>
        </p:spPr>
      </p:sp>
      <p:grpSp>
        <p:nvGrpSpPr>
          <p:cNvPr id="340" name="Google Shape;340;p30"/>
          <p:cNvGrpSpPr/>
          <p:nvPr/>
        </p:nvGrpSpPr>
        <p:grpSpPr>
          <a:xfrm>
            <a:off x="11227289" y="562669"/>
            <a:ext cx="5903719" cy="3266923"/>
            <a:chOff x="0" y="-47625"/>
            <a:chExt cx="1554889" cy="860425"/>
          </a:xfrm>
        </p:grpSpPr>
        <p:sp>
          <p:nvSpPr>
            <p:cNvPr id="341" name="Google Shape;341;p30"/>
            <p:cNvSpPr/>
            <p:nvPr/>
          </p:nvSpPr>
          <p:spPr>
            <a:xfrm>
              <a:off x="0" y="0"/>
              <a:ext cx="1554889" cy="354909"/>
            </a:xfrm>
            <a:custGeom>
              <a:rect b="b" l="l" r="r" t="t"/>
              <a:pathLst>
                <a:path extrusionOk="0" h="354909" w="1554889">
                  <a:moveTo>
                    <a:pt x="0" y="0"/>
                  </a:moveTo>
                  <a:lnTo>
                    <a:pt x="1554889" y="0"/>
                  </a:lnTo>
                  <a:lnTo>
                    <a:pt x="1554889" y="354909"/>
                  </a:lnTo>
                  <a:lnTo>
                    <a:pt x="0" y="354909"/>
                  </a:lnTo>
                  <a:close/>
                </a:path>
              </a:pathLst>
            </a:custGeom>
            <a:solidFill>
              <a:srgbClr val="000000"/>
            </a:solidFill>
            <a:ln>
              <a:noFill/>
            </a:ln>
          </p:spPr>
        </p:sp>
        <p:sp>
          <p:nvSpPr>
            <p:cNvPr id="342" name="Google Shape;342;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43" name="Google Shape;343;p30"/>
          <p:cNvCxnSpPr/>
          <p:nvPr/>
        </p:nvCxnSpPr>
        <p:spPr>
          <a:xfrm>
            <a:off x="1158240" y="5242252"/>
            <a:ext cx="5866307" cy="0"/>
          </a:xfrm>
          <a:prstGeom prst="straightConnector1">
            <a:avLst/>
          </a:prstGeom>
          <a:noFill/>
          <a:ln cap="flat" cmpd="sng" w="28575">
            <a:solidFill>
              <a:srgbClr val="000000"/>
            </a:solidFill>
            <a:prstDash val="solid"/>
            <a:round/>
            <a:headEnd len="sm" w="sm" type="none"/>
            <a:tailEnd len="sm" w="sm" type="none"/>
          </a:ln>
        </p:spPr>
      </p:cxnSp>
      <p:cxnSp>
        <p:nvCxnSpPr>
          <p:cNvPr id="344" name="Google Shape;344;p30"/>
          <p:cNvCxnSpPr/>
          <p:nvPr/>
        </p:nvCxnSpPr>
        <p:spPr>
          <a:xfrm>
            <a:off x="11227289" y="2091039"/>
            <a:ext cx="5915740" cy="0"/>
          </a:xfrm>
          <a:prstGeom prst="straightConnector1">
            <a:avLst/>
          </a:prstGeom>
          <a:noFill/>
          <a:ln cap="flat" cmpd="sng" w="28575">
            <a:solidFill>
              <a:srgbClr val="000000"/>
            </a:solidFill>
            <a:prstDash val="solid"/>
            <a:round/>
            <a:headEnd len="sm" w="sm" type="none"/>
            <a:tailEnd len="sm" w="sm" type="none"/>
          </a:ln>
        </p:spPr>
      </p:cxnSp>
      <p:grpSp>
        <p:nvGrpSpPr>
          <p:cNvPr id="345" name="Google Shape;345;p30"/>
          <p:cNvGrpSpPr/>
          <p:nvPr/>
        </p:nvGrpSpPr>
        <p:grpSpPr>
          <a:xfrm>
            <a:off x="11569109" y="1171936"/>
            <a:ext cx="591149" cy="486946"/>
            <a:chOff x="0" y="19050"/>
            <a:chExt cx="788199" cy="649262"/>
          </a:xfrm>
        </p:grpSpPr>
        <p:cxnSp>
          <p:nvCxnSpPr>
            <p:cNvPr id="346" name="Google Shape;346;p30"/>
            <p:cNvCxnSpPr/>
            <p:nvPr/>
          </p:nvCxnSpPr>
          <p:spPr>
            <a:xfrm>
              <a:off x="0" y="19050"/>
              <a:ext cx="788199" cy="0"/>
            </a:xfrm>
            <a:prstGeom prst="straightConnector1">
              <a:avLst/>
            </a:prstGeom>
            <a:noFill/>
            <a:ln cap="rnd" cmpd="sng" w="38100">
              <a:solidFill>
                <a:srgbClr val="FFFFFF"/>
              </a:solidFill>
              <a:prstDash val="solid"/>
              <a:round/>
              <a:headEnd len="sm" w="sm" type="none"/>
              <a:tailEnd len="sm" w="sm" type="none"/>
            </a:ln>
          </p:spPr>
        </p:cxnSp>
        <p:cxnSp>
          <p:nvCxnSpPr>
            <p:cNvPr id="347" name="Google Shape;347;p30"/>
            <p:cNvCxnSpPr/>
            <p:nvPr/>
          </p:nvCxnSpPr>
          <p:spPr>
            <a:xfrm>
              <a:off x="0" y="343681"/>
              <a:ext cx="788199" cy="0"/>
            </a:xfrm>
            <a:prstGeom prst="straightConnector1">
              <a:avLst/>
            </a:prstGeom>
            <a:noFill/>
            <a:ln cap="rnd" cmpd="sng" w="38100">
              <a:solidFill>
                <a:srgbClr val="FFFFFF"/>
              </a:solidFill>
              <a:prstDash val="solid"/>
              <a:round/>
              <a:headEnd len="sm" w="sm" type="none"/>
              <a:tailEnd len="sm" w="sm" type="none"/>
            </a:ln>
          </p:spPr>
        </p:cxnSp>
        <p:cxnSp>
          <p:nvCxnSpPr>
            <p:cNvPr id="348" name="Google Shape;348;p30"/>
            <p:cNvCxnSpPr/>
            <p:nvPr/>
          </p:nvCxnSpPr>
          <p:spPr>
            <a:xfrm>
              <a:off x="0" y="668312"/>
              <a:ext cx="788199" cy="0"/>
            </a:xfrm>
            <a:prstGeom prst="straightConnector1">
              <a:avLst/>
            </a:prstGeom>
            <a:noFill/>
            <a:ln cap="rnd" cmpd="sng" w="38100">
              <a:solidFill>
                <a:srgbClr val="FFFFFF"/>
              </a:solidFill>
              <a:prstDash val="solid"/>
              <a:round/>
              <a:headEnd len="sm" w="sm" type="none"/>
              <a:tailEnd len="sm" w="sm" type="none"/>
            </a:ln>
          </p:spPr>
        </p:cxnSp>
      </p:grpSp>
      <p:sp>
        <p:nvSpPr>
          <p:cNvPr id="349" name="Google Shape;349;p30"/>
          <p:cNvSpPr/>
          <p:nvPr/>
        </p:nvSpPr>
        <p:spPr>
          <a:xfrm>
            <a:off x="1357056" y="4201815"/>
            <a:ext cx="713817" cy="682669"/>
          </a:xfrm>
          <a:custGeom>
            <a:rect b="b" l="l" r="r" t="t"/>
            <a:pathLst>
              <a:path extrusionOk="0" h="682669" w="713817">
                <a:moveTo>
                  <a:pt x="0" y="0"/>
                </a:moveTo>
                <a:lnTo>
                  <a:pt x="713818" y="0"/>
                </a:lnTo>
                <a:lnTo>
                  <a:pt x="713818" y="682668"/>
                </a:lnTo>
                <a:lnTo>
                  <a:pt x="0" y="682668"/>
                </a:lnTo>
                <a:lnTo>
                  <a:pt x="0" y="0"/>
                </a:lnTo>
                <a:close/>
              </a:path>
            </a:pathLst>
          </a:custGeom>
          <a:blipFill rotWithShape="1">
            <a:blip r:embed="rId6">
              <a:alphaModFix/>
            </a:blip>
            <a:stretch>
              <a:fillRect b="0" l="0" r="0" t="0"/>
            </a:stretch>
          </a:blipFill>
          <a:ln>
            <a:noFill/>
          </a:ln>
        </p:spPr>
      </p:sp>
      <p:sp>
        <p:nvSpPr>
          <p:cNvPr id="350" name="Google Shape;350;p30"/>
          <p:cNvSpPr/>
          <p:nvPr/>
        </p:nvSpPr>
        <p:spPr>
          <a:xfrm>
            <a:off x="3373014" y="5955004"/>
            <a:ext cx="1416228" cy="1357004"/>
          </a:xfrm>
          <a:custGeom>
            <a:rect b="b" l="l" r="r" t="t"/>
            <a:pathLst>
              <a:path extrusionOk="0" h="1357004" w="1416228">
                <a:moveTo>
                  <a:pt x="0" y="0"/>
                </a:moveTo>
                <a:lnTo>
                  <a:pt x="1416228" y="0"/>
                </a:lnTo>
                <a:lnTo>
                  <a:pt x="1416228" y="1357004"/>
                </a:lnTo>
                <a:lnTo>
                  <a:pt x="0" y="1357004"/>
                </a:lnTo>
                <a:lnTo>
                  <a:pt x="0" y="0"/>
                </a:lnTo>
                <a:close/>
              </a:path>
            </a:pathLst>
          </a:custGeom>
          <a:blipFill rotWithShape="1">
            <a:blip r:embed="rId7">
              <a:alphaModFix/>
            </a:blip>
            <a:stretch>
              <a:fillRect b="0" l="0" r="0" t="0"/>
            </a:stretch>
          </a:blipFill>
          <a:ln>
            <a:noFill/>
          </a:ln>
        </p:spPr>
      </p:sp>
      <p:sp>
        <p:nvSpPr>
          <p:cNvPr id="351" name="Google Shape;351;p30"/>
          <p:cNvSpPr/>
          <p:nvPr/>
        </p:nvSpPr>
        <p:spPr>
          <a:xfrm>
            <a:off x="13492384" y="2746967"/>
            <a:ext cx="1376787" cy="1484770"/>
          </a:xfrm>
          <a:custGeom>
            <a:rect b="b" l="l" r="r" t="t"/>
            <a:pathLst>
              <a:path extrusionOk="0" h="1484770" w="1376787">
                <a:moveTo>
                  <a:pt x="0" y="0"/>
                </a:moveTo>
                <a:lnTo>
                  <a:pt x="1376787" y="0"/>
                </a:lnTo>
                <a:lnTo>
                  <a:pt x="1376787" y="1484770"/>
                </a:lnTo>
                <a:lnTo>
                  <a:pt x="0" y="1484770"/>
                </a:lnTo>
                <a:lnTo>
                  <a:pt x="0" y="0"/>
                </a:lnTo>
                <a:close/>
              </a:path>
            </a:pathLst>
          </a:custGeom>
          <a:blipFill rotWithShape="1">
            <a:blip r:embed="rId8">
              <a:alphaModFix/>
            </a:blip>
            <a:stretch>
              <a:fillRect b="0" l="0" r="0" t="0"/>
            </a:stretch>
          </a:blipFill>
          <a:ln>
            <a:noFill/>
          </a:ln>
        </p:spPr>
      </p:sp>
      <p:sp>
        <p:nvSpPr>
          <p:cNvPr id="352" name="Google Shape;352;p30"/>
          <p:cNvSpPr/>
          <p:nvPr/>
        </p:nvSpPr>
        <p:spPr>
          <a:xfrm rot="5400000">
            <a:off x="13810680" y="5437507"/>
            <a:ext cx="1818557" cy="5078683"/>
          </a:xfrm>
          <a:custGeom>
            <a:rect b="b" l="l" r="r" t="t"/>
            <a:pathLst>
              <a:path extrusionOk="0" h="5078683" w="1818557">
                <a:moveTo>
                  <a:pt x="0" y="0"/>
                </a:moveTo>
                <a:lnTo>
                  <a:pt x="1818557" y="0"/>
                </a:lnTo>
                <a:lnTo>
                  <a:pt x="1818557" y="5078683"/>
                </a:lnTo>
                <a:lnTo>
                  <a:pt x="0" y="5078683"/>
                </a:lnTo>
                <a:lnTo>
                  <a:pt x="0" y="0"/>
                </a:lnTo>
                <a:close/>
              </a:path>
            </a:pathLst>
          </a:custGeom>
          <a:blipFill rotWithShape="1">
            <a:blip r:embed="rId9">
              <a:alphaModFix/>
            </a:blip>
            <a:stretch>
              <a:fillRect b="-5818" l="-45365" r="-45365" t="-15418"/>
            </a:stretch>
          </a:blipFill>
          <a:ln>
            <a:noFill/>
          </a:ln>
        </p:spPr>
      </p:sp>
      <p:sp>
        <p:nvSpPr>
          <p:cNvPr id="353" name="Google Shape;353;p30"/>
          <p:cNvSpPr txBox="1"/>
          <p:nvPr/>
        </p:nvSpPr>
        <p:spPr>
          <a:xfrm>
            <a:off x="11888715" y="4587511"/>
            <a:ext cx="4584125"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What we do? </a:t>
            </a:r>
            <a:endParaRPr/>
          </a:p>
        </p:txBody>
      </p:sp>
      <p:sp>
        <p:nvSpPr>
          <p:cNvPr id="354" name="Google Shape;354;p30"/>
          <p:cNvSpPr txBox="1"/>
          <p:nvPr/>
        </p:nvSpPr>
        <p:spPr>
          <a:xfrm>
            <a:off x="1789066" y="7738723"/>
            <a:ext cx="4584125"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000000"/>
                </a:solidFill>
                <a:latin typeface="Lato"/>
                <a:ea typeface="Lato"/>
                <a:cs typeface="Lato"/>
                <a:sym typeface="Lato"/>
              </a:rPr>
              <a:t>Who we are?</a:t>
            </a:r>
            <a:endParaRPr/>
          </a:p>
        </p:txBody>
      </p:sp>
      <p:sp>
        <p:nvSpPr>
          <p:cNvPr id="355" name="Google Shape;355;p30"/>
          <p:cNvSpPr txBox="1"/>
          <p:nvPr/>
        </p:nvSpPr>
        <p:spPr>
          <a:xfrm>
            <a:off x="1789066" y="8453098"/>
            <a:ext cx="4584125"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Briefly elaborate on</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what you want to discuss.</a:t>
            </a:r>
            <a:endParaRPr/>
          </a:p>
        </p:txBody>
      </p:sp>
      <p:sp>
        <p:nvSpPr>
          <p:cNvPr id="356" name="Google Shape;356;p30"/>
          <p:cNvSpPr txBox="1"/>
          <p:nvPr/>
        </p:nvSpPr>
        <p:spPr>
          <a:xfrm>
            <a:off x="11888715" y="5301886"/>
            <a:ext cx="4584125" cy="701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Briefly elaborate on</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Lato"/>
                <a:ea typeface="Lato"/>
                <a:cs typeface="Lato"/>
                <a:sym typeface="Lato"/>
              </a:rPr>
              <a:t>what you want to discuss.</a:t>
            </a:r>
            <a:endParaRPr/>
          </a:p>
        </p:txBody>
      </p:sp>
      <p:sp>
        <p:nvSpPr>
          <p:cNvPr id="357" name="Google Shape;357;p30"/>
          <p:cNvSpPr txBox="1"/>
          <p:nvPr/>
        </p:nvSpPr>
        <p:spPr>
          <a:xfrm>
            <a:off x="2342416" y="4154190"/>
            <a:ext cx="4041039" cy="77724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799" u="none" cap="none" strike="noStrike">
                <a:solidFill>
                  <a:srgbClr val="FFFFFF"/>
                </a:solidFill>
                <a:latin typeface="Oswald"/>
                <a:ea typeface="Oswald"/>
                <a:cs typeface="Oswald"/>
                <a:sym typeface="Oswald"/>
              </a:rPr>
              <a:t>ABOUT ME</a:t>
            </a:r>
            <a:endParaRPr/>
          </a:p>
        </p:txBody>
      </p:sp>
      <p:sp>
        <p:nvSpPr>
          <p:cNvPr id="358" name="Google Shape;358;p30"/>
          <p:cNvSpPr txBox="1"/>
          <p:nvPr/>
        </p:nvSpPr>
        <p:spPr>
          <a:xfrm>
            <a:off x="12517525" y="1052189"/>
            <a:ext cx="4041039" cy="68834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299" u="none" cap="none" strike="noStrike">
                <a:solidFill>
                  <a:srgbClr val="FFFFFF"/>
                </a:solidFill>
                <a:latin typeface="Oswald"/>
                <a:ea typeface="Oswald"/>
                <a:cs typeface="Oswald"/>
                <a:sym typeface="Oswald"/>
              </a:rPr>
              <a:t>MY JOB/SCHOOL</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31"/>
          <p:cNvPicPr preferRelativeResize="0"/>
          <p:nvPr/>
        </p:nvPicPr>
        <p:blipFill>
          <a:blip r:embed="rId3">
            <a:alphaModFix/>
          </a:blip>
          <a:stretch>
            <a:fillRect/>
          </a:stretch>
        </p:blipFill>
        <p:spPr>
          <a:xfrm>
            <a:off x="-1467900" y="-97124"/>
            <a:ext cx="20154926" cy="10599026"/>
          </a:xfrm>
          <a:prstGeom prst="rect">
            <a:avLst/>
          </a:prstGeom>
          <a:noFill/>
          <a:ln>
            <a:noFill/>
          </a:ln>
        </p:spPr>
      </p:pic>
      <p:cxnSp>
        <p:nvCxnSpPr>
          <p:cNvPr id="364" name="Google Shape;364;p31"/>
          <p:cNvCxnSpPr/>
          <p:nvPr/>
        </p:nvCxnSpPr>
        <p:spPr>
          <a:xfrm>
            <a:off x="0" y="7787413"/>
            <a:ext cx="18422185" cy="0"/>
          </a:xfrm>
          <a:prstGeom prst="straightConnector1">
            <a:avLst/>
          </a:prstGeom>
          <a:noFill/>
          <a:ln cap="flat" cmpd="sng" w="28575">
            <a:solidFill>
              <a:srgbClr val="000000"/>
            </a:solidFill>
            <a:prstDash val="solid"/>
            <a:round/>
            <a:headEnd len="sm" w="sm" type="none"/>
            <a:tailEnd len="sm" w="sm" type="none"/>
          </a:ln>
        </p:spPr>
      </p:cxnSp>
      <p:pic>
        <p:nvPicPr>
          <p:cNvPr id="365" name="Google Shape;365;p31"/>
          <p:cNvPicPr preferRelativeResize="0"/>
          <p:nvPr/>
        </p:nvPicPr>
        <p:blipFill rotWithShape="1">
          <a:blip r:embed="rId4">
            <a:alphaModFix/>
          </a:blip>
          <a:srcRect b="18122" l="0" r="0" t="18122"/>
          <a:stretch/>
        </p:blipFill>
        <p:spPr>
          <a:xfrm>
            <a:off x="0" y="0"/>
            <a:ext cx="18288000" cy="7773126"/>
          </a:xfrm>
          <a:prstGeom prst="rect">
            <a:avLst/>
          </a:prstGeom>
          <a:noFill/>
          <a:ln>
            <a:noFill/>
          </a:ln>
        </p:spPr>
      </p:pic>
      <p:grpSp>
        <p:nvGrpSpPr>
          <p:cNvPr id="366" name="Google Shape;366;p31"/>
          <p:cNvGrpSpPr/>
          <p:nvPr/>
        </p:nvGrpSpPr>
        <p:grpSpPr>
          <a:xfrm>
            <a:off x="7912011" y="4771808"/>
            <a:ext cx="10027568" cy="5038941"/>
            <a:chOff x="0" y="-47625"/>
            <a:chExt cx="2641005" cy="1327129"/>
          </a:xfrm>
        </p:grpSpPr>
        <p:sp>
          <p:nvSpPr>
            <p:cNvPr id="367" name="Google Shape;367;p31"/>
            <p:cNvSpPr/>
            <p:nvPr/>
          </p:nvSpPr>
          <p:spPr>
            <a:xfrm>
              <a:off x="0" y="0"/>
              <a:ext cx="2641005" cy="1279504"/>
            </a:xfrm>
            <a:custGeom>
              <a:rect b="b" l="l" r="r" t="t"/>
              <a:pathLst>
                <a:path extrusionOk="0" h="1279504" w="2641005">
                  <a:moveTo>
                    <a:pt x="0" y="0"/>
                  </a:moveTo>
                  <a:lnTo>
                    <a:pt x="2641005" y="0"/>
                  </a:lnTo>
                  <a:lnTo>
                    <a:pt x="2641005" y="1279504"/>
                  </a:lnTo>
                  <a:lnTo>
                    <a:pt x="0" y="1279504"/>
                  </a:lnTo>
                  <a:close/>
                </a:path>
              </a:pathLst>
            </a:custGeom>
            <a:solidFill>
              <a:srgbClr val="FFFFFF"/>
            </a:solidFill>
            <a:ln cap="sq" cmpd="sng" w="28575">
              <a:solidFill>
                <a:srgbClr val="000000"/>
              </a:solidFill>
              <a:prstDash val="solid"/>
              <a:miter lim="8000"/>
              <a:headEnd len="sm" w="sm" type="none"/>
              <a:tailEnd len="sm" w="sm" type="none"/>
            </a:ln>
          </p:spPr>
        </p:sp>
        <p:sp>
          <p:nvSpPr>
            <p:cNvPr id="368" name="Google Shape;368;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31"/>
          <p:cNvGrpSpPr/>
          <p:nvPr/>
        </p:nvGrpSpPr>
        <p:grpSpPr>
          <a:xfrm>
            <a:off x="7637532" y="4520007"/>
            <a:ext cx="10027568" cy="5038941"/>
            <a:chOff x="0" y="-47625"/>
            <a:chExt cx="2641005" cy="1327129"/>
          </a:xfrm>
        </p:grpSpPr>
        <p:sp>
          <p:nvSpPr>
            <p:cNvPr id="370" name="Google Shape;370;p31"/>
            <p:cNvSpPr/>
            <p:nvPr/>
          </p:nvSpPr>
          <p:spPr>
            <a:xfrm>
              <a:off x="0" y="0"/>
              <a:ext cx="2641005" cy="1279504"/>
            </a:xfrm>
            <a:custGeom>
              <a:rect b="b" l="l" r="r" t="t"/>
              <a:pathLst>
                <a:path extrusionOk="0" h="1279504" w="2641005">
                  <a:moveTo>
                    <a:pt x="0" y="0"/>
                  </a:moveTo>
                  <a:lnTo>
                    <a:pt x="2641005" y="0"/>
                  </a:lnTo>
                  <a:lnTo>
                    <a:pt x="2641005" y="1279504"/>
                  </a:lnTo>
                  <a:lnTo>
                    <a:pt x="0" y="1279504"/>
                  </a:lnTo>
                  <a:close/>
                </a:path>
              </a:pathLst>
            </a:custGeom>
            <a:solidFill>
              <a:srgbClr val="FFFFFF"/>
            </a:solidFill>
            <a:ln cap="sq" cmpd="sng" w="28575">
              <a:solidFill>
                <a:srgbClr val="000000"/>
              </a:solidFill>
              <a:prstDash val="solid"/>
              <a:miter lim="8000"/>
              <a:headEnd len="sm" w="sm" type="none"/>
              <a:tailEnd len="sm" w="sm" type="none"/>
            </a:ln>
          </p:spPr>
        </p:sp>
        <p:sp>
          <p:nvSpPr>
            <p:cNvPr id="371" name="Google Shape;371;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31"/>
          <p:cNvGrpSpPr/>
          <p:nvPr/>
        </p:nvGrpSpPr>
        <p:grpSpPr>
          <a:xfrm>
            <a:off x="7403378" y="4288657"/>
            <a:ext cx="10027568" cy="5038941"/>
            <a:chOff x="0" y="-47625"/>
            <a:chExt cx="2641005" cy="1327129"/>
          </a:xfrm>
        </p:grpSpPr>
        <p:sp>
          <p:nvSpPr>
            <p:cNvPr id="373" name="Google Shape;373;p31"/>
            <p:cNvSpPr/>
            <p:nvPr/>
          </p:nvSpPr>
          <p:spPr>
            <a:xfrm>
              <a:off x="0" y="0"/>
              <a:ext cx="2641005" cy="1279504"/>
            </a:xfrm>
            <a:custGeom>
              <a:rect b="b" l="l" r="r" t="t"/>
              <a:pathLst>
                <a:path extrusionOk="0" h="1279504" w="2641005">
                  <a:moveTo>
                    <a:pt x="0" y="0"/>
                  </a:moveTo>
                  <a:lnTo>
                    <a:pt x="2641005" y="0"/>
                  </a:lnTo>
                  <a:lnTo>
                    <a:pt x="2641005" y="1279504"/>
                  </a:lnTo>
                  <a:lnTo>
                    <a:pt x="0" y="1279504"/>
                  </a:lnTo>
                  <a:close/>
                </a:path>
              </a:pathLst>
            </a:custGeom>
            <a:solidFill>
              <a:srgbClr val="FFFFFF"/>
            </a:solidFill>
            <a:ln cap="sq" cmpd="sng" w="28575">
              <a:solidFill>
                <a:srgbClr val="000000"/>
              </a:solidFill>
              <a:prstDash val="solid"/>
              <a:miter lim="8000"/>
              <a:headEnd len="sm" w="sm" type="none"/>
              <a:tailEnd len="sm" w="sm" type="none"/>
            </a:ln>
          </p:spPr>
        </p:sp>
        <p:sp>
          <p:nvSpPr>
            <p:cNvPr id="374" name="Google Shape;374;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75" name="Google Shape;375;p31"/>
          <p:cNvCxnSpPr/>
          <p:nvPr/>
        </p:nvCxnSpPr>
        <p:spPr>
          <a:xfrm>
            <a:off x="7414029" y="5821787"/>
            <a:ext cx="10013555" cy="0"/>
          </a:xfrm>
          <a:prstGeom prst="straightConnector1">
            <a:avLst/>
          </a:prstGeom>
          <a:noFill/>
          <a:ln cap="flat" cmpd="sng" w="28575">
            <a:solidFill>
              <a:srgbClr val="000000"/>
            </a:solidFill>
            <a:prstDash val="solid"/>
            <a:round/>
            <a:headEnd len="sm" w="sm" type="none"/>
            <a:tailEnd len="sm" w="sm" type="none"/>
          </a:ln>
        </p:spPr>
      </p:cxnSp>
      <p:grpSp>
        <p:nvGrpSpPr>
          <p:cNvPr id="376" name="Google Shape;376;p31"/>
          <p:cNvGrpSpPr/>
          <p:nvPr/>
        </p:nvGrpSpPr>
        <p:grpSpPr>
          <a:xfrm>
            <a:off x="7414029" y="4294905"/>
            <a:ext cx="10013555" cy="3266924"/>
            <a:chOff x="0" y="-47625"/>
            <a:chExt cx="2637315" cy="860425"/>
          </a:xfrm>
        </p:grpSpPr>
        <p:sp>
          <p:nvSpPr>
            <p:cNvPr id="377" name="Google Shape;377;p31"/>
            <p:cNvSpPr/>
            <p:nvPr/>
          </p:nvSpPr>
          <p:spPr>
            <a:xfrm>
              <a:off x="0" y="0"/>
              <a:ext cx="2637315" cy="354517"/>
            </a:xfrm>
            <a:custGeom>
              <a:rect b="b" l="l" r="r" t="t"/>
              <a:pathLst>
                <a:path extrusionOk="0" h="354517" w="2637315">
                  <a:moveTo>
                    <a:pt x="0" y="0"/>
                  </a:moveTo>
                  <a:lnTo>
                    <a:pt x="2637315" y="0"/>
                  </a:lnTo>
                  <a:lnTo>
                    <a:pt x="2637315" y="354517"/>
                  </a:lnTo>
                  <a:lnTo>
                    <a:pt x="0" y="354517"/>
                  </a:lnTo>
                  <a:close/>
                </a:path>
              </a:pathLst>
            </a:custGeom>
            <a:solidFill>
              <a:srgbClr val="000000"/>
            </a:solidFill>
            <a:ln>
              <a:noFill/>
            </a:ln>
          </p:spPr>
        </p:sp>
        <p:sp>
          <p:nvSpPr>
            <p:cNvPr id="378" name="Google Shape;378;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9" name="Google Shape;379;p31"/>
          <p:cNvGrpSpPr/>
          <p:nvPr/>
        </p:nvGrpSpPr>
        <p:grpSpPr>
          <a:xfrm>
            <a:off x="7755850" y="4902683"/>
            <a:ext cx="591149" cy="486946"/>
            <a:chOff x="0" y="19050"/>
            <a:chExt cx="788199" cy="649262"/>
          </a:xfrm>
        </p:grpSpPr>
        <p:cxnSp>
          <p:nvCxnSpPr>
            <p:cNvPr id="380" name="Google Shape;380;p31"/>
            <p:cNvCxnSpPr/>
            <p:nvPr/>
          </p:nvCxnSpPr>
          <p:spPr>
            <a:xfrm>
              <a:off x="0" y="19050"/>
              <a:ext cx="788199" cy="0"/>
            </a:xfrm>
            <a:prstGeom prst="straightConnector1">
              <a:avLst/>
            </a:prstGeom>
            <a:noFill/>
            <a:ln cap="rnd" cmpd="sng" w="38100">
              <a:solidFill>
                <a:srgbClr val="FFFFFF"/>
              </a:solidFill>
              <a:prstDash val="solid"/>
              <a:round/>
              <a:headEnd len="sm" w="sm" type="none"/>
              <a:tailEnd len="sm" w="sm" type="none"/>
            </a:ln>
          </p:spPr>
        </p:cxnSp>
        <p:cxnSp>
          <p:nvCxnSpPr>
            <p:cNvPr id="381" name="Google Shape;381;p31"/>
            <p:cNvCxnSpPr/>
            <p:nvPr/>
          </p:nvCxnSpPr>
          <p:spPr>
            <a:xfrm>
              <a:off x="0" y="343681"/>
              <a:ext cx="788199" cy="0"/>
            </a:xfrm>
            <a:prstGeom prst="straightConnector1">
              <a:avLst/>
            </a:prstGeom>
            <a:noFill/>
            <a:ln cap="rnd" cmpd="sng" w="38100">
              <a:solidFill>
                <a:srgbClr val="FFFFFF"/>
              </a:solidFill>
              <a:prstDash val="solid"/>
              <a:round/>
              <a:headEnd len="sm" w="sm" type="none"/>
              <a:tailEnd len="sm" w="sm" type="none"/>
            </a:ln>
          </p:spPr>
        </p:cxnSp>
        <p:cxnSp>
          <p:nvCxnSpPr>
            <p:cNvPr id="382" name="Google Shape;382;p31"/>
            <p:cNvCxnSpPr/>
            <p:nvPr/>
          </p:nvCxnSpPr>
          <p:spPr>
            <a:xfrm>
              <a:off x="0" y="668312"/>
              <a:ext cx="788199" cy="0"/>
            </a:xfrm>
            <a:prstGeom prst="straightConnector1">
              <a:avLst/>
            </a:prstGeom>
            <a:noFill/>
            <a:ln cap="rnd" cmpd="sng" w="38100">
              <a:solidFill>
                <a:srgbClr val="FFFFFF"/>
              </a:solidFill>
              <a:prstDash val="solid"/>
              <a:round/>
              <a:headEnd len="sm" w="sm" type="none"/>
              <a:tailEnd len="sm" w="sm" type="none"/>
            </a:ln>
          </p:spPr>
        </p:cxnSp>
      </p:grpSp>
      <p:cxnSp>
        <p:nvCxnSpPr>
          <p:cNvPr id="383" name="Google Shape;383;p31"/>
          <p:cNvCxnSpPr/>
          <p:nvPr/>
        </p:nvCxnSpPr>
        <p:spPr>
          <a:xfrm>
            <a:off x="14908842" y="5388451"/>
            <a:ext cx="557039" cy="0"/>
          </a:xfrm>
          <a:prstGeom prst="straightConnector1">
            <a:avLst/>
          </a:prstGeom>
          <a:noFill/>
          <a:ln cap="rnd" cmpd="sng" w="28575">
            <a:solidFill>
              <a:srgbClr val="FFFFFF"/>
            </a:solidFill>
            <a:prstDash val="solid"/>
            <a:round/>
            <a:headEnd len="sm" w="sm" type="none"/>
            <a:tailEnd len="sm" w="sm" type="none"/>
          </a:ln>
        </p:spPr>
      </p:cxnSp>
      <p:pic>
        <p:nvPicPr>
          <p:cNvPr id="384" name="Google Shape;384;p31"/>
          <p:cNvPicPr preferRelativeResize="0"/>
          <p:nvPr/>
        </p:nvPicPr>
        <p:blipFill>
          <a:blip r:embed="rId5">
            <a:alphaModFix/>
          </a:blip>
          <a:stretch>
            <a:fillRect/>
          </a:stretch>
        </p:blipFill>
        <p:spPr>
          <a:xfrm>
            <a:off x="11827525" y="6248971"/>
            <a:ext cx="1186550" cy="1161304"/>
          </a:xfrm>
          <a:prstGeom prst="rect">
            <a:avLst/>
          </a:prstGeom>
          <a:noFill/>
          <a:ln>
            <a:noFill/>
          </a:ln>
        </p:spPr>
      </p:pic>
      <p:grpSp>
        <p:nvGrpSpPr>
          <p:cNvPr id="385" name="Google Shape;385;p31"/>
          <p:cNvGrpSpPr/>
          <p:nvPr/>
        </p:nvGrpSpPr>
        <p:grpSpPr>
          <a:xfrm>
            <a:off x="15725200" y="4856682"/>
            <a:ext cx="541260" cy="572974"/>
            <a:chOff x="0" y="-47625"/>
            <a:chExt cx="812800" cy="860425"/>
          </a:xfrm>
        </p:grpSpPr>
        <p:sp>
          <p:nvSpPr>
            <p:cNvPr id="386" name="Google Shape;386;p3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387" name="Google Shape;387;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p31"/>
          <p:cNvGrpSpPr/>
          <p:nvPr/>
        </p:nvGrpSpPr>
        <p:grpSpPr>
          <a:xfrm>
            <a:off x="16532125" y="4907066"/>
            <a:ext cx="503921" cy="503921"/>
            <a:chOff x="12693" y="12693"/>
            <a:chExt cx="671895" cy="671895"/>
          </a:xfrm>
        </p:grpSpPr>
        <p:cxnSp>
          <p:nvCxnSpPr>
            <p:cNvPr id="389" name="Google Shape;389;p31"/>
            <p:cNvCxnSpPr/>
            <p:nvPr/>
          </p:nvCxnSpPr>
          <p:spPr>
            <a:xfrm flipH="1" rot="10800000">
              <a:off x="12693" y="12693"/>
              <a:ext cx="671895" cy="671895"/>
            </a:xfrm>
            <a:prstGeom prst="straightConnector1">
              <a:avLst/>
            </a:prstGeom>
            <a:noFill/>
            <a:ln cap="flat" cmpd="sng" w="35900">
              <a:solidFill>
                <a:srgbClr val="FFFFFF"/>
              </a:solidFill>
              <a:prstDash val="solid"/>
              <a:round/>
              <a:headEnd len="sm" w="sm" type="none"/>
              <a:tailEnd len="sm" w="sm" type="none"/>
            </a:ln>
          </p:spPr>
        </p:cxnSp>
        <p:cxnSp>
          <p:nvCxnSpPr>
            <p:cNvPr id="390" name="Google Shape;390;p31"/>
            <p:cNvCxnSpPr/>
            <p:nvPr/>
          </p:nvCxnSpPr>
          <p:spPr>
            <a:xfrm>
              <a:off x="12693" y="12693"/>
              <a:ext cx="671895" cy="671895"/>
            </a:xfrm>
            <a:prstGeom prst="straightConnector1">
              <a:avLst/>
            </a:prstGeom>
            <a:noFill/>
            <a:ln cap="flat" cmpd="sng" w="35900">
              <a:solidFill>
                <a:srgbClr val="FFFFFF"/>
              </a:solidFill>
              <a:prstDash val="solid"/>
              <a:round/>
              <a:headEnd len="sm" w="sm" type="none"/>
              <a:tailEnd len="sm" w="sm" type="none"/>
            </a:ln>
          </p:spPr>
        </p:cxnSp>
      </p:grpSp>
      <p:sp>
        <p:nvSpPr>
          <p:cNvPr id="391" name="Google Shape;391;p31"/>
          <p:cNvSpPr txBox="1"/>
          <p:nvPr/>
        </p:nvSpPr>
        <p:spPr>
          <a:xfrm>
            <a:off x="8952644" y="7725501"/>
            <a:ext cx="6936326" cy="116332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Presentations are communication tools that can be used as demonstrations, lectures, speeches, reports, and more. It is mostly presented before an audience. </a:t>
            </a:r>
            <a:endParaRPr/>
          </a:p>
        </p:txBody>
      </p:sp>
      <p:sp>
        <p:nvSpPr>
          <p:cNvPr id="392" name="Google Shape;392;p31"/>
          <p:cNvSpPr txBox="1"/>
          <p:nvPr/>
        </p:nvSpPr>
        <p:spPr>
          <a:xfrm>
            <a:off x="10018497" y="4579419"/>
            <a:ext cx="4804620" cy="1047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6999" u="none" cap="none" strike="noStrike">
                <a:solidFill>
                  <a:srgbClr val="FFFFFF"/>
                </a:solidFill>
                <a:latin typeface="Oswald"/>
                <a:ea typeface="Oswald"/>
                <a:cs typeface="Oswald"/>
                <a:sym typeface="Oswald"/>
              </a:rPr>
              <a:t>My History</a:t>
            </a:r>
            <a:endParaRPr/>
          </a:p>
        </p:txBody>
      </p:sp>
      <p:sp>
        <p:nvSpPr>
          <p:cNvPr id="393" name="Google Shape;393;p31"/>
          <p:cNvSpPr/>
          <p:nvPr/>
        </p:nvSpPr>
        <p:spPr>
          <a:xfrm flipH="1" rot="1546980">
            <a:off x="-437041" y="3943272"/>
            <a:ext cx="4995093" cy="7716858"/>
          </a:xfrm>
          <a:custGeom>
            <a:rect b="b" l="l" r="r" t="t"/>
            <a:pathLst>
              <a:path extrusionOk="0" h="7716858" w="4995093">
                <a:moveTo>
                  <a:pt x="4995093" y="0"/>
                </a:moveTo>
                <a:lnTo>
                  <a:pt x="0" y="0"/>
                </a:lnTo>
                <a:lnTo>
                  <a:pt x="0" y="7716857"/>
                </a:lnTo>
                <a:lnTo>
                  <a:pt x="4995093" y="7716857"/>
                </a:lnTo>
                <a:lnTo>
                  <a:pt x="4995093" y="0"/>
                </a:lnTo>
                <a:close/>
              </a:path>
            </a:pathLst>
          </a:custGeom>
          <a:blipFill rotWithShape="1">
            <a:blip r:embed="rId6">
              <a:alphaModFix/>
            </a:blip>
            <a:stretch>
              <a:fillRect b="0" l="-147127" r="0" t="-6643"/>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32"/>
          <p:cNvPicPr preferRelativeResize="0"/>
          <p:nvPr/>
        </p:nvPicPr>
        <p:blipFill>
          <a:blip r:embed="rId3">
            <a:alphaModFix/>
          </a:blip>
          <a:stretch>
            <a:fillRect/>
          </a:stretch>
        </p:blipFill>
        <p:spPr>
          <a:xfrm>
            <a:off x="-1467900" y="-97124"/>
            <a:ext cx="20154926" cy="10599026"/>
          </a:xfrm>
          <a:prstGeom prst="rect">
            <a:avLst/>
          </a:prstGeom>
          <a:noFill/>
          <a:ln>
            <a:noFill/>
          </a:ln>
        </p:spPr>
      </p:pic>
      <p:sp>
        <p:nvSpPr>
          <p:cNvPr id="399" name="Google Shape;399;p32"/>
          <p:cNvSpPr/>
          <p:nvPr/>
        </p:nvSpPr>
        <p:spPr>
          <a:xfrm>
            <a:off x="11688418" y="-239335"/>
            <a:ext cx="6929286" cy="4619524"/>
          </a:xfrm>
          <a:custGeom>
            <a:rect b="b" l="l" r="r" t="t"/>
            <a:pathLst>
              <a:path extrusionOk="0" h="4619524" w="6929286">
                <a:moveTo>
                  <a:pt x="0" y="0"/>
                </a:moveTo>
                <a:lnTo>
                  <a:pt x="6929286" y="0"/>
                </a:lnTo>
                <a:lnTo>
                  <a:pt x="6929286" y="4619523"/>
                </a:lnTo>
                <a:lnTo>
                  <a:pt x="0" y="4619523"/>
                </a:lnTo>
                <a:lnTo>
                  <a:pt x="0" y="0"/>
                </a:lnTo>
                <a:close/>
              </a:path>
            </a:pathLst>
          </a:custGeom>
          <a:blipFill rotWithShape="1">
            <a:blip r:embed="rId4">
              <a:alphaModFix/>
            </a:blip>
            <a:stretch>
              <a:fillRect b="0" l="0" r="0" t="0"/>
            </a:stretch>
          </a:blipFill>
          <a:ln>
            <a:noFill/>
          </a:ln>
        </p:spPr>
      </p:sp>
      <p:grpSp>
        <p:nvGrpSpPr>
          <p:cNvPr id="400" name="Google Shape;400;p32"/>
          <p:cNvGrpSpPr/>
          <p:nvPr/>
        </p:nvGrpSpPr>
        <p:grpSpPr>
          <a:xfrm>
            <a:off x="1058868" y="600641"/>
            <a:ext cx="11446159" cy="8459656"/>
            <a:chOff x="0" y="-47625"/>
            <a:chExt cx="3014626" cy="2228058"/>
          </a:xfrm>
        </p:grpSpPr>
        <p:sp>
          <p:nvSpPr>
            <p:cNvPr id="401" name="Google Shape;401;p32"/>
            <p:cNvSpPr/>
            <p:nvPr/>
          </p:nvSpPr>
          <p:spPr>
            <a:xfrm>
              <a:off x="0" y="0"/>
              <a:ext cx="3014626" cy="2180433"/>
            </a:xfrm>
            <a:custGeom>
              <a:rect b="b" l="l" r="r" t="t"/>
              <a:pathLst>
                <a:path extrusionOk="0" h="2180433" w="3014626">
                  <a:moveTo>
                    <a:pt x="0" y="0"/>
                  </a:moveTo>
                  <a:lnTo>
                    <a:pt x="3014626" y="0"/>
                  </a:lnTo>
                  <a:lnTo>
                    <a:pt x="3014626" y="2180433"/>
                  </a:lnTo>
                  <a:lnTo>
                    <a:pt x="0" y="2180433"/>
                  </a:lnTo>
                  <a:close/>
                </a:path>
              </a:pathLst>
            </a:custGeom>
            <a:solidFill>
              <a:srgbClr val="FFFFFF"/>
            </a:solidFill>
            <a:ln cap="sq" cmpd="sng" w="28575">
              <a:solidFill>
                <a:srgbClr val="000000"/>
              </a:solidFill>
              <a:prstDash val="solid"/>
              <a:miter lim="8000"/>
              <a:headEnd len="sm" w="sm" type="none"/>
              <a:tailEnd len="sm" w="sm" type="none"/>
            </a:ln>
          </p:spPr>
        </p:sp>
        <p:sp>
          <p:nvSpPr>
            <p:cNvPr id="402" name="Google Shape;402;p3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 name="Google Shape;403;p32"/>
          <p:cNvGrpSpPr/>
          <p:nvPr/>
        </p:nvGrpSpPr>
        <p:grpSpPr>
          <a:xfrm>
            <a:off x="1074857" y="617112"/>
            <a:ext cx="11414947" cy="3266927"/>
            <a:chOff x="0" y="-47625"/>
            <a:chExt cx="3006406" cy="860425"/>
          </a:xfrm>
        </p:grpSpPr>
        <p:sp>
          <p:nvSpPr>
            <p:cNvPr id="404" name="Google Shape;404;p32"/>
            <p:cNvSpPr/>
            <p:nvPr/>
          </p:nvSpPr>
          <p:spPr>
            <a:xfrm>
              <a:off x="0" y="0"/>
              <a:ext cx="3006406" cy="350929"/>
            </a:xfrm>
            <a:custGeom>
              <a:rect b="b" l="l" r="r" t="t"/>
              <a:pathLst>
                <a:path extrusionOk="0" h="350929" w="3006406">
                  <a:moveTo>
                    <a:pt x="0" y="0"/>
                  </a:moveTo>
                  <a:lnTo>
                    <a:pt x="3006406" y="0"/>
                  </a:lnTo>
                  <a:lnTo>
                    <a:pt x="3006406" y="350929"/>
                  </a:lnTo>
                  <a:lnTo>
                    <a:pt x="0" y="350929"/>
                  </a:lnTo>
                  <a:close/>
                </a:path>
              </a:pathLst>
            </a:custGeom>
            <a:solidFill>
              <a:srgbClr val="000000"/>
            </a:solidFill>
            <a:ln>
              <a:noFill/>
            </a:ln>
          </p:spPr>
        </p:sp>
        <p:sp>
          <p:nvSpPr>
            <p:cNvPr id="405" name="Google Shape;405;p3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06" name="Google Shape;406;p32"/>
          <p:cNvCxnSpPr/>
          <p:nvPr/>
        </p:nvCxnSpPr>
        <p:spPr>
          <a:xfrm>
            <a:off x="1074857" y="2133770"/>
            <a:ext cx="11414947" cy="0"/>
          </a:xfrm>
          <a:prstGeom prst="straightConnector1">
            <a:avLst/>
          </a:prstGeom>
          <a:noFill/>
          <a:ln cap="flat" cmpd="sng" w="28575">
            <a:solidFill>
              <a:srgbClr val="000000"/>
            </a:solidFill>
            <a:prstDash val="solid"/>
            <a:round/>
            <a:headEnd len="sm" w="sm" type="none"/>
            <a:tailEnd len="sm" w="sm" type="none"/>
          </a:ln>
        </p:spPr>
      </p:cxnSp>
      <p:grpSp>
        <p:nvGrpSpPr>
          <p:cNvPr id="407" name="Google Shape;407;p32"/>
          <p:cNvGrpSpPr/>
          <p:nvPr/>
        </p:nvGrpSpPr>
        <p:grpSpPr>
          <a:xfrm>
            <a:off x="1589554" y="1176188"/>
            <a:ext cx="705236" cy="580923"/>
            <a:chOff x="0" y="19050"/>
            <a:chExt cx="940314" cy="774563"/>
          </a:xfrm>
        </p:grpSpPr>
        <p:cxnSp>
          <p:nvCxnSpPr>
            <p:cNvPr id="408" name="Google Shape;408;p32"/>
            <p:cNvCxnSpPr/>
            <p:nvPr/>
          </p:nvCxnSpPr>
          <p:spPr>
            <a:xfrm>
              <a:off x="0" y="19050"/>
              <a:ext cx="940314" cy="0"/>
            </a:xfrm>
            <a:prstGeom prst="straightConnector1">
              <a:avLst/>
            </a:prstGeom>
            <a:noFill/>
            <a:ln cap="rnd" cmpd="sng" w="38100">
              <a:solidFill>
                <a:srgbClr val="FFFFFF"/>
              </a:solidFill>
              <a:prstDash val="solid"/>
              <a:round/>
              <a:headEnd len="sm" w="sm" type="none"/>
              <a:tailEnd len="sm" w="sm" type="none"/>
            </a:ln>
          </p:spPr>
        </p:cxnSp>
        <p:cxnSp>
          <p:nvCxnSpPr>
            <p:cNvPr id="409" name="Google Shape;409;p32"/>
            <p:cNvCxnSpPr/>
            <p:nvPr/>
          </p:nvCxnSpPr>
          <p:spPr>
            <a:xfrm>
              <a:off x="0" y="406332"/>
              <a:ext cx="940314" cy="0"/>
            </a:xfrm>
            <a:prstGeom prst="straightConnector1">
              <a:avLst/>
            </a:prstGeom>
            <a:noFill/>
            <a:ln cap="rnd" cmpd="sng" w="38100">
              <a:solidFill>
                <a:srgbClr val="FFFFFF"/>
              </a:solidFill>
              <a:prstDash val="solid"/>
              <a:round/>
              <a:headEnd len="sm" w="sm" type="none"/>
              <a:tailEnd len="sm" w="sm" type="none"/>
            </a:ln>
          </p:spPr>
        </p:cxnSp>
        <p:cxnSp>
          <p:nvCxnSpPr>
            <p:cNvPr id="410" name="Google Shape;410;p32"/>
            <p:cNvCxnSpPr/>
            <p:nvPr/>
          </p:nvCxnSpPr>
          <p:spPr>
            <a:xfrm>
              <a:off x="0" y="793613"/>
              <a:ext cx="940314" cy="0"/>
            </a:xfrm>
            <a:prstGeom prst="straightConnector1">
              <a:avLst/>
            </a:prstGeom>
            <a:noFill/>
            <a:ln cap="rnd" cmpd="sng" w="38100">
              <a:solidFill>
                <a:srgbClr val="FFFFFF"/>
              </a:solidFill>
              <a:prstDash val="solid"/>
              <a:round/>
              <a:headEnd len="sm" w="sm" type="none"/>
              <a:tailEnd len="sm" w="sm" type="none"/>
            </a:ln>
          </p:spPr>
        </p:cxnSp>
      </p:grpSp>
      <p:graphicFrame>
        <p:nvGraphicFramePr>
          <p:cNvPr id="411" name="Google Shape;411;p32"/>
          <p:cNvGraphicFramePr/>
          <p:nvPr/>
        </p:nvGraphicFramePr>
        <p:xfrm>
          <a:off x="1058868" y="2119482"/>
          <a:ext cx="3000000" cy="3000000"/>
        </p:xfrm>
        <a:graphic>
          <a:graphicData uri="http://schemas.openxmlformats.org/drawingml/2006/table">
            <a:tbl>
              <a:tblPr>
                <a:noFill/>
                <a:tableStyleId>{4409D246-BB72-43F7-8BF2-EF31FC49EA0D}</a:tableStyleId>
              </a:tblPr>
              <a:tblGrid>
                <a:gridCol w="5715450"/>
                <a:gridCol w="5730700"/>
              </a:tblGrid>
              <a:tr h="777975">
                <a:tc>
                  <a:txBody>
                    <a:bodyPr/>
                    <a:lstStyle/>
                    <a:p>
                      <a:pPr indent="0" lvl="0" marL="0" marR="0" rtl="0" algn="ctr">
                        <a:lnSpc>
                          <a:spcPct val="140000"/>
                        </a:lnSpc>
                        <a:spcBef>
                          <a:spcPts val="0"/>
                        </a:spcBef>
                        <a:spcAft>
                          <a:spcPts val="0"/>
                        </a:spcAft>
                        <a:buNone/>
                      </a:pPr>
                      <a:r>
                        <a:rPr b="1" lang="en-US" sz="3000" u="none" cap="none" strike="noStrike">
                          <a:solidFill>
                            <a:srgbClr val="000000"/>
                          </a:solidFill>
                          <a:latin typeface="Lato"/>
                          <a:ea typeface="Lato"/>
                          <a:cs typeface="Lato"/>
                          <a:sym typeface="Lato"/>
                        </a:rPr>
                        <a:t>Breakfast</a:t>
                      </a:r>
                      <a:endParaRPr sz="1100" u="none" cap="none" strike="noStrike"/>
                    </a:p>
                  </a:txBody>
                  <a:tcPr marT="19050" marB="19050" marR="19050" marL="190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3000" u="none" cap="none" strike="noStrike">
                          <a:solidFill>
                            <a:srgbClr val="000000"/>
                          </a:solidFill>
                          <a:latin typeface="Lato"/>
                          <a:ea typeface="Lato"/>
                          <a:cs typeface="Lato"/>
                          <a:sym typeface="Lato"/>
                        </a:rPr>
                        <a:t>Lunch</a:t>
                      </a:r>
                      <a:endParaRPr sz="1100" u="none" cap="none" strike="noStrike"/>
                    </a:p>
                  </a:txBody>
                  <a:tcPr marT="19050" marB="19050" marR="19050" marL="190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2054300">
                <a:tc>
                  <a:txBody>
                    <a:bodyPr/>
                    <a:lstStyle/>
                    <a:p>
                      <a:pPr indent="0" lvl="0" marL="0" marR="0" rtl="0" algn="ctr">
                        <a:lnSpc>
                          <a:spcPct val="229090"/>
                        </a:lnSpc>
                        <a:spcBef>
                          <a:spcPts val="0"/>
                        </a:spcBef>
                        <a:spcAft>
                          <a:spcPts val="0"/>
                        </a:spcAft>
                        <a:buNone/>
                      </a:pPr>
                      <a:r>
                        <a:t/>
                      </a:r>
                      <a:endParaRPr sz="1100" u="none" cap="none" strike="noStrike"/>
                    </a:p>
                  </a:txBody>
                  <a:tcPr marT="19050" marB="19050" marR="19050" marL="190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 marB="19050" marR="19050" marL="190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640075">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What did you have for breakfast?</a:t>
                      </a:r>
                      <a:endParaRPr sz="1100" u="none" cap="none" strike="noStrike"/>
                    </a:p>
                  </a:txBody>
                  <a:tcPr marT="19050" marB="19050" marR="19050" marL="190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What did you have for lunch?</a:t>
                      </a:r>
                      <a:endParaRPr sz="1100" u="none" cap="none" strike="noStrike"/>
                    </a:p>
                  </a:txBody>
                  <a:tcPr marT="19050" marB="19050" marR="19050" marL="190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784825">
                <a:tc>
                  <a:txBody>
                    <a:bodyPr/>
                    <a:lstStyle/>
                    <a:p>
                      <a:pPr indent="0" lvl="0" marL="0" marR="0" rtl="0" algn="ctr">
                        <a:lnSpc>
                          <a:spcPct val="140000"/>
                        </a:lnSpc>
                        <a:spcBef>
                          <a:spcPts val="0"/>
                        </a:spcBef>
                        <a:spcAft>
                          <a:spcPts val="0"/>
                        </a:spcAft>
                        <a:buNone/>
                      </a:pPr>
                      <a:r>
                        <a:rPr b="1" lang="en-US" sz="3000" u="none" cap="none" strike="noStrike">
                          <a:solidFill>
                            <a:srgbClr val="000000"/>
                          </a:solidFill>
                          <a:latin typeface="Lato"/>
                          <a:ea typeface="Lato"/>
                          <a:cs typeface="Lato"/>
                          <a:sym typeface="Lato"/>
                        </a:rPr>
                        <a:t>Dinner</a:t>
                      </a:r>
                      <a:endParaRPr sz="1100" u="none" cap="none" strike="noStrike"/>
                    </a:p>
                  </a:txBody>
                  <a:tcPr marT="19050" marB="19050" marR="19050" marL="190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3000" u="none" cap="none" strike="noStrike">
                          <a:solidFill>
                            <a:srgbClr val="000000"/>
                          </a:solidFill>
                          <a:latin typeface="Lato"/>
                          <a:ea typeface="Lato"/>
                          <a:cs typeface="Lato"/>
                          <a:sym typeface="Lato"/>
                        </a:rPr>
                        <a:t>Snacks</a:t>
                      </a:r>
                      <a:endParaRPr sz="1100" u="none" cap="none" strike="noStrike"/>
                    </a:p>
                  </a:txBody>
                  <a:tcPr marT="19050" marB="19050" marR="19050" marL="190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2055075">
                <a:tc>
                  <a:txBody>
                    <a:bodyPr/>
                    <a:lstStyle/>
                    <a:p>
                      <a:pPr indent="0" lvl="0" marL="0" marR="0" rtl="0" algn="ctr">
                        <a:lnSpc>
                          <a:spcPct val="229090"/>
                        </a:lnSpc>
                        <a:spcBef>
                          <a:spcPts val="0"/>
                        </a:spcBef>
                        <a:spcAft>
                          <a:spcPts val="0"/>
                        </a:spcAft>
                        <a:buNone/>
                      </a:pPr>
                      <a:r>
                        <a:t/>
                      </a:r>
                      <a:endParaRPr sz="1100" u="none" cap="none" strike="noStrike"/>
                    </a:p>
                  </a:txBody>
                  <a:tcPr marT="19050" marB="19050" marR="19050" marL="190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19050" marB="19050" marR="19050" marL="190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628575">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What did you have for dinner?</a:t>
                      </a:r>
                      <a:endParaRPr sz="1100" u="none" cap="none" strike="noStrike"/>
                    </a:p>
                  </a:txBody>
                  <a:tcPr marT="19050" marB="19050" marR="19050" marL="190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Lato"/>
                          <a:ea typeface="Lato"/>
                          <a:cs typeface="Lato"/>
                          <a:sym typeface="Lato"/>
                        </a:rPr>
                        <a:t>What did you have for snacks?</a:t>
                      </a:r>
                      <a:endParaRPr sz="1100" u="none" cap="none" strike="noStrike"/>
                    </a:p>
                  </a:txBody>
                  <a:tcPr marT="19050" marB="19050" marR="19050" marL="1905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pic>
        <p:nvPicPr>
          <p:cNvPr id="412" name="Google Shape;412;p32"/>
          <p:cNvPicPr preferRelativeResize="0"/>
          <p:nvPr/>
        </p:nvPicPr>
        <p:blipFill rotWithShape="1">
          <a:blip r:embed="rId5">
            <a:alphaModFix/>
          </a:blip>
          <a:srcRect b="37891" l="0" r="0" t="38413"/>
          <a:stretch/>
        </p:blipFill>
        <p:spPr>
          <a:xfrm>
            <a:off x="1089751" y="2923034"/>
            <a:ext cx="5673599" cy="2016481"/>
          </a:xfrm>
          <a:prstGeom prst="rect">
            <a:avLst/>
          </a:prstGeom>
          <a:noFill/>
          <a:ln>
            <a:noFill/>
          </a:ln>
        </p:spPr>
      </p:pic>
      <p:pic>
        <p:nvPicPr>
          <p:cNvPr id="413" name="Google Shape;413;p32"/>
          <p:cNvPicPr preferRelativeResize="0"/>
          <p:nvPr/>
        </p:nvPicPr>
        <p:blipFill rotWithShape="1">
          <a:blip r:embed="rId6">
            <a:alphaModFix/>
          </a:blip>
          <a:srcRect b="23293" l="0" r="0" t="23292"/>
          <a:stretch/>
        </p:blipFill>
        <p:spPr>
          <a:xfrm>
            <a:off x="1089751" y="6390559"/>
            <a:ext cx="5673599" cy="2016481"/>
          </a:xfrm>
          <a:prstGeom prst="rect">
            <a:avLst/>
          </a:prstGeom>
          <a:noFill/>
          <a:ln>
            <a:noFill/>
          </a:ln>
        </p:spPr>
      </p:pic>
      <p:pic>
        <p:nvPicPr>
          <p:cNvPr id="414" name="Google Shape;414;p32"/>
          <p:cNvPicPr preferRelativeResize="0"/>
          <p:nvPr/>
        </p:nvPicPr>
        <p:blipFill rotWithShape="1">
          <a:blip r:embed="rId7">
            <a:alphaModFix/>
          </a:blip>
          <a:srcRect b="37345" l="0" r="0" t="34221"/>
          <a:stretch/>
        </p:blipFill>
        <p:spPr>
          <a:xfrm>
            <a:off x="6791856" y="2923034"/>
            <a:ext cx="5673599" cy="2016481"/>
          </a:xfrm>
          <a:prstGeom prst="rect">
            <a:avLst/>
          </a:prstGeom>
          <a:noFill/>
          <a:ln>
            <a:noFill/>
          </a:ln>
        </p:spPr>
      </p:pic>
      <p:pic>
        <p:nvPicPr>
          <p:cNvPr id="415" name="Google Shape;415;p32"/>
          <p:cNvPicPr preferRelativeResize="0"/>
          <p:nvPr/>
        </p:nvPicPr>
        <p:blipFill rotWithShape="1">
          <a:blip r:embed="rId8">
            <a:alphaModFix/>
          </a:blip>
          <a:srcRect b="25459" l="0" r="0" t="25460"/>
          <a:stretch/>
        </p:blipFill>
        <p:spPr>
          <a:xfrm>
            <a:off x="6791856" y="6390559"/>
            <a:ext cx="5673599" cy="2016481"/>
          </a:xfrm>
          <a:prstGeom prst="rect">
            <a:avLst/>
          </a:prstGeom>
          <a:noFill/>
          <a:ln>
            <a:noFill/>
          </a:ln>
        </p:spPr>
      </p:pic>
      <p:grpSp>
        <p:nvGrpSpPr>
          <p:cNvPr id="416" name="Google Shape;416;p32"/>
          <p:cNvGrpSpPr/>
          <p:nvPr/>
        </p:nvGrpSpPr>
        <p:grpSpPr>
          <a:xfrm>
            <a:off x="12023130" y="3192336"/>
            <a:ext cx="6710690" cy="7555070"/>
            <a:chOff x="0" y="-47625"/>
            <a:chExt cx="1767424" cy="1989813"/>
          </a:xfrm>
        </p:grpSpPr>
        <p:sp>
          <p:nvSpPr>
            <p:cNvPr id="417" name="Google Shape;417;p32"/>
            <p:cNvSpPr/>
            <p:nvPr/>
          </p:nvSpPr>
          <p:spPr>
            <a:xfrm>
              <a:off x="0" y="0"/>
              <a:ext cx="1767424" cy="1942188"/>
            </a:xfrm>
            <a:custGeom>
              <a:rect b="b" l="l" r="r" t="t"/>
              <a:pathLst>
                <a:path extrusionOk="0" h="1942188" w="1767424">
                  <a:moveTo>
                    <a:pt x="0" y="0"/>
                  </a:moveTo>
                  <a:lnTo>
                    <a:pt x="1767424" y="0"/>
                  </a:lnTo>
                  <a:lnTo>
                    <a:pt x="1767424" y="1942188"/>
                  </a:lnTo>
                  <a:lnTo>
                    <a:pt x="0" y="1942188"/>
                  </a:lnTo>
                  <a:close/>
                </a:path>
              </a:pathLst>
            </a:custGeom>
            <a:solidFill>
              <a:srgbClr val="FFFFFF"/>
            </a:solidFill>
            <a:ln cap="sq" cmpd="sng" w="28575">
              <a:solidFill>
                <a:srgbClr val="000000"/>
              </a:solidFill>
              <a:prstDash val="solid"/>
              <a:miter lim="8000"/>
              <a:headEnd len="sm" w="sm" type="none"/>
              <a:tailEnd len="sm" w="sm" type="none"/>
            </a:ln>
          </p:spPr>
        </p:sp>
        <p:sp>
          <p:nvSpPr>
            <p:cNvPr id="418" name="Google Shape;418;p3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9" name="Google Shape;419;p32"/>
          <p:cNvGrpSpPr/>
          <p:nvPr/>
        </p:nvGrpSpPr>
        <p:grpSpPr>
          <a:xfrm>
            <a:off x="13445161" y="8040970"/>
            <a:ext cx="3420807" cy="1641296"/>
            <a:chOff x="38100" y="50800"/>
            <a:chExt cx="7543800" cy="3619500"/>
          </a:xfrm>
        </p:grpSpPr>
        <p:sp>
          <p:nvSpPr>
            <p:cNvPr id="420" name="Google Shape;420;p32"/>
            <p:cNvSpPr/>
            <p:nvPr/>
          </p:nvSpPr>
          <p:spPr>
            <a:xfrm>
              <a:off x="38100" y="50800"/>
              <a:ext cx="7543800" cy="3619500"/>
            </a:xfrm>
            <a:custGeom>
              <a:rect b="b" l="l" r="r" t="t"/>
              <a:pathLst>
                <a:path extrusionOk="0" h="3619500" w="7543800">
                  <a:moveTo>
                    <a:pt x="596900" y="1625600"/>
                  </a:moveTo>
                  <a:cubicBezTo>
                    <a:pt x="927100" y="1625600"/>
                    <a:pt x="1193800" y="1346200"/>
                    <a:pt x="1193800" y="990600"/>
                  </a:cubicBezTo>
                  <a:cubicBezTo>
                    <a:pt x="1193800" y="711200"/>
                    <a:pt x="774700" y="190500"/>
                    <a:pt x="635000" y="25400"/>
                  </a:cubicBezTo>
                  <a:cubicBezTo>
                    <a:pt x="622300" y="12700"/>
                    <a:pt x="609600" y="0"/>
                    <a:pt x="596900" y="0"/>
                  </a:cubicBezTo>
                  <a:cubicBezTo>
                    <a:pt x="584200" y="0"/>
                    <a:pt x="558800" y="12700"/>
                    <a:pt x="558800" y="25400"/>
                  </a:cubicBezTo>
                  <a:cubicBezTo>
                    <a:pt x="419100" y="190500"/>
                    <a:pt x="0" y="711200"/>
                    <a:pt x="0" y="990600"/>
                  </a:cubicBezTo>
                  <a:cubicBezTo>
                    <a:pt x="0" y="1346200"/>
                    <a:pt x="266700" y="1625600"/>
                    <a:pt x="596900" y="1625600"/>
                  </a:cubicBezTo>
                  <a:close/>
                  <a:moveTo>
                    <a:pt x="1092200" y="990600"/>
                  </a:moveTo>
                  <a:cubicBezTo>
                    <a:pt x="1092200" y="1295400"/>
                    <a:pt x="863600" y="1524000"/>
                    <a:pt x="596900" y="1524000"/>
                  </a:cubicBezTo>
                  <a:cubicBezTo>
                    <a:pt x="584200" y="1524000"/>
                    <a:pt x="571500" y="1511300"/>
                    <a:pt x="571500" y="1498600"/>
                  </a:cubicBezTo>
                  <a:cubicBezTo>
                    <a:pt x="571500" y="1473200"/>
                    <a:pt x="584200" y="1460500"/>
                    <a:pt x="596900" y="1460500"/>
                  </a:cubicBezTo>
                  <a:cubicBezTo>
                    <a:pt x="825500" y="1460500"/>
                    <a:pt x="1028700" y="1270000"/>
                    <a:pt x="1028700" y="990600"/>
                  </a:cubicBezTo>
                  <a:cubicBezTo>
                    <a:pt x="1028700" y="977900"/>
                    <a:pt x="1041400" y="965200"/>
                    <a:pt x="1054100" y="965200"/>
                  </a:cubicBezTo>
                  <a:cubicBezTo>
                    <a:pt x="1079500" y="965200"/>
                    <a:pt x="1092200" y="977900"/>
                    <a:pt x="1092200" y="990600"/>
                  </a:cubicBezTo>
                  <a:close/>
                  <a:moveTo>
                    <a:pt x="2184400" y="1625600"/>
                  </a:moveTo>
                  <a:cubicBezTo>
                    <a:pt x="2514600" y="1625600"/>
                    <a:pt x="2781300" y="1346200"/>
                    <a:pt x="2781300" y="990600"/>
                  </a:cubicBezTo>
                  <a:cubicBezTo>
                    <a:pt x="2781300" y="711200"/>
                    <a:pt x="2362200" y="190500"/>
                    <a:pt x="2222500" y="25400"/>
                  </a:cubicBezTo>
                  <a:cubicBezTo>
                    <a:pt x="2209800" y="12700"/>
                    <a:pt x="2197100" y="0"/>
                    <a:pt x="2184400" y="0"/>
                  </a:cubicBezTo>
                  <a:cubicBezTo>
                    <a:pt x="2171700" y="0"/>
                    <a:pt x="2146300" y="12700"/>
                    <a:pt x="2146300" y="25400"/>
                  </a:cubicBezTo>
                  <a:cubicBezTo>
                    <a:pt x="2006600" y="190500"/>
                    <a:pt x="1587500" y="711200"/>
                    <a:pt x="1587500" y="990600"/>
                  </a:cubicBezTo>
                  <a:cubicBezTo>
                    <a:pt x="1587500" y="1346200"/>
                    <a:pt x="1854200" y="1625600"/>
                    <a:pt x="2184400" y="1625600"/>
                  </a:cubicBezTo>
                  <a:close/>
                  <a:moveTo>
                    <a:pt x="2679700" y="990600"/>
                  </a:moveTo>
                  <a:cubicBezTo>
                    <a:pt x="2679700" y="1295400"/>
                    <a:pt x="2451100" y="1524000"/>
                    <a:pt x="2184400" y="1524000"/>
                  </a:cubicBezTo>
                  <a:cubicBezTo>
                    <a:pt x="2171700" y="1524000"/>
                    <a:pt x="2159000" y="1511300"/>
                    <a:pt x="2159000" y="1498600"/>
                  </a:cubicBezTo>
                  <a:cubicBezTo>
                    <a:pt x="2159000" y="1473200"/>
                    <a:pt x="2171700" y="1460500"/>
                    <a:pt x="2184400" y="1460500"/>
                  </a:cubicBezTo>
                  <a:cubicBezTo>
                    <a:pt x="2413000" y="1460500"/>
                    <a:pt x="2616200" y="1270000"/>
                    <a:pt x="2616200" y="990600"/>
                  </a:cubicBezTo>
                  <a:cubicBezTo>
                    <a:pt x="2616200" y="977900"/>
                    <a:pt x="2628900" y="965200"/>
                    <a:pt x="2641600" y="965200"/>
                  </a:cubicBezTo>
                  <a:cubicBezTo>
                    <a:pt x="2667000" y="965200"/>
                    <a:pt x="2679700" y="977900"/>
                    <a:pt x="2679700" y="990600"/>
                  </a:cubicBezTo>
                  <a:close/>
                  <a:moveTo>
                    <a:pt x="3771900" y="1625600"/>
                  </a:moveTo>
                  <a:cubicBezTo>
                    <a:pt x="4102100" y="1625600"/>
                    <a:pt x="4368800" y="1346200"/>
                    <a:pt x="4368800" y="990600"/>
                  </a:cubicBezTo>
                  <a:cubicBezTo>
                    <a:pt x="4368800" y="711200"/>
                    <a:pt x="3949700" y="190500"/>
                    <a:pt x="3810000" y="25400"/>
                  </a:cubicBezTo>
                  <a:cubicBezTo>
                    <a:pt x="3797300" y="12700"/>
                    <a:pt x="3784600" y="0"/>
                    <a:pt x="3771900" y="0"/>
                  </a:cubicBezTo>
                  <a:cubicBezTo>
                    <a:pt x="3759200" y="0"/>
                    <a:pt x="3733800" y="12700"/>
                    <a:pt x="3733800" y="25400"/>
                  </a:cubicBezTo>
                  <a:cubicBezTo>
                    <a:pt x="3594100" y="190500"/>
                    <a:pt x="3175000" y="711200"/>
                    <a:pt x="3175000" y="990600"/>
                  </a:cubicBezTo>
                  <a:cubicBezTo>
                    <a:pt x="3175000" y="1346200"/>
                    <a:pt x="3441700" y="1625600"/>
                    <a:pt x="3771900" y="1625600"/>
                  </a:cubicBezTo>
                  <a:close/>
                  <a:moveTo>
                    <a:pt x="4267200" y="990600"/>
                  </a:moveTo>
                  <a:cubicBezTo>
                    <a:pt x="4267200" y="1295400"/>
                    <a:pt x="4038600" y="1524000"/>
                    <a:pt x="3771900" y="1524000"/>
                  </a:cubicBezTo>
                  <a:cubicBezTo>
                    <a:pt x="3759200" y="1524000"/>
                    <a:pt x="3746500" y="1511300"/>
                    <a:pt x="3746500" y="1498600"/>
                  </a:cubicBezTo>
                  <a:cubicBezTo>
                    <a:pt x="3746500" y="1473200"/>
                    <a:pt x="3759200" y="1460500"/>
                    <a:pt x="3771900" y="1460500"/>
                  </a:cubicBezTo>
                  <a:cubicBezTo>
                    <a:pt x="4000500" y="1460500"/>
                    <a:pt x="4203700" y="1270000"/>
                    <a:pt x="4203700" y="990600"/>
                  </a:cubicBezTo>
                  <a:cubicBezTo>
                    <a:pt x="4203700" y="977900"/>
                    <a:pt x="4216400" y="965200"/>
                    <a:pt x="4229100" y="965200"/>
                  </a:cubicBezTo>
                  <a:cubicBezTo>
                    <a:pt x="4254500" y="965200"/>
                    <a:pt x="4267200" y="977900"/>
                    <a:pt x="4267200" y="990600"/>
                  </a:cubicBezTo>
                  <a:close/>
                  <a:moveTo>
                    <a:pt x="5359400" y="1625600"/>
                  </a:moveTo>
                  <a:cubicBezTo>
                    <a:pt x="5689600" y="1625600"/>
                    <a:pt x="5956300" y="1346200"/>
                    <a:pt x="5956300" y="990600"/>
                  </a:cubicBezTo>
                  <a:cubicBezTo>
                    <a:pt x="5956300" y="711200"/>
                    <a:pt x="5537200" y="190500"/>
                    <a:pt x="5397500" y="25400"/>
                  </a:cubicBezTo>
                  <a:cubicBezTo>
                    <a:pt x="5384800" y="12700"/>
                    <a:pt x="5372100" y="0"/>
                    <a:pt x="5359400" y="0"/>
                  </a:cubicBezTo>
                  <a:cubicBezTo>
                    <a:pt x="5346700" y="0"/>
                    <a:pt x="5321300" y="12700"/>
                    <a:pt x="5321300" y="25400"/>
                  </a:cubicBezTo>
                  <a:cubicBezTo>
                    <a:pt x="5181600" y="190500"/>
                    <a:pt x="4762500" y="711200"/>
                    <a:pt x="4762500" y="990600"/>
                  </a:cubicBezTo>
                  <a:cubicBezTo>
                    <a:pt x="4762500" y="1346200"/>
                    <a:pt x="5029200" y="1625600"/>
                    <a:pt x="5359400" y="1625600"/>
                  </a:cubicBezTo>
                  <a:close/>
                  <a:moveTo>
                    <a:pt x="5854700" y="990600"/>
                  </a:moveTo>
                  <a:cubicBezTo>
                    <a:pt x="5854700" y="1295400"/>
                    <a:pt x="5626100" y="1524000"/>
                    <a:pt x="5359400" y="1524000"/>
                  </a:cubicBezTo>
                  <a:cubicBezTo>
                    <a:pt x="5346700" y="1524000"/>
                    <a:pt x="5334000" y="1511300"/>
                    <a:pt x="5334000" y="1498600"/>
                  </a:cubicBezTo>
                  <a:cubicBezTo>
                    <a:pt x="5334000" y="1473200"/>
                    <a:pt x="5346700" y="1460500"/>
                    <a:pt x="5359400" y="1460500"/>
                  </a:cubicBezTo>
                  <a:cubicBezTo>
                    <a:pt x="5588000" y="1460500"/>
                    <a:pt x="5791200" y="1270000"/>
                    <a:pt x="5791200" y="990600"/>
                  </a:cubicBezTo>
                  <a:cubicBezTo>
                    <a:pt x="5791200" y="977900"/>
                    <a:pt x="5803900" y="965200"/>
                    <a:pt x="5816600" y="965200"/>
                  </a:cubicBezTo>
                  <a:cubicBezTo>
                    <a:pt x="5842000" y="965200"/>
                    <a:pt x="5854700" y="977900"/>
                    <a:pt x="5854700" y="990600"/>
                  </a:cubicBezTo>
                  <a:close/>
                  <a:moveTo>
                    <a:pt x="6946900" y="1625600"/>
                  </a:moveTo>
                  <a:cubicBezTo>
                    <a:pt x="7277100" y="1625600"/>
                    <a:pt x="7543800" y="1346200"/>
                    <a:pt x="7543800" y="990600"/>
                  </a:cubicBezTo>
                  <a:cubicBezTo>
                    <a:pt x="7543800" y="711200"/>
                    <a:pt x="7124700" y="190500"/>
                    <a:pt x="6985000" y="25400"/>
                  </a:cubicBezTo>
                  <a:cubicBezTo>
                    <a:pt x="6972300" y="12700"/>
                    <a:pt x="6959600" y="0"/>
                    <a:pt x="6946900" y="0"/>
                  </a:cubicBezTo>
                  <a:cubicBezTo>
                    <a:pt x="6934200" y="0"/>
                    <a:pt x="6908800" y="12700"/>
                    <a:pt x="6908800" y="25400"/>
                  </a:cubicBezTo>
                  <a:cubicBezTo>
                    <a:pt x="6769100" y="190500"/>
                    <a:pt x="6350000" y="711200"/>
                    <a:pt x="6350000" y="990600"/>
                  </a:cubicBezTo>
                  <a:cubicBezTo>
                    <a:pt x="6350000" y="1346200"/>
                    <a:pt x="6616700" y="1625600"/>
                    <a:pt x="6946900" y="1625600"/>
                  </a:cubicBezTo>
                  <a:close/>
                  <a:moveTo>
                    <a:pt x="7442200" y="990600"/>
                  </a:moveTo>
                  <a:cubicBezTo>
                    <a:pt x="7442200" y="1295400"/>
                    <a:pt x="7213600" y="1524000"/>
                    <a:pt x="6946900" y="1524000"/>
                  </a:cubicBezTo>
                  <a:cubicBezTo>
                    <a:pt x="6934200" y="1524000"/>
                    <a:pt x="6921500" y="1511300"/>
                    <a:pt x="6921500" y="1498600"/>
                  </a:cubicBezTo>
                  <a:cubicBezTo>
                    <a:pt x="6921500" y="1473200"/>
                    <a:pt x="6934200" y="1460500"/>
                    <a:pt x="6946900" y="1460500"/>
                  </a:cubicBezTo>
                  <a:cubicBezTo>
                    <a:pt x="7175500" y="1460500"/>
                    <a:pt x="7378700" y="1270000"/>
                    <a:pt x="7378700" y="990600"/>
                  </a:cubicBezTo>
                  <a:cubicBezTo>
                    <a:pt x="7378700" y="977900"/>
                    <a:pt x="7391400" y="965200"/>
                    <a:pt x="7404100" y="965200"/>
                  </a:cubicBezTo>
                  <a:cubicBezTo>
                    <a:pt x="7429500" y="965200"/>
                    <a:pt x="7442200" y="977900"/>
                    <a:pt x="7442200" y="990600"/>
                  </a:cubicBezTo>
                  <a:close/>
                  <a:moveTo>
                    <a:pt x="596900" y="3619500"/>
                  </a:moveTo>
                  <a:cubicBezTo>
                    <a:pt x="927100" y="3619500"/>
                    <a:pt x="1193800" y="3340100"/>
                    <a:pt x="1193800" y="2984500"/>
                  </a:cubicBezTo>
                  <a:cubicBezTo>
                    <a:pt x="1193800" y="2705100"/>
                    <a:pt x="774700" y="2184400"/>
                    <a:pt x="635000" y="2019300"/>
                  </a:cubicBezTo>
                  <a:cubicBezTo>
                    <a:pt x="622300" y="2006600"/>
                    <a:pt x="609600" y="1993900"/>
                    <a:pt x="596900" y="1993900"/>
                  </a:cubicBezTo>
                  <a:cubicBezTo>
                    <a:pt x="584200" y="1993900"/>
                    <a:pt x="558800" y="2006600"/>
                    <a:pt x="558800" y="2019300"/>
                  </a:cubicBezTo>
                  <a:cubicBezTo>
                    <a:pt x="419100" y="2184400"/>
                    <a:pt x="0" y="2705100"/>
                    <a:pt x="0" y="2984500"/>
                  </a:cubicBezTo>
                  <a:cubicBezTo>
                    <a:pt x="0" y="3340100"/>
                    <a:pt x="266700" y="3619500"/>
                    <a:pt x="596900" y="3619500"/>
                  </a:cubicBezTo>
                  <a:close/>
                  <a:moveTo>
                    <a:pt x="1092200" y="2984500"/>
                  </a:moveTo>
                  <a:cubicBezTo>
                    <a:pt x="1092200" y="3289300"/>
                    <a:pt x="863600" y="3517900"/>
                    <a:pt x="596900" y="3517900"/>
                  </a:cubicBezTo>
                  <a:cubicBezTo>
                    <a:pt x="584200" y="3517900"/>
                    <a:pt x="571500" y="3505200"/>
                    <a:pt x="571500" y="3492500"/>
                  </a:cubicBezTo>
                  <a:cubicBezTo>
                    <a:pt x="571500" y="3467100"/>
                    <a:pt x="584200" y="3454400"/>
                    <a:pt x="596900" y="3454400"/>
                  </a:cubicBezTo>
                  <a:cubicBezTo>
                    <a:pt x="825500" y="3454400"/>
                    <a:pt x="1028700" y="3263900"/>
                    <a:pt x="1028700" y="2984500"/>
                  </a:cubicBezTo>
                  <a:cubicBezTo>
                    <a:pt x="1028700" y="2971800"/>
                    <a:pt x="1041400" y="2959100"/>
                    <a:pt x="1054100" y="2959100"/>
                  </a:cubicBezTo>
                  <a:cubicBezTo>
                    <a:pt x="1079500" y="2959100"/>
                    <a:pt x="1092200" y="2971800"/>
                    <a:pt x="1092200" y="2984500"/>
                  </a:cubicBezTo>
                  <a:close/>
                </a:path>
              </a:pathLst>
            </a:custGeom>
            <a:solidFill>
              <a:srgbClr val="5DAD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2"/>
            <p:cNvSpPr/>
            <p:nvPr/>
          </p:nvSpPr>
          <p:spPr>
            <a:xfrm>
              <a:off x="1625600" y="2044700"/>
              <a:ext cx="5956300" cy="1625600"/>
            </a:xfrm>
            <a:custGeom>
              <a:rect b="b" l="l" r="r" t="t"/>
              <a:pathLst>
                <a:path extrusionOk="0" h="1625600" w="5956300">
                  <a:moveTo>
                    <a:pt x="596900" y="1625600"/>
                  </a:moveTo>
                  <a:cubicBezTo>
                    <a:pt x="927100" y="1625600"/>
                    <a:pt x="1193800" y="1346200"/>
                    <a:pt x="1193800" y="990600"/>
                  </a:cubicBezTo>
                  <a:cubicBezTo>
                    <a:pt x="1193800" y="711200"/>
                    <a:pt x="774700" y="190500"/>
                    <a:pt x="635000" y="25400"/>
                  </a:cubicBezTo>
                  <a:cubicBezTo>
                    <a:pt x="622300" y="12700"/>
                    <a:pt x="609600" y="0"/>
                    <a:pt x="596900" y="0"/>
                  </a:cubicBezTo>
                  <a:cubicBezTo>
                    <a:pt x="584200" y="0"/>
                    <a:pt x="558800" y="12700"/>
                    <a:pt x="558800" y="25400"/>
                  </a:cubicBezTo>
                  <a:cubicBezTo>
                    <a:pt x="419100" y="190500"/>
                    <a:pt x="0" y="711200"/>
                    <a:pt x="0" y="990600"/>
                  </a:cubicBezTo>
                  <a:cubicBezTo>
                    <a:pt x="0" y="1346200"/>
                    <a:pt x="266700" y="1625600"/>
                    <a:pt x="596900" y="1625600"/>
                  </a:cubicBezTo>
                  <a:close/>
                  <a:moveTo>
                    <a:pt x="1092200" y="990600"/>
                  </a:moveTo>
                  <a:cubicBezTo>
                    <a:pt x="1092200" y="1295400"/>
                    <a:pt x="863600" y="1524000"/>
                    <a:pt x="596900" y="1524000"/>
                  </a:cubicBezTo>
                  <a:cubicBezTo>
                    <a:pt x="584200" y="1524000"/>
                    <a:pt x="571500" y="1511300"/>
                    <a:pt x="571500" y="1498600"/>
                  </a:cubicBezTo>
                  <a:cubicBezTo>
                    <a:pt x="571500" y="1473200"/>
                    <a:pt x="584200" y="1460500"/>
                    <a:pt x="596900" y="1460500"/>
                  </a:cubicBezTo>
                  <a:cubicBezTo>
                    <a:pt x="825500" y="1460500"/>
                    <a:pt x="1028700" y="1270000"/>
                    <a:pt x="1028700" y="990600"/>
                  </a:cubicBezTo>
                  <a:cubicBezTo>
                    <a:pt x="1028700" y="977900"/>
                    <a:pt x="1041400" y="965200"/>
                    <a:pt x="1054100" y="965200"/>
                  </a:cubicBezTo>
                  <a:cubicBezTo>
                    <a:pt x="1079500" y="965200"/>
                    <a:pt x="1092200" y="977900"/>
                    <a:pt x="1092200" y="990600"/>
                  </a:cubicBezTo>
                  <a:close/>
                  <a:moveTo>
                    <a:pt x="2184400" y="1625600"/>
                  </a:moveTo>
                  <a:cubicBezTo>
                    <a:pt x="2514600" y="1625600"/>
                    <a:pt x="2781300" y="1346200"/>
                    <a:pt x="2781300" y="990600"/>
                  </a:cubicBezTo>
                  <a:cubicBezTo>
                    <a:pt x="2781300" y="711200"/>
                    <a:pt x="2362200" y="190500"/>
                    <a:pt x="2222500" y="25400"/>
                  </a:cubicBezTo>
                  <a:cubicBezTo>
                    <a:pt x="2209800" y="12700"/>
                    <a:pt x="2197100" y="0"/>
                    <a:pt x="2184400" y="0"/>
                  </a:cubicBezTo>
                  <a:cubicBezTo>
                    <a:pt x="2171700" y="0"/>
                    <a:pt x="2146300" y="12700"/>
                    <a:pt x="2146300" y="25400"/>
                  </a:cubicBezTo>
                  <a:cubicBezTo>
                    <a:pt x="2006600" y="190500"/>
                    <a:pt x="1587500" y="711200"/>
                    <a:pt x="1587500" y="990600"/>
                  </a:cubicBezTo>
                  <a:cubicBezTo>
                    <a:pt x="1587500" y="1346200"/>
                    <a:pt x="1854200" y="1625600"/>
                    <a:pt x="2184400" y="1625600"/>
                  </a:cubicBezTo>
                  <a:close/>
                  <a:moveTo>
                    <a:pt x="2679700" y="990600"/>
                  </a:moveTo>
                  <a:cubicBezTo>
                    <a:pt x="2679700" y="1295400"/>
                    <a:pt x="2451100" y="1524000"/>
                    <a:pt x="2184400" y="1524000"/>
                  </a:cubicBezTo>
                  <a:cubicBezTo>
                    <a:pt x="2171700" y="1524000"/>
                    <a:pt x="2159000" y="1511300"/>
                    <a:pt x="2159000" y="1498600"/>
                  </a:cubicBezTo>
                  <a:cubicBezTo>
                    <a:pt x="2159000" y="1473200"/>
                    <a:pt x="2171700" y="1460500"/>
                    <a:pt x="2184400" y="1460500"/>
                  </a:cubicBezTo>
                  <a:cubicBezTo>
                    <a:pt x="2413000" y="1460500"/>
                    <a:pt x="2616200" y="1270000"/>
                    <a:pt x="2616200" y="990600"/>
                  </a:cubicBezTo>
                  <a:cubicBezTo>
                    <a:pt x="2616200" y="977900"/>
                    <a:pt x="2628900" y="965200"/>
                    <a:pt x="2641600" y="965200"/>
                  </a:cubicBezTo>
                  <a:cubicBezTo>
                    <a:pt x="2667000" y="965200"/>
                    <a:pt x="2679700" y="977900"/>
                    <a:pt x="2679700" y="990600"/>
                  </a:cubicBezTo>
                  <a:close/>
                  <a:moveTo>
                    <a:pt x="3771900" y="1625600"/>
                  </a:moveTo>
                  <a:cubicBezTo>
                    <a:pt x="4102100" y="1625600"/>
                    <a:pt x="4368800" y="1346200"/>
                    <a:pt x="4368800" y="990600"/>
                  </a:cubicBezTo>
                  <a:cubicBezTo>
                    <a:pt x="4368800" y="711200"/>
                    <a:pt x="3949700" y="190500"/>
                    <a:pt x="3810000" y="25400"/>
                  </a:cubicBezTo>
                  <a:cubicBezTo>
                    <a:pt x="3797300" y="12700"/>
                    <a:pt x="3784600" y="0"/>
                    <a:pt x="3771900" y="0"/>
                  </a:cubicBezTo>
                  <a:cubicBezTo>
                    <a:pt x="3759200" y="0"/>
                    <a:pt x="3733800" y="12700"/>
                    <a:pt x="3733800" y="25400"/>
                  </a:cubicBezTo>
                  <a:cubicBezTo>
                    <a:pt x="3594100" y="190500"/>
                    <a:pt x="3175000" y="711200"/>
                    <a:pt x="3175000" y="990600"/>
                  </a:cubicBezTo>
                  <a:cubicBezTo>
                    <a:pt x="3175000" y="1346200"/>
                    <a:pt x="3441700" y="1625600"/>
                    <a:pt x="3771900" y="1625600"/>
                  </a:cubicBezTo>
                  <a:close/>
                  <a:moveTo>
                    <a:pt x="4267200" y="990600"/>
                  </a:moveTo>
                  <a:cubicBezTo>
                    <a:pt x="4267200" y="1295400"/>
                    <a:pt x="4038600" y="1524000"/>
                    <a:pt x="3771900" y="1524000"/>
                  </a:cubicBezTo>
                  <a:cubicBezTo>
                    <a:pt x="3759200" y="1524000"/>
                    <a:pt x="3746500" y="1511300"/>
                    <a:pt x="3746500" y="1498600"/>
                  </a:cubicBezTo>
                  <a:cubicBezTo>
                    <a:pt x="3746500" y="1473200"/>
                    <a:pt x="3759200" y="1460500"/>
                    <a:pt x="3771900" y="1460500"/>
                  </a:cubicBezTo>
                  <a:cubicBezTo>
                    <a:pt x="4000500" y="1460500"/>
                    <a:pt x="4203700" y="1270000"/>
                    <a:pt x="4203700" y="990600"/>
                  </a:cubicBezTo>
                  <a:cubicBezTo>
                    <a:pt x="4203700" y="977900"/>
                    <a:pt x="4216400" y="965200"/>
                    <a:pt x="4229100" y="965200"/>
                  </a:cubicBezTo>
                  <a:cubicBezTo>
                    <a:pt x="4254500" y="965200"/>
                    <a:pt x="4267200" y="977900"/>
                    <a:pt x="4267200" y="990600"/>
                  </a:cubicBezTo>
                  <a:close/>
                  <a:moveTo>
                    <a:pt x="5359400" y="1625600"/>
                  </a:moveTo>
                  <a:cubicBezTo>
                    <a:pt x="5689600" y="1625600"/>
                    <a:pt x="5956300" y="1346200"/>
                    <a:pt x="5956300" y="990600"/>
                  </a:cubicBezTo>
                  <a:cubicBezTo>
                    <a:pt x="5956300" y="711200"/>
                    <a:pt x="5537200" y="190500"/>
                    <a:pt x="5397500" y="25400"/>
                  </a:cubicBezTo>
                  <a:cubicBezTo>
                    <a:pt x="5384800" y="12700"/>
                    <a:pt x="5372100" y="0"/>
                    <a:pt x="5359400" y="0"/>
                  </a:cubicBezTo>
                  <a:cubicBezTo>
                    <a:pt x="5346700" y="0"/>
                    <a:pt x="5321300" y="12700"/>
                    <a:pt x="5321300" y="25400"/>
                  </a:cubicBezTo>
                  <a:cubicBezTo>
                    <a:pt x="5181600" y="190500"/>
                    <a:pt x="4762500" y="711200"/>
                    <a:pt x="4762500" y="990600"/>
                  </a:cubicBezTo>
                  <a:cubicBezTo>
                    <a:pt x="4762500" y="1346200"/>
                    <a:pt x="5029200" y="1625600"/>
                    <a:pt x="5359400" y="1625600"/>
                  </a:cubicBezTo>
                  <a:close/>
                  <a:moveTo>
                    <a:pt x="5854700" y="990600"/>
                  </a:moveTo>
                  <a:cubicBezTo>
                    <a:pt x="5854700" y="1295400"/>
                    <a:pt x="5626100" y="1524000"/>
                    <a:pt x="5359400" y="1524000"/>
                  </a:cubicBezTo>
                  <a:cubicBezTo>
                    <a:pt x="5346700" y="1524000"/>
                    <a:pt x="5334000" y="1511300"/>
                    <a:pt x="5334000" y="1498600"/>
                  </a:cubicBezTo>
                  <a:cubicBezTo>
                    <a:pt x="5334000" y="1473200"/>
                    <a:pt x="5346700" y="1460500"/>
                    <a:pt x="5359400" y="1460500"/>
                  </a:cubicBezTo>
                  <a:cubicBezTo>
                    <a:pt x="5588000" y="1460500"/>
                    <a:pt x="5791200" y="1270000"/>
                    <a:pt x="5791200" y="990600"/>
                  </a:cubicBezTo>
                  <a:cubicBezTo>
                    <a:pt x="5791200" y="977900"/>
                    <a:pt x="5803900" y="965200"/>
                    <a:pt x="5816600" y="965200"/>
                  </a:cubicBezTo>
                  <a:cubicBezTo>
                    <a:pt x="5842000" y="965200"/>
                    <a:pt x="5854700" y="977900"/>
                    <a:pt x="5854700" y="990600"/>
                  </a:cubicBezTo>
                  <a:close/>
                </a:path>
              </a:pathLst>
            </a:custGeom>
            <a:solidFill>
              <a:srgbClr val="DDDA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2" name="Google Shape;422;p32"/>
          <p:cNvSpPr/>
          <p:nvPr/>
        </p:nvSpPr>
        <p:spPr>
          <a:xfrm>
            <a:off x="14864207" y="5466038"/>
            <a:ext cx="582715" cy="582715"/>
          </a:xfrm>
          <a:custGeom>
            <a:rect b="b" l="l" r="r" t="t"/>
            <a:pathLst>
              <a:path extrusionOk="0" h="582715" w="582715">
                <a:moveTo>
                  <a:pt x="0" y="0"/>
                </a:moveTo>
                <a:lnTo>
                  <a:pt x="582716" y="0"/>
                </a:lnTo>
                <a:lnTo>
                  <a:pt x="582716" y="582716"/>
                </a:lnTo>
                <a:lnTo>
                  <a:pt x="0" y="582716"/>
                </a:lnTo>
                <a:lnTo>
                  <a:pt x="0" y="0"/>
                </a:lnTo>
                <a:close/>
              </a:path>
            </a:pathLst>
          </a:custGeom>
          <a:blipFill rotWithShape="1">
            <a:blip r:embed="rId9">
              <a:alphaModFix/>
            </a:blip>
            <a:stretch>
              <a:fillRect b="0" l="0" r="0" t="0"/>
            </a:stretch>
          </a:blipFill>
          <a:ln>
            <a:noFill/>
          </a:ln>
        </p:spPr>
      </p:sp>
      <p:sp>
        <p:nvSpPr>
          <p:cNvPr id="423" name="Google Shape;423;p32"/>
          <p:cNvSpPr/>
          <p:nvPr/>
        </p:nvSpPr>
        <p:spPr>
          <a:xfrm>
            <a:off x="13388970" y="5466038"/>
            <a:ext cx="582715" cy="582715"/>
          </a:xfrm>
          <a:custGeom>
            <a:rect b="b" l="l" r="r" t="t"/>
            <a:pathLst>
              <a:path extrusionOk="0" h="582715" w="582715">
                <a:moveTo>
                  <a:pt x="0" y="0"/>
                </a:moveTo>
                <a:lnTo>
                  <a:pt x="582715" y="0"/>
                </a:lnTo>
                <a:lnTo>
                  <a:pt x="582715" y="582716"/>
                </a:lnTo>
                <a:lnTo>
                  <a:pt x="0" y="582716"/>
                </a:lnTo>
                <a:lnTo>
                  <a:pt x="0" y="0"/>
                </a:lnTo>
                <a:close/>
              </a:path>
            </a:pathLst>
          </a:custGeom>
          <a:blipFill rotWithShape="1">
            <a:blip r:embed="rId10">
              <a:alphaModFix amt="30000"/>
            </a:blip>
            <a:stretch>
              <a:fillRect b="0" l="0" r="0" t="0"/>
            </a:stretch>
          </a:blipFill>
          <a:ln>
            <a:noFill/>
          </a:ln>
        </p:spPr>
      </p:sp>
      <p:sp>
        <p:nvSpPr>
          <p:cNvPr id="424" name="Google Shape;424;p32"/>
          <p:cNvSpPr/>
          <p:nvPr/>
        </p:nvSpPr>
        <p:spPr>
          <a:xfrm>
            <a:off x="16334437" y="5466038"/>
            <a:ext cx="582715" cy="582715"/>
          </a:xfrm>
          <a:custGeom>
            <a:rect b="b" l="l" r="r" t="t"/>
            <a:pathLst>
              <a:path extrusionOk="0" h="582715" w="582715">
                <a:moveTo>
                  <a:pt x="0" y="0"/>
                </a:moveTo>
                <a:lnTo>
                  <a:pt x="582715" y="0"/>
                </a:lnTo>
                <a:lnTo>
                  <a:pt x="582715" y="582716"/>
                </a:lnTo>
                <a:lnTo>
                  <a:pt x="0" y="582716"/>
                </a:lnTo>
                <a:lnTo>
                  <a:pt x="0" y="0"/>
                </a:lnTo>
                <a:close/>
              </a:path>
            </a:pathLst>
          </a:custGeom>
          <a:blipFill rotWithShape="1">
            <a:blip r:embed="rId11">
              <a:alphaModFix amt="30000"/>
            </a:blip>
            <a:stretch>
              <a:fillRect b="0" l="0" r="0" t="0"/>
            </a:stretch>
          </a:blipFill>
          <a:ln>
            <a:noFill/>
          </a:ln>
        </p:spPr>
      </p:sp>
      <p:sp>
        <p:nvSpPr>
          <p:cNvPr id="425" name="Google Shape;425;p32"/>
          <p:cNvSpPr/>
          <p:nvPr/>
        </p:nvSpPr>
        <p:spPr>
          <a:xfrm>
            <a:off x="13393447" y="6344029"/>
            <a:ext cx="582715" cy="582715"/>
          </a:xfrm>
          <a:custGeom>
            <a:rect b="b" l="l" r="r" t="t"/>
            <a:pathLst>
              <a:path extrusionOk="0" h="582715" w="582715">
                <a:moveTo>
                  <a:pt x="0" y="0"/>
                </a:moveTo>
                <a:lnTo>
                  <a:pt x="582715" y="0"/>
                </a:lnTo>
                <a:lnTo>
                  <a:pt x="582715" y="582715"/>
                </a:lnTo>
                <a:lnTo>
                  <a:pt x="0" y="582715"/>
                </a:lnTo>
                <a:lnTo>
                  <a:pt x="0" y="0"/>
                </a:lnTo>
                <a:close/>
              </a:path>
            </a:pathLst>
          </a:custGeom>
          <a:blipFill rotWithShape="1">
            <a:blip r:embed="rId12">
              <a:alphaModFix amt="30000"/>
            </a:blip>
            <a:stretch>
              <a:fillRect b="0" l="0" r="0" t="0"/>
            </a:stretch>
          </a:blipFill>
          <a:ln>
            <a:noFill/>
          </a:ln>
        </p:spPr>
      </p:sp>
      <p:sp>
        <p:nvSpPr>
          <p:cNvPr id="426" name="Google Shape;426;p32"/>
          <p:cNvSpPr/>
          <p:nvPr/>
        </p:nvSpPr>
        <p:spPr>
          <a:xfrm>
            <a:off x="14866711" y="6344029"/>
            <a:ext cx="582715" cy="582715"/>
          </a:xfrm>
          <a:custGeom>
            <a:rect b="b" l="l" r="r" t="t"/>
            <a:pathLst>
              <a:path extrusionOk="0" h="582715" w="582715">
                <a:moveTo>
                  <a:pt x="0" y="0"/>
                </a:moveTo>
                <a:lnTo>
                  <a:pt x="582716" y="0"/>
                </a:lnTo>
                <a:lnTo>
                  <a:pt x="582716" y="582715"/>
                </a:lnTo>
                <a:lnTo>
                  <a:pt x="0" y="582715"/>
                </a:lnTo>
                <a:lnTo>
                  <a:pt x="0" y="0"/>
                </a:lnTo>
                <a:close/>
              </a:path>
            </a:pathLst>
          </a:custGeom>
          <a:blipFill rotWithShape="1">
            <a:blip r:embed="rId13">
              <a:alphaModFix amt="30000"/>
            </a:blip>
            <a:stretch>
              <a:fillRect b="0" l="0" r="0" t="0"/>
            </a:stretch>
          </a:blipFill>
          <a:ln>
            <a:noFill/>
          </a:ln>
        </p:spPr>
      </p:sp>
      <p:sp>
        <p:nvSpPr>
          <p:cNvPr id="427" name="Google Shape;427;p32"/>
          <p:cNvSpPr/>
          <p:nvPr/>
        </p:nvSpPr>
        <p:spPr>
          <a:xfrm>
            <a:off x="16334437" y="6344029"/>
            <a:ext cx="582715" cy="582715"/>
          </a:xfrm>
          <a:custGeom>
            <a:rect b="b" l="l" r="r" t="t"/>
            <a:pathLst>
              <a:path extrusionOk="0" h="582715" w="582715">
                <a:moveTo>
                  <a:pt x="0" y="0"/>
                </a:moveTo>
                <a:lnTo>
                  <a:pt x="582715" y="0"/>
                </a:lnTo>
                <a:lnTo>
                  <a:pt x="582715" y="582715"/>
                </a:lnTo>
                <a:lnTo>
                  <a:pt x="0" y="582715"/>
                </a:lnTo>
                <a:lnTo>
                  <a:pt x="0" y="0"/>
                </a:lnTo>
                <a:close/>
              </a:path>
            </a:pathLst>
          </a:custGeom>
          <a:blipFill rotWithShape="1">
            <a:blip r:embed="rId14">
              <a:alphaModFix amt="30000"/>
            </a:blip>
            <a:stretch>
              <a:fillRect b="0" l="0" r="0" t="0"/>
            </a:stretch>
          </a:blipFill>
          <a:ln>
            <a:noFill/>
          </a:ln>
        </p:spPr>
      </p:sp>
      <p:grpSp>
        <p:nvGrpSpPr>
          <p:cNvPr id="428" name="Google Shape;428;p32"/>
          <p:cNvGrpSpPr/>
          <p:nvPr/>
        </p:nvGrpSpPr>
        <p:grpSpPr>
          <a:xfrm>
            <a:off x="12371611" y="3492037"/>
            <a:ext cx="5751441" cy="3266918"/>
            <a:chOff x="0" y="-47625"/>
            <a:chExt cx="1514783" cy="860425"/>
          </a:xfrm>
        </p:grpSpPr>
        <p:sp>
          <p:nvSpPr>
            <p:cNvPr id="429" name="Google Shape;429;p32"/>
            <p:cNvSpPr/>
            <p:nvPr/>
          </p:nvSpPr>
          <p:spPr>
            <a:xfrm>
              <a:off x="0" y="0"/>
              <a:ext cx="1514783" cy="189338"/>
            </a:xfrm>
            <a:custGeom>
              <a:rect b="b" l="l" r="r" t="t"/>
              <a:pathLst>
                <a:path extrusionOk="0" h="189338" w="1514783">
                  <a:moveTo>
                    <a:pt x="68650" y="0"/>
                  </a:moveTo>
                  <a:lnTo>
                    <a:pt x="1446132" y="0"/>
                  </a:lnTo>
                  <a:cubicBezTo>
                    <a:pt x="1464340" y="0"/>
                    <a:pt x="1481801" y="7233"/>
                    <a:pt x="1494676" y="20107"/>
                  </a:cubicBezTo>
                  <a:cubicBezTo>
                    <a:pt x="1507550" y="32982"/>
                    <a:pt x="1514783" y="50443"/>
                    <a:pt x="1514783" y="68650"/>
                  </a:cubicBezTo>
                  <a:lnTo>
                    <a:pt x="1514783" y="120687"/>
                  </a:lnTo>
                  <a:cubicBezTo>
                    <a:pt x="1514783" y="158602"/>
                    <a:pt x="1484047" y="189338"/>
                    <a:pt x="1446132" y="189338"/>
                  </a:cubicBezTo>
                  <a:lnTo>
                    <a:pt x="68650" y="189338"/>
                  </a:lnTo>
                  <a:cubicBezTo>
                    <a:pt x="30736" y="189338"/>
                    <a:pt x="0" y="158602"/>
                    <a:pt x="0" y="120687"/>
                  </a:cubicBezTo>
                  <a:lnTo>
                    <a:pt x="0" y="68650"/>
                  </a:lnTo>
                  <a:cubicBezTo>
                    <a:pt x="0" y="30736"/>
                    <a:pt x="30736" y="0"/>
                    <a:pt x="68650" y="0"/>
                  </a:cubicBezTo>
                  <a:close/>
                </a:path>
              </a:pathLst>
            </a:custGeom>
            <a:solidFill>
              <a:srgbClr val="000000">
                <a:alpha val="0"/>
              </a:srgbClr>
            </a:solidFill>
            <a:ln cap="rnd"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1" name="Google Shape;431;p32"/>
          <p:cNvSpPr/>
          <p:nvPr/>
        </p:nvSpPr>
        <p:spPr>
          <a:xfrm>
            <a:off x="12774712" y="3810826"/>
            <a:ext cx="463177" cy="442966"/>
          </a:xfrm>
          <a:custGeom>
            <a:rect b="b" l="l" r="r" t="t"/>
            <a:pathLst>
              <a:path extrusionOk="0" h="442966" w="463177">
                <a:moveTo>
                  <a:pt x="0" y="0"/>
                </a:moveTo>
                <a:lnTo>
                  <a:pt x="463177" y="0"/>
                </a:lnTo>
                <a:lnTo>
                  <a:pt x="463177" y="442966"/>
                </a:lnTo>
                <a:lnTo>
                  <a:pt x="0" y="442966"/>
                </a:lnTo>
                <a:lnTo>
                  <a:pt x="0" y="0"/>
                </a:lnTo>
                <a:close/>
              </a:path>
            </a:pathLst>
          </a:custGeom>
          <a:blipFill rotWithShape="1">
            <a:blip r:embed="rId15">
              <a:alphaModFix/>
            </a:blip>
            <a:stretch>
              <a:fillRect b="0" l="0" r="0" t="0"/>
            </a:stretch>
          </a:blipFill>
          <a:ln>
            <a:noFill/>
          </a:ln>
        </p:spPr>
      </p:sp>
      <p:sp>
        <p:nvSpPr>
          <p:cNvPr id="432" name="Google Shape;432;p32"/>
          <p:cNvSpPr txBox="1"/>
          <p:nvPr/>
        </p:nvSpPr>
        <p:spPr>
          <a:xfrm>
            <a:off x="4379637" y="903959"/>
            <a:ext cx="4804620" cy="1047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6999" u="none" cap="none" strike="noStrike">
                <a:solidFill>
                  <a:srgbClr val="FFFFFF"/>
                </a:solidFill>
                <a:latin typeface="Oswald"/>
                <a:ea typeface="Oswald"/>
                <a:cs typeface="Oswald"/>
                <a:sym typeface="Oswald"/>
              </a:rPr>
              <a:t>Meal Tracker</a:t>
            </a:r>
            <a:endParaRPr/>
          </a:p>
        </p:txBody>
      </p:sp>
      <p:sp>
        <p:nvSpPr>
          <p:cNvPr id="433" name="Google Shape;433;p32"/>
          <p:cNvSpPr txBox="1"/>
          <p:nvPr/>
        </p:nvSpPr>
        <p:spPr>
          <a:xfrm>
            <a:off x="13696307" y="7311009"/>
            <a:ext cx="2913508"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00000"/>
                </a:solidFill>
                <a:latin typeface="Lato"/>
                <a:ea typeface="Lato"/>
                <a:cs typeface="Lato"/>
                <a:sym typeface="Lato"/>
              </a:rPr>
              <a:t>Water Intake</a:t>
            </a:r>
            <a:endParaRPr/>
          </a:p>
        </p:txBody>
      </p:sp>
      <p:sp>
        <p:nvSpPr>
          <p:cNvPr id="434" name="Google Shape;434;p32"/>
          <p:cNvSpPr txBox="1"/>
          <p:nvPr/>
        </p:nvSpPr>
        <p:spPr>
          <a:xfrm>
            <a:off x="13698811" y="4761188"/>
            <a:ext cx="2913508" cy="428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800" u="none" cap="none" strike="noStrike">
                <a:solidFill>
                  <a:srgbClr val="000000"/>
                </a:solidFill>
                <a:latin typeface="Lato"/>
                <a:ea typeface="Lato"/>
                <a:cs typeface="Lato"/>
                <a:sym typeface="Lato"/>
              </a:rPr>
              <a:t>Mood</a:t>
            </a:r>
            <a:endParaRPr/>
          </a:p>
        </p:txBody>
      </p:sp>
      <p:sp>
        <p:nvSpPr>
          <p:cNvPr id="435" name="Google Shape;435;p32"/>
          <p:cNvSpPr txBox="1"/>
          <p:nvPr/>
        </p:nvSpPr>
        <p:spPr>
          <a:xfrm>
            <a:off x="13583726" y="3864398"/>
            <a:ext cx="3675600" cy="338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LOREM IPSUM DOLOR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33"/>
          <p:cNvPicPr preferRelativeResize="0"/>
          <p:nvPr/>
        </p:nvPicPr>
        <p:blipFill>
          <a:blip r:embed="rId3">
            <a:alphaModFix/>
          </a:blip>
          <a:stretch>
            <a:fillRect/>
          </a:stretch>
        </p:blipFill>
        <p:spPr>
          <a:xfrm>
            <a:off x="-1467900" y="-97124"/>
            <a:ext cx="20154926" cy="10599026"/>
          </a:xfrm>
          <a:prstGeom prst="rect">
            <a:avLst/>
          </a:prstGeom>
          <a:noFill/>
          <a:ln>
            <a:noFill/>
          </a:ln>
        </p:spPr>
      </p:pic>
      <p:sp>
        <p:nvSpPr>
          <p:cNvPr id="441" name="Google Shape;441;p33"/>
          <p:cNvSpPr/>
          <p:nvPr/>
        </p:nvSpPr>
        <p:spPr>
          <a:xfrm rot="274666">
            <a:off x="13827917" y="997402"/>
            <a:ext cx="3887880" cy="4653821"/>
          </a:xfrm>
          <a:custGeom>
            <a:rect b="b" l="l" r="r" t="t"/>
            <a:pathLst>
              <a:path extrusionOk="0" h="4653821" w="3887880">
                <a:moveTo>
                  <a:pt x="0" y="0"/>
                </a:moveTo>
                <a:lnTo>
                  <a:pt x="3887880" y="0"/>
                </a:lnTo>
                <a:lnTo>
                  <a:pt x="3887880" y="4653821"/>
                </a:lnTo>
                <a:lnTo>
                  <a:pt x="0" y="4653821"/>
                </a:lnTo>
                <a:lnTo>
                  <a:pt x="0" y="0"/>
                </a:lnTo>
                <a:close/>
              </a:path>
            </a:pathLst>
          </a:custGeom>
          <a:blipFill rotWithShape="1">
            <a:blip r:embed="rId4">
              <a:alphaModFix/>
            </a:blip>
            <a:stretch>
              <a:fillRect b="0" l="0" r="0" t="0"/>
            </a:stretch>
          </a:blipFill>
          <a:ln>
            <a:noFill/>
          </a:ln>
        </p:spPr>
      </p:sp>
      <p:sp>
        <p:nvSpPr>
          <p:cNvPr id="442" name="Google Shape;442;p33"/>
          <p:cNvSpPr/>
          <p:nvPr/>
        </p:nvSpPr>
        <p:spPr>
          <a:xfrm rot="1629639">
            <a:off x="34651" y="222627"/>
            <a:ext cx="4535745" cy="5111406"/>
          </a:xfrm>
          <a:custGeom>
            <a:rect b="b" l="l" r="r" t="t"/>
            <a:pathLst>
              <a:path extrusionOk="0" h="5111406" w="4535745">
                <a:moveTo>
                  <a:pt x="0" y="0"/>
                </a:moveTo>
                <a:lnTo>
                  <a:pt x="4535745" y="0"/>
                </a:lnTo>
                <a:lnTo>
                  <a:pt x="4535745" y="5111406"/>
                </a:lnTo>
                <a:lnTo>
                  <a:pt x="0" y="5111406"/>
                </a:lnTo>
                <a:lnTo>
                  <a:pt x="0" y="0"/>
                </a:lnTo>
                <a:close/>
              </a:path>
            </a:pathLst>
          </a:custGeom>
          <a:blipFill rotWithShape="1">
            <a:blip r:embed="rId5">
              <a:alphaModFix/>
            </a:blip>
            <a:stretch>
              <a:fillRect b="0" l="0" r="0" t="0"/>
            </a:stretch>
          </a:blipFill>
          <a:ln>
            <a:noFill/>
          </a:ln>
        </p:spPr>
      </p:sp>
      <p:sp>
        <p:nvSpPr>
          <p:cNvPr id="443" name="Google Shape;443;p33"/>
          <p:cNvSpPr/>
          <p:nvPr/>
        </p:nvSpPr>
        <p:spPr>
          <a:xfrm rot="-6393960">
            <a:off x="12300816" y="4537974"/>
            <a:ext cx="3767807" cy="8371398"/>
          </a:xfrm>
          <a:custGeom>
            <a:rect b="b" l="l" r="r" t="t"/>
            <a:pathLst>
              <a:path extrusionOk="0" h="8371398" w="3767807">
                <a:moveTo>
                  <a:pt x="0" y="0"/>
                </a:moveTo>
                <a:lnTo>
                  <a:pt x="3767807" y="0"/>
                </a:lnTo>
                <a:lnTo>
                  <a:pt x="3767807" y="8371398"/>
                </a:lnTo>
                <a:lnTo>
                  <a:pt x="0" y="8371398"/>
                </a:lnTo>
                <a:lnTo>
                  <a:pt x="0" y="0"/>
                </a:lnTo>
                <a:close/>
              </a:path>
            </a:pathLst>
          </a:custGeom>
          <a:blipFill rotWithShape="1">
            <a:blip r:embed="rId6">
              <a:alphaModFix/>
            </a:blip>
            <a:stretch>
              <a:fillRect b="-15556" l="-181354" r="-199831" t="-28820"/>
            </a:stretch>
          </a:blipFill>
          <a:ln>
            <a:noFill/>
          </a:ln>
        </p:spPr>
      </p:sp>
      <p:grpSp>
        <p:nvGrpSpPr>
          <p:cNvPr id="444" name="Google Shape;444;p33"/>
          <p:cNvGrpSpPr/>
          <p:nvPr/>
        </p:nvGrpSpPr>
        <p:grpSpPr>
          <a:xfrm>
            <a:off x="2839854" y="1915602"/>
            <a:ext cx="12608291" cy="6455795"/>
            <a:chOff x="0" y="0"/>
            <a:chExt cx="3320702" cy="1700292"/>
          </a:xfrm>
        </p:grpSpPr>
        <p:sp>
          <p:nvSpPr>
            <p:cNvPr id="445" name="Google Shape;445;p33"/>
            <p:cNvSpPr/>
            <p:nvPr/>
          </p:nvSpPr>
          <p:spPr>
            <a:xfrm>
              <a:off x="0" y="0"/>
              <a:ext cx="3320702" cy="1700292"/>
            </a:xfrm>
            <a:custGeom>
              <a:rect b="b" l="l" r="r" t="t"/>
              <a:pathLst>
                <a:path extrusionOk="0" h="1700292" w="3320702">
                  <a:moveTo>
                    <a:pt x="1660351" y="0"/>
                  </a:moveTo>
                  <a:cubicBezTo>
                    <a:pt x="743365" y="0"/>
                    <a:pt x="0" y="380623"/>
                    <a:pt x="0" y="850146"/>
                  </a:cubicBezTo>
                  <a:cubicBezTo>
                    <a:pt x="0" y="1319668"/>
                    <a:pt x="743365" y="1700292"/>
                    <a:pt x="1660351" y="1700292"/>
                  </a:cubicBezTo>
                  <a:cubicBezTo>
                    <a:pt x="2577338" y="1700292"/>
                    <a:pt x="3320702" y="1319668"/>
                    <a:pt x="3320702" y="850146"/>
                  </a:cubicBezTo>
                  <a:cubicBezTo>
                    <a:pt x="3320702" y="380623"/>
                    <a:pt x="2577338" y="0"/>
                    <a:pt x="1660351" y="0"/>
                  </a:cubicBezTo>
                  <a:close/>
                </a:path>
              </a:pathLst>
            </a:custGeom>
            <a:solidFill>
              <a:srgbClr val="FFFFFF"/>
            </a:solidFill>
            <a:ln cap="sq"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7" name="Google Shape;447;p33"/>
          <p:cNvGrpSpPr/>
          <p:nvPr/>
        </p:nvGrpSpPr>
        <p:grpSpPr>
          <a:xfrm>
            <a:off x="3326597" y="2376034"/>
            <a:ext cx="11634807" cy="5534932"/>
            <a:chOff x="0" y="0"/>
            <a:chExt cx="3064311" cy="1457760"/>
          </a:xfrm>
        </p:grpSpPr>
        <p:sp>
          <p:nvSpPr>
            <p:cNvPr id="448" name="Google Shape;448;p33"/>
            <p:cNvSpPr/>
            <p:nvPr/>
          </p:nvSpPr>
          <p:spPr>
            <a:xfrm>
              <a:off x="0" y="0"/>
              <a:ext cx="3064311" cy="1457760"/>
            </a:xfrm>
            <a:custGeom>
              <a:rect b="b" l="l" r="r" t="t"/>
              <a:pathLst>
                <a:path extrusionOk="0" h="1457760" w="3064311">
                  <a:moveTo>
                    <a:pt x="1532156" y="0"/>
                  </a:moveTo>
                  <a:cubicBezTo>
                    <a:pt x="685969" y="0"/>
                    <a:pt x="0" y="326331"/>
                    <a:pt x="0" y="728880"/>
                  </a:cubicBezTo>
                  <a:cubicBezTo>
                    <a:pt x="0" y="1131429"/>
                    <a:pt x="685969" y="1457760"/>
                    <a:pt x="1532156" y="1457760"/>
                  </a:cubicBezTo>
                  <a:cubicBezTo>
                    <a:pt x="2378342" y="1457760"/>
                    <a:pt x="3064311" y="1131429"/>
                    <a:pt x="3064311" y="728880"/>
                  </a:cubicBezTo>
                  <a:cubicBezTo>
                    <a:pt x="3064311" y="326331"/>
                    <a:pt x="2378342" y="0"/>
                    <a:pt x="153215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0" name="Google Shape;450;p33"/>
          <p:cNvSpPr/>
          <p:nvPr/>
        </p:nvSpPr>
        <p:spPr>
          <a:xfrm rot="6038413">
            <a:off x="1392682" y="5937911"/>
            <a:ext cx="1414074" cy="4866973"/>
          </a:xfrm>
          <a:custGeom>
            <a:rect b="b" l="l" r="r" t="t"/>
            <a:pathLst>
              <a:path extrusionOk="0" h="4866973" w="1414074">
                <a:moveTo>
                  <a:pt x="0" y="0"/>
                </a:moveTo>
                <a:lnTo>
                  <a:pt x="1414074" y="0"/>
                </a:lnTo>
                <a:lnTo>
                  <a:pt x="1414074" y="4866973"/>
                </a:lnTo>
                <a:lnTo>
                  <a:pt x="0" y="4866973"/>
                </a:lnTo>
                <a:lnTo>
                  <a:pt x="0" y="0"/>
                </a:lnTo>
                <a:close/>
              </a:path>
            </a:pathLst>
          </a:custGeom>
          <a:blipFill rotWithShape="1">
            <a:blip r:embed="rId7">
              <a:alphaModFix/>
            </a:blip>
            <a:stretch>
              <a:fillRect b="-23612" l="-264125" r="-380476" t="-20621"/>
            </a:stretch>
          </a:blipFill>
          <a:ln>
            <a:noFill/>
          </a:ln>
        </p:spPr>
      </p:sp>
      <p:sp>
        <p:nvSpPr>
          <p:cNvPr id="451" name="Google Shape;451;p33"/>
          <p:cNvSpPr txBox="1"/>
          <p:nvPr/>
        </p:nvSpPr>
        <p:spPr>
          <a:xfrm>
            <a:off x="3880003" y="4351929"/>
            <a:ext cx="10527995" cy="1735541"/>
          </a:xfrm>
          <a:prstGeom prst="rect">
            <a:avLst/>
          </a:prstGeom>
          <a:noFill/>
          <a:ln>
            <a:noFill/>
          </a:ln>
        </p:spPr>
        <p:txBody>
          <a:bodyPr anchorCtr="0" anchor="t" bIns="0" lIns="0" spcFirstLastPara="1" rIns="0" wrap="square" tIns="0">
            <a:spAutoFit/>
          </a:bodyPr>
          <a:lstStyle/>
          <a:p>
            <a:pPr indent="0" lvl="0" marL="0" marR="0" rtl="0" algn="ctr">
              <a:lnSpc>
                <a:spcPct val="124007"/>
              </a:lnSpc>
              <a:spcBef>
                <a:spcPts val="0"/>
              </a:spcBef>
              <a:spcAft>
                <a:spcPts val="0"/>
              </a:spcAft>
              <a:buNone/>
            </a:pPr>
            <a:r>
              <a:rPr b="1" i="0" lang="en-US" sz="11159" u="none" cap="none" strike="noStrike">
                <a:solidFill>
                  <a:srgbClr val="FFFFFF"/>
                </a:solidFill>
                <a:latin typeface="Oswald"/>
                <a:ea typeface="Oswald"/>
                <a:cs typeface="Oswald"/>
                <a:sym typeface="Oswald"/>
              </a:rPr>
              <a:t>MY GOALS</a:t>
            </a:r>
            <a:endParaRPr/>
          </a:p>
        </p:txBody>
      </p:sp>
      <p:sp>
        <p:nvSpPr>
          <p:cNvPr id="452" name="Google Shape;452;p33"/>
          <p:cNvSpPr txBox="1"/>
          <p:nvPr/>
        </p:nvSpPr>
        <p:spPr>
          <a:xfrm>
            <a:off x="4953474" y="6546366"/>
            <a:ext cx="8381052" cy="3625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200" u="none" cap="none" strike="noStrike">
                <a:solidFill>
                  <a:srgbClr val="FFFFFF"/>
                </a:solidFill>
                <a:latin typeface="Lato"/>
                <a:ea typeface="Lato"/>
                <a:cs typeface="Lato"/>
                <a:sym typeface="Lato"/>
              </a:rPr>
              <a:t>Elaborate on what you want to discuss. </a:t>
            </a:r>
            <a:endParaRPr/>
          </a:p>
        </p:txBody>
      </p:sp>
      <p:sp>
        <p:nvSpPr>
          <p:cNvPr id="453" name="Google Shape;453;p33"/>
          <p:cNvSpPr txBox="1"/>
          <p:nvPr/>
        </p:nvSpPr>
        <p:spPr>
          <a:xfrm>
            <a:off x="7624284" y="2671547"/>
            <a:ext cx="3039432" cy="1647825"/>
          </a:xfrm>
          <a:prstGeom prst="rect">
            <a:avLst/>
          </a:prstGeom>
          <a:noFill/>
          <a:ln>
            <a:noFill/>
          </a:ln>
        </p:spPr>
        <p:txBody>
          <a:bodyPr anchorCtr="0" anchor="t" bIns="0" lIns="0" spcFirstLastPara="1" rIns="0" wrap="square" tIns="0">
            <a:spAutoFit/>
          </a:bodyPr>
          <a:lstStyle/>
          <a:p>
            <a:pPr indent="0" lvl="0" marL="0" marR="0" rtl="0" algn="ctr">
              <a:lnSpc>
                <a:spcPct val="119998"/>
              </a:lnSpc>
              <a:spcBef>
                <a:spcPts val="0"/>
              </a:spcBef>
              <a:spcAft>
                <a:spcPts val="0"/>
              </a:spcAft>
              <a:buNone/>
            </a:pPr>
            <a:r>
              <a:rPr b="1" i="0" lang="en-US" sz="10846" u="none" cap="none" strike="noStrike">
                <a:solidFill>
                  <a:srgbClr val="FFFFFF"/>
                </a:solidFill>
                <a:latin typeface="Oswald"/>
                <a:ea typeface="Oswald"/>
                <a:cs typeface="Oswald"/>
                <a:sym typeface="Oswald"/>
              </a:rPr>
              <a:t>02</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